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88" r:id="rId3"/>
    <p:sldId id="290" r:id="rId4"/>
    <p:sldId id="280" r:id="rId5"/>
    <p:sldId id="278" r:id="rId6"/>
    <p:sldId id="277" r:id="rId7"/>
    <p:sldId id="276" r:id="rId8"/>
    <p:sldId id="282" r:id="rId9"/>
    <p:sldId id="283" r:id="rId10"/>
    <p:sldId id="293" r:id="rId11"/>
    <p:sldId id="292" r:id="rId12"/>
    <p:sldId id="291" r:id="rId13"/>
    <p:sldId id="272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FF33"/>
    <a:srgbClr val="00FF00"/>
    <a:srgbClr val="FF00FF"/>
    <a:srgbClr val="D60093"/>
    <a:srgbClr val="FFFF00"/>
    <a:srgbClr val="00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02" y="-228"/>
      </p:cViewPr>
      <p:guideLst>
        <p:guide orient="horz" pos="214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49429-19C4-43AB-AEED-A0980820DA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7B72C-4DB1-416B-9430-96A9CB6BD8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83668-8990-4BF4-B044-745420FE5B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F960B-37F5-4B5E-80FB-E278EC0CD6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8EC268-6101-405C-920D-1B8111716C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82A32-DB23-4D21-AC0A-DBC016BCDE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84C46-302F-4391-8D7A-95997DD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AE765-E0C8-4155-90AC-4B8EBC4BD93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DE949-FE8E-4CA8-A159-DD1675C45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2749E-19AD-46F2-9A32-A7C0EB630A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6A583-8B4C-447D-8000-8786B89701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BB05198-DC60-4364-A6F1-2D40238D634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2950096" cy="866527"/>
          </a:xfrm>
        </p:spPr>
        <p:txBody>
          <a:bodyPr/>
          <a:lstStyle/>
          <a:p>
            <a:endParaRPr lang="zh-CN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  <p:grpSp>
        <p:nvGrpSpPr>
          <p:cNvPr id="2" name="Group 8"/>
          <p:cNvGrpSpPr>
            <a:grpSpLocks noChangeAspect="1"/>
          </p:cNvGrpSpPr>
          <p:nvPr/>
        </p:nvGrpSpPr>
        <p:grpSpPr bwMode="auto">
          <a:xfrm>
            <a:off x="-1357350" y="-269678"/>
            <a:ext cx="11483976" cy="7127678"/>
            <a:chOff x="-857" y="0"/>
            <a:chExt cx="7234" cy="586"/>
          </a:xfrm>
        </p:grpSpPr>
        <p:sp>
          <p:nvSpPr>
            <p:cNvPr id="2055" name="AutoShape 7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5760" cy="5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-857" y="22"/>
              <a:ext cx="7234" cy="564"/>
            </a:xfrm>
            <a:prstGeom prst="rect">
              <a:avLst/>
            </a:prstGeom>
            <a:solidFill>
              <a:srgbClr val="95141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 altLang="zh-CN" sz="4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en-US" altLang="zh-CN" sz="7200" b="1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  <a:p>
              <a:pPr algn="ctr"/>
              <a:r>
                <a:rPr lang="zh-CN" altLang="en-US" sz="7200" b="1" dirty="0" smtClean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公司企业文化讲解</a:t>
              </a:r>
              <a:endParaRPr lang="en-US" altLang="zh-CN" sz="7200" b="1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  <a:p>
              <a:pPr algn="ctr"/>
              <a:r>
                <a:rPr lang="en-US" altLang="zh-CN" sz="3600" b="1" dirty="0" smtClean="0">
                  <a:solidFill>
                    <a:srgbClr val="00B0F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         </a:t>
              </a:r>
            </a:p>
            <a:p>
              <a:pPr algn="ctr"/>
              <a:r>
                <a:rPr lang="en-US" altLang="zh-CN" sz="2800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endPara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              ----</a:t>
              </a:r>
              <a:r>
                <a:rPr lang="zh-CN" altLang="en-US" sz="28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主讲人：刘东红</a:t>
              </a:r>
              <a:endPara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286380" y="5000636"/>
            <a:ext cx="181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2018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年</a:t>
            </a:r>
            <a:r>
              <a:rPr lang="en-US" altLang="zh-CN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月</a:t>
            </a:r>
            <a:r>
              <a:rPr lang="en-US" altLang="zh-CN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25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日</a:t>
            </a:r>
            <a:endParaRPr lang="zh-CN" altLang="en-US" dirty="0"/>
          </a:p>
        </p:txBody>
      </p:sp>
      <p:sp>
        <p:nvSpPr>
          <p:cNvPr id="9" name="AutoShape 7"/>
          <p:cNvSpPr>
            <a:spLocks noChangeAspect="1" noChangeArrowheads="1" noTextEdit="1"/>
          </p:cNvSpPr>
          <p:nvPr/>
        </p:nvSpPr>
        <p:spPr bwMode="auto">
          <a:xfrm>
            <a:off x="155538" y="-117278"/>
            <a:ext cx="9144001" cy="69573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500098" y="428604"/>
            <a:ext cx="9858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中山市同福门业有限公司                 用心做好门，</a:t>
            </a:r>
            <a:r>
              <a:rPr lang="zh-CN" altLang="en-US" sz="2400" b="1" dirty="0" smtClean="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让家更幸福</a:t>
            </a:r>
            <a:endParaRPr lang="zh-CN" altLang="en-US" sz="2400" dirty="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100392" y="6309320"/>
            <a:ext cx="936104" cy="3803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第</a:t>
            </a:r>
            <a:r>
              <a:rPr lang="en-US" altLang="zh-CN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8</a:t>
            </a:r>
            <a:r>
              <a:rPr lang="zh-CN" altLang="en-US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页</a:t>
            </a:r>
            <a:endParaRPr lang="zh-CN" altLang="en-US" sz="1800" dirty="0">
              <a:effectLst/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-4763" y="0"/>
            <a:ext cx="9148763" cy="765287"/>
          </a:xfrm>
          <a:prstGeom prst="rect">
            <a:avLst/>
          </a:prstGeom>
          <a:solidFill>
            <a:srgbClr val="951415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/>
            <a:endParaRPr lang="zh-CN" altLang="en-US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中山市同福门业有限公司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用心做好门，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让家更幸福</a:t>
            </a:r>
          </a:p>
        </p:txBody>
      </p:sp>
      <p:sp>
        <p:nvSpPr>
          <p:cNvPr id="6" name="标题 8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215370" cy="5072098"/>
          </a:xfrm>
        </p:spPr>
        <p:txBody>
          <a:bodyPr/>
          <a:lstStyle/>
          <a:p>
            <a:pPr lvl="0" algn="l"/>
            <a:r>
              <a:rPr lang="en-US" altLang="zh-CN" sz="2400" b="1" dirty="0" smtClean="0"/>
              <a:t>                                     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阳光</a:t>
            </a:r>
            <a:r>
              <a:rPr lang="zh-CN" altLang="zh-CN" sz="2800" dirty="0" smtClean="0"/>
              <a:t/>
            </a:r>
            <a:br>
              <a:rPr lang="zh-CN" altLang="zh-CN" sz="2800" dirty="0" smtClean="0"/>
            </a:br>
            <a:r>
              <a:rPr lang="en-US" altLang="zh-CN" sz="2800" b="1" dirty="0" smtClean="0"/>
              <a:t> </a:t>
            </a:r>
            <a:br>
              <a:rPr lang="en-US" altLang="zh-CN" sz="2800" b="1" dirty="0" smtClean="0"/>
            </a:br>
            <a:r>
              <a:rPr lang="zh-CN" altLang="zh-CN" sz="2400" dirty="0" smtClean="0"/>
              <a:t>释义：阳光代表光明，代表正能量。阳光，首先是指公司员工心态阳光，公司员工待人接物积极主动、乐观、热情，对工作充满激情，同事之间能互助互爱，对待客户笑脸相迎。其次，阳光是指员工做人品质阳光，就是需要员工为人忠诚，光明磊落，坦坦荡荡，一身正气，奋发向上，不断进取，坚决做到不以权谋私，不弄虚作假，不阳奉阴违。第三，阳光就是指公司制度和企业文化阳光，建立和完善公司治理结构，打造公平、公正、公开的体制机制和阳光文化，让公司充满能量、激情、生机与活力。</a:t>
            </a:r>
            <a:r>
              <a:rPr lang="zh-CN" altLang="zh-CN" sz="2800" dirty="0" smtClean="0"/>
              <a:t/>
            </a:r>
            <a:br>
              <a:rPr lang="zh-CN" altLang="zh-CN" sz="2800" dirty="0" smtClean="0"/>
            </a:b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100392" y="6309320"/>
            <a:ext cx="936104" cy="3803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第</a:t>
            </a:r>
            <a:r>
              <a:rPr lang="en-US" altLang="zh-CN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9</a:t>
            </a:r>
            <a:r>
              <a:rPr lang="zh-CN" altLang="en-US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页</a:t>
            </a:r>
            <a:endParaRPr lang="zh-CN" altLang="en-US" sz="1800" dirty="0">
              <a:effectLst/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-4763" y="0"/>
            <a:ext cx="9148763" cy="765287"/>
          </a:xfrm>
          <a:prstGeom prst="rect">
            <a:avLst/>
          </a:prstGeom>
          <a:solidFill>
            <a:srgbClr val="951415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/>
            <a:endParaRPr lang="zh-CN" altLang="en-US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中山市同福门业有限公司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用心做好门，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让家更幸福</a:t>
            </a:r>
          </a:p>
        </p:txBody>
      </p:sp>
      <p:sp>
        <p:nvSpPr>
          <p:cNvPr id="6" name="标题 8"/>
          <p:cNvSpPr>
            <a:spLocks noGrp="1"/>
          </p:cNvSpPr>
          <p:nvPr>
            <p:ph type="ctrTitle"/>
          </p:nvPr>
        </p:nvSpPr>
        <p:spPr>
          <a:xfrm>
            <a:off x="357158" y="857232"/>
            <a:ext cx="8215370" cy="5429288"/>
          </a:xfrm>
        </p:spPr>
        <p:txBody>
          <a:bodyPr/>
          <a:lstStyle/>
          <a:p>
            <a:pPr lvl="0" algn="l"/>
            <a:r>
              <a:rPr lang="en-US" altLang="zh-CN" sz="2400" b="1" dirty="0" smtClean="0"/>
              <a:t>                                     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简单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zh-CN" sz="2400" dirty="0" smtClean="0"/>
              <a:t>释义：《易经》中讲到“大道至简”，意思是说世间万事万物的规律其实很简单。公司企业文化强调的“简单”，首先是指员工工作操作要简单，是指各工序、各流程要化繁为简，工作流程和相关操作越简单，员工越容易掌握，企业运作就越高效；也就是把公司复杂的问题简单化，把公司简单的问题条理化、标准化、数据化，公司各种制度、流程、资源配置、做事效率越简单越好。其次，是指公司人际关系要简单，君子之交淡如水，上下级及同事之间的人际关系越简单，越纯粹，越持久；公司不需要复杂的人际关系，公司允许上级宴请送礼给下级，倡导上级主动帮助提升关爱给下级，不允许下级宴请送礼行贿上级，倡导跨部门之间多沟通交流，营造简单和谐的团队氛围。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100392" y="6309320"/>
            <a:ext cx="936104" cy="3803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第</a:t>
            </a:r>
            <a:r>
              <a:rPr lang="en-US" altLang="zh-CN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10</a:t>
            </a:r>
            <a:r>
              <a:rPr lang="zh-CN" altLang="en-US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页</a:t>
            </a:r>
            <a:endParaRPr lang="zh-CN" altLang="en-US" sz="1800" dirty="0">
              <a:effectLst/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-4763" y="0"/>
            <a:ext cx="9148763" cy="765287"/>
          </a:xfrm>
          <a:prstGeom prst="rect">
            <a:avLst/>
          </a:prstGeom>
          <a:solidFill>
            <a:srgbClr val="951415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/>
            <a:endParaRPr lang="zh-CN" altLang="en-US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中山市同福门业有限公司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用心做好门，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让家更幸福</a:t>
            </a:r>
          </a:p>
        </p:txBody>
      </p:sp>
      <p:sp>
        <p:nvSpPr>
          <p:cNvPr id="6" name="标题 8"/>
          <p:cNvSpPr>
            <a:spLocks noGrp="1"/>
          </p:cNvSpPr>
          <p:nvPr>
            <p:ph type="ctrTitle"/>
          </p:nvPr>
        </p:nvSpPr>
        <p:spPr>
          <a:xfrm>
            <a:off x="500034" y="1000108"/>
            <a:ext cx="8215370" cy="5072098"/>
          </a:xfrm>
        </p:spPr>
        <p:txBody>
          <a:bodyPr/>
          <a:lstStyle/>
          <a:p>
            <a:pPr lvl="0" algn="l"/>
            <a:r>
              <a:rPr lang="en-US" altLang="zh-CN" sz="2400" b="1" dirty="0" smtClean="0"/>
              <a:t>                                     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认真</a:t>
            </a:r>
            <a:r>
              <a:rPr lang="zh-CN" altLang="zh-CN" sz="2800" dirty="0" smtClean="0"/>
              <a:t/>
            </a:r>
            <a:br>
              <a:rPr lang="zh-CN" altLang="zh-CN" sz="2800" dirty="0" smtClean="0"/>
            </a:br>
            <a:r>
              <a:rPr lang="en-US" altLang="zh-CN" sz="2800" b="1" dirty="0" smtClean="0"/>
              <a:t> </a:t>
            </a:r>
            <a:br>
              <a:rPr lang="en-US" altLang="zh-CN" sz="2800" b="1" dirty="0" smtClean="0"/>
            </a:br>
            <a:r>
              <a:rPr lang="zh-CN" altLang="zh-CN" sz="2400" dirty="0" smtClean="0"/>
              <a:t>释义：认真是公司对员工工作的基本要求。公司要求全体员工追求这种一丝不苟、追求完美的做事态度；公司要求全体员工崇尚这种爱岗敬业、精益求精的实干精神；公司希望“认真”成为全体员工一种内在品质、良好修养和做事行为习惯。我们常说一个做事认真的人，他的这种品质不是一天能够养成的，而是在内外部约束下，不断自我要求、自我修炼、自我完善和不断提升出来的。若公司全体员工做事都做到了认真负责，勇于担当，细心较真，这样大家在工作中犯错的概率就会越来越低，这样大家和公司的业绩自然就会越来越好。</a:t>
            </a:r>
            <a:r>
              <a:rPr lang="zh-CN" altLang="zh-CN" sz="2800" dirty="0" smtClean="0"/>
              <a:t/>
            </a:r>
            <a:br>
              <a:rPr lang="zh-CN" altLang="zh-CN" sz="2800" dirty="0" smtClean="0"/>
            </a:b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100392" y="6309320"/>
            <a:ext cx="936104" cy="3803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第</a:t>
            </a:r>
            <a:r>
              <a:rPr lang="en-US" altLang="zh-CN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11</a:t>
            </a:r>
            <a:r>
              <a:rPr lang="zh-CN" altLang="en-US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页</a:t>
            </a:r>
            <a:endParaRPr lang="zh-CN" altLang="en-US" sz="1800" dirty="0">
              <a:effectLst/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707890" y="2203450"/>
            <a:ext cx="3508375" cy="2450465"/>
          </a:xfrm>
        </p:spPr>
        <p:txBody>
          <a:bodyPr/>
          <a:lstStyle/>
          <a:p>
            <a:r>
              <a:rPr lang="zh-CN" altLang="en-US" sz="8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谢谢！</a:t>
            </a:r>
            <a:endParaRPr lang="zh-CN" altLang="en-US" sz="8800" b="1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-4763" y="0"/>
            <a:ext cx="9148763" cy="765287"/>
          </a:xfrm>
          <a:prstGeom prst="rect">
            <a:avLst/>
          </a:prstGeom>
          <a:solidFill>
            <a:srgbClr val="951415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/>
            <a:endParaRPr lang="zh-CN" altLang="en-US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中山市同福门业有限公司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用心做好门，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让家更幸福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2"/>
            <a:ext cx="4071966" cy="405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-4763" y="0"/>
            <a:ext cx="9148763" cy="765287"/>
          </a:xfrm>
          <a:prstGeom prst="rect">
            <a:avLst/>
          </a:prstGeom>
          <a:solidFill>
            <a:srgbClr val="951415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/>
            <a:endParaRPr lang="zh-CN" altLang="en-US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中山市同福门业有限公司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用心做好门，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让家更幸福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什么是企业文化？</a:t>
            </a:r>
            <a:r>
              <a:rPr lang="en-US" altLang="zh-CN" b="1" dirty="0" smtClean="0">
                <a:solidFill>
                  <a:srgbClr val="0000CC"/>
                </a:solidFill>
              </a:rPr>
              <a:t>……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28728" y="4143380"/>
            <a:ext cx="6400800" cy="500066"/>
          </a:xfrm>
        </p:spPr>
        <p:txBody>
          <a:bodyPr/>
          <a:lstStyle/>
          <a:p>
            <a:pPr algn="l"/>
            <a:r>
              <a:rPr lang="zh-CN" altLang="en-US" sz="1800" dirty="0" smtClean="0"/>
              <a:t>互动发言</a:t>
            </a:r>
            <a:r>
              <a:rPr lang="en-US" altLang="zh-CN" sz="1800" dirty="0" smtClean="0"/>
              <a:t>……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100392" y="6309320"/>
            <a:ext cx="936104" cy="3803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第</a:t>
            </a:r>
            <a:r>
              <a:rPr lang="en-US" altLang="zh-CN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1</a:t>
            </a:r>
            <a:r>
              <a:rPr lang="zh-CN" altLang="en-US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页</a:t>
            </a:r>
            <a:endParaRPr lang="zh-CN" altLang="en-US" sz="1800" dirty="0">
              <a:effectLst/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286808" cy="3857652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一、看看其他公司的企业文化</a:t>
            </a:r>
            <a:r>
              <a:rPr lang="zh-CN" altLang="en-US" sz="1800" dirty="0" smtClean="0"/>
              <a:t/>
            </a:r>
            <a:br>
              <a:rPr lang="zh-CN" altLang="en-US" sz="1800" dirty="0" smtClean="0"/>
            </a:br>
            <a:r>
              <a:rPr lang="zh-CN" altLang="en-US" sz="1800" dirty="0" smtClean="0"/>
              <a:t>                                </a:t>
            </a:r>
            <a:r>
              <a:rPr lang="zh-CN" altLang="zh-CN" sz="2400" dirty="0" smtClean="0"/>
              <a:t/>
            </a:r>
            <a:br>
              <a:rPr lang="zh-CN" altLang="zh-CN" sz="2400" dirty="0" smtClean="0"/>
            </a:br>
            <a:r>
              <a:rPr lang="en-US" altLang="zh-CN" sz="2400" dirty="0" smtClean="0"/>
              <a:t>       </a:t>
            </a:r>
            <a:br>
              <a:rPr lang="en-US" altLang="zh-CN" sz="2400" dirty="0" smtClean="0"/>
            </a:br>
            <a:r>
              <a:rPr lang="zh-CN" altLang="en-US" sz="2400" dirty="0" smtClean="0"/>
              <a:t>讲讲老东家的企业文化发展和建设过程</a:t>
            </a:r>
            <a:r>
              <a:rPr lang="en-US" altLang="zh-CN" sz="2400" dirty="0" smtClean="0"/>
              <a:t>……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以及浅谈外资企业的一些企业文化</a:t>
            </a:r>
            <a:r>
              <a:rPr lang="en-US" altLang="zh-CN" sz="2400" dirty="0" smtClean="0"/>
              <a:t>……</a:t>
            </a:r>
            <a:endParaRPr lang="zh-CN" altLang="en-US" sz="2400" b="1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-4763" y="0"/>
            <a:ext cx="9148763" cy="765287"/>
          </a:xfrm>
          <a:prstGeom prst="rect">
            <a:avLst/>
          </a:prstGeom>
          <a:solidFill>
            <a:srgbClr val="951415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/>
            <a:endParaRPr lang="zh-CN" altLang="en-US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中山市同福门业有限公司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用心做好门，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让家更幸福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100392" y="6309320"/>
            <a:ext cx="936104" cy="3803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第</a:t>
            </a:r>
            <a:r>
              <a:rPr lang="en-US" altLang="zh-CN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2</a:t>
            </a:r>
            <a:r>
              <a:rPr lang="zh-CN" altLang="en-US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页</a:t>
            </a:r>
            <a:endParaRPr lang="zh-CN" altLang="en-US" sz="1800" dirty="0">
              <a:effectLst/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-4763" y="0"/>
            <a:ext cx="9148763" cy="765287"/>
          </a:xfrm>
          <a:prstGeom prst="rect">
            <a:avLst/>
          </a:prstGeom>
          <a:solidFill>
            <a:srgbClr val="951415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/>
            <a:endParaRPr lang="zh-CN" altLang="en-US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中山市同福门业有限公司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用心做好门，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让家更幸福</a:t>
            </a:r>
          </a:p>
        </p:txBody>
      </p:sp>
      <p:sp>
        <p:nvSpPr>
          <p:cNvPr id="5" name="矩形 4"/>
          <p:cNvSpPr/>
          <p:nvPr/>
        </p:nvSpPr>
        <p:spPr>
          <a:xfrm>
            <a:off x="857224" y="1928802"/>
            <a:ext cx="728667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  二、什么是企业使命？</a:t>
            </a:r>
            <a:r>
              <a:rPr lang="en-US" altLang="zh-CN" sz="32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……</a:t>
            </a:r>
            <a:r>
              <a:rPr lang="zh-CN" altLang="en-US" sz="1400" dirty="0" smtClean="0"/>
              <a:t>                               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100392" y="6309320"/>
            <a:ext cx="936104" cy="3803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第</a:t>
            </a:r>
            <a:r>
              <a:rPr lang="en-US" altLang="zh-CN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3</a:t>
            </a:r>
            <a:r>
              <a:rPr lang="zh-CN" altLang="en-US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页</a:t>
            </a:r>
            <a:endParaRPr lang="zh-CN" altLang="en-US" sz="1800" dirty="0">
              <a:effectLst/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215370" cy="4714908"/>
          </a:xfrm>
        </p:spPr>
        <p:txBody>
          <a:bodyPr/>
          <a:lstStyle/>
          <a:p>
            <a:pPr lvl="0" algn="l"/>
            <a:r>
              <a:rPr lang="en-US" altLang="zh-CN" sz="2400" b="1" dirty="0" smtClean="0"/>
              <a:t>      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/>
            </a:r>
            <a:br>
              <a:rPr lang="en-US" altLang="zh-CN" sz="2400" b="1" dirty="0" smtClean="0">
                <a:solidFill>
                  <a:srgbClr val="0000CC"/>
                </a:solidFill>
              </a:rPr>
            </a:br>
            <a:r>
              <a:rPr lang="en-US" altLang="zh-CN" sz="2400" b="1" dirty="0" smtClean="0">
                <a:solidFill>
                  <a:srgbClr val="0000CC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我们公司的企业使命是：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>                </a:t>
            </a:r>
            <a:r>
              <a:rPr lang="zh-CN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用心做好门，让家更幸福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！</a:t>
            </a:r>
            <a:r>
              <a:rPr lang="zh-CN" altLang="zh-CN" sz="2800" dirty="0" smtClean="0"/>
              <a:t/>
            </a:r>
            <a:br>
              <a:rPr lang="zh-CN" altLang="zh-CN" sz="2800" dirty="0" smtClean="0"/>
            </a:br>
            <a:r>
              <a:rPr lang="en-US" altLang="zh-CN" sz="2800" b="1" dirty="0" smtClean="0"/>
              <a:t> </a:t>
            </a:r>
            <a:br>
              <a:rPr lang="en-US" altLang="zh-CN" sz="2800" b="1" dirty="0" smtClean="0"/>
            </a:br>
            <a:r>
              <a:rPr lang="zh-CN" altLang="zh-CN" sz="2800" dirty="0" smtClean="0"/>
              <a:t/>
            </a:r>
            <a:br>
              <a:rPr lang="zh-CN" altLang="zh-CN" sz="2800" dirty="0" smtClean="0"/>
            </a:br>
            <a:r>
              <a:rPr lang="zh-CN" altLang="zh-CN" sz="2400" dirty="0" smtClean="0"/>
              <a:t>释义：公司全体员工上下一致，团结一心，全力以赴，结合传统工艺，依靠现代科技和管理，用心做业内最好的家装门和工程门等产品，通过为社会创造实实在在的价值，让我们的客户、员工、股东过上更加快乐幸福的生活。</a:t>
            </a:r>
            <a:r>
              <a:rPr lang="zh-CN" altLang="zh-CN" sz="2800" dirty="0" smtClean="0"/>
              <a:t/>
            </a:r>
            <a:br>
              <a:rPr lang="zh-CN" altLang="zh-CN" sz="2800" dirty="0" smtClean="0"/>
            </a:br>
            <a:endParaRPr lang="zh-CN" altLang="zh-CN" sz="2800" dirty="0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-4763" y="0"/>
            <a:ext cx="9148763" cy="765287"/>
          </a:xfrm>
          <a:prstGeom prst="rect">
            <a:avLst/>
          </a:prstGeom>
          <a:solidFill>
            <a:srgbClr val="951415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/>
            <a:endParaRPr lang="zh-CN" altLang="en-US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中山市同福门业有限公司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用心做好门，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让家更幸福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100392" y="6309320"/>
            <a:ext cx="936104" cy="3803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第</a:t>
            </a:r>
            <a:r>
              <a:rPr lang="en-US" altLang="zh-CN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4</a:t>
            </a:r>
            <a:r>
              <a:rPr lang="zh-CN" altLang="en-US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页</a:t>
            </a:r>
            <a:endParaRPr lang="zh-CN" altLang="en-US" sz="1800" dirty="0">
              <a:effectLst/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-4763" y="0"/>
            <a:ext cx="9148763" cy="765287"/>
          </a:xfrm>
          <a:prstGeom prst="rect">
            <a:avLst/>
          </a:prstGeom>
          <a:solidFill>
            <a:srgbClr val="951415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/>
            <a:endParaRPr lang="zh-CN" altLang="en-US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中山市同福门业有限公司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用心做好门，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让家更幸福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28662" y="2285992"/>
            <a:ext cx="67866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  三、什么是企业愿景？</a:t>
            </a:r>
            <a:r>
              <a:rPr lang="en-US" altLang="zh-CN" sz="32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……</a:t>
            </a:r>
            <a:r>
              <a:rPr lang="zh-CN" altLang="en-US" sz="1400" dirty="0" smtClean="0"/>
              <a:t>       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100392" y="6309320"/>
            <a:ext cx="936104" cy="3803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第</a:t>
            </a:r>
            <a:r>
              <a:rPr lang="en-US" altLang="zh-CN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5</a:t>
            </a:r>
            <a:r>
              <a:rPr lang="zh-CN" altLang="en-US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页</a:t>
            </a:r>
            <a:endParaRPr lang="zh-CN" altLang="en-US" sz="1800" dirty="0">
              <a:effectLst/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-4763" y="0"/>
            <a:ext cx="9148763" cy="765287"/>
          </a:xfrm>
          <a:prstGeom prst="rect">
            <a:avLst/>
          </a:prstGeom>
          <a:solidFill>
            <a:srgbClr val="951415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/>
            <a:endParaRPr lang="zh-CN" altLang="en-US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中山市同福门业有限公司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用心做好门，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让家更幸福</a:t>
            </a:r>
          </a:p>
        </p:txBody>
      </p:sp>
      <p:sp>
        <p:nvSpPr>
          <p:cNvPr id="6" name="标题 8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215370" cy="4714908"/>
          </a:xfrm>
        </p:spPr>
        <p:txBody>
          <a:bodyPr/>
          <a:lstStyle/>
          <a:p>
            <a:pPr lvl="0" algn="l"/>
            <a:r>
              <a:rPr lang="en-US" altLang="zh-CN" sz="2400" b="1" dirty="0" smtClean="0"/>
              <a:t>      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/>
            </a:r>
            <a:br>
              <a:rPr lang="en-US" altLang="zh-CN" sz="2400" b="1" dirty="0" smtClean="0">
                <a:solidFill>
                  <a:srgbClr val="0000CC"/>
                </a:solidFill>
              </a:rPr>
            </a:br>
            <a:r>
              <a:rPr lang="en-US" altLang="zh-CN" sz="2400" b="1" dirty="0" smtClean="0">
                <a:solidFill>
                  <a:srgbClr val="0000CC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我们公司的企业愿景是：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>              </a:t>
            </a:r>
            <a:r>
              <a:rPr lang="en-US" altLang="zh-CN" sz="2400" b="1" dirty="0" smtClean="0"/>
              <a:t>     </a:t>
            </a:r>
            <a:r>
              <a:rPr lang="zh-CN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打造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全球</a:t>
            </a:r>
            <a:r>
              <a:rPr lang="zh-CN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值得</a:t>
            </a:r>
            <a:r>
              <a:rPr lang="zh-CN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信赖的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家居类一流知名品牌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zh-CN" sz="2800" dirty="0" smtClean="0"/>
              <a:t/>
            </a:r>
            <a:br>
              <a:rPr lang="zh-CN" altLang="zh-CN" sz="2800" dirty="0" smtClean="0"/>
            </a:br>
            <a:r>
              <a:rPr lang="en-US" altLang="zh-CN" sz="2800" b="1" dirty="0" smtClean="0"/>
              <a:t> </a:t>
            </a:r>
            <a:br>
              <a:rPr lang="en-US" altLang="zh-CN" sz="2800" b="1" dirty="0" smtClean="0"/>
            </a:br>
            <a:r>
              <a:rPr lang="zh-CN" altLang="zh-CN" sz="2800" dirty="0" smtClean="0"/>
              <a:t/>
            </a:r>
            <a:br>
              <a:rPr lang="zh-CN" altLang="zh-CN" sz="2800" dirty="0" smtClean="0"/>
            </a:br>
            <a:r>
              <a:rPr lang="zh-CN" altLang="zh-CN" sz="2400" dirty="0" smtClean="0"/>
              <a:t>释义：公司致力于打造中国国内，以及在国际上，货真价实、值得信赖、受人尊敬的泛家居类行业的一流知名企业和知名品牌。</a:t>
            </a:r>
            <a:r>
              <a:rPr lang="zh-CN" altLang="zh-CN" sz="2800" dirty="0" smtClean="0"/>
              <a:t/>
            </a:r>
            <a:br>
              <a:rPr lang="zh-CN" altLang="zh-CN" sz="2800" dirty="0" smtClean="0"/>
            </a:b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100392" y="6309320"/>
            <a:ext cx="936104" cy="3803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第</a:t>
            </a:r>
            <a:r>
              <a:rPr lang="en-US" altLang="zh-CN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6</a:t>
            </a:r>
            <a:r>
              <a:rPr lang="zh-CN" altLang="en-US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页</a:t>
            </a:r>
            <a:endParaRPr lang="zh-CN" altLang="en-US" sz="1800" dirty="0">
              <a:effectLst/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-4763" y="0"/>
            <a:ext cx="9148763" cy="765287"/>
          </a:xfrm>
          <a:prstGeom prst="rect">
            <a:avLst/>
          </a:prstGeom>
          <a:solidFill>
            <a:srgbClr val="951415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/>
            <a:endParaRPr lang="zh-CN" altLang="en-US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中山市同福门业有限公司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用心做好门，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让家更幸福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28662" y="2285992"/>
            <a:ext cx="67866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  四、什么是企业文化核心？</a:t>
            </a:r>
            <a:r>
              <a:rPr lang="en-US" altLang="zh-CN" sz="32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……</a:t>
            </a:r>
            <a:r>
              <a:rPr lang="zh-CN" altLang="en-US" sz="1400" dirty="0" smtClean="0"/>
              <a:t>       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100392" y="6309320"/>
            <a:ext cx="936104" cy="3803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第</a:t>
            </a:r>
            <a:r>
              <a:rPr lang="en-US" altLang="zh-CN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7</a:t>
            </a:r>
            <a:r>
              <a:rPr lang="zh-CN" altLang="en-US" sz="1800" dirty="0" smtClean="0">
                <a:effectLst/>
                <a:latin typeface="Tahoma" panose="020B0604030504040204" pitchFamily="34" charset="0"/>
                <a:ea typeface="华文行楷" panose="02010800040101010101" pitchFamily="2" charset="-122"/>
              </a:rPr>
              <a:t>页</a:t>
            </a:r>
            <a:endParaRPr lang="zh-CN" altLang="en-US" sz="1800" dirty="0">
              <a:effectLst/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-4763" y="0"/>
            <a:ext cx="9148763" cy="765287"/>
          </a:xfrm>
          <a:prstGeom prst="rect">
            <a:avLst/>
          </a:prstGeom>
          <a:solidFill>
            <a:srgbClr val="951415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/>
            <a:endParaRPr lang="zh-CN" altLang="en-US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中山市同福门业有限公司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用心做好门，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让家更幸福</a:t>
            </a:r>
          </a:p>
        </p:txBody>
      </p:sp>
      <p:sp>
        <p:nvSpPr>
          <p:cNvPr id="8" name="标题 8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215370" cy="4714908"/>
          </a:xfrm>
        </p:spPr>
        <p:txBody>
          <a:bodyPr/>
          <a:lstStyle/>
          <a:p>
            <a:pPr lvl="0" algn="l"/>
            <a:r>
              <a:rPr lang="en-US" altLang="zh-CN" sz="2400" b="1" dirty="0" smtClean="0"/>
              <a:t>      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/>
            </a:r>
            <a:br>
              <a:rPr lang="en-US" altLang="zh-CN" sz="2400" b="1" dirty="0" smtClean="0">
                <a:solidFill>
                  <a:srgbClr val="0000CC"/>
                </a:solidFill>
              </a:rPr>
            </a:br>
            <a:r>
              <a:rPr lang="en-US" altLang="zh-CN" sz="2400" b="1" dirty="0" smtClean="0">
                <a:solidFill>
                  <a:srgbClr val="0000CC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我们公司的企业文化核心即核心价值观是：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>                        </a:t>
            </a:r>
            <a:r>
              <a:rPr lang="zh-CN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阳光、简单、认真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zh-CN" sz="2800" dirty="0" smtClean="0"/>
              <a:t/>
            </a:r>
            <a:br>
              <a:rPr lang="zh-CN" altLang="zh-CN" sz="2800" dirty="0" smtClean="0"/>
            </a:br>
            <a:r>
              <a:rPr lang="en-US" altLang="zh-CN" sz="2800" b="1" dirty="0" smtClean="0"/>
              <a:t> </a:t>
            </a:r>
            <a:br>
              <a:rPr lang="en-US" altLang="zh-CN" sz="2800" b="1" dirty="0" smtClean="0"/>
            </a:br>
            <a:r>
              <a:rPr lang="zh-CN" altLang="zh-CN" sz="2800" dirty="0" smtClean="0"/>
              <a:t/>
            </a:r>
            <a:br>
              <a:rPr lang="zh-CN" altLang="zh-CN" sz="2800" dirty="0" smtClean="0"/>
            </a:br>
            <a:r>
              <a:rPr lang="zh-CN" altLang="zh-CN" sz="2800" dirty="0" smtClean="0"/>
              <a:t/>
            </a:r>
            <a:br>
              <a:rPr lang="zh-CN" altLang="zh-CN" sz="2800" dirty="0" smtClean="0"/>
            </a:b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317</Words>
  <Application>Microsoft Office PowerPoint</Application>
  <PresentationFormat>全屏显示(4:3)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默认设计模板</vt:lpstr>
      <vt:lpstr>幻灯片 1</vt:lpstr>
      <vt:lpstr>什么是企业文化？……</vt:lpstr>
      <vt:lpstr> 一、看看其他公司的企业文化                                          讲讲老东家的企业文化发展和建设过程……  以及浅谈外资企业的一些企业文化……</vt:lpstr>
      <vt:lpstr>幻灯片 4</vt:lpstr>
      <vt:lpstr>         我们公司的企业使命是：                   用心做好门，让家更幸福！    释义：公司全体员工上下一致，团结一心，全力以赴，结合传统工艺，依靠现代科技和管理，用心做业内最好的家装门和工程门等产品，通过为社会创造实实在在的价值，让我们的客户、员工、股东过上更加快乐幸福的生活。 </vt:lpstr>
      <vt:lpstr>   三、什么是企业愿景？……                               </vt:lpstr>
      <vt:lpstr>         我们公司的企业愿景是：                      打造全球值得信赖的        家居类一流知名品牌。    释义：公司致力于打造中国国内，以及在国际上，货真价实、值得信赖、受人尊敬的泛家居类行业的一流知名企业和知名品牌。 </vt:lpstr>
      <vt:lpstr>   四、什么是企业文化核心？……                               </vt:lpstr>
      <vt:lpstr>         我们公司的企业文化核心即核心价值观是：                           阳光、简单、认真。     </vt:lpstr>
      <vt:lpstr>                                       阳光   释义：阳光代表光明，代表正能量。阳光，首先是指公司员工心态阳光，公司员工待人接物积极主动、乐观、热情，对工作充满激情，同事之间能互助互爱，对待客户笑脸相迎。其次，阳光是指员工做人品质阳光，就是需要员工为人忠诚，光明磊落，坦坦荡荡，一身正气，奋发向上，不断进取，坚决做到不以权谋私，不弄虚作假，不阳奉阴违。第三，阳光就是指公司制度和企业文化阳光，建立和完善公司治理结构，打造公平、公正、公开的体制机制和阳光文化，让公司充满能量、激情、生机与活力。 </vt:lpstr>
      <vt:lpstr>                                       简单  释义：《易经》中讲到“大道至简”，意思是说世间万事万物的规律其实很简单。公司企业文化强调的“简单”，首先是指员工工作操作要简单，是指各工序、各流程要化繁为简，工作流程和相关操作越简单，员工越容易掌握，企业运作就越高效；也就是把公司复杂的问题简单化，把公司简单的问题条理化、标准化、数据化，公司各种制度、流程、资源配置、做事效率越简单越好。其次，是指公司人际关系要简单，君子之交淡如水，上下级及同事之间的人际关系越简单，越纯粹，越持久；公司不需要复杂的人际关系，公司允许上级宴请送礼给下级，倡导上级主动帮助提升关爱给下级，不允许下级宴请送礼行贿上级，倡导跨部门之间多沟通交流，营造简单和谐的团队氛围。</vt:lpstr>
      <vt:lpstr>                                       认真   释义：认真是公司对员工工作的基本要求。公司要求全体员工追求这种一丝不苟、追求完美的做事态度；公司要求全体员工崇尚这种爱岗敬业、精益求精的实干精神；公司希望“认真”成为全体员工一种内在品质、良好修养和做事行为习惯。我们常说一个做事认真的人，他的这种品质不是一天能够养成的，而是在内外部约束下，不断自我要求、自我修炼、自我完善和不断提升出来的。若公司全体员工做事都做到了认真负责，勇于担当，细心较真，这样大家在工作中犯错的概率就会越来越低，这样大家和公司的业绩自然就会越来越好。 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acs</cp:lastModifiedBy>
  <cp:revision>362</cp:revision>
  <dcterms:created xsi:type="dcterms:W3CDTF">2011-03-11T11:33:00Z</dcterms:created>
  <dcterms:modified xsi:type="dcterms:W3CDTF">2018-03-01T10:26:23Z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2052-10.1.0.6479</vt:lpwstr>
  </property>
</Properties>
</file>