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 id="2147483669" r:id="rId2"/>
    <p:sldMasterId id="2147483682" r:id="rId3"/>
    <p:sldMasterId id="2147483694" r:id="rId4"/>
  </p:sldMasterIdLst>
  <p:notesMasterIdLst>
    <p:notesMasterId r:id="rId49"/>
  </p:notesMasterIdLst>
  <p:handoutMasterIdLst>
    <p:handoutMasterId r:id="rId50"/>
  </p:handoutMasterIdLst>
  <p:sldIdLst>
    <p:sldId id="396" r:id="rId5"/>
    <p:sldId id="425" r:id="rId6"/>
    <p:sldId id="468" r:id="rId7"/>
    <p:sldId id="461" r:id="rId8"/>
    <p:sldId id="462" r:id="rId9"/>
    <p:sldId id="469" r:id="rId10"/>
    <p:sldId id="463" r:id="rId11"/>
    <p:sldId id="464" r:id="rId12"/>
    <p:sldId id="460" r:id="rId13"/>
    <p:sldId id="426" r:id="rId14"/>
    <p:sldId id="427" r:id="rId15"/>
    <p:sldId id="455" r:id="rId16"/>
    <p:sldId id="428" r:id="rId17"/>
    <p:sldId id="430" r:id="rId18"/>
    <p:sldId id="431" r:id="rId19"/>
    <p:sldId id="432" r:id="rId20"/>
    <p:sldId id="433" r:id="rId21"/>
    <p:sldId id="434" r:id="rId22"/>
    <p:sldId id="456" r:id="rId23"/>
    <p:sldId id="435" r:id="rId24"/>
    <p:sldId id="436" r:id="rId25"/>
    <p:sldId id="437" r:id="rId26"/>
    <p:sldId id="439" r:id="rId27"/>
    <p:sldId id="440" r:id="rId28"/>
    <p:sldId id="441" r:id="rId29"/>
    <p:sldId id="442" r:id="rId30"/>
    <p:sldId id="443" r:id="rId31"/>
    <p:sldId id="444" r:id="rId32"/>
    <p:sldId id="459" r:id="rId33"/>
    <p:sldId id="445" r:id="rId34"/>
    <p:sldId id="446" r:id="rId35"/>
    <p:sldId id="457" r:id="rId36"/>
    <p:sldId id="447" r:id="rId37"/>
    <p:sldId id="458" r:id="rId38"/>
    <p:sldId id="449" r:id="rId39"/>
    <p:sldId id="450" r:id="rId40"/>
    <p:sldId id="451" r:id="rId41"/>
    <p:sldId id="453" r:id="rId42"/>
    <p:sldId id="454" r:id="rId43"/>
    <p:sldId id="470" r:id="rId44"/>
    <p:sldId id="465" r:id="rId45"/>
    <p:sldId id="466" r:id="rId46"/>
    <p:sldId id="467" r:id="rId47"/>
    <p:sldId id="409" r:id="rId48"/>
  </p:sldIdLst>
  <p:sldSz cx="9144000" cy="5143500" type="screen16x9"/>
  <p:notesSz cx="6797675" cy="9926638"/>
  <p:defaultTextStyle>
    <a:defPPr>
      <a:defRPr lang="zh-CN"/>
    </a:defPPr>
    <a:lvl1pPr algn="l" defTabSz="438150" rtl="0" fontAlgn="base">
      <a:spcBef>
        <a:spcPct val="0"/>
      </a:spcBef>
      <a:spcAft>
        <a:spcPct val="0"/>
      </a:spcAft>
      <a:defRPr sz="1400" b="1" kern="1200">
        <a:solidFill>
          <a:schemeClr val="tx1"/>
        </a:solidFill>
        <a:latin typeface="Calibri" pitchFamily="34" charset="0"/>
        <a:ea typeface="宋体" charset="-122"/>
        <a:cs typeface="+mn-cs"/>
      </a:defRPr>
    </a:lvl1pPr>
    <a:lvl2pPr marL="438150" indent="19050" algn="l" defTabSz="438150" rtl="0" fontAlgn="base">
      <a:spcBef>
        <a:spcPct val="0"/>
      </a:spcBef>
      <a:spcAft>
        <a:spcPct val="0"/>
      </a:spcAft>
      <a:defRPr sz="1400" b="1" kern="1200">
        <a:solidFill>
          <a:schemeClr val="tx1"/>
        </a:solidFill>
        <a:latin typeface="Calibri" pitchFamily="34" charset="0"/>
        <a:ea typeface="宋体" charset="-122"/>
        <a:cs typeface="+mn-cs"/>
      </a:defRPr>
    </a:lvl2pPr>
    <a:lvl3pPr marL="877888" indent="36513" algn="l" defTabSz="438150" rtl="0" fontAlgn="base">
      <a:spcBef>
        <a:spcPct val="0"/>
      </a:spcBef>
      <a:spcAft>
        <a:spcPct val="0"/>
      </a:spcAft>
      <a:defRPr sz="1400" b="1" kern="1200">
        <a:solidFill>
          <a:schemeClr val="tx1"/>
        </a:solidFill>
        <a:latin typeface="Calibri" pitchFamily="34" charset="0"/>
        <a:ea typeface="宋体" charset="-122"/>
        <a:cs typeface="+mn-cs"/>
      </a:defRPr>
    </a:lvl3pPr>
    <a:lvl4pPr marL="1317625" indent="53975" algn="l" defTabSz="438150" rtl="0" fontAlgn="base">
      <a:spcBef>
        <a:spcPct val="0"/>
      </a:spcBef>
      <a:spcAft>
        <a:spcPct val="0"/>
      </a:spcAft>
      <a:defRPr sz="1400" b="1" kern="1200">
        <a:solidFill>
          <a:schemeClr val="tx1"/>
        </a:solidFill>
        <a:latin typeface="Calibri" pitchFamily="34" charset="0"/>
        <a:ea typeface="宋体" charset="-122"/>
        <a:cs typeface="+mn-cs"/>
      </a:defRPr>
    </a:lvl4pPr>
    <a:lvl5pPr marL="1757363" indent="71438" algn="l" defTabSz="438150" rtl="0" fontAlgn="base">
      <a:spcBef>
        <a:spcPct val="0"/>
      </a:spcBef>
      <a:spcAft>
        <a:spcPct val="0"/>
      </a:spcAft>
      <a:defRPr sz="1400" b="1" kern="1200">
        <a:solidFill>
          <a:schemeClr val="tx1"/>
        </a:solidFill>
        <a:latin typeface="Calibri" pitchFamily="34" charset="0"/>
        <a:ea typeface="宋体" charset="-122"/>
        <a:cs typeface="+mn-cs"/>
      </a:defRPr>
    </a:lvl5pPr>
    <a:lvl6pPr marL="2286000" algn="l" defTabSz="914400" rtl="0" eaLnBrk="1" latinLnBrk="0" hangingPunct="1">
      <a:defRPr sz="1400" b="1" kern="1200">
        <a:solidFill>
          <a:schemeClr val="tx1"/>
        </a:solidFill>
        <a:latin typeface="Calibri" pitchFamily="34" charset="0"/>
        <a:ea typeface="宋体" charset="-122"/>
        <a:cs typeface="+mn-cs"/>
      </a:defRPr>
    </a:lvl6pPr>
    <a:lvl7pPr marL="2743200" algn="l" defTabSz="914400" rtl="0" eaLnBrk="1" latinLnBrk="0" hangingPunct="1">
      <a:defRPr sz="1400" b="1" kern="1200">
        <a:solidFill>
          <a:schemeClr val="tx1"/>
        </a:solidFill>
        <a:latin typeface="Calibri" pitchFamily="34" charset="0"/>
        <a:ea typeface="宋体" charset="-122"/>
        <a:cs typeface="+mn-cs"/>
      </a:defRPr>
    </a:lvl7pPr>
    <a:lvl8pPr marL="3200400" algn="l" defTabSz="914400" rtl="0" eaLnBrk="1" latinLnBrk="0" hangingPunct="1">
      <a:defRPr sz="1400" b="1" kern="1200">
        <a:solidFill>
          <a:schemeClr val="tx1"/>
        </a:solidFill>
        <a:latin typeface="Calibri" pitchFamily="34" charset="0"/>
        <a:ea typeface="宋体" charset="-122"/>
        <a:cs typeface="+mn-cs"/>
      </a:defRPr>
    </a:lvl8pPr>
    <a:lvl9pPr marL="3657600" algn="l" defTabSz="914400" rtl="0" eaLnBrk="1" latinLnBrk="0" hangingPunct="1">
      <a:defRPr sz="1400" b="1" kern="1200">
        <a:solidFill>
          <a:schemeClr val="tx1"/>
        </a:solidFill>
        <a:latin typeface="Calibri"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09E7"/>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3" autoAdjust="0"/>
    <p:restoredTop sz="93088" autoAdjust="0"/>
  </p:normalViewPr>
  <p:slideViewPr>
    <p:cSldViewPr snapToGrid="0" snapToObjects="1">
      <p:cViewPr varScale="1">
        <p:scale>
          <a:sx n="101" d="100"/>
          <a:sy n="101" d="100"/>
        </p:scale>
        <p:origin x="-108" y="-234"/>
      </p:cViewPr>
      <p:guideLst>
        <p:guide orient="horz" pos="1621"/>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8" d="100"/>
          <a:sy n="68" d="100"/>
        </p:scale>
        <p:origin x="-2856" y="-108"/>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defTabSz="439508">
              <a:defRPr kumimoji="1" sz="1200" b="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defTabSz="439508">
              <a:defRPr kumimoji="1" sz="1200" b="0" smtClean="0">
                <a:ea typeface="宋体" pitchFamily="2" charset="-122"/>
              </a:defRPr>
            </a:lvl1pPr>
          </a:lstStyle>
          <a:p>
            <a:pPr>
              <a:defRPr/>
            </a:pPr>
            <a:fld id="{059C1EC5-8561-452D-A293-16F527495E8E}" type="datetimeFigureOut">
              <a:rPr lang="zh-CN" altLang="en-US"/>
              <a:pPr>
                <a:defRPr/>
              </a:pPr>
              <a:t>2018-3-9</a:t>
            </a:fld>
            <a:endParaRPr lang="zh-CN" altLang="en-US"/>
          </a:p>
        </p:txBody>
      </p:sp>
      <p:sp>
        <p:nvSpPr>
          <p:cNvPr id="4" name="页脚占位符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defTabSz="439508">
              <a:defRPr kumimoji="1" sz="1200" b="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defTabSz="439508">
              <a:defRPr kumimoji="1" sz="1200" b="0" smtClean="0">
                <a:ea typeface="宋体" pitchFamily="2" charset="-122"/>
              </a:defRPr>
            </a:lvl1pPr>
          </a:lstStyle>
          <a:p>
            <a:pPr>
              <a:defRPr/>
            </a:pPr>
            <a:fld id="{30745488-5912-4F47-A4B2-3DC76814D6C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defTabSz="439508">
              <a:defRPr kumimoji="1" sz="1200" b="0">
                <a:ea typeface="宋体" pitchFamily="2" charset="-122"/>
              </a:defRPr>
            </a:lvl1pPr>
          </a:lstStyle>
          <a:p>
            <a:pPr>
              <a:defRPr/>
            </a:pPr>
            <a:endParaRPr lang="zh-CN" altLang="en-US"/>
          </a:p>
        </p:txBody>
      </p:sp>
      <p:sp>
        <p:nvSpPr>
          <p:cNvPr id="3" name="日期占位符 2"/>
          <p:cNvSpPr>
            <a:spLocks noGrp="1"/>
          </p:cNvSpPr>
          <p:nvPr>
            <p:ph type="dt" idx="1"/>
          </p:nvPr>
        </p:nvSpPr>
        <p:spPr>
          <a:xfrm>
            <a:off x="3849688" y="0"/>
            <a:ext cx="2946400" cy="496888"/>
          </a:xfrm>
          <a:prstGeom prst="rect">
            <a:avLst/>
          </a:prstGeom>
        </p:spPr>
        <p:txBody>
          <a:bodyPr vert="horz" lIns="91440" tIns="45720" rIns="91440" bIns="45720" rtlCol="0"/>
          <a:lstStyle>
            <a:lvl1pPr algn="r" defTabSz="439508">
              <a:defRPr kumimoji="1" sz="1200" b="0" smtClean="0">
                <a:ea typeface="宋体" pitchFamily="2" charset="-122"/>
              </a:defRPr>
            </a:lvl1pPr>
          </a:lstStyle>
          <a:p>
            <a:pPr>
              <a:defRPr/>
            </a:pPr>
            <a:fld id="{0AEC456A-C733-48A8-8BBB-D8D7EF1D3C43}" type="datetimeFigureOut">
              <a:rPr lang="zh-CN" altLang="en-US"/>
              <a:pPr>
                <a:defRPr/>
              </a:pPr>
              <a:t>2018-3-9</a:t>
            </a:fld>
            <a:endParaRPr lang="zh-CN" altLang="en-US"/>
          </a:p>
        </p:txBody>
      </p:sp>
      <p:sp>
        <p:nvSpPr>
          <p:cNvPr id="4" name="幻灯片图像占位符 3"/>
          <p:cNvSpPr>
            <a:spLocks noGrp="1" noRot="1" noChangeAspect="1"/>
          </p:cNvSpPr>
          <p:nvPr>
            <p:ph type="sldImg" idx="2"/>
          </p:nvPr>
        </p:nvSpPr>
        <p:spPr>
          <a:xfrm>
            <a:off x="92075" y="744538"/>
            <a:ext cx="6615113" cy="3722687"/>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defTabSz="439508">
              <a:defRPr kumimoji="1" sz="1200" b="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defTabSz="439508">
              <a:defRPr kumimoji="1" sz="1200" b="0" smtClean="0">
                <a:ea typeface="宋体" pitchFamily="2" charset="-122"/>
              </a:defRPr>
            </a:lvl1pPr>
          </a:lstStyle>
          <a:p>
            <a:pPr>
              <a:defRPr/>
            </a:pPr>
            <a:fld id="{01CB6ADA-5378-4C14-B650-772462AA02E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defTabSz="877888" rtl="0" fontAlgn="base">
      <a:spcBef>
        <a:spcPct val="30000"/>
      </a:spcBef>
      <a:spcAft>
        <a:spcPct val="0"/>
      </a:spcAft>
      <a:defRPr sz="1100" kern="1200">
        <a:solidFill>
          <a:schemeClr val="tx1"/>
        </a:solidFill>
        <a:latin typeface="+mn-lt"/>
        <a:ea typeface="+mn-ea"/>
        <a:cs typeface="+mn-cs"/>
      </a:defRPr>
    </a:lvl1pPr>
    <a:lvl2pPr marL="438150" algn="l" defTabSz="877888" rtl="0" fontAlgn="base">
      <a:spcBef>
        <a:spcPct val="30000"/>
      </a:spcBef>
      <a:spcAft>
        <a:spcPct val="0"/>
      </a:spcAft>
      <a:defRPr sz="1100" kern="1200">
        <a:solidFill>
          <a:schemeClr val="tx1"/>
        </a:solidFill>
        <a:latin typeface="+mn-lt"/>
        <a:ea typeface="+mn-ea"/>
        <a:cs typeface="+mn-cs"/>
      </a:defRPr>
    </a:lvl2pPr>
    <a:lvl3pPr marL="877888" algn="l" defTabSz="877888" rtl="0" fontAlgn="base">
      <a:spcBef>
        <a:spcPct val="30000"/>
      </a:spcBef>
      <a:spcAft>
        <a:spcPct val="0"/>
      </a:spcAft>
      <a:defRPr sz="1100" kern="1200">
        <a:solidFill>
          <a:schemeClr val="tx1"/>
        </a:solidFill>
        <a:latin typeface="+mn-lt"/>
        <a:ea typeface="+mn-ea"/>
        <a:cs typeface="+mn-cs"/>
      </a:defRPr>
    </a:lvl3pPr>
    <a:lvl4pPr marL="1317625" algn="l" defTabSz="877888" rtl="0" fontAlgn="base">
      <a:spcBef>
        <a:spcPct val="30000"/>
      </a:spcBef>
      <a:spcAft>
        <a:spcPct val="0"/>
      </a:spcAft>
      <a:defRPr sz="1100" kern="1200">
        <a:solidFill>
          <a:schemeClr val="tx1"/>
        </a:solidFill>
        <a:latin typeface="+mn-lt"/>
        <a:ea typeface="+mn-ea"/>
        <a:cs typeface="+mn-cs"/>
      </a:defRPr>
    </a:lvl4pPr>
    <a:lvl5pPr marL="1757363" algn="l" defTabSz="877888" rtl="0" fontAlgn="base">
      <a:spcBef>
        <a:spcPct val="30000"/>
      </a:spcBef>
      <a:spcAft>
        <a:spcPct val="0"/>
      </a:spcAft>
      <a:defRPr sz="1100" kern="1200">
        <a:solidFill>
          <a:schemeClr val="tx1"/>
        </a:solidFill>
        <a:latin typeface="+mn-lt"/>
        <a:ea typeface="+mn-ea"/>
        <a:cs typeface="+mn-cs"/>
      </a:defRPr>
    </a:lvl5pPr>
    <a:lvl6pPr marL="2197540" algn="l" defTabSz="879016" rtl="0" eaLnBrk="1" latinLnBrk="0" hangingPunct="1">
      <a:defRPr sz="1100" kern="1200">
        <a:solidFill>
          <a:schemeClr val="tx1"/>
        </a:solidFill>
        <a:latin typeface="+mn-lt"/>
        <a:ea typeface="+mn-ea"/>
        <a:cs typeface="+mn-cs"/>
      </a:defRPr>
    </a:lvl6pPr>
    <a:lvl7pPr marL="2637047" algn="l" defTabSz="879016" rtl="0" eaLnBrk="1" latinLnBrk="0" hangingPunct="1">
      <a:defRPr sz="1100" kern="1200">
        <a:solidFill>
          <a:schemeClr val="tx1"/>
        </a:solidFill>
        <a:latin typeface="+mn-lt"/>
        <a:ea typeface="+mn-ea"/>
        <a:cs typeface="+mn-cs"/>
      </a:defRPr>
    </a:lvl7pPr>
    <a:lvl8pPr marL="3076555" algn="l" defTabSz="879016" rtl="0" eaLnBrk="1" latinLnBrk="0" hangingPunct="1">
      <a:defRPr sz="1100" kern="1200">
        <a:solidFill>
          <a:schemeClr val="tx1"/>
        </a:solidFill>
        <a:latin typeface="+mn-lt"/>
        <a:ea typeface="+mn-ea"/>
        <a:cs typeface="+mn-cs"/>
      </a:defRPr>
    </a:lvl8pPr>
    <a:lvl9pPr marL="3516063" algn="l" defTabSz="879016"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2</a:t>
            </a:fld>
            <a:endParaRPr lang="zh-CN" altLang="zh-CN">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11</a:t>
            </a:fld>
            <a:endParaRPr lang="zh-CN" altLang="zh-CN">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12</a:t>
            </a:fld>
            <a:endParaRPr lang="zh-CN" altLang="zh-CN">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13</a:t>
            </a:fld>
            <a:endParaRPr lang="zh-CN" altLang="zh-CN">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14</a:t>
            </a:fld>
            <a:endParaRPr lang="zh-CN" altLang="zh-CN">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15</a:t>
            </a:fld>
            <a:endParaRPr lang="zh-CN" altLang="zh-CN">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16</a:t>
            </a:fld>
            <a:endParaRPr lang="zh-CN" altLang="zh-CN">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17</a:t>
            </a:fld>
            <a:endParaRPr lang="zh-CN" altLang="zh-CN">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18</a:t>
            </a:fld>
            <a:endParaRPr lang="zh-CN" altLang="zh-CN">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19</a:t>
            </a:fld>
            <a:endParaRPr lang="zh-CN" altLang="zh-CN">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20</a:t>
            </a:fld>
            <a:endParaRPr lang="zh-CN" altLang="zh-CN">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3</a:t>
            </a:fld>
            <a:endParaRPr lang="zh-CN" altLang="zh-CN">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21</a:t>
            </a:fld>
            <a:endParaRPr lang="zh-CN" altLang="zh-CN">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22</a:t>
            </a:fld>
            <a:endParaRPr lang="zh-CN" altLang="zh-CN">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23</a:t>
            </a:fld>
            <a:endParaRPr lang="zh-CN" altLang="zh-CN">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24</a:t>
            </a:fld>
            <a:endParaRPr lang="zh-CN" altLang="zh-CN">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25</a:t>
            </a:fld>
            <a:endParaRPr lang="zh-CN" altLang="zh-CN">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26</a:t>
            </a:fld>
            <a:endParaRPr lang="zh-CN" altLang="zh-CN">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27</a:t>
            </a:fld>
            <a:endParaRPr lang="zh-CN" altLang="zh-CN">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28</a:t>
            </a:fld>
            <a:endParaRPr lang="zh-CN" altLang="zh-CN">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29</a:t>
            </a:fld>
            <a:endParaRPr lang="zh-CN" altLang="zh-CN">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30</a:t>
            </a:fld>
            <a:endParaRPr lang="zh-CN" altLang="zh-CN">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4</a:t>
            </a:fld>
            <a:endParaRPr lang="zh-CN" altLang="zh-CN">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31</a:t>
            </a:fld>
            <a:endParaRPr lang="zh-CN" altLang="zh-CN">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32</a:t>
            </a:fld>
            <a:endParaRPr lang="zh-CN" altLang="zh-CN">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33</a:t>
            </a:fld>
            <a:endParaRPr lang="zh-CN" altLang="zh-CN">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34</a:t>
            </a:fld>
            <a:endParaRPr lang="zh-CN" altLang="zh-CN">
              <a:ea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35</a:t>
            </a:fld>
            <a:endParaRPr lang="zh-CN" altLang="zh-CN">
              <a:ea typeface="宋体"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36</a:t>
            </a:fld>
            <a:endParaRPr lang="zh-CN" altLang="zh-CN">
              <a:ea typeface="宋体"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37</a:t>
            </a:fld>
            <a:endParaRPr lang="zh-CN" altLang="zh-CN">
              <a:ea typeface="宋体"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38</a:t>
            </a:fld>
            <a:endParaRPr lang="zh-CN" altLang="zh-CN">
              <a:ea typeface="宋体"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39</a:t>
            </a:fld>
            <a:endParaRPr lang="zh-CN" altLang="zh-CN">
              <a:ea typeface="宋体"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40</a:t>
            </a:fld>
            <a:endParaRPr lang="zh-CN" altLang="zh-CN">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5</a:t>
            </a:fld>
            <a:endParaRPr lang="zh-CN" altLang="zh-CN">
              <a:ea typeface="宋体"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41</a:t>
            </a:fld>
            <a:endParaRPr lang="zh-CN" altLang="zh-CN">
              <a:ea typeface="宋体"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42</a:t>
            </a:fld>
            <a:endParaRPr lang="zh-CN" altLang="zh-CN">
              <a:ea typeface="宋体"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43</a:t>
            </a:fld>
            <a:endParaRPr lang="zh-CN" altLang="zh-CN">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6</a:t>
            </a:fld>
            <a:endParaRPr lang="zh-CN" altLang="zh-CN">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7</a:t>
            </a:fld>
            <a:endParaRPr lang="zh-CN" altLang="zh-CN">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8</a:t>
            </a:fld>
            <a:endParaRPr lang="zh-CN" altLang="zh-CN">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9</a:t>
            </a:fld>
            <a:endParaRPr lang="zh-CN" altLang="zh-CN">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150"/>
            <a:fld id="{BF7DC4FF-2A11-4E1D-BF64-FDB7B6871CDD}" type="slidenum">
              <a:rPr lang="en-US" altLang="zh-CN">
                <a:ea typeface="宋体" charset="-122"/>
              </a:rPr>
              <a:pPr defTabSz="438150"/>
              <a:t>10</a:t>
            </a:fld>
            <a:endParaRPr lang="zh-CN" altLang="zh-CN">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48" indent="0" algn="ctr">
              <a:buNone/>
              <a:defRPr>
                <a:solidFill>
                  <a:schemeClr val="tx1">
                    <a:tint val="75000"/>
                  </a:schemeClr>
                </a:solidFill>
              </a:defRPr>
            </a:lvl2pPr>
            <a:lvl3pPr marL="914296" indent="0" algn="ctr">
              <a:buNone/>
              <a:defRPr>
                <a:solidFill>
                  <a:schemeClr val="tx1">
                    <a:tint val="75000"/>
                  </a:schemeClr>
                </a:solidFill>
              </a:defRPr>
            </a:lvl3pPr>
            <a:lvl4pPr marL="1371444" indent="0" algn="ctr">
              <a:buNone/>
              <a:defRPr>
                <a:solidFill>
                  <a:schemeClr val="tx1">
                    <a:tint val="75000"/>
                  </a:schemeClr>
                </a:solidFill>
              </a:defRPr>
            </a:lvl4pPr>
            <a:lvl5pPr marL="1828592" indent="0" algn="ctr">
              <a:buNone/>
              <a:defRPr>
                <a:solidFill>
                  <a:schemeClr val="tx1">
                    <a:tint val="75000"/>
                  </a:schemeClr>
                </a:solidFill>
              </a:defRPr>
            </a:lvl5pPr>
            <a:lvl6pPr marL="2285740" indent="0" algn="ctr">
              <a:buNone/>
              <a:defRPr>
                <a:solidFill>
                  <a:schemeClr val="tx1">
                    <a:tint val="75000"/>
                  </a:schemeClr>
                </a:solidFill>
              </a:defRPr>
            </a:lvl6pPr>
            <a:lvl7pPr marL="2742888" indent="0" algn="ctr">
              <a:buNone/>
              <a:defRPr>
                <a:solidFill>
                  <a:schemeClr val="tx1">
                    <a:tint val="75000"/>
                  </a:schemeClr>
                </a:solidFill>
              </a:defRPr>
            </a:lvl7pPr>
            <a:lvl8pPr marL="3200036" indent="0" algn="ctr">
              <a:buNone/>
              <a:defRPr>
                <a:solidFill>
                  <a:schemeClr val="tx1">
                    <a:tint val="75000"/>
                  </a:schemeClr>
                </a:solidFill>
              </a:defRPr>
            </a:lvl8pPr>
            <a:lvl9pPr marL="3657184"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0DD2DE12-E286-4FE7-B6A3-A18F1022E933}" type="datetimeFigureOut">
              <a:rPr lang="zh-CN" altLang="en-US"/>
              <a:pPr>
                <a:defRPr/>
              </a:pPr>
              <a:t>2018-3-9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F0C5D91-47FE-4E30-B958-BA38F676219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A936697-886F-4A15-BBFD-3CF62D51D8D8}" type="datetimeFigureOut">
              <a:rPr lang="zh-CN" altLang="en-US"/>
              <a:pPr>
                <a:defRPr/>
              </a:pPr>
              <a:t>2018-3-9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44B4D7F-3AE7-4CC2-BE6C-43CAC5FD543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CBD649C-1F32-410A-A38D-4FE42D558745}" type="datetimeFigureOut">
              <a:rPr lang="zh-CN" altLang="en-US"/>
              <a:pPr>
                <a:defRPr/>
              </a:pPr>
              <a:t>2018-3-9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F59E382-5332-4310-B836-E3534CF2D0C9}"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空白">
    <p:spTree>
      <p:nvGrpSpPr>
        <p:cNvPr id="1" name=""/>
        <p:cNvGrpSpPr/>
        <p:nvPr/>
      </p:nvGrpSpPr>
      <p:grpSpPr>
        <a:xfrm>
          <a:off x="0" y="0"/>
          <a:ext cx="0" cy="0"/>
          <a:chOff x="0" y="0"/>
          <a:chExt cx="0" cy="0"/>
        </a:xfrm>
      </p:grpSpPr>
      <p:pic>
        <p:nvPicPr>
          <p:cNvPr id="2" name="图片 6"/>
          <p:cNvPicPr>
            <a:picLocks noChangeAspect="1"/>
          </p:cNvPicPr>
          <p:nvPr/>
        </p:nvPicPr>
        <p:blipFill>
          <a:blip r:embed="rId2"/>
          <a:srcRect/>
          <a:stretch>
            <a:fillRect/>
          </a:stretch>
        </p:blipFill>
        <p:spPr bwMode="auto">
          <a:xfrm>
            <a:off x="7286625" y="63500"/>
            <a:ext cx="1649413" cy="581025"/>
          </a:xfrm>
          <a:prstGeom prst="rect">
            <a:avLst/>
          </a:prstGeom>
          <a:noFill/>
          <a:ln w="9525">
            <a:noFill/>
            <a:miter lim="800000"/>
            <a:headEnd/>
            <a:tailEnd/>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4" name="矩形 5"/>
          <p:cNvSpPr/>
          <p:nvPr userDrawn="1"/>
        </p:nvSpPr>
        <p:spPr>
          <a:xfrm>
            <a:off x="0" y="777875"/>
            <a:ext cx="9144000" cy="117475"/>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defTabSz="439508">
              <a:defRPr/>
            </a:pPr>
            <a:endParaRPr kumimoji="1" lang="zh-CN" altLang="en-US" sz="1800" b="0"/>
          </a:p>
        </p:txBody>
      </p:sp>
      <p:sp>
        <p:nvSpPr>
          <p:cNvPr id="2" name="标题 1"/>
          <p:cNvSpPr>
            <a:spLocks noGrp="1"/>
          </p:cNvSpPr>
          <p:nvPr>
            <p:ph type="title"/>
          </p:nvPr>
        </p:nvSpPr>
        <p:spPr>
          <a:xfrm>
            <a:off x="609600" y="171450"/>
            <a:ext cx="6518275" cy="492125"/>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2775" y="1200150"/>
            <a:ext cx="8153400" cy="33940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3"/>
          <p:cNvSpPr>
            <a:spLocks noGrp="1"/>
          </p:cNvSpPr>
          <p:nvPr>
            <p:ph type="dt" sz="half" idx="10"/>
          </p:nvPr>
        </p:nvSpPr>
        <p:spPr/>
        <p:txBody>
          <a:bodyPr/>
          <a:lstStyle>
            <a:lvl1pPr>
              <a:defRPr/>
            </a:lvl1pPr>
          </a:lstStyle>
          <a:p>
            <a:pPr>
              <a:defRPr/>
            </a:pPr>
            <a:fld id="{28B854CA-FD60-40ED-ACE7-A9D8F1E60EF0}" type="datetime1">
              <a:rPr lang="en-US" altLang="zh-CN"/>
              <a:pPr>
                <a:defRPr/>
              </a:pPr>
              <a:t>3/9/2018</a:t>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zh-CN"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2"/>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2" indent="0" algn="ctr">
              <a:buNone/>
              <a:defRPr>
                <a:solidFill>
                  <a:schemeClr val="tx1">
                    <a:tint val="75000"/>
                  </a:schemeClr>
                </a:solidFill>
              </a:defRPr>
            </a:lvl4pPr>
            <a:lvl5pPr marL="1828176" indent="0" algn="ctr">
              <a:buNone/>
              <a:defRPr>
                <a:solidFill>
                  <a:schemeClr val="tx1">
                    <a:tint val="75000"/>
                  </a:schemeClr>
                </a:solidFill>
              </a:defRPr>
            </a:lvl5pPr>
            <a:lvl6pPr marL="2285220" indent="0" algn="ctr">
              <a:buNone/>
              <a:defRPr>
                <a:solidFill>
                  <a:schemeClr val="tx1">
                    <a:tint val="75000"/>
                  </a:schemeClr>
                </a:solidFill>
              </a:defRPr>
            </a:lvl6pPr>
            <a:lvl7pPr marL="2742264" indent="0" algn="ctr">
              <a:buNone/>
              <a:defRPr>
                <a:solidFill>
                  <a:schemeClr val="tx1">
                    <a:tint val="75000"/>
                  </a:schemeClr>
                </a:solidFill>
              </a:defRPr>
            </a:lvl7pPr>
            <a:lvl8pPr marL="3199308" indent="0" algn="ctr">
              <a:buNone/>
              <a:defRPr>
                <a:solidFill>
                  <a:schemeClr val="tx1">
                    <a:tint val="75000"/>
                  </a:schemeClr>
                </a:solidFill>
              </a:defRPr>
            </a:lvl8pPr>
            <a:lvl9pPr marL="3656352"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64B05F80-284D-4157-A2F5-915D3E20D815}" type="datetimeFigureOut">
              <a:rPr lang="zh-CN" altLang="en-US"/>
              <a:pPr>
                <a:defRPr/>
              </a:pPr>
              <a:t>2018-3-9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8E1B129-9BA3-44D3-9EB0-F153EE4A69D6}"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1679065-889C-4972-AB71-62474940C982}" type="datetimeFigureOut">
              <a:rPr lang="zh-CN" altLang="en-US"/>
              <a:pPr>
                <a:defRPr/>
              </a:pPr>
              <a:t>2018-3-9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A2F0312-60D8-442D-BDD1-A98ED8B6BD2A}"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044" indent="0">
              <a:buNone/>
              <a:defRPr sz="1800">
                <a:solidFill>
                  <a:schemeClr val="tx1">
                    <a:tint val="75000"/>
                  </a:schemeClr>
                </a:solidFill>
              </a:defRPr>
            </a:lvl2pPr>
            <a:lvl3pPr marL="914088" indent="0">
              <a:buNone/>
              <a:defRPr sz="1600">
                <a:solidFill>
                  <a:schemeClr val="tx1">
                    <a:tint val="75000"/>
                  </a:schemeClr>
                </a:solidFill>
              </a:defRPr>
            </a:lvl3pPr>
            <a:lvl4pPr marL="1371132" indent="0">
              <a:buNone/>
              <a:defRPr sz="1400">
                <a:solidFill>
                  <a:schemeClr val="tx1">
                    <a:tint val="75000"/>
                  </a:schemeClr>
                </a:solidFill>
              </a:defRPr>
            </a:lvl4pPr>
            <a:lvl5pPr marL="1828176" indent="0">
              <a:buNone/>
              <a:defRPr sz="1400">
                <a:solidFill>
                  <a:schemeClr val="tx1">
                    <a:tint val="75000"/>
                  </a:schemeClr>
                </a:solidFill>
              </a:defRPr>
            </a:lvl5pPr>
            <a:lvl6pPr marL="2285220" indent="0">
              <a:buNone/>
              <a:defRPr sz="1400">
                <a:solidFill>
                  <a:schemeClr val="tx1">
                    <a:tint val="75000"/>
                  </a:schemeClr>
                </a:solidFill>
              </a:defRPr>
            </a:lvl6pPr>
            <a:lvl7pPr marL="2742264" indent="0">
              <a:buNone/>
              <a:defRPr sz="1400">
                <a:solidFill>
                  <a:schemeClr val="tx1">
                    <a:tint val="75000"/>
                  </a:schemeClr>
                </a:solidFill>
              </a:defRPr>
            </a:lvl7pPr>
            <a:lvl8pPr marL="3199308" indent="0">
              <a:buNone/>
              <a:defRPr sz="1400">
                <a:solidFill>
                  <a:schemeClr val="tx1">
                    <a:tint val="75000"/>
                  </a:schemeClr>
                </a:solidFill>
              </a:defRPr>
            </a:lvl8pPr>
            <a:lvl9pPr marL="3656352"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C27F9F6-2C08-402E-BFBF-307483AEF58A}" type="datetimeFigureOut">
              <a:rPr lang="zh-CN" altLang="en-US"/>
              <a:pPr>
                <a:defRPr/>
              </a:pPr>
              <a:t>2018-3-9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E404D86-5A73-4F02-9D74-B67F840FD479}"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CDF30054-76E8-4EF4-9F37-953057214A8F}" type="datetimeFigureOut">
              <a:rPr lang="zh-CN" altLang="en-US"/>
              <a:pPr>
                <a:defRPr/>
              </a:pPr>
              <a:t>2018-3-9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85D2356-E638-407A-A817-40AB653EF5C1}"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044" indent="0">
              <a:buNone/>
              <a:defRPr sz="2000" b="1"/>
            </a:lvl2pPr>
            <a:lvl3pPr marL="914088" indent="0">
              <a:buNone/>
              <a:defRPr sz="1800" b="1"/>
            </a:lvl3pPr>
            <a:lvl4pPr marL="1371132" indent="0">
              <a:buNone/>
              <a:defRPr sz="1600" b="1"/>
            </a:lvl4pPr>
            <a:lvl5pPr marL="1828176" indent="0">
              <a:buNone/>
              <a:defRPr sz="1600" b="1"/>
            </a:lvl5pPr>
            <a:lvl6pPr marL="2285220" indent="0">
              <a:buNone/>
              <a:defRPr sz="1600" b="1"/>
            </a:lvl6pPr>
            <a:lvl7pPr marL="2742264" indent="0">
              <a:buNone/>
              <a:defRPr sz="1600" b="1"/>
            </a:lvl7pPr>
            <a:lvl8pPr marL="3199308" indent="0">
              <a:buNone/>
              <a:defRPr sz="1600" b="1"/>
            </a:lvl8pPr>
            <a:lvl9pPr marL="3656352"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151335"/>
            <a:ext cx="4041775" cy="479822"/>
          </a:xfrm>
        </p:spPr>
        <p:txBody>
          <a:bodyPr anchor="b"/>
          <a:lstStyle>
            <a:lvl1pPr marL="0" indent="0">
              <a:buNone/>
              <a:defRPr sz="2400" b="1"/>
            </a:lvl1pPr>
            <a:lvl2pPr marL="457044" indent="0">
              <a:buNone/>
              <a:defRPr sz="2000" b="1"/>
            </a:lvl2pPr>
            <a:lvl3pPr marL="914088" indent="0">
              <a:buNone/>
              <a:defRPr sz="1800" b="1"/>
            </a:lvl3pPr>
            <a:lvl4pPr marL="1371132" indent="0">
              <a:buNone/>
              <a:defRPr sz="1600" b="1"/>
            </a:lvl4pPr>
            <a:lvl5pPr marL="1828176" indent="0">
              <a:buNone/>
              <a:defRPr sz="1600" b="1"/>
            </a:lvl5pPr>
            <a:lvl6pPr marL="2285220" indent="0">
              <a:buNone/>
              <a:defRPr sz="1600" b="1"/>
            </a:lvl6pPr>
            <a:lvl7pPr marL="2742264" indent="0">
              <a:buNone/>
              <a:defRPr sz="1600" b="1"/>
            </a:lvl7pPr>
            <a:lvl8pPr marL="3199308" indent="0">
              <a:buNone/>
              <a:defRPr sz="1600" b="1"/>
            </a:lvl8pPr>
            <a:lvl9pPr marL="3656352"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793CB06-8253-440B-8752-492D66B24877}" type="datetimeFigureOut">
              <a:rPr lang="zh-CN" altLang="en-US"/>
              <a:pPr>
                <a:defRPr/>
              </a:pPr>
              <a:t>2018-3-9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ECA5FF05-447F-4085-92A6-0060A408166B}"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609AB954-7AB4-4A5B-A03A-8184D3EBCB59}" type="datetimeFigureOut">
              <a:rPr lang="zh-CN" altLang="en-US"/>
              <a:pPr>
                <a:defRPr/>
              </a:pPr>
              <a:t>2018-3-9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07D3F28-7588-4E51-982D-EEE13B087215}"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srcRect/>
          <a:stretch>
            <a:fillRect/>
          </a:stretch>
        </p:blipFill>
        <p:spPr bwMode="auto">
          <a:xfrm>
            <a:off x="7129463" y="74613"/>
            <a:ext cx="2014537" cy="692150"/>
          </a:xfrm>
          <a:prstGeom prst="rect">
            <a:avLst/>
          </a:prstGeom>
          <a:noFill/>
          <a:ln w="9525">
            <a:noFill/>
            <a:miter lim="800000"/>
            <a:headEnd/>
            <a:tailEnd/>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514F635-EE1C-4D9A-973D-3623018E1470}" type="datetimeFigureOut">
              <a:rPr lang="zh-CN" altLang="en-US"/>
              <a:pPr>
                <a:defRPr/>
              </a:pPr>
              <a:t>2018-3-9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ADC3230-FE0A-4CAB-960C-F27783972A5C}"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1"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4" y="1076328"/>
            <a:ext cx="3008313" cy="3518297"/>
          </a:xfrm>
        </p:spPr>
        <p:txBody>
          <a:bodyPr/>
          <a:lstStyle>
            <a:lvl1pPr marL="0" indent="0">
              <a:buNone/>
              <a:defRPr sz="1400"/>
            </a:lvl1pPr>
            <a:lvl2pPr marL="457044" indent="0">
              <a:buNone/>
              <a:defRPr sz="1200"/>
            </a:lvl2pPr>
            <a:lvl3pPr marL="914088" indent="0">
              <a:buNone/>
              <a:defRPr sz="1000"/>
            </a:lvl3pPr>
            <a:lvl4pPr marL="1371132" indent="0">
              <a:buNone/>
              <a:defRPr sz="900"/>
            </a:lvl4pPr>
            <a:lvl5pPr marL="1828176" indent="0">
              <a:buNone/>
              <a:defRPr sz="900"/>
            </a:lvl5pPr>
            <a:lvl6pPr marL="2285220" indent="0">
              <a:buNone/>
              <a:defRPr sz="900"/>
            </a:lvl6pPr>
            <a:lvl7pPr marL="2742264" indent="0">
              <a:buNone/>
              <a:defRPr sz="900"/>
            </a:lvl7pPr>
            <a:lvl8pPr marL="3199308" indent="0">
              <a:buNone/>
              <a:defRPr sz="900"/>
            </a:lvl8pPr>
            <a:lvl9pPr marL="3656352"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D9AD757-1BE2-4871-852C-89B8CDB945F1}" type="datetimeFigureOut">
              <a:rPr lang="zh-CN" altLang="en-US"/>
              <a:pPr>
                <a:defRPr/>
              </a:pPr>
              <a:t>2018-3-9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07B4E79-EB23-4E5C-B912-486B2C04398D}"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044" indent="0">
              <a:buNone/>
              <a:defRPr sz="2800"/>
            </a:lvl2pPr>
            <a:lvl3pPr marL="914088" indent="0">
              <a:buNone/>
              <a:defRPr sz="2400"/>
            </a:lvl3pPr>
            <a:lvl4pPr marL="1371132" indent="0">
              <a:buNone/>
              <a:defRPr sz="2000"/>
            </a:lvl4pPr>
            <a:lvl5pPr marL="1828176" indent="0">
              <a:buNone/>
              <a:defRPr sz="2000"/>
            </a:lvl5pPr>
            <a:lvl6pPr marL="2285220" indent="0">
              <a:buNone/>
              <a:defRPr sz="2000"/>
            </a:lvl6pPr>
            <a:lvl7pPr marL="2742264" indent="0">
              <a:buNone/>
              <a:defRPr sz="2000"/>
            </a:lvl7pPr>
            <a:lvl8pPr marL="3199308" indent="0">
              <a:buNone/>
              <a:defRPr sz="2000"/>
            </a:lvl8pPr>
            <a:lvl9pPr marL="3656352"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4025506"/>
            <a:ext cx="5486400" cy="603647"/>
          </a:xfrm>
        </p:spPr>
        <p:txBody>
          <a:bodyPr/>
          <a:lstStyle>
            <a:lvl1pPr marL="0" indent="0">
              <a:buNone/>
              <a:defRPr sz="1400"/>
            </a:lvl1pPr>
            <a:lvl2pPr marL="457044" indent="0">
              <a:buNone/>
              <a:defRPr sz="1200"/>
            </a:lvl2pPr>
            <a:lvl3pPr marL="914088" indent="0">
              <a:buNone/>
              <a:defRPr sz="1000"/>
            </a:lvl3pPr>
            <a:lvl4pPr marL="1371132" indent="0">
              <a:buNone/>
              <a:defRPr sz="900"/>
            </a:lvl4pPr>
            <a:lvl5pPr marL="1828176" indent="0">
              <a:buNone/>
              <a:defRPr sz="900"/>
            </a:lvl5pPr>
            <a:lvl6pPr marL="2285220" indent="0">
              <a:buNone/>
              <a:defRPr sz="900"/>
            </a:lvl6pPr>
            <a:lvl7pPr marL="2742264" indent="0">
              <a:buNone/>
              <a:defRPr sz="900"/>
            </a:lvl7pPr>
            <a:lvl8pPr marL="3199308" indent="0">
              <a:buNone/>
              <a:defRPr sz="900"/>
            </a:lvl8pPr>
            <a:lvl9pPr marL="3656352"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7B8D22B-403B-4F49-900E-EFA8F3910958}" type="datetimeFigureOut">
              <a:rPr lang="zh-CN" altLang="en-US"/>
              <a:pPr>
                <a:defRPr/>
              </a:pPr>
              <a:t>2018-3-9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1472148-9465-41AA-B07C-92F44E4ED5D2}" type="slidenum">
              <a:rPr lang="zh-CN" altLang="en-US"/>
              <a:pPr>
                <a:defRPr/>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4EACA07-4A34-4D7A-8BDD-0274CB9D9403}" type="datetimeFigureOut">
              <a:rPr lang="zh-CN" altLang="en-US"/>
              <a:pPr>
                <a:defRPr/>
              </a:pPr>
              <a:t>2018-3-9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686ED69-C011-4039-80F9-FDF387E262B8}" type="slidenum">
              <a:rPr lang="zh-CN" altLang="en-US"/>
              <a:pPr>
                <a:defRPr/>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E5C4D2C-F1CC-4A02-914A-2FFC32986F9B}" type="datetimeFigureOut">
              <a:rPr lang="zh-CN" altLang="en-US"/>
              <a:pPr>
                <a:defRPr/>
              </a:pPr>
              <a:t>2018-3-9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0908474-740C-4F81-B2C9-4E97B3CF38BE}" type="slidenum">
              <a:rPr lang="zh-CN" altLang="en-US"/>
              <a:pPr>
                <a:defRPr/>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66F69B3A-5106-4E2D-B28E-C0AB8024435A}" type="datetimeFigureOut">
              <a:rPr lang="zh-CN" altLang="en-US"/>
              <a:pPr>
                <a:defRPr/>
              </a:pPr>
              <a:t>2018-3-9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3582814-8B23-464F-9A7F-74200E90D5F2}" type="slidenum">
              <a:rPr lang="zh-CN" altLang="en-US"/>
              <a:pPr>
                <a:defRPr/>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3"/>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6992" indent="0" algn="ctr">
              <a:buNone/>
              <a:defRPr>
                <a:solidFill>
                  <a:schemeClr val="tx1">
                    <a:tint val="75000"/>
                  </a:schemeClr>
                </a:solidFill>
              </a:defRPr>
            </a:lvl2pPr>
            <a:lvl3pPr marL="913984" indent="0" algn="ctr">
              <a:buNone/>
              <a:defRPr>
                <a:solidFill>
                  <a:schemeClr val="tx1">
                    <a:tint val="75000"/>
                  </a:schemeClr>
                </a:solidFill>
              </a:defRPr>
            </a:lvl3pPr>
            <a:lvl4pPr marL="1370976" indent="0" algn="ctr">
              <a:buNone/>
              <a:defRPr>
                <a:solidFill>
                  <a:schemeClr val="tx1">
                    <a:tint val="75000"/>
                  </a:schemeClr>
                </a:solidFill>
              </a:defRPr>
            </a:lvl4pPr>
            <a:lvl5pPr marL="1827968" indent="0" algn="ctr">
              <a:buNone/>
              <a:defRPr>
                <a:solidFill>
                  <a:schemeClr val="tx1">
                    <a:tint val="75000"/>
                  </a:schemeClr>
                </a:solidFill>
              </a:defRPr>
            </a:lvl5pPr>
            <a:lvl6pPr marL="2284960" indent="0" algn="ctr">
              <a:buNone/>
              <a:defRPr>
                <a:solidFill>
                  <a:schemeClr val="tx1">
                    <a:tint val="75000"/>
                  </a:schemeClr>
                </a:solidFill>
              </a:defRPr>
            </a:lvl6pPr>
            <a:lvl7pPr marL="2741952" indent="0" algn="ctr">
              <a:buNone/>
              <a:defRPr>
                <a:solidFill>
                  <a:schemeClr val="tx1">
                    <a:tint val="75000"/>
                  </a:schemeClr>
                </a:solidFill>
              </a:defRPr>
            </a:lvl7pPr>
            <a:lvl8pPr marL="3198944" indent="0" algn="ctr">
              <a:buNone/>
              <a:defRPr>
                <a:solidFill>
                  <a:schemeClr val="tx1">
                    <a:tint val="75000"/>
                  </a:schemeClr>
                </a:solidFill>
              </a:defRPr>
            </a:lvl8pPr>
            <a:lvl9pPr marL="3655936"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895EA25-10DA-47B5-B535-9A9B39B4DD7E}" type="datetimeFigureOut">
              <a:rPr lang="zh-CN" altLang="en-US"/>
              <a:pPr>
                <a:defRPr/>
              </a:pPr>
              <a:t>2018-3-9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8BBE7C2-7FA6-4907-A5AA-C38FA04EDC8D}" type="slidenum">
              <a:rPr lang="zh-CN" altLang="en-US"/>
              <a:pPr>
                <a:defRPr/>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200DC8D-3254-4395-8306-C0A029A6DA52}" type="datetimeFigureOut">
              <a:rPr lang="zh-CN" altLang="en-US"/>
              <a:pPr>
                <a:defRPr/>
              </a:pPr>
              <a:t>2018-3-9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BEBCAE8-C508-45A4-B5BB-DC48E434034F}" type="slidenum">
              <a:rPr lang="zh-CN" altLang="en-US"/>
              <a:pPr>
                <a:defRPr/>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6992" indent="0">
              <a:buNone/>
              <a:defRPr sz="1800">
                <a:solidFill>
                  <a:schemeClr val="tx1">
                    <a:tint val="75000"/>
                  </a:schemeClr>
                </a:solidFill>
              </a:defRPr>
            </a:lvl2pPr>
            <a:lvl3pPr marL="913984" indent="0">
              <a:buNone/>
              <a:defRPr sz="1600">
                <a:solidFill>
                  <a:schemeClr val="tx1">
                    <a:tint val="75000"/>
                  </a:schemeClr>
                </a:solidFill>
              </a:defRPr>
            </a:lvl3pPr>
            <a:lvl4pPr marL="1370976" indent="0">
              <a:buNone/>
              <a:defRPr sz="1400">
                <a:solidFill>
                  <a:schemeClr val="tx1">
                    <a:tint val="75000"/>
                  </a:schemeClr>
                </a:solidFill>
              </a:defRPr>
            </a:lvl4pPr>
            <a:lvl5pPr marL="1827968" indent="0">
              <a:buNone/>
              <a:defRPr sz="1400">
                <a:solidFill>
                  <a:schemeClr val="tx1">
                    <a:tint val="75000"/>
                  </a:schemeClr>
                </a:solidFill>
              </a:defRPr>
            </a:lvl5pPr>
            <a:lvl6pPr marL="2284960" indent="0">
              <a:buNone/>
              <a:defRPr sz="1400">
                <a:solidFill>
                  <a:schemeClr val="tx1">
                    <a:tint val="75000"/>
                  </a:schemeClr>
                </a:solidFill>
              </a:defRPr>
            </a:lvl6pPr>
            <a:lvl7pPr marL="2741952" indent="0">
              <a:buNone/>
              <a:defRPr sz="1400">
                <a:solidFill>
                  <a:schemeClr val="tx1">
                    <a:tint val="75000"/>
                  </a:schemeClr>
                </a:solidFill>
              </a:defRPr>
            </a:lvl7pPr>
            <a:lvl8pPr marL="3198944" indent="0">
              <a:buNone/>
              <a:defRPr sz="1400">
                <a:solidFill>
                  <a:schemeClr val="tx1">
                    <a:tint val="75000"/>
                  </a:schemeClr>
                </a:solidFill>
              </a:defRPr>
            </a:lvl8pPr>
            <a:lvl9pPr marL="3655936"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45F9603-09C2-4ABF-8791-4AE47ECFB4A2}" type="datetimeFigureOut">
              <a:rPr lang="zh-CN" altLang="en-US"/>
              <a:pPr>
                <a:defRPr/>
              </a:pPr>
              <a:t>2018-3-9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F555AD-3D35-432E-B552-6FC4EDA8368E}" type="slidenum">
              <a:rPr lang="zh-CN" altLang="en-US"/>
              <a:pPr>
                <a:defRPr/>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40CE4E2E-F061-4CE7-B526-C3DCA55ACBAF}" type="datetimeFigureOut">
              <a:rPr lang="zh-CN" altLang="en-US"/>
              <a:pPr>
                <a:defRPr/>
              </a:pPr>
              <a:t>2018-3-9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52751CC-1DAE-41D8-B937-9DAE6DE72688}"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48" indent="0">
              <a:buNone/>
              <a:defRPr sz="1800">
                <a:solidFill>
                  <a:schemeClr val="tx1">
                    <a:tint val="75000"/>
                  </a:schemeClr>
                </a:solidFill>
              </a:defRPr>
            </a:lvl2pPr>
            <a:lvl3pPr marL="914296" indent="0">
              <a:buNone/>
              <a:defRPr sz="1600">
                <a:solidFill>
                  <a:schemeClr val="tx1">
                    <a:tint val="75000"/>
                  </a:schemeClr>
                </a:solidFill>
              </a:defRPr>
            </a:lvl3pPr>
            <a:lvl4pPr marL="1371444" indent="0">
              <a:buNone/>
              <a:defRPr sz="1400">
                <a:solidFill>
                  <a:schemeClr val="tx1">
                    <a:tint val="75000"/>
                  </a:schemeClr>
                </a:solidFill>
              </a:defRPr>
            </a:lvl4pPr>
            <a:lvl5pPr marL="1828592" indent="0">
              <a:buNone/>
              <a:defRPr sz="1400">
                <a:solidFill>
                  <a:schemeClr val="tx1">
                    <a:tint val="75000"/>
                  </a:schemeClr>
                </a:solidFill>
              </a:defRPr>
            </a:lvl5pPr>
            <a:lvl6pPr marL="2285740" indent="0">
              <a:buNone/>
              <a:defRPr sz="1400">
                <a:solidFill>
                  <a:schemeClr val="tx1">
                    <a:tint val="75000"/>
                  </a:schemeClr>
                </a:solidFill>
              </a:defRPr>
            </a:lvl6pPr>
            <a:lvl7pPr marL="2742888" indent="0">
              <a:buNone/>
              <a:defRPr sz="1400">
                <a:solidFill>
                  <a:schemeClr val="tx1">
                    <a:tint val="75000"/>
                  </a:schemeClr>
                </a:solidFill>
              </a:defRPr>
            </a:lvl7pPr>
            <a:lvl8pPr marL="3200036" indent="0">
              <a:buNone/>
              <a:defRPr sz="1400">
                <a:solidFill>
                  <a:schemeClr val="tx1">
                    <a:tint val="75000"/>
                  </a:schemeClr>
                </a:solidFill>
              </a:defRPr>
            </a:lvl8pPr>
            <a:lvl9pPr marL="3657184"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F732576-26CA-48ED-BFD0-9F61DE201356}" type="datetimeFigureOut">
              <a:rPr lang="zh-CN" altLang="en-US"/>
              <a:pPr>
                <a:defRPr/>
              </a:pPr>
              <a:t>2018-3-9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7DAFB47-E47D-4EFD-AA58-DA56387FED75}"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6992" indent="0">
              <a:buNone/>
              <a:defRPr sz="2000" b="1"/>
            </a:lvl2pPr>
            <a:lvl3pPr marL="913984" indent="0">
              <a:buNone/>
              <a:defRPr sz="1800" b="1"/>
            </a:lvl3pPr>
            <a:lvl4pPr marL="1370976" indent="0">
              <a:buNone/>
              <a:defRPr sz="1600" b="1"/>
            </a:lvl4pPr>
            <a:lvl5pPr marL="1827968" indent="0">
              <a:buNone/>
              <a:defRPr sz="1600" b="1"/>
            </a:lvl5pPr>
            <a:lvl6pPr marL="2284960" indent="0">
              <a:buNone/>
              <a:defRPr sz="1600" b="1"/>
            </a:lvl6pPr>
            <a:lvl7pPr marL="2741952" indent="0">
              <a:buNone/>
              <a:defRPr sz="1600" b="1"/>
            </a:lvl7pPr>
            <a:lvl8pPr marL="3198944" indent="0">
              <a:buNone/>
              <a:defRPr sz="1600" b="1"/>
            </a:lvl8pPr>
            <a:lvl9pPr marL="3655936"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151335"/>
            <a:ext cx="4041775" cy="479822"/>
          </a:xfrm>
        </p:spPr>
        <p:txBody>
          <a:bodyPr anchor="b"/>
          <a:lstStyle>
            <a:lvl1pPr marL="0" indent="0">
              <a:buNone/>
              <a:defRPr sz="2400" b="1"/>
            </a:lvl1pPr>
            <a:lvl2pPr marL="456992" indent="0">
              <a:buNone/>
              <a:defRPr sz="2000" b="1"/>
            </a:lvl2pPr>
            <a:lvl3pPr marL="913984" indent="0">
              <a:buNone/>
              <a:defRPr sz="1800" b="1"/>
            </a:lvl3pPr>
            <a:lvl4pPr marL="1370976" indent="0">
              <a:buNone/>
              <a:defRPr sz="1600" b="1"/>
            </a:lvl4pPr>
            <a:lvl5pPr marL="1827968" indent="0">
              <a:buNone/>
              <a:defRPr sz="1600" b="1"/>
            </a:lvl5pPr>
            <a:lvl6pPr marL="2284960" indent="0">
              <a:buNone/>
              <a:defRPr sz="1600" b="1"/>
            </a:lvl6pPr>
            <a:lvl7pPr marL="2741952" indent="0">
              <a:buNone/>
              <a:defRPr sz="1600" b="1"/>
            </a:lvl7pPr>
            <a:lvl8pPr marL="3198944" indent="0">
              <a:buNone/>
              <a:defRPr sz="1600" b="1"/>
            </a:lvl8pPr>
            <a:lvl9pPr marL="3655936"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35DA0D72-EDBA-4DC7-AB30-1B8C3348CD58}" type="datetimeFigureOut">
              <a:rPr lang="zh-CN" altLang="en-US"/>
              <a:pPr>
                <a:defRPr/>
              </a:pPr>
              <a:t>2018-3-9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59D86B1-6678-4D63-BA3E-272C2F5E2C7B}" type="slidenum">
              <a:rPr lang="zh-CN" altLang="en-US"/>
              <a:pPr>
                <a:defRPr/>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C7C3159C-6D29-4F1B-B798-80192FBD1C65}" type="datetimeFigureOut">
              <a:rPr lang="zh-CN" altLang="en-US"/>
              <a:pPr>
                <a:defRPr/>
              </a:pPr>
              <a:t>2018-3-9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0863FAC-3D45-476E-A89B-398ADEC5B330}" type="slidenum">
              <a:rPr lang="zh-CN" altLang="en-US"/>
              <a:pPr>
                <a:defRPr/>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7117DC4-C2E3-4628-98FE-2A72CD887F0C}" type="datetimeFigureOut">
              <a:rPr lang="zh-CN" altLang="en-US"/>
              <a:pPr>
                <a:defRPr/>
              </a:pPr>
              <a:t>2018-3-9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9BA60BC-2BE0-4EA4-831C-4DD05E116090}" type="slidenum">
              <a:rPr lang="zh-CN" altLang="en-US"/>
              <a:pPr>
                <a:defRPr/>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1"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5" y="1076328"/>
            <a:ext cx="3008313" cy="3518297"/>
          </a:xfrm>
        </p:spPr>
        <p:txBody>
          <a:bodyPr/>
          <a:lstStyle>
            <a:lvl1pPr marL="0" indent="0">
              <a:buNone/>
              <a:defRPr sz="1400"/>
            </a:lvl1pPr>
            <a:lvl2pPr marL="456992" indent="0">
              <a:buNone/>
              <a:defRPr sz="1200"/>
            </a:lvl2pPr>
            <a:lvl3pPr marL="913984" indent="0">
              <a:buNone/>
              <a:defRPr sz="1000"/>
            </a:lvl3pPr>
            <a:lvl4pPr marL="1370976" indent="0">
              <a:buNone/>
              <a:defRPr sz="900"/>
            </a:lvl4pPr>
            <a:lvl5pPr marL="1827968" indent="0">
              <a:buNone/>
              <a:defRPr sz="900"/>
            </a:lvl5pPr>
            <a:lvl6pPr marL="2284960" indent="0">
              <a:buNone/>
              <a:defRPr sz="900"/>
            </a:lvl6pPr>
            <a:lvl7pPr marL="2741952" indent="0">
              <a:buNone/>
              <a:defRPr sz="900"/>
            </a:lvl7pPr>
            <a:lvl8pPr marL="3198944" indent="0">
              <a:buNone/>
              <a:defRPr sz="900"/>
            </a:lvl8pPr>
            <a:lvl9pPr marL="3655936"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9B293FE-59EF-44BC-974A-13627E1D3EEB}" type="datetimeFigureOut">
              <a:rPr lang="zh-CN" altLang="en-US"/>
              <a:pPr>
                <a:defRPr/>
              </a:pPr>
              <a:t>2018-3-9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D1076C-F7F0-4130-80BF-AC3E7D74120C}" type="slidenum">
              <a:rPr lang="zh-CN" altLang="en-US"/>
              <a:pPr>
                <a:defRPr/>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6992" indent="0">
              <a:buNone/>
              <a:defRPr sz="2800"/>
            </a:lvl2pPr>
            <a:lvl3pPr marL="913984" indent="0">
              <a:buNone/>
              <a:defRPr sz="2400"/>
            </a:lvl3pPr>
            <a:lvl4pPr marL="1370976" indent="0">
              <a:buNone/>
              <a:defRPr sz="2000"/>
            </a:lvl4pPr>
            <a:lvl5pPr marL="1827968" indent="0">
              <a:buNone/>
              <a:defRPr sz="2000"/>
            </a:lvl5pPr>
            <a:lvl6pPr marL="2284960" indent="0">
              <a:buNone/>
              <a:defRPr sz="2000"/>
            </a:lvl6pPr>
            <a:lvl7pPr marL="2741952" indent="0">
              <a:buNone/>
              <a:defRPr sz="2000"/>
            </a:lvl7pPr>
            <a:lvl8pPr marL="3198944" indent="0">
              <a:buNone/>
              <a:defRPr sz="2000"/>
            </a:lvl8pPr>
            <a:lvl9pPr marL="3655936"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4025507"/>
            <a:ext cx="5486400" cy="603647"/>
          </a:xfrm>
        </p:spPr>
        <p:txBody>
          <a:bodyPr/>
          <a:lstStyle>
            <a:lvl1pPr marL="0" indent="0">
              <a:buNone/>
              <a:defRPr sz="1400"/>
            </a:lvl1pPr>
            <a:lvl2pPr marL="456992" indent="0">
              <a:buNone/>
              <a:defRPr sz="1200"/>
            </a:lvl2pPr>
            <a:lvl3pPr marL="913984" indent="0">
              <a:buNone/>
              <a:defRPr sz="1000"/>
            </a:lvl3pPr>
            <a:lvl4pPr marL="1370976" indent="0">
              <a:buNone/>
              <a:defRPr sz="900"/>
            </a:lvl4pPr>
            <a:lvl5pPr marL="1827968" indent="0">
              <a:buNone/>
              <a:defRPr sz="900"/>
            </a:lvl5pPr>
            <a:lvl6pPr marL="2284960" indent="0">
              <a:buNone/>
              <a:defRPr sz="900"/>
            </a:lvl6pPr>
            <a:lvl7pPr marL="2741952" indent="0">
              <a:buNone/>
              <a:defRPr sz="900"/>
            </a:lvl7pPr>
            <a:lvl8pPr marL="3198944" indent="0">
              <a:buNone/>
              <a:defRPr sz="900"/>
            </a:lvl8pPr>
            <a:lvl9pPr marL="3655936"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ECE19E8-C39E-409F-9949-AA1730A36DEA}" type="datetimeFigureOut">
              <a:rPr lang="zh-CN" altLang="en-US"/>
              <a:pPr>
                <a:defRPr/>
              </a:pPr>
              <a:t>2018-3-9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4A87EB6-FAE3-460A-99EB-03EFC27E8628}" type="slidenum">
              <a:rPr lang="zh-CN" altLang="en-US"/>
              <a:pPr>
                <a:defRPr/>
              </a:pPr>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E5E4B01-E3A4-4C12-B590-F5BC59E82F1A}" type="datetimeFigureOut">
              <a:rPr lang="zh-CN" altLang="en-US"/>
              <a:pPr>
                <a:defRPr/>
              </a:pPr>
              <a:t>2018-3-9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C7E0B85-BBFC-4B5B-A844-8CBA72511987}" type="slidenum">
              <a:rPr lang="zh-CN" altLang="en-US"/>
              <a:pPr>
                <a:defRPr/>
              </a:pPr>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72DB160-ADCA-444F-974D-6F79AAC45815}" type="datetimeFigureOut">
              <a:rPr lang="zh-CN" altLang="en-US"/>
              <a:pPr>
                <a:defRPr/>
              </a:pPr>
              <a:t>2018-3-9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A6016D1-5B75-4844-A4B9-0045B86F2E07}" type="slidenum">
              <a:rPr lang="zh-CN" altLang="en-US"/>
              <a:pPr>
                <a:defRPr/>
              </a:pPr>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4"/>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6940" indent="0" algn="ctr">
              <a:buNone/>
              <a:defRPr>
                <a:solidFill>
                  <a:schemeClr val="tx1">
                    <a:tint val="75000"/>
                  </a:schemeClr>
                </a:solidFill>
              </a:defRPr>
            </a:lvl2pPr>
            <a:lvl3pPr marL="913880" indent="0" algn="ctr">
              <a:buNone/>
              <a:defRPr>
                <a:solidFill>
                  <a:schemeClr val="tx1">
                    <a:tint val="75000"/>
                  </a:schemeClr>
                </a:solidFill>
              </a:defRPr>
            </a:lvl3pPr>
            <a:lvl4pPr marL="1370820" indent="0" algn="ctr">
              <a:buNone/>
              <a:defRPr>
                <a:solidFill>
                  <a:schemeClr val="tx1">
                    <a:tint val="75000"/>
                  </a:schemeClr>
                </a:solidFill>
              </a:defRPr>
            </a:lvl4pPr>
            <a:lvl5pPr marL="1827760" indent="0" algn="ctr">
              <a:buNone/>
              <a:defRPr>
                <a:solidFill>
                  <a:schemeClr val="tx1">
                    <a:tint val="75000"/>
                  </a:schemeClr>
                </a:solidFill>
              </a:defRPr>
            </a:lvl5pPr>
            <a:lvl6pPr marL="2284700" indent="0" algn="ctr">
              <a:buNone/>
              <a:defRPr>
                <a:solidFill>
                  <a:schemeClr val="tx1">
                    <a:tint val="75000"/>
                  </a:schemeClr>
                </a:solidFill>
              </a:defRPr>
            </a:lvl6pPr>
            <a:lvl7pPr marL="2741640" indent="0" algn="ctr">
              <a:buNone/>
              <a:defRPr>
                <a:solidFill>
                  <a:schemeClr val="tx1">
                    <a:tint val="75000"/>
                  </a:schemeClr>
                </a:solidFill>
              </a:defRPr>
            </a:lvl7pPr>
            <a:lvl8pPr marL="3198580" indent="0" algn="ctr">
              <a:buNone/>
              <a:defRPr>
                <a:solidFill>
                  <a:schemeClr val="tx1">
                    <a:tint val="75000"/>
                  </a:schemeClr>
                </a:solidFill>
              </a:defRPr>
            </a:lvl8pPr>
            <a:lvl9pPr marL="365552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5D2CF9B-5F98-46C5-9347-2A90494A04A3}" type="datetimeFigureOut">
              <a:rPr lang="zh-CN" altLang="en-US"/>
              <a:pPr>
                <a:defRPr/>
              </a:pPr>
              <a:t>2018-3-9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6D16BA5-5C4F-4902-BBD8-7491A809A65F}" type="slidenum">
              <a:rPr lang="zh-CN" altLang="en-US"/>
              <a:pPr>
                <a:defRPr/>
              </a:pPr>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978335D-D23D-4778-B715-8B867DF0E671}" type="datetimeFigureOut">
              <a:rPr lang="zh-CN" altLang="en-US"/>
              <a:pPr>
                <a:defRPr/>
              </a:pPr>
              <a:t>2018-3-9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494D844-D6F7-4DB5-ADF0-180C093BA51B}" type="slidenum">
              <a:rPr lang="zh-CN" altLang="en-US"/>
              <a:pPr>
                <a:defRPr/>
              </a:pPr>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6940" indent="0">
              <a:buNone/>
              <a:defRPr sz="1800">
                <a:solidFill>
                  <a:schemeClr val="tx1">
                    <a:tint val="75000"/>
                  </a:schemeClr>
                </a:solidFill>
              </a:defRPr>
            </a:lvl2pPr>
            <a:lvl3pPr marL="913880" indent="0">
              <a:buNone/>
              <a:defRPr sz="1600">
                <a:solidFill>
                  <a:schemeClr val="tx1">
                    <a:tint val="75000"/>
                  </a:schemeClr>
                </a:solidFill>
              </a:defRPr>
            </a:lvl3pPr>
            <a:lvl4pPr marL="1370820" indent="0">
              <a:buNone/>
              <a:defRPr sz="1400">
                <a:solidFill>
                  <a:schemeClr val="tx1">
                    <a:tint val="75000"/>
                  </a:schemeClr>
                </a:solidFill>
              </a:defRPr>
            </a:lvl4pPr>
            <a:lvl5pPr marL="1827760" indent="0">
              <a:buNone/>
              <a:defRPr sz="1400">
                <a:solidFill>
                  <a:schemeClr val="tx1">
                    <a:tint val="75000"/>
                  </a:schemeClr>
                </a:solidFill>
              </a:defRPr>
            </a:lvl5pPr>
            <a:lvl6pPr marL="2284700" indent="0">
              <a:buNone/>
              <a:defRPr sz="1400">
                <a:solidFill>
                  <a:schemeClr val="tx1">
                    <a:tint val="75000"/>
                  </a:schemeClr>
                </a:solidFill>
              </a:defRPr>
            </a:lvl6pPr>
            <a:lvl7pPr marL="2741640" indent="0">
              <a:buNone/>
              <a:defRPr sz="1400">
                <a:solidFill>
                  <a:schemeClr val="tx1">
                    <a:tint val="75000"/>
                  </a:schemeClr>
                </a:solidFill>
              </a:defRPr>
            </a:lvl7pPr>
            <a:lvl8pPr marL="3198580" indent="0">
              <a:buNone/>
              <a:defRPr sz="1400">
                <a:solidFill>
                  <a:schemeClr val="tx1">
                    <a:tint val="75000"/>
                  </a:schemeClr>
                </a:solidFill>
              </a:defRPr>
            </a:lvl8pPr>
            <a:lvl9pPr marL="365552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299C287-D04A-4BD2-84B3-AB54041A55B1}" type="datetimeFigureOut">
              <a:rPr lang="zh-CN" altLang="en-US"/>
              <a:pPr>
                <a:defRPr/>
              </a:pPr>
              <a:t>2018-3-9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7C6DFBC-8C87-4EBA-B3E5-E3FF7FEB60E6}"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C830CF1B-E668-436A-9E9D-E5A0E788388D}" type="datetimeFigureOut">
              <a:rPr lang="zh-CN" altLang="en-US"/>
              <a:pPr>
                <a:defRPr/>
              </a:pPr>
              <a:t>2018-3-9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DC3D03A-7606-4E99-ADE5-D1B497445C3C}" type="slidenum">
              <a:rPr lang="zh-CN" altLang="en-US"/>
              <a:pPr>
                <a:defRPr/>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3DC1A9D4-BFE9-438E-9C9E-96AAAC2BEBEA}" type="datetimeFigureOut">
              <a:rPr lang="zh-CN" altLang="en-US"/>
              <a:pPr>
                <a:defRPr/>
              </a:pPr>
              <a:t>2018-3-9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8BC8C96-7173-40BB-A598-7BE93795095E}" type="slidenum">
              <a:rPr lang="zh-CN" altLang="en-US"/>
              <a:pPr>
                <a:defRPr/>
              </a:pPr>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6940" indent="0">
              <a:buNone/>
              <a:defRPr sz="2000" b="1"/>
            </a:lvl2pPr>
            <a:lvl3pPr marL="913880" indent="0">
              <a:buNone/>
              <a:defRPr sz="1800" b="1"/>
            </a:lvl3pPr>
            <a:lvl4pPr marL="1370820" indent="0">
              <a:buNone/>
              <a:defRPr sz="1600" b="1"/>
            </a:lvl4pPr>
            <a:lvl5pPr marL="1827760" indent="0">
              <a:buNone/>
              <a:defRPr sz="1600" b="1"/>
            </a:lvl5pPr>
            <a:lvl6pPr marL="2284700" indent="0">
              <a:buNone/>
              <a:defRPr sz="1600" b="1"/>
            </a:lvl6pPr>
            <a:lvl7pPr marL="2741640" indent="0">
              <a:buNone/>
              <a:defRPr sz="1600" b="1"/>
            </a:lvl7pPr>
            <a:lvl8pPr marL="3198580" indent="0">
              <a:buNone/>
              <a:defRPr sz="1600" b="1"/>
            </a:lvl8pPr>
            <a:lvl9pPr marL="365552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151335"/>
            <a:ext cx="4041775" cy="479822"/>
          </a:xfrm>
        </p:spPr>
        <p:txBody>
          <a:bodyPr anchor="b"/>
          <a:lstStyle>
            <a:lvl1pPr marL="0" indent="0">
              <a:buNone/>
              <a:defRPr sz="2400" b="1"/>
            </a:lvl1pPr>
            <a:lvl2pPr marL="456940" indent="0">
              <a:buNone/>
              <a:defRPr sz="2000" b="1"/>
            </a:lvl2pPr>
            <a:lvl3pPr marL="913880" indent="0">
              <a:buNone/>
              <a:defRPr sz="1800" b="1"/>
            </a:lvl3pPr>
            <a:lvl4pPr marL="1370820" indent="0">
              <a:buNone/>
              <a:defRPr sz="1600" b="1"/>
            </a:lvl4pPr>
            <a:lvl5pPr marL="1827760" indent="0">
              <a:buNone/>
              <a:defRPr sz="1600" b="1"/>
            </a:lvl5pPr>
            <a:lvl6pPr marL="2284700" indent="0">
              <a:buNone/>
              <a:defRPr sz="1600" b="1"/>
            </a:lvl6pPr>
            <a:lvl7pPr marL="2741640" indent="0">
              <a:buNone/>
              <a:defRPr sz="1600" b="1"/>
            </a:lvl7pPr>
            <a:lvl8pPr marL="3198580" indent="0">
              <a:buNone/>
              <a:defRPr sz="1600" b="1"/>
            </a:lvl8pPr>
            <a:lvl9pPr marL="365552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D23C242A-FB2C-46B8-8542-BCFF4C4F615D}" type="datetimeFigureOut">
              <a:rPr lang="zh-CN" altLang="en-US"/>
              <a:pPr>
                <a:defRPr/>
              </a:pPr>
              <a:t>2018-3-9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088CF0B-D0C5-435A-8447-1ECF28CA97AF}" type="slidenum">
              <a:rPr lang="zh-CN" altLang="en-US"/>
              <a:pPr>
                <a:defRPr/>
              </a:pPr>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88495D8-E0FC-4CFD-8C06-ED4F2C1D3134}" type="datetimeFigureOut">
              <a:rPr lang="zh-CN" altLang="en-US"/>
              <a:pPr>
                <a:defRPr/>
              </a:pPr>
              <a:t>2018-3-9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C051F11A-0823-4BE5-99DC-67A8D6BC75B7}" type="slidenum">
              <a:rPr lang="zh-CN" altLang="en-US"/>
              <a:pPr>
                <a:defRPr/>
              </a:pPr>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27B2CE8-F090-4167-B575-8587CEA9B337}" type="datetimeFigureOut">
              <a:rPr lang="zh-CN" altLang="en-US"/>
              <a:pPr>
                <a:defRPr/>
              </a:pPr>
              <a:t>2018-3-9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1D575E9-9B4E-4228-BB7F-60FBCEC25D91}" type="slidenum">
              <a:rPr lang="zh-CN" altLang="en-US"/>
              <a:pPr>
                <a:defRPr/>
              </a:pPr>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6"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1" y="204793"/>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6" y="1076328"/>
            <a:ext cx="3008313" cy="3518297"/>
          </a:xfrm>
        </p:spPr>
        <p:txBody>
          <a:bodyPr/>
          <a:lstStyle>
            <a:lvl1pPr marL="0" indent="0">
              <a:buNone/>
              <a:defRPr sz="1400"/>
            </a:lvl1pPr>
            <a:lvl2pPr marL="456940" indent="0">
              <a:buNone/>
              <a:defRPr sz="1200"/>
            </a:lvl2pPr>
            <a:lvl3pPr marL="913880" indent="0">
              <a:buNone/>
              <a:defRPr sz="1000"/>
            </a:lvl3pPr>
            <a:lvl4pPr marL="1370820" indent="0">
              <a:buNone/>
              <a:defRPr sz="900"/>
            </a:lvl4pPr>
            <a:lvl5pPr marL="1827760" indent="0">
              <a:buNone/>
              <a:defRPr sz="900"/>
            </a:lvl5pPr>
            <a:lvl6pPr marL="2284700" indent="0">
              <a:buNone/>
              <a:defRPr sz="900"/>
            </a:lvl6pPr>
            <a:lvl7pPr marL="2741640" indent="0">
              <a:buNone/>
              <a:defRPr sz="900"/>
            </a:lvl7pPr>
            <a:lvl8pPr marL="3198580" indent="0">
              <a:buNone/>
              <a:defRPr sz="900"/>
            </a:lvl8pPr>
            <a:lvl9pPr marL="365552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101A5B8-0EDC-479D-AE7F-2B5803A216DD}" type="datetimeFigureOut">
              <a:rPr lang="zh-CN" altLang="en-US"/>
              <a:pPr>
                <a:defRPr/>
              </a:pPr>
              <a:t>2018-3-9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D69D551-9B56-4275-8322-B6CD4897849B}" type="slidenum">
              <a:rPr lang="zh-CN" altLang="en-US"/>
              <a:pPr>
                <a:defRPr/>
              </a:pPr>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6940" indent="0">
              <a:buNone/>
              <a:defRPr sz="2800"/>
            </a:lvl2pPr>
            <a:lvl3pPr marL="913880" indent="0">
              <a:buNone/>
              <a:defRPr sz="2400"/>
            </a:lvl3pPr>
            <a:lvl4pPr marL="1370820" indent="0">
              <a:buNone/>
              <a:defRPr sz="2000"/>
            </a:lvl4pPr>
            <a:lvl5pPr marL="1827760" indent="0">
              <a:buNone/>
              <a:defRPr sz="2000"/>
            </a:lvl5pPr>
            <a:lvl6pPr marL="2284700" indent="0">
              <a:buNone/>
              <a:defRPr sz="2000"/>
            </a:lvl6pPr>
            <a:lvl7pPr marL="2741640" indent="0">
              <a:buNone/>
              <a:defRPr sz="2000"/>
            </a:lvl7pPr>
            <a:lvl8pPr marL="3198580" indent="0">
              <a:buNone/>
              <a:defRPr sz="2000"/>
            </a:lvl8pPr>
            <a:lvl9pPr marL="365552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4025508"/>
            <a:ext cx="5486400" cy="603647"/>
          </a:xfrm>
        </p:spPr>
        <p:txBody>
          <a:bodyPr/>
          <a:lstStyle>
            <a:lvl1pPr marL="0" indent="0">
              <a:buNone/>
              <a:defRPr sz="1400"/>
            </a:lvl1pPr>
            <a:lvl2pPr marL="456940" indent="0">
              <a:buNone/>
              <a:defRPr sz="1200"/>
            </a:lvl2pPr>
            <a:lvl3pPr marL="913880" indent="0">
              <a:buNone/>
              <a:defRPr sz="1000"/>
            </a:lvl3pPr>
            <a:lvl4pPr marL="1370820" indent="0">
              <a:buNone/>
              <a:defRPr sz="900"/>
            </a:lvl4pPr>
            <a:lvl5pPr marL="1827760" indent="0">
              <a:buNone/>
              <a:defRPr sz="900"/>
            </a:lvl5pPr>
            <a:lvl6pPr marL="2284700" indent="0">
              <a:buNone/>
              <a:defRPr sz="900"/>
            </a:lvl6pPr>
            <a:lvl7pPr marL="2741640" indent="0">
              <a:buNone/>
              <a:defRPr sz="900"/>
            </a:lvl7pPr>
            <a:lvl8pPr marL="3198580" indent="0">
              <a:buNone/>
              <a:defRPr sz="900"/>
            </a:lvl8pPr>
            <a:lvl9pPr marL="365552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01B862E-3A56-4A22-9EAF-39F4F08F2D94}" type="datetimeFigureOut">
              <a:rPr lang="zh-CN" altLang="en-US"/>
              <a:pPr>
                <a:defRPr/>
              </a:pPr>
              <a:t>2018-3-9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D9C9B9E-C327-41F1-8FC9-7E1458145D93}" type="slidenum">
              <a:rPr lang="zh-CN" altLang="en-US"/>
              <a:pPr>
                <a:defRPr/>
              </a:pPr>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5B29DED-85FB-4713-8238-3E8F97F31127}" type="datetimeFigureOut">
              <a:rPr lang="zh-CN" altLang="en-US"/>
              <a:pPr>
                <a:defRPr/>
              </a:pPr>
              <a:t>2018-3-9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ACF6DB6-F297-41CE-B17F-6249574A6279}" type="slidenum">
              <a:rPr lang="zh-CN" altLang="en-US"/>
              <a:pPr>
                <a:defRPr/>
              </a:pPr>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8FCD31A-3ACA-49CF-9ED2-26557D76B933}" type="datetimeFigureOut">
              <a:rPr lang="zh-CN" altLang="en-US"/>
              <a:pPr>
                <a:defRPr/>
              </a:pPr>
              <a:t>2018-3-9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0DEE24-FC4C-46FA-814D-AEAA03A37C4E}"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148" indent="0">
              <a:buNone/>
              <a:defRPr sz="2000" b="1"/>
            </a:lvl2pPr>
            <a:lvl3pPr marL="914296" indent="0">
              <a:buNone/>
              <a:defRPr sz="1800" b="1"/>
            </a:lvl3pPr>
            <a:lvl4pPr marL="1371444" indent="0">
              <a:buNone/>
              <a:defRPr sz="1600" b="1"/>
            </a:lvl4pPr>
            <a:lvl5pPr marL="1828592" indent="0">
              <a:buNone/>
              <a:defRPr sz="1600" b="1"/>
            </a:lvl5pPr>
            <a:lvl6pPr marL="2285740" indent="0">
              <a:buNone/>
              <a:defRPr sz="1600" b="1"/>
            </a:lvl6pPr>
            <a:lvl7pPr marL="2742888" indent="0">
              <a:buNone/>
              <a:defRPr sz="1600" b="1"/>
            </a:lvl7pPr>
            <a:lvl8pPr marL="3200036" indent="0">
              <a:buNone/>
              <a:defRPr sz="1600" b="1"/>
            </a:lvl8pPr>
            <a:lvl9pPr marL="3657184"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148" indent="0">
              <a:buNone/>
              <a:defRPr sz="2000" b="1"/>
            </a:lvl2pPr>
            <a:lvl3pPr marL="914296" indent="0">
              <a:buNone/>
              <a:defRPr sz="1800" b="1"/>
            </a:lvl3pPr>
            <a:lvl4pPr marL="1371444" indent="0">
              <a:buNone/>
              <a:defRPr sz="1600" b="1"/>
            </a:lvl4pPr>
            <a:lvl5pPr marL="1828592" indent="0">
              <a:buNone/>
              <a:defRPr sz="1600" b="1"/>
            </a:lvl5pPr>
            <a:lvl6pPr marL="2285740" indent="0">
              <a:buNone/>
              <a:defRPr sz="1600" b="1"/>
            </a:lvl6pPr>
            <a:lvl7pPr marL="2742888" indent="0">
              <a:buNone/>
              <a:defRPr sz="1600" b="1"/>
            </a:lvl7pPr>
            <a:lvl8pPr marL="3200036" indent="0">
              <a:buNone/>
              <a:defRPr sz="1600" b="1"/>
            </a:lvl8pPr>
            <a:lvl9pPr marL="3657184"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170CF985-157D-45C2-95B1-BA3F2272CA67}" type="datetimeFigureOut">
              <a:rPr lang="zh-CN" altLang="en-US"/>
              <a:pPr>
                <a:defRPr/>
              </a:pPr>
              <a:t>2018-3-9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9F9208A4-E760-4AD7-97B9-468E9CBC9853}"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5"/>
          <p:cNvSpPr/>
          <p:nvPr userDrawn="1"/>
        </p:nvSpPr>
        <p:spPr>
          <a:xfrm>
            <a:off x="0" y="720725"/>
            <a:ext cx="9144000" cy="117475"/>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defTabSz="439508">
              <a:defRPr/>
            </a:pPr>
            <a:endParaRPr kumimoji="1" lang="zh-CN" altLang="en-US" sz="1800" b="0"/>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日期占位符 2"/>
          <p:cNvSpPr>
            <a:spLocks noGrp="1"/>
          </p:cNvSpPr>
          <p:nvPr>
            <p:ph type="dt" sz="half" idx="10"/>
          </p:nvPr>
        </p:nvSpPr>
        <p:spPr/>
        <p:txBody>
          <a:bodyPr/>
          <a:lstStyle>
            <a:lvl1pPr>
              <a:defRPr smtClean="0"/>
            </a:lvl1pPr>
          </a:lstStyle>
          <a:p>
            <a:pPr>
              <a:defRPr/>
            </a:pPr>
            <a:fld id="{1325DEA1-D0E4-4DAC-B708-96775C56830C}" type="datetimeFigureOut">
              <a:rPr lang="zh-CN" altLang="en-US"/>
              <a:pPr>
                <a:defRPr/>
              </a:pPr>
              <a:t>2018-3-9</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smtClean="0"/>
            </a:lvl1pPr>
          </a:lstStyle>
          <a:p>
            <a:pPr>
              <a:defRPr/>
            </a:pPr>
            <a:fld id="{28FA5BAF-1A88-4858-A070-EE5884BCBCA1}"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6"/>
          <p:cNvPicPr>
            <a:picLocks noChangeAspect="1"/>
          </p:cNvPicPr>
          <p:nvPr/>
        </p:nvPicPr>
        <p:blipFill>
          <a:blip r:embed="rId2"/>
          <a:srcRect/>
          <a:stretch>
            <a:fillRect/>
          </a:stretch>
        </p:blipFill>
        <p:spPr bwMode="auto">
          <a:xfrm>
            <a:off x="7286625" y="63500"/>
            <a:ext cx="1649413" cy="581025"/>
          </a:xfrm>
          <a:prstGeom prst="rect">
            <a:avLst/>
          </a:prstGeom>
          <a:noFill/>
          <a:ln w="9525">
            <a:noFill/>
            <a:miter lim="800000"/>
            <a:headEnd/>
            <a:tailEnd/>
          </a:ln>
        </p:spPr>
      </p:pic>
      <p:sp>
        <p:nvSpPr>
          <p:cNvPr id="3" name="矩形 5"/>
          <p:cNvSpPr/>
          <p:nvPr userDrawn="1"/>
        </p:nvSpPr>
        <p:spPr>
          <a:xfrm>
            <a:off x="0" y="1063625"/>
            <a:ext cx="9144000" cy="117475"/>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defTabSz="439508">
              <a:defRPr/>
            </a:pPr>
            <a:endParaRPr kumimoji="1" lang="zh-CN" altLang="en-US" sz="1800" b="0"/>
          </a:p>
        </p:txBody>
      </p:sp>
      <p:sp>
        <p:nvSpPr>
          <p:cNvPr id="4" name="日期占位符 1"/>
          <p:cNvSpPr>
            <a:spLocks noGrp="1"/>
          </p:cNvSpPr>
          <p:nvPr>
            <p:ph type="dt" sz="half" idx="10"/>
          </p:nvPr>
        </p:nvSpPr>
        <p:spPr/>
        <p:txBody>
          <a:bodyPr/>
          <a:lstStyle>
            <a:lvl1pPr>
              <a:defRPr smtClean="0"/>
            </a:lvl1pPr>
          </a:lstStyle>
          <a:p>
            <a:pPr>
              <a:defRPr/>
            </a:pPr>
            <a:fld id="{07487FB1-D59C-47F4-8A0A-CC805E944982}" type="datetimeFigureOut">
              <a:rPr lang="zh-CN" altLang="en-US"/>
              <a:pPr>
                <a:defRPr/>
              </a:pPr>
              <a:t>2018-3-9</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smtClean="0"/>
            </a:lvl1pPr>
          </a:lstStyle>
          <a:p>
            <a:pPr>
              <a:defRPr/>
            </a:pPr>
            <a:fld id="{CBE3B0D6-1C04-4738-A89B-F5E9C8D2ACE5}"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1"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7"/>
            <a:ext cx="3008313" cy="3518297"/>
          </a:xfrm>
        </p:spPr>
        <p:txBody>
          <a:bodyPr/>
          <a:lstStyle>
            <a:lvl1pPr marL="0" indent="0">
              <a:buNone/>
              <a:defRPr sz="1400"/>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1A3588E-713C-4EE5-B2FD-01B8DB7BAE68}" type="datetimeFigureOut">
              <a:rPr lang="zh-CN" altLang="en-US"/>
              <a:pPr>
                <a:defRPr/>
              </a:pPr>
              <a:t>2018-3-9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3CE2C19-8FDC-4FE0-87FC-51321146C188}"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148" indent="0">
              <a:buNone/>
              <a:defRPr sz="2800"/>
            </a:lvl2pPr>
            <a:lvl3pPr marL="914296" indent="0">
              <a:buNone/>
              <a:defRPr sz="2400"/>
            </a:lvl3pPr>
            <a:lvl4pPr marL="1371444" indent="0">
              <a:buNone/>
              <a:defRPr sz="2000"/>
            </a:lvl4pPr>
            <a:lvl5pPr marL="1828592" indent="0">
              <a:buNone/>
              <a:defRPr sz="2000"/>
            </a:lvl5pPr>
            <a:lvl6pPr marL="2285740" indent="0">
              <a:buNone/>
              <a:defRPr sz="2000"/>
            </a:lvl6pPr>
            <a:lvl7pPr marL="2742888" indent="0">
              <a:buNone/>
              <a:defRPr sz="2000"/>
            </a:lvl7pPr>
            <a:lvl8pPr marL="3200036" indent="0">
              <a:buNone/>
              <a:defRPr sz="2000"/>
            </a:lvl8pPr>
            <a:lvl9pPr marL="3657184"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CAC7D9E-0858-4765-8611-0121BCF87EE7}" type="datetimeFigureOut">
              <a:rPr lang="zh-CN" altLang="en-US"/>
              <a:pPr>
                <a:defRPr/>
              </a:pPr>
              <a:t>2018-3-9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CC6FBB0-876C-4CD8-A792-D917153A5479}"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1.emf"/><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30" tIns="45715" rIns="91430" bIns="45715"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30" tIns="45715" rIns="91430" bIns="45715"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30" tIns="45715" rIns="91430" bIns="45715" rtlCol="0" anchor="ctr"/>
          <a:lstStyle>
            <a:lvl1pPr algn="l" defTabSz="439508">
              <a:defRPr kumimoji="1" sz="1200" b="0" smtClean="0">
                <a:solidFill>
                  <a:schemeClr val="tx1">
                    <a:tint val="75000"/>
                  </a:schemeClr>
                </a:solidFill>
                <a:latin typeface="Arial" charset="0"/>
                <a:ea typeface="宋体" pitchFamily="2" charset="-122"/>
              </a:defRPr>
            </a:lvl1pPr>
          </a:lstStyle>
          <a:p>
            <a:pPr>
              <a:defRPr/>
            </a:pPr>
            <a:fld id="{511F281C-7516-4F72-81C6-4156F6877192}" type="datetimeFigureOut">
              <a:rPr lang="zh-CN" altLang="en-US"/>
              <a:pPr>
                <a:defRPr/>
              </a:pPr>
              <a:t>2018-3-9</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30" tIns="45715" rIns="91430" bIns="45715" rtlCol="0" anchor="ctr"/>
          <a:lstStyle>
            <a:lvl1pPr algn="ctr" defTabSz="439508">
              <a:defRPr kumimoji="1" sz="1200" b="0">
                <a:solidFill>
                  <a:schemeClr val="tx1">
                    <a:tint val="75000"/>
                  </a:schemeClr>
                </a:solidFill>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30" tIns="45715" rIns="91430" bIns="45715" rtlCol="0" anchor="ctr"/>
          <a:lstStyle>
            <a:lvl1pPr algn="r" defTabSz="439508">
              <a:defRPr kumimoji="1" sz="1200" b="0" smtClean="0">
                <a:solidFill>
                  <a:schemeClr val="tx1">
                    <a:tint val="75000"/>
                  </a:schemeClr>
                </a:solidFill>
                <a:latin typeface="Arial" charset="0"/>
                <a:ea typeface="宋体" pitchFamily="2" charset="-122"/>
              </a:defRPr>
            </a:lvl1pPr>
          </a:lstStyle>
          <a:p>
            <a:pPr>
              <a:defRPr/>
            </a:pPr>
            <a:fld id="{59C76254-2FC6-43AD-BAC3-2C06F583787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7" r:id="rId1"/>
    <p:sldLayoutId id="2147483742" r:id="rId2"/>
    <p:sldLayoutId id="2147483706" r:id="rId3"/>
    <p:sldLayoutId id="2147483705" r:id="rId4"/>
    <p:sldLayoutId id="2147483704" r:id="rId5"/>
    <p:sldLayoutId id="2147483743" r:id="rId6"/>
    <p:sldLayoutId id="2147483744" r:id="rId7"/>
    <p:sldLayoutId id="2147483703" r:id="rId8"/>
    <p:sldLayoutId id="2147483702" r:id="rId9"/>
    <p:sldLayoutId id="2147483701" r:id="rId10"/>
    <p:sldLayoutId id="2147483700" r:id="rId11"/>
    <p:sldLayoutId id="2147483745" r:id="rId12"/>
    <p:sldLayoutId id="2147483746" r:id="rId13"/>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pitchFamily="2" charset="-122"/>
        </a:defRPr>
      </a:lvl2pPr>
      <a:lvl3pPr algn="ctr" rtl="0" fontAlgn="base">
        <a:spcBef>
          <a:spcPct val="0"/>
        </a:spcBef>
        <a:spcAft>
          <a:spcPct val="0"/>
        </a:spcAft>
        <a:defRPr sz="4400">
          <a:solidFill>
            <a:schemeClr val="tx1"/>
          </a:solidFill>
          <a:latin typeface="Calibri" pitchFamily="34" charset="0"/>
          <a:ea typeface="宋体" pitchFamily="2" charset="-122"/>
        </a:defRPr>
      </a:lvl3pPr>
      <a:lvl4pPr algn="ctr" rtl="0" fontAlgn="base">
        <a:spcBef>
          <a:spcPct val="0"/>
        </a:spcBef>
        <a:spcAft>
          <a:spcPct val="0"/>
        </a:spcAft>
        <a:defRPr sz="4400">
          <a:solidFill>
            <a:schemeClr val="tx1"/>
          </a:solidFill>
          <a:latin typeface="Calibri" pitchFamily="34" charset="0"/>
          <a:ea typeface="宋体" pitchFamily="2" charset="-122"/>
        </a:defRPr>
      </a:lvl4pPr>
      <a:lvl5pPr algn="ctr" rtl="0" fontAlgn="base">
        <a:spcBef>
          <a:spcPct val="0"/>
        </a:spcBef>
        <a:spcAft>
          <a:spcPct val="0"/>
        </a:spcAft>
        <a:defRPr sz="4400">
          <a:solidFill>
            <a:schemeClr val="tx1"/>
          </a:solidFill>
          <a:latin typeface="Calibri" pitchFamily="34" charset="0"/>
          <a:ea typeface="宋体" pitchFamily="2" charset="-122"/>
        </a:defRPr>
      </a:lvl5pPr>
      <a:lvl6pPr marL="457148"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296"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444"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592"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1313" indent="-341313"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1363" indent="-284163"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1413" indent="-227013"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598613" indent="-227013"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5813" indent="-227013"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314"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62"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10"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58"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4"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20" tIns="45709" rIns="91420" bIns="45709" numCol="1" anchor="ctr" anchorCtr="0" compatLnSpc="1">
            <a:prstTxWarp prst="textNoShape">
              <a:avLst/>
            </a:prstTxWarp>
          </a:bodyPr>
          <a:lstStyle/>
          <a:p>
            <a:pPr lvl="0"/>
            <a:r>
              <a:rPr lang="zh-CN" altLang="en-US" smtClean="0"/>
              <a:t>单击此处编辑母版标题样式</a:t>
            </a:r>
          </a:p>
        </p:txBody>
      </p:sp>
      <p:sp>
        <p:nvSpPr>
          <p:cNvPr id="15363"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20" tIns="45709" rIns="91420" bIns="45709"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20" tIns="45709" rIns="91420" bIns="45709" rtlCol="0" anchor="ctr"/>
          <a:lstStyle>
            <a:lvl1pPr algn="l" defTabSz="439508">
              <a:defRPr kumimoji="1" sz="1200" b="0">
                <a:solidFill>
                  <a:schemeClr val="tx1">
                    <a:tint val="75000"/>
                  </a:schemeClr>
                </a:solidFill>
                <a:latin typeface="Arial" charset="0"/>
                <a:ea typeface="宋体" pitchFamily="2" charset="-122"/>
              </a:defRPr>
            </a:lvl1pPr>
          </a:lstStyle>
          <a:p>
            <a:pPr>
              <a:defRPr/>
            </a:pPr>
            <a:fld id="{04F9E5A1-61FE-4D66-A5C7-15B82422885D}" type="datetimeFigureOut">
              <a:rPr lang="zh-CN" altLang="en-US"/>
              <a:pPr>
                <a:defRPr/>
              </a:pPr>
              <a:t>2018-3-9</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20" tIns="45709" rIns="91420" bIns="45709" rtlCol="0" anchor="ctr"/>
          <a:lstStyle>
            <a:lvl1pPr algn="ctr" defTabSz="439508">
              <a:defRPr kumimoji="1" sz="1200" b="0">
                <a:solidFill>
                  <a:schemeClr val="tx1">
                    <a:tint val="75000"/>
                  </a:schemeClr>
                </a:solidFill>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20" tIns="45709" rIns="91420" bIns="45709" rtlCol="0" anchor="ctr"/>
          <a:lstStyle>
            <a:lvl1pPr algn="r" defTabSz="439508">
              <a:defRPr kumimoji="1" sz="1200" b="0">
                <a:solidFill>
                  <a:schemeClr val="tx1">
                    <a:tint val="75000"/>
                  </a:schemeClr>
                </a:solidFill>
                <a:latin typeface="Arial" charset="0"/>
                <a:ea typeface="宋体" pitchFamily="2" charset="-122"/>
              </a:defRPr>
            </a:lvl1pPr>
          </a:lstStyle>
          <a:p>
            <a:pPr>
              <a:defRPr/>
            </a:pPr>
            <a:fld id="{52103624-F617-4808-A763-B4FE76B3BA39}" type="slidenum">
              <a:rPr lang="zh-CN" altLang="en-US"/>
              <a:pPr>
                <a:defRPr/>
              </a:pPr>
              <a:t>‹#›</a:t>
            </a:fld>
            <a:endParaRPr lang="zh-CN" altLang="en-US"/>
          </a:p>
        </p:txBody>
      </p:sp>
      <p:pic>
        <p:nvPicPr>
          <p:cNvPr id="15367" name="图片 1"/>
          <p:cNvPicPr>
            <a:picLocks noChangeAspect="1"/>
          </p:cNvPicPr>
          <p:nvPr/>
        </p:nvPicPr>
        <p:blipFill>
          <a:blip r:embed="rId14"/>
          <a:srcRect/>
          <a:stretch>
            <a:fillRect/>
          </a:stretch>
        </p:blipFill>
        <p:spPr bwMode="auto">
          <a:xfrm>
            <a:off x="7000875" y="106363"/>
            <a:ext cx="2022475" cy="581025"/>
          </a:xfrm>
          <a:prstGeom prst="rect">
            <a:avLst/>
          </a:prstGeom>
          <a:noFill/>
          <a:ln w="9525">
            <a:noFill/>
            <a:miter lim="800000"/>
            <a:headEnd/>
            <a:tailEnd/>
          </a:ln>
        </p:spPr>
      </p:pic>
      <p:sp>
        <p:nvSpPr>
          <p:cNvPr id="8" name="矩形 7"/>
          <p:cNvSpPr/>
          <p:nvPr userDrawn="1"/>
        </p:nvSpPr>
        <p:spPr>
          <a:xfrm>
            <a:off x="0" y="1063625"/>
            <a:ext cx="9144000" cy="117475"/>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defTabSz="439508">
              <a:defRPr/>
            </a:pPr>
            <a:endParaRPr kumimoji="1" lang="zh-CN" altLang="en-US" sz="1800" b="0"/>
          </a:p>
        </p:txBody>
      </p:sp>
    </p:spTree>
  </p:cSld>
  <p:clrMap bg1="lt1" tx1="dk1" bg2="lt2" tx2="dk2" accent1="accent1" accent2="accent2" accent3="accent3" accent4="accent4" accent5="accent5" accent6="accent6" hlink="hlink" folHlink="folHlink"/>
  <p:sldLayoutIdLst>
    <p:sldLayoutId id="2147483719" r:id="rId1"/>
    <p:sldLayoutId id="2147483718" r:id="rId2"/>
    <p:sldLayoutId id="2147483717" r:id="rId3"/>
    <p:sldLayoutId id="2147483716" r:id="rId4"/>
    <p:sldLayoutId id="2147483715" r:id="rId5"/>
    <p:sldLayoutId id="2147483714" r:id="rId6"/>
    <p:sldLayoutId id="2147483713" r:id="rId7"/>
    <p:sldLayoutId id="2147483712" r:id="rId8"/>
    <p:sldLayoutId id="2147483711" r:id="rId9"/>
    <p:sldLayoutId id="2147483710" r:id="rId10"/>
    <p:sldLayoutId id="2147483709" r:id="rId11"/>
    <p:sldLayoutId id="2147483708" r:id="rId12"/>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pitchFamily="2" charset="-122"/>
        </a:defRPr>
      </a:lvl2pPr>
      <a:lvl3pPr algn="ctr" rtl="0" fontAlgn="base">
        <a:spcBef>
          <a:spcPct val="0"/>
        </a:spcBef>
        <a:spcAft>
          <a:spcPct val="0"/>
        </a:spcAft>
        <a:defRPr sz="4400">
          <a:solidFill>
            <a:schemeClr val="tx1"/>
          </a:solidFill>
          <a:latin typeface="Calibri" pitchFamily="34" charset="0"/>
          <a:ea typeface="宋体" pitchFamily="2" charset="-122"/>
        </a:defRPr>
      </a:lvl3pPr>
      <a:lvl4pPr algn="ctr" rtl="0" fontAlgn="base">
        <a:spcBef>
          <a:spcPct val="0"/>
        </a:spcBef>
        <a:spcAft>
          <a:spcPct val="0"/>
        </a:spcAft>
        <a:defRPr sz="4400">
          <a:solidFill>
            <a:schemeClr val="tx1"/>
          </a:solidFill>
          <a:latin typeface="Calibri" pitchFamily="34" charset="0"/>
          <a:ea typeface="宋体" pitchFamily="2" charset="-122"/>
        </a:defRPr>
      </a:lvl4pPr>
      <a:lvl5pPr algn="ctr" rtl="0" fontAlgn="base">
        <a:spcBef>
          <a:spcPct val="0"/>
        </a:spcBef>
        <a:spcAft>
          <a:spcPct val="0"/>
        </a:spcAft>
        <a:defRPr sz="4400">
          <a:solidFill>
            <a:schemeClr val="tx1"/>
          </a:solidFill>
          <a:latin typeface="Calibri" pitchFamily="34" charset="0"/>
          <a:ea typeface="宋体" pitchFamily="2" charset="-122"/>
        </a:defRPr>
      </a:lvl5pPr>
      <a:lvl6pPr marL="457096"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192"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288"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384"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1313" indent="-341313"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1363" indent="-284163"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1413" indent="-227013"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598613" indent="-227013"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5813" indent="-227013"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028" indent="-228548" algn="l" defTabSz="91419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24" indent="-228548" algn="l" defTabSz="91419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20" indent="-228548" algn="l" defTabSz="91419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16" indent="-228548" algn="l" defTabSz="91419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192" rtl="0" eaLnBrk="1" latinLnBrk="0" hangingPunct="1">
        <a:defRPr sz="1800" kern="1200">
          <a:solidFill>
            <a:schemeClr val="tx1"/>
          </a:solidFill>
          <a:latin typeface="+mn-lt"/>
          <a:ea typeface="+mn-ea"/>
          <a:cs typeface="+mn-cs"/>
        </a:defRPr>
      </a:lvl1pPr>
      <a:lvl2pPr marL="457096" algn="l" defTabSz="914192" rtl="0" eaLnBrk="1" latinLnBrk="0" hangingPunct="1">
        <a:defRPr sz="1800" kern="1200">
          <a:solidFill>
            <a:schemeClr val="tx1"/>
          </a:solidFill>
          <a:latin typeface="+mn-lt"/>
          <a:ea typeface="+mn-ea"/>
          <a:cs typeface="+mn-cs"/>
        </a:defRPr>
      </a:lvl2pPr>
      <a:lvl3pPr marL="914192" algn="l" defTabSz="914192" rtl="0" eaLnBrk="1" latinLnBrk="0" hangingPunct="1">
        <a:defRPr sz="1800" kern="1200">
          <a:solidFill>
            <a:schemeClr val="tx1"/>
          </a:solidFill>
          <a:latin typeface="+mn-lt"/>
          <a:ea typeface="+mn-ea"/>
          <a:cs typeface="+mn-cs"/>
        </a:defRPr>
      </a:lvl3pPr>
      <a:lvl4pPr marL="1371288" algn="l" defTabSz="914192" rtl="0" eaLnBrk="1" latinLnBrk="0" hangingPunct="1">
        <a:defRPr sz="1800" kern="1200">
          <a:solidFill>
            <a:schemeClr val="tx1"/>
          </a:solidFill>
          <a:latin typeface="+mn-lt"/>
          <a:ea typeface="+mn-ea"/>
          <a:cs typeface="+mn-cs"/>
        </a:defRPr>
      </a:lvl4pPr>
      <a:lvl5pPr marL="1828384" algn="l" defTabSz="914192" rtl="0" eaLnBrk="1" latinLnBrk="0" hangingPunct="1">
        <a:defRPr sz="1800" kern="1200">
          <a:solidFill>
            <a:schemeClr val="tx1"/>
          </a:solidFill>
          <a:latin typeface="+mn-lt"/>
          <a:ea typeface="+mn-ea"/>
          <a:cs typeface="+mn-cs"/>
        </a:defRPr>
      </a:lvl5pPr>
      <a:lvl6pPr marL="2285480" algn="l" defTabSz="914192" rtl="0" eaLnBrk="1" latinLnBrk="0" hangingPunct="1">
        <a:defRPr sz="1800" kern="1200">
          <a:solidFill>
            <a:schemeClr val="tx1"/>
          </a:solidFill>
          <a:latin typeface="+mn-lt"/>
          <a:ea typeface="+mn-ea"/>
          <a:cs typeface="+mn-cs"/>
        </a:defRPr>
      </a:lvl6pPr>
      <a:lvl7pPr marL="2742576" algn="l" defTabSz="914192" rtl="0" eaLnBrk="1" latinLnBrk="0" hangingPunct="1">
        <a:defRPr sz="1800" kern="1200">
          <a:solidFill>
            <a:schemeClr val="tx1"/>
          </a:solidFill>
          <a:latin typeface="+mn-lt"/>
          <a:ea typeface="+mn-ea"/>
          <a:cs typeface="+mn-cs"/>
        </a:defRPr>
      </a:lvl7pPr>
      <a:lvl8pPr marL="3199672" algn="l" defTabSz="914192" rtl="0" eaLnBrk="1" latinLnBrk="0" hangingPunct="1">
        <a:defRPr sz="1800" kern="1200">
          <a:solidFill>
            <a:schemeClr val="tx1"/>
          </a:solidFill>
          <a:latin typeface="+mn-lt"/>
          <a:ea typeface="+mn-ea"/>
          <a:cs typeface="+mn-cs"/>
        </a:defRPr>
      </a:lvl8pPr>
      <a:lvl9pPr marL="3656768" algn="l" defTabSz="91419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674"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10" tIns="45703" rIns="91410" bIns="45703" numCol="1" anchor="ctr" anchorCtr="0" compatLnSpc="1">
            <a:prstTxWarp prst="textNoShape">
              <a:avLst/>
            </a:prstTxWarp>
          </a:bodyPr>
          <a:lstStyle/>
          <a:p>
            <a:pPr lvl="0"/>
            <a:r>
              <a:rPr lang="zh-CN" altLang="en-US" smtClean="0"/>
              <a:t>单击此处编辑母版标题样式</a:t>
            </a:r>
          </a:p>
        </p:txBody>
      </p:sp>
      <p:sp>
        <p:nvSpPr>
          <p:cNvPr id="28675"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10" tIns="45703" rIns="91410" bIns="45703"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10" tIns="45703" rIns="91410" bIns="45703" rtlCol="0" anchor="ctr"/>
          <a:lstStyle>
            <a:lvl1pPr algn="l" defTabSz="439508">
              <a:defRPr kumimoji="1" sz="1200" b="0">
                <a:solidFill>
                  <a:schemeClr val="tx1">
                    <a:tint val="75000"/>
                  </a:schemeClr>
                </a:solidFill>
                <a:latin typeface="Arial" charset="0"/>
                <a:ea typeface="宋体" pitchFamily="2" charset="-122"/>
              </a:defRPr>
            </a:lvl1pPr>
          </a:lstStyle>
          <a:p>
            <a:pPr>
              <a:defRPr/>
            </a:pPr>
            <a:fld id="{060F8D43-35E0-425C-A0C1-95D4553E4EB7}" type="datetimeFigureOut">
              <a:rPr lang="zh-CN" altLang="en-US"/>
              <a:pPr>
                <a:defRPr/>
              </a:pPr>
              <a:t>2018-3-9</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10" tIns="45703" rIns="91410" bIns="45703" rtlCol="0" anchor="ctr"/>
          <a:lstStyle>
            <a:lvl1pPr algn="ctr" defTabSz="439508">
              <a:defRPr kumimoji="1" sz="1200" b="0">
                <a:solidFill>
                  <a:schemeClr val="tx1">
                    <a:tint val="75000"/>
                  </a:schemeClr>
                </a:solidFill>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10" tIns="45703" rIns="91410" bIns="45703" rtlCol="0" anchor="ctr"/>
          <a:lstStyle>
            <a:lvl1pPr algn="r" defTabSz="439508">
              <a:defRPr kumimoji="1" sz="1200" b="0">
                <a:solidFill>
                  <a:schemeClr val="tx1">
                    <a:tint val="75000"/>
                  </a:schemeClr>
                </a:solidFill>
                <a:latin typeface="Arial" charset="0"/>
                <a:ea typeface="宋体" pitchFamily="2" charset="-122"/>
              </a:defRPr>
            </a:lvl1pPr>
          </a:lstStyle>
          <a:p>
            <a:pPr>
              <a:defRPr/>
            </a:pPr>
            <a:fld id="{0E1DCB42-CC66-400D-8957-9AE6FCA7AA8C}" type="slidenum">
              <a:rPr lang="zh-CN" altLang="en-US"/>
              <a:pPr>
                <a:defRPr/>
              </a:pPr>
              <a:t>‹#›</a:t>
            </a:fld>
            <a:endParaRPr lang="zh-CN" altLang="en-US"/>
          </a:p>
        </p:txBody>
      </p:sp>
      <p:sp>
        <p:nvSpPr>
          <p:cNvPr id="7" name="矩形 6"/>
          <p:cNvSpPr/>
          <p:nvPr userDrawn="1"/>
        </p:nvSpPr>
        <p:spPr>
          <a:xfrm>
            <a:off x="0" y="1063625"/>
            <a:ext cx="9144000" cy="117475"/>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defTabSz="439508">
              <a:defRPr/>
            </a:pPr>
            <a:endParaRPr kumimoji="1" lang="zh-CN" altLang="en-US" sz="1800" b="0"/>
          </a:p>
        </p:txBody>
      </p:sp>
    </p:spTree>
  </p:cSld>
  <p:clrMap bg1="lt1" tx1="dk1" bg2="lt2" tx2="dk2" accent1="accent1" accent2="accent2" accent3="accent3" accent4="accent4" accent5="accent5" accent6="accent6" hlink="hlink" folHlink="folHlink"/>
  <p:sldLayoutIdLst>
    <p:sldLayoutId id="2147483730" r:id="rId1"/>
    <p:sldLayoutId id="2147483729" r:id="rId2"/>
    <p:sldLayoutId id="2147483728" r:id="rId3"/>
    <p:sldLayoutId id="2147483727" r:id="rId4"/>
    <p:sldLayoutId id="2147483726" r:id="rId5"/>
    <p:sldLayoutId id="2147483725" r:id="rId6"/>
    <p:sldLayoutId id="2147483724" r:id="rId7"/>
    <p:sldLayoutId id="2147483723" r:id="rId8"/>
    <p:sldLayoutId id="2147483722" r:id="rId9"/>
    <p:sldLayoutId id="2147483721" r:id="rId10"/>
    <p:sldLayoutId id="2147483720"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pitchFamily="2" charset="-122"/>
        </a:defRPr>
      </a:lvl2pPr>
      <a:lvl3pPr algn="ctr" rtl="0" fontAlgn="base">
        <a:spcBef>
          <a:spcPct val="0"/>
        </a:spcBef>
        <a:spcAft>
          <a:spcPct val="0"/>
        </a:spcAft>
        <a:defRPr sz="4400">
          <a:solidFill>
            <a:schemeClr val="tx1"/>
          </a:solidFill>
          <a:latin typeface="Calibri" pitchFamily="34" charset="0"/>
          <a:ea typeface="宋体" pitchFamily="2" charset="-122"/>
        </a:defRPr>
      </a:lvl3pPr>
      <a:lvl4pPr algn="ctr" rtl="0" fontAlgn="base">
        <a:spcBef>
          <a:spcPct val="0"/>
        </a:spcBef>
        <a:spcAft>
          <a:spcPct val="0"/>
        </a:spcAft>
        <a:defRPr sz="4400">
          <a:solidFill>
            <a:schemeClr val="tx1"/>
          </a:solidFill>
          <a:latin typeface="Calibri" pitchFamily="34" charset="0"/>
          <a:ea typeface="宋体" pitchFamily="2" charset="-122"/>
        </a:defRPr>
      </a:lvl4pPr>
      <a:lvl5pPr algn="ctr" rtl="0" fontAlgn="base">
        <a:spcBef>
          <a:spcPct val="0"/>
        </a:spcBef>
        <a:spcAft>
          <a:spcPct val="0"/>
        </a:spcAft>
        <a:defRPr sz="4400">
          <a:solidFill>
            <a:schemeClr val="tx1"/>
          </a:solidFill>
          <a:latin typeface="Calibri" pitchFamily="34" charset="0"/>
          <a:ea typeface="宋体" pitchFamily="2" charset="-122"/>
        </a:defRPr>
      </a:lvl5pPr>
      <a:lvl6pPr marL="457044"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088"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132"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176"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1313" indent="-341313"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1363" indent="-284163"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1413" indent="-227013"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598613" indent="-227013"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5813" indent="-227013"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3742"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6"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0"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4"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2" algn="l" defTabSz="914088" rtl="0" eaLnBrk="1" latinLnBrk="0" hangingPunct="1">
        <a:defRPr sz="1800" kern="1200">
          <a:solidFill>
            <a:schemeClr val="tx1"/>
          </a:solidFill>
          <a:latin typeface="+mn-lt"/>
          <a:ea typeface="+mn-ea"/>
          <a:cs typeface="+mn-cs"/>
        </a:defRPr>
      </a:lvl4pPr>
      <a:lvl5pPr marL="1828176" algn="l" defTabSz="914088" rtl="0" eaLnBrk="1" latinLnBrk="0" hangingPunct="1">
        <a:defRPr sz="1800" kern="1200">
          <a:solidFill>
            <a:schemeClr val="tx1"/>
          </a:solidFill>
          <a:latin typeface="+mn-lt"/>
          <a:ea typeface="+mn-ea"/>
          <a:cs typeface="+mn-cs"/>
        </a:defRPr>
      </a:lvl5pPr>
      <a:lvl6pPr marL="2285220" algn="l" defTabSz="914088" rtl="0" eaLnBrk="1" latinLnBrk="0" hangingPunct="1">
        <a:defRPr sz="1800" kern="1200">
          <a:solidFill>
            <a:schemeClr val="tx1"/>
          </a:solidFill>
          <a:latin typeface="+mn-lt"/>
          <a:ea typeface="+mn-ea"/>
          <a:cs typeface="+mn-cs"/>
        </a:defRPr>
      </a:lvl6pPr>
      <a:lvl7pPr marL="2742264" algn="l" defTabSz="914088" rtl="0" eaLnBrk="1" latinLnBrk="0" hangingPunct="1">
        <a:defRPr sz="1800" kern="1200">
          <a:solidFill>
            <a:schemeClr val="tx1"/>
          </a:solidFill>
          <a:latin typeface="+mn-lt"/>
          <a:ea typeface="+mn-ea"/>
          <a:cs typeface="+mn-cs"/>
        </a:defRPr>
      </a:lvl7pPr>
      <a:lvl8pPr marL="3199308" algn="l" defTabSz="914088" rtl="0" eaLnBrk="1" latinLnBrk="0" hangingPunct="1">
        <a:defRPr sz="1800" kern="1200">
          <a:solidFill>
            <a:schemeClr val="tx1"/>
          </a:solidFill>
          <a:latin typeface="+mn-lt"/>
          <a:ea typeface="+mn-ea"/>
          <a:cs typeface="+mn-cs"/>
        </a:defRPr>
      </a:lvl8pPr>
      <a:lvl9pPr marL="3656352" algn="l" defTabSz="914088"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62"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399" tIns="45698" rIns="91399" bIns="45698" numCol="1" anchor="ctr" anchorCtr="0" compatLnSpc="1">
            <a:prstTxWarp prst="textNoShape">
              <a:avLst/>
            </a:prstTxWarp>
          </a:bodyPr>
          <a:lstStyle/>
          <a:p>
            <a:pPr lvl="0"/>
            <a:r>
              <a:rPr lang="zh-CN" altLang="en-US" smtClean="0"/>
              <a:t>单击此处编辑母版标题样式</a:t>
            </a:r>
          </a:p>
        </p:txBody>
      </p:sp>
      <p:sp>
        <p:nvSpPr>
          <p:cNvPr id="40963"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399" tIns="45698" rIns="91399" bIns="4569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399" tIns="45698" rIns="91399" bIns="45698" rtlCol="0" anchor="ctr"/>
          <a:lstStyle>
            <a:lvl1pPr algn="l" defTabSz="439508">
              <a:defRPr kumimoji="1" sz="1200" b="0">
                <a:solidFill>
                  <a:schemeClr val="tx1">
                    <a:tint val="75000"/>
                  </a:schemeClr>
                </a:solidFill>
                <a:latin typeface="Arial" charset="0"/>
                <a:ea typeface="宋体" pitchFamily="2" charset="-122"/>
              </a:defRPr>
            </a:lvl1pPr>
          </a:lstStyle>
          <a:p>
            <a:pPr>
              <a:defRPr/>
            </a:pPr>
            <a:fld id="{36F7B08E-416E-4418-9FB9-B64480F10B97}" type="datetimeFigureOut">
              <a:rPr lang="zh-CN" altLang="en-US"/>
              <a:pPr>
                <a:defRPr/>
              </a:pPr>
              <a:t>2018-3-9</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399" tIns="45698" rIns="91399" bIns="45698" rtlCol="0" anchor="ctr"/>
          <a:lstStyle>
            <a:lvl1pPr algn="ctr" defTabSz="439508">
              <a:defRPr kumimoji="1" sz="1200" b="0">
                <a:solidFill>
                  <a:schemeClr val="tx1">
                    <a:tint val="75000"/>
                  </a:schemeClr>
                </a:solidFill>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399" tIns="45698" rIns="91399" bIns="45698" rtlCol="0" anchor="ctr"/>
          <a:lstStyle>
            <a:lvl1pPr algn="r" defTabSz="439508">
              <a:defRPr kumimoji="1" sz="1200" b="0">
                <a:solidFill>
                  <a:schemeClr val="tx1">
                    <a:tint val="75000"/>
                  </a:schemeClr>
                </a:solidFill>
                <a:latin typeface="Arial" charset="0"/>
                <a:ea typeface="宋体" pitchFamily="2" charset="-122"/>
              </a:defRPr>
            </a:lvl1pPr>
          </a:lstStyle>
          <a:p>
            <a:pPr>
              <a:defRPr/>
            </a:pPr>
            <a:fld id="{9073E842-07DE-4666-A5EC-1E414F619581}" type="slidenum">
              <a:rPr lang="zh-CN" altLang="en-US"/>
              <a:pPr>
                <a:defRPr/>
              </a:pPr>
              <a:t>‹#›</a:t>
            </a:fld>
            <a:endParaRPr lang="zh-CN" altLang="en-US"/>
          </a:p>
        </p:txBody>
      </p:sp>
      <p:pic>
        <p:nvPicPr>
          <p:cNvPr id="40967" name="图片 1"/>
          <p:cNvPicPr>
            <a:picLocks noChangeAspect="1"/>
          </p:cNvPicPr>
          <p:nvPr/>
        </p:nvPicPr>
        <p:blipFill>
          <a:blip r:embed="rId13"/>
          <a:srcRect/>
          <a:stretch>
            <a:fillRect/>
          </a:stretch>
        </p:blipFill>
        <p:spPr bwMode="auto">
          <a:xfrm>
            <a:off x="7121525" y="214313"/>
            <a:ext cx="2022475" cy="581025"/>
          </a:xfrm>
          <a:prstGeom prst="rect">
            <a:avLst/>
          </a:prstGeom>
          <a:noFill/>
          <a:ln w="9525">
            <a:noFill/>
            <a:miter lim="800000"/>
            <a:headEnd/>
            <a:tailEnd/>
          </a:ln>
        </p:spPr>
      </p:pic>
      <p:sp>
        <p:nvSpPr>
          <p:cNvPr id="8" name="矩形 7"/>
          <p:cNvSpPr/>
          <p:nvPr userDrawn="1"/>
        </p:nvSpPr>
        <p:spPr>
          <a:xfrm>
            <a:off x="0" y="1063625"/>
            <a:ext cx="9144000" cy="117475"/>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defTabSz="439508">
              <a:defRPr/>
            </a:pPr>
            <a:endParaRPr kumimoji="1" lang="zh-CN" altLang="en-US" sz="1800" b="0"/>
          </a:p>
        </p:txBody>
      </p:sp>
    </p:spTree>
  </p:cSld>
  <p:clrMap bg1="lt1" tx1="dk1" bg2="lt2" tx2="dk2" accent1="accent1" accent2="accent2" accent3="accent3" accent4="accent4" accent5="accent5" accent6="accent6" hlink="hlink" folHlink="folHlink"/>
  <p:sldLayoutIdLst>
    <p:sldLayoutId id="2147483741" r:id="rId1"/>
    <p:sldLayoutId id="2147483740" r:id="rId2"/>
    <p:sldLayoutId id="2147483739" r:id="rId3"/>
    <p:sldLayoutId id="2147483738" r:id="rId4"/>
    <p:sldLayoutId id="2147483737" r:id="rId5"/>
    <p:sldLayoutId id="2147483736" r:id="rId6"/>
    <p:sldLayoutId id="2147483735" r:id="rId7"/>
    <p:sldLayoutId id="2147483734" r:id="rId8"/>
    <p:sldLayoutId id="2147483733" r:id="rId9"/>
    <p:sldLayoutId id="2147483732" r:id="rId10"/>
    <p:sldLayoutId id="2147483731"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pitchFamily="2" charset="-122"/>
        </a:defRPr>
      </a:lvl2pPr>
      <a:lvl3pPr algn="ctr" rtl="0" fontAlgn="base">
        <a:spcBef>
          <a:spcPct val="0"/>
        </a:spcBef>
        <a:spcAft>
          <a:spcPct val="0"/>
        </a:spcAft>
        <a:defRPr sz="4400">
          <a:solidFill>
            <a:schemeClr val="tx1"/>
          </a:solidFill>
          <a:latin typeface="Calibri" pitchFamily="34" charset="0"/>
          <a:ea typeface="宋体" pitchFamily="2" charset="-122"/>
        </a:defRPr>
      </a:lvl3pPr>
      <a:lvl4pPr algn="ctr" rtl="0" fontAlgn="base">
        <a:spcBef>
          <a:spcPct val="0"/>
        </a:spcBef>
        <a:spcAft>
          <a:spcPct val="0"/>
        </a:spcAft>
        <a:defRPr sz="4400">
          <a:solidFill>
            <a:schemeClr val="tx1"/>
          </a:solidFill>
          <a:latin typeface="Calibri" pitchFamily="34" charset="0"/>
          <a:ea typeface="宋体" pitchFamily="2" charset="-122"/>
        </a:defRPr>
      </a:lvl4pPr>
      <a:lvl5pPr algn="ctr" rtl="0" fontAlgn="base">
        <a:spcBef>
          <a:spcPct val="0"/>
        </a:spcBef>
        <a:spcAft>
          <a:spcPct val="0"/>
        </a:spcAft>
        <a:defRPr sz="4400">
          <a:solidFill>
            <a:schemeClr val="tx1"/>
          </a:solidFill>
          <a:latin typeface="Calibri" pitchFamily="34" charset="0"/>
          <a:ea typeface="宋体" pitchFamily="2" charset="-122"/>
        </a:defRPr>
      </a:lvl5pPr>
      <a:lvl6pPr marL="456992"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3984"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0976"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7968"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1313" indent="-341313"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1363" indent="-284163"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1413" indent="-227013"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598613" indent="-227013"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5813" indent="-227013"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3456" indent="-228496" algn="l" defTabSz="91398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48" indent="-228496" algn="l" defTabSz="91398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40" indent="-228496" algn="l" defTabSz="91398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32" indent="-228496" algn="l" defTabSz="91398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3984" rtl="0" eaLnBrk="1" latinLnBrk="0" hangingPunct="1">
        <a:defRPr sz="1800" kern="1200">
          <a:solidFill>
            <a:schemeClr val="tx1"/>
          </a:solidFill>
          <a:latin typeface="+mn-lt"/>
          <a:ea typeface="+mn-ea"/>
          <a:cs typeface="+mn-cs"/>
        </a:defRPr>
      </a:lvl1pPr>
      <a:lvl2pPr marL="456992" algn="l" defTabSz="913984" rtl="0" eaLnBrk="1" latinLnBrk="0" hangingPunct="1">
        <a:defRPr sz="1800" kern="1200">
          <a:solidFill>
            <a:schemeClr val="tx1"/>
          </a:solidFill>
          <a:latin typeface="+mn-lt"/>
          <a:ea typeface="+mn-ea"/>
          <a:cs typeface="+mn-cs"/>
        </a:defRPr>
      </a:lvl2pPr>
      <a:lvl3pPr marL="913984" algn="l" defTabSz="913984" rtl="0" eaLnBrk="1" latinLnBrk="0" hangingPunct="1">
        <a:defRPr sz="1800" kern="1200">
          <a:solidFill>
            <a:schemeClr val="tx1"/>
          </a:solidFill>
          <a:latin typeface="+mn-lt"/>
          <a:ea typeface="+mn-ea"/>
          <a:cs typeface="+mn-cs"/>
        </a:defRPr>
      </a:lvl3pPr>
      <a:lvl4pPr marL="1370976" algn="l" defTabSz="913984" rtl="0" eaLnBrk="1" latinLnBrk="0" hangingPunct="1">
        <a:defRPr sz="1800" kern="1200">
          <a:solidFill>
            <a:schemeClr val="tx1"/>
          </a:solidFill>
          <a:latin typeface="+mn-lt"/>
          <a:ea typeface="+mn-ea"/>
          <a:cs typeface="+mn-cs"/>
        </a:defRPr>
      </a:lvl4pPr>
      <a:lvl5pPr marL="1827968" algn="l" defTabSz="913984" rtl="0" eaLnBrk="1" latinLnBrk="0" hangingPunct="1">
        <a:defRPr sz="1800" kern="1200">
          <a:solidFill>
            <a:schemeClr val="tx1"/>
          </a:solidFill>
          <a:latin typeface="+mn-lt"/>
          <a:ea typeface="+mn-ea"/>
          <a:cs typeface="+mn-cs"/>
        </a:defRPr>
      </a:lvl5pPr>
      <a:lvl6pPr marL="2284960" algn="l" defTabSz="913984" rtl="0" eaLnBrk="1" latinLnBrk="0" hangingPunct="1">
        <a:defRPr sz="1800" kern="1200">
          <a:solidFill>
            <a:schemeClr val="tx1"/>
          </a:solidFill>
          <a:latin typeface="+mn-lt"/>
          <a:ea typeface="+mn-ea"/>
          <a:cs typeface="+mn-cs"/>
        </a:defRPr>
      </a:lvl6pPr>
      <a:lvl7pPr marL="2741952" algn="l" defTabSz="913984" rtl="0" eaLnBrk="1" latinLnBrk="0" hangingPunct="1">
        <a:defRPr sz="1800" kern="1200">
          <a:solidFill>
            <a:schemeClr val="tx1"/>
          </a:solidFill>
          <a:latin typeface="+mn-lt"/>
          <a:ea typeface="+mn-ea"/>
          <a:cs typeface="+mn-cs"/>
        </a:defRPr>
      </a:lvl7pPr>
      <a:lvl8pPr marL="3198944" algn="l" defTabSz="913984" rtl="0" eaLnBrk="1" latinLnBrk="0" hangingPunct="1">
        <a:defRPr sz="1800" kern="1200">
          <a:solidFill>
            <a:schemeClr val="tx1"/>
          </a:solidFill>
          <a:latin typeface="+mn-lt"/>
          <a:ea typeface="+mn-ea"/>
          <a:cs typeface="+mn-cs"/>
        </a:defRPr>
      </a:lvl8pPr>
      <a:lvl9pPr marL="3655936" algn="l" defTabSz="9139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3"/>
          <p:cNvSpPr txBox="1">
            <a:spLocks noChangeArrowheads="1"/>
          </p:cNvSpPr>
          <p:nvPr/>
        </p:nvSpPr>
        <p:spPr bwMode="auto">
          <a:xfrm>
            <a:off x="2646337" y="1566863"/>
            <a:ext cx="3570208" cy="769441"/>
          </a:xfrm>
          <a:prstGeom prst="rect">
            <a:avLst/>
          </a:prstGeom>
          <a:noFill/>
          <a:ln w="9525">
            <a:noFill/>
            <a:miter lim="800000"/>
            <a:headEnd/>
            <a:tailEnd/>
          </a:ln>
        </p:spPr>
        <p:txBody>
          <a:bodyPr wrap="none">
            <a:spAutoFit/>
          </a:bodyPr>
          <a:lstStyle/>
          <a:p>
            <a:pPr algn="ctr"/>
            <a:r>
              <a:rPr kumimoji="1" lang="zh-CN" altLang="en-US" sz="4400" dirty="0" smtClean="0">
                <a:latin typeface="宋体" pitchFamily="2" charset="-122"/>
                <a:ea typeface="宋体" pitchFamily="2" charset="-122"/>
                <a:sym typeface="微软雅黑" pitchFamily="34" charset="-122"/>
              </a:rPr>
              <a:t>产品质量培训</a:t>
            </a:r>
            <a:endParaRPr kumimoji="1" lang="zh-CN" altLang="en-US" sz="4400" dirty="0">
              <a:latin typeface="宋体" pitchFamily="2" charset="-122"/>
              <a:ea typeface="宋体" pitchFamily="2" charset="-122"/>
              <a:sym typeface="微软雅黑" pitchFamily="34" charset="-122"/>
            </a:endParaRPr>
          </a:p>
        </p:txBody>
      </p:sp>
      <p:sp>
        <p:nvSpPr>
          <p:cNvPr id="3" name="文本框 3"/>
          <p:cNvSpPr txBox="1">
            <a:spLocks noChangeArrowheads="1"/>
          </p:cNvSpPr>
          <p:nvPr/>
        </p:nvSpPr>
        <p:spPr bwMode="auto">
          <a:xfrm>
            <a:off x="3105066" y="2963573"/>
            <a:ext cx="2863284" cy="369332"/>
          </a:xfrm>
          <a:prstGeom prst="rect">
            <a:avLst/>
          </a:prstGeom>
          <a:noFill/>
          <a:ln w="9525">
            <a:noFill/>
            <a:miter lim="800000"/>
            <a:headEnd/>
            <a:tailEnd/>
          </a:ln>
        </p:spPr>
        <p:txBody>
          <a:bodyPr wrap="none">
            <a:spAutoFit/>
          </a:bodyPr>
          <a:lstStyle/>
          <a:p>
            <a:pPr algn="ctr"/>
            <a:r>
              <a:rPr kumimoji="1" lang="zh-CN" altLang="en-US" sz="1800" dirty="0" smtClean="0">
                <a:latin typeface="宋体" pitchFamily="2" charset="-122"/>
                <a:ea typeface="宋体" pitchFamily="2" charset="-122"/>
                <a:sym typeface="微软雅黑" pitchFamily="34" charset="-122"/>
              </a:rPr>
              <a:t>授课日期：</a:t>
            </a:r>
            <a:r>
              <a:rPr kumimoji="1" lang="en-US" altLang="zh-CN" sz="1800" dirty="0" smtClean="0">
                <a:latin typeface="宋体" pitchFamily="2" charset="-122"/>
                <a:ea typeface="宋体" pitchFamily="2" charset="-122"/>
                <a:sym typeface="微软雅黑" pitchFamily="34" charset="-122"/>
              </a:rPr>
              <a:t>2018</a:t>
            </a:r>
            <a:r>
              <a:rPr kumimoji="1" lang="zh-CN" altLang="en-US" sz="1800" dirty="0" smtClean="0">
                <a:latin typeface="宋体" pitchFamily="2" charset="-122"/>
                <a:ea typeface="宋体" pitchFamily="2" charset="-122"/>
                <a:sym typeface="微软雅黑" pitchFamily="34" charset="-122"/>
              </a:rPr>
              <a:t>年</a:t>
            </a:r>
            <a:r>
              <a:rPr kumimoji="1" lang="en-US" altLang="zh-CN" sz="1800" dirty="0" smtClean="0">
                <a:latin typeface="宋体" pitchFamily="2" charset="-122"/>
                <a:ea typeface="宋体" pitchFamily="2" charset="-122"/>
                <a:sym typeface="微软雅黑" pitchFamily="34" charset="-122"/>
              </a:rPr>
              <a:t>3</a:t>
            </a:r>
            <a:r>
              <a:rPr kumimoji="1" lang="zh-CN" altLang="en-US" sz="1800" dirty="0" smtClean="0">
                <a:latin typeface="宋体" pitchFamily="2" charset="-122"/>
                <a:ea typeface="宋体" pitchFamily="2" charset="-122"/>
                <a:sym typeface="微软雅黑" pitchFamily="34" charset="-122"/>
              </a:rPr>
              <a:t>月</a:t>
            </a:r>
            <a:r>
              <a:rPr kumimoji="1" lang="en-US" altLang="zh-CN" sz="1800" dirty="0" smtClean="0">
                <a:latin typeface="宋体" pitchFamily="2" charset="-122"/>
                <a:ea typeface="宋体" pitchFamily="2" charset="-122"/>
                <a:sym typeface="微软雅黑" pitchFamily="34" charset="-122"/>
              </a:rPr>
              <a:t>10</a:t>
            </a:r>
            <a:r>
              <a:rPr kumimoji="1" lang="zh-CN" altLang="en-US" sz="1800" dirty="0" smtClean="0">
                <a:latin typeface="宋体" pitchFamily="2" charset="-122"/>
                <a:ea typeface="宋体" pitchFamily="2" charset="-122"/>
                <a:sym typeface="微软雅黑" pitchFamily="34" charset="-122"/>
              </a:rPr>
              <a:t>日</a:t>
            </a:r>
            <a:endParaRPr kumimoji="1" lang="zh-CN" altLang="en-US" sz="1800" dirty="0">
              <a:latin typeface="宋体" pitchFamily="2" charset="-122"/>
              <a:ea typeface="宋体" pitchFamily="2" charset="-122"/>
              <a:sym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255" y="293298"/>
            <a:ext cx="1915064" cy="508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2.</a:t>
            </a:r>
            <a:r>
              <a:rPr lang="zh-CN" altLang="en-US" dirty="0" smtClean="0">
                <a:solidFill>
                  <a:schemeClr val="tx1"/>
                </a:solidFill>
              </a:rPr>
              <a:t>爆孔</a:t>
            </a:r>
            <a:endParaRPr lang="zh-CN" altLang="en-US" dirty="0">
              <a:solidFill>
                <a:schemeClr val="tx1"/>
              </a:solidFill>
            </a:endParaRPr>
          </a:p>
        </p:txBody>
      </p:sp>
      <p:sp>
        <p:nvSpPr>
          <p:cNvPr id="4" name="矩形 3"/>
          <p:cNvSpPr/>
          <p:nvPr/>
        </p:nvSpPr>
        <p:spPr>
          <a:xfrm>
            <a:off x="974787" y="1086928"/>
            <a:ext cx="7513607" cy="7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定义：产品打工艺孔倾斜导致产品表面开裂或者穿孔的不良</a:t>
            </a:r>
            <a:endParaRPr lang="en-US" altLang="zh-CN" dirty="0" smtClean="0">
              <a:solidFill>
                <a:schemeClr val="tx1"/>
              </a:solidFill>
            </a:endParaRPr>
          </a:p>
          <a:p>
            <a:r>
              <a:rPr lang="zh-CN" altLang="en-US" dirty="0" smtClean="0">
                <a:solidFill>
                  <a:schemeClr val="tx1"/>
                </a:solidFill>
              </a:rPr>
              <a:t>不良工序：木工</a:t>
            </a:r>
            <a:endParaRPr lang="zh-CN" altLang="en-US" dirty="0">
              <a:solidFill>
                <a:schemeClr val="tx1"/>
              </a:solidFill>
            </a:endParaRPr>
          </a:p>
        </p:txBody>
      </p:sp>
      <p:sp>
        <p:nvSpPr>
          <p:cNvPr id="6" name="矩形 5"/>
          <p:cNvSpPr/>
          <p:nvPr/>
        </p:nvSpPr>
        <p:spPr>
          <a:xfrm>
            <a:off x="974787" y="1880558"/>
            <a:ext cx="7513607" cy="189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门扇验收标准：</a:t>
            </a:r>
            <a:endParaRPr lang="en-US" altLang="zh-CN" dirty="0" smtClean="0">
              <a:solidFill>
                <a:schemeClr val="tx1"/>
              </a:solidFill>
            </a:endParaRPr>
          </a:p>
          <a:p>
            <a:r>
              <a:rPr lang="en-US" altLang="zh-CN" dirty="0" smtClean="0">
                <a:solidFill>
                  <a:schemeClr val="tx1"/>
                </a:solidFill>
              </a:rPr>
              <a:t>A</a:t>
            </a:r>
            <a:r>
              <a:rPr lang="zh-CN" altLang="en-US" dirty="0" smtClean="0">
                <a:solidFill>
                  <a:schemeClr val="tx1"/>
                </a:solidFill>
              </a:rPr>
              <a:t>面：不允许存在</a:t>
            </a:r>
            <a:endParaRPr lang="en-US" altLang="zh-CN" dirty="0" smtClean="0">
              <a:solidFill>
                <a:schemeClr val="tx1"/>
              </a:solidFill>
            </a:endParaRPr>
          </a:p>
          <a:p>
            <a:endParaRPr lang="zh-CN" altLang="en-US" dirty="0" smtClean="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微信图片_20171028160309.jpg"/>
          <p:cNvPicPr>
            <a:picLocks noChangeAspect="1"/>
          </p:cNvPicPr>
          <p:nvPr/>
        </p:nvPicPr>
        <p:blipFill>
          <a:blip r:embed="rId3"/>
          <a:stretch>
            <a:fillRect/>
          </a:stretch>
        </p:blipFill>
        <p:spPr>
          <a:xfrm>
            <a:off x="2122093" y="940275"/>
            <a:ext cx="4792770" cy="3978575"/>
          </a:xfrm>
          <a:prstGeom prst="rect">
            <a:avLst/>
          </a:prstGeom>
        </p:spPr>
      </p:pic>
      <p:sp>
        <p:nvSpPr>
          <p:cNvPr id="8" name="椭圆 7"/>
          <p:cNvSpPr/>
          <p:nvPr/>
        </p:nvSpPr>
        <p:spPr>
          <a:xfrm>
            <a:off x="3588588" y="1923691"/>
            <a:ext cx="862641" cy="6469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20770" y="422694"/>
            <a:ext cx="1716656" cy="3364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不良图片</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微信图片_20171107094124.jpg"/>
          <p:cNvPicPr>
            <a:picLocks noChangeAspect="1"/>
          </p:cNvPicPr>
          <p:nvPr/>
        </p:nvPicPr>
        <p:blipFill>
          <a:blip r:embed="rId3"/>
          <a:stretch>
            <a:fillRect/>
          </a:stretch>
        </p:blipFill>
        <p:spPr>
          <a:xfrm>
            <a:off x="2082471" y="940275"/>
            <a:ext cx="4706518" cy="3978575"/>
          </a:xfrm>
          <a:prstGeom prst="rect">
            <a:avLst/>
          </a:prstGeom>
        </p:spPr>
      </p:pic>
      <p:sp>
        <p:nvSpPr>
          <p:cNvPr id="9" name="椭圆 8"/>
          <p:cNvSpPr/>
          <p:nvPr/>
        </p:nvSpPr>
        <p:spPr>
          <a:xfrm>
            <a:off x="4166559" y="2247181"/>
            <a:ext cx="862641" cy="6469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20770" y="422694"/>
            <a:ext cx="1716656" cy="3364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不良图片</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255" y="207034"/>
            <a:ext cx="1915064" cy="508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a:t>
            </a:r>
            <a:r>
              <a:rPr lang="zh-CN" altLang="en-US" dirty="0" smtClean="0">
                <a:solidFill>
                  <a:schemeClr val="tx1"/>
                </a:solidFill>
              </a:rPr>
              <a:t>色差</a:t>
            </a:r>
            <a:endParaRPr lang="zh-CN" altLang="en-US" dirty="0">
              <a:solidFill>
                <a:schemeClr val="tx1"/>
              </a:solidFill>
            </a:endParaRPr>
          </a:p>
        </p:txBody>
      </p:sp>
      <p:sp>
        <p:nvSpPr>
          <p:cNvPr id="4" name="矩形 3"/>
          <p:cNvSpPr/>
          <p:nvPr/>
        </p:nvSpPr>
        <p:spPr>
          <a:xfrm>
            <a:off x="974787" y="1708037"/>
            <a:ext cx="7513607" cy="7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定义： </a:t>
            </a:r>
            <a:r>
              <a:rPr lang="en-US" altLang="zh-CN" dirty="0" smtClean="0">
                <a:solidFill>
                  <a:schemeClr val="tx1"/>
                </a:solidFill>
              </a:rPr>
              <a:t>1.</a:t>
            </a:r>
            <a:r>
              <a:rPr lang="zh-CN" altLang="en-US" dirty="0" smtClean="0">
                <a:solidFill>
                  <a:schemeClr val="tx1"/>
                </a:solidFill>
              </a:rPr>
              <a:t>产品整体颜色与色卡或客户要求不一致；</a:t>
            </a:r>
          </a:p>
          <a:p>
            <a:r>
              <a:rPr lang="en-US" altLang="zh-CN" dirty="0" smtClean="0">
                <a:solidFill>
                  <a:schemeClr val="tx1"/>
                </a:solidFill>
              </a:rPr>
              <a:t>               2.</a:t>
            </a:r>
            <a:r>
              <a:rPr lang="zh-CN" altLang="en-US" dirty="0" smtClean="0">
                <a:solidFill>
                  <a:schemeClr val="tx1"/>
                </a:solidFill>
              </a:rPr>
              <a:t>产品各个配件颜色存在明显颜色差别；</a:t>
            </a:r>
          </a:p>
          <a:p>
            <a:r>
              <a:rPr lang="en-US" altLang="zh-CN" dirty="0" smtClean="0">
                <a:solidFill>
                  <a:schemeClr val="tx1"/>
                </a:solidFill>
              </a:rPr>
              <a:t>               3.</a:t>
            </a:r>
            <a:r>
              <a:rPr lang="zh-CN" altLang="en-US" dirty="0" smtClean="0">
                <a:solidFill>
                  <a:schemeClr val="tx1"/>
                </a:solidFill>
              </a:rPr>
              <a:t>单独产品不同部位存在明显颜色差别。</a:t>
            </a:r>
            <a:endParaRPr lang="en-US" altLang="zh-CN" dirty="0" smtClean="0">
              <a:solidFill>
                <a:schemeClr val="tx1"/>
              </a:solidFill>
            </a:endParaRPr>
          </a:p>
          <a:p>
            <a:r>
              <a:rPr lang="zh-CN" altLang="en-US" dirty="0" smtClean="0">
                <a:solidFill>
                  <a:schemeClr val="tx1"/>
                </a:solidFill>
              </a:rPr>
              <a:t>不良工序：面漆</a:t>
            </a:r>
            <a:endParaRPr lang="zh-CN" altLang="en-US" dirty="0">
              <a:solidFill>
                <a:schemeClr val="tx1"/>
              </a:solidFill>
            </a:endParaRPr>
          </a:p>
        </p:txBody>
      </p:sp>
      <p:sp>
        <p:nvSpPr>
          <p:cNvPr id="5" name="矩形 4"/>
          <p:cNvSpPr/>
          <p:nvPr/>
        </p:nvSpPr>
        <p:spPr>
          <a:xfrm>
            <a:off x="974787" y="2501667"/>
            <a:ext cx="7513607" cy="189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门扇验收标准：</a:t>
            </a:r>
            <a:endParaRPr lang="en-US" altLang="zh-CN" dirty="0" smtClean="0">
              <a:solidFill>
                <a:schemeClr val="tx1"/>
              </a:solidFill>
            </a:endParaRPr>
          </a:p>
          <a:p>
            <a:r>
              <a:rPr lang="en-US" altLang="zh-CN" dirty="0" smtClean="0">
                <a:solidFill>
                  <a:schemeClr val="tx1"/>
                </a:solidFill>
              </a:rPr>
              <a:t>1.</a:t>
            </a:r>
            <a:r>
              <a:rPr lang="zh-CN" altLang="en-US" dirty="0" smtClean="0">
                <a:solidFill>
                  <a:schemeClr val="tx1"/>
                </a:solidFill>
              </a:rPr>
              <a:t>色卡与产品目测无明显差异</a:t>
            </a:r>
            <a:endParaRPr lang="en-US" altLang="zh-CN" dirty="0" smtClean="0">
              <a:solidFill>
                <a:schemeClr val="tx1"/>
              </a:solidFill>
            </a:endParaRPr>
          </a:p>
          <a:p>
            <a:r>
              <a:rPr lang="en-US" altLang="zh-CN" dirty="0" smtClean="0">
                <a:solidFill>
                  <a:schemeClr val="tx1"/>
                </a:solidFill>
              </a:rPr>
              <a:t>2.</a:t>
            </a:r>
            <a:r>
              <a:rPr lang="zh-CN" altLang="en-US" dirty="0" smtClean="0">
                <a:solidFill>
                  <a:schemeClr val="tx1"/>
                </a:solidFill>
              </a:rPr>
              <a:t>各个配件颜色目测无明显差异</a:t>
            </a:r>
            <a:endParaRPr lang="en-US" altLang="zh-CN" dirty="0" smtClean="0">
              <a:solidFill>
                <a:schemeClr val="tx1"/>
              </a:solidFill>
            </a:endParaRPr>
          </a:p>
          <a:p>
            <a:r>
              <a:rPr lang="en-US" altLang="zh-CN" dirty="0" smtClean="0">
                <a:solidFill>
                  <a:schemeClr val="tx1"/>
                </a:solidFill>
              </a:rPr>
              <a:t>3.</a:t>
            </a:r>
            <a:r>
              <a:rPr lang="zh-CN" altLang="en-US" dirty="0" smtClean="0">
                <a:solidFill>
                  <a:schemeClr val="tx1"/>
                </a:solidFill>
              </a:rPr>
              <a:t>单独产品上面目测无明显差异</a:t>
            </a:r>
            <a:endParaRPr lang="en-US" altLang="zh-CN" dirty="0" smtClean="0">
              <a:solidFill>
                <a:schemeClr val="tx1"/>
              </a:solidFill>
            </a:endParaRPr>
          </a:p>
          <a:p>
            <a:endParaRPr lang="en-US" altLang="zh-CN" dirty="0" smtClean="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0770" y="422694"/>
            <a:ext cx="1716656" cy="3364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不良图片</a:t>
            </a:r>
            <a:endParaRPr lang="zh-CN" altLang="en-US" dirty="0">
              <a:solidFill>
                <a:schemeClr val="tx1"/>
              </a:solidFill>
            </a:endParaRPr>
          </a:p>
        </p:txBody>
      </p:sp>
      <p:pic>
        <p:nvPicPr>
          <p:cNvPr id="11" name="图片 10" descr="微信图片_20171028160315.jpg"/>
          <p:cNvPicPr>
            <a:picLocks noChangeAspect="1"/>
          </p:cNvPicPr>
          <p:nvPr/>
        </p:nvPicPr>
        <p:blipFill>
          <a:blip r:embed="rId3" cstate="print"/>
          <a:stretch>
            <a:fillRect/>
          </a:stretch>
        </p:blipFill>
        <p:spPr>
          <a:xfrm>
            <a:off x="2294626" y="1054116"/>
            <a:ext cx="4313208" cy="3901404"/>
          </a:xfrm>
          <a:prstGeom prst="rect">
            <a:avLst/>
          </a:prstGeom>
        </p:spPr>
      </p:pic>
      <p:sp>
        <p:nvSpPr>
          <p:cNvPr id="8" name="椭圆 7"/>
          <p:cNvSpPr/>
          <p:nvPr/>
        </p:nvSpPr>
        <p:spPr>
          <a:xfrm>
            <a:off x="3821502" y="2122098"/>
            <a:ext cx="2562045" cy="26695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255" y="207034"/>
            <a:ext cx="1915064" cy="508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4.</a:t>
            </a:r>
            <a:r>
              <a:rPr lang="zh-CN" altLang="en-US" dirty="0" smtClean="0">
                <a:solidFill>
                  <a:schemeClr val="tx1"/>
                </a:solidFill>
              </a:rPr>
              <a:t>颗粒</a:t>
            </a:r>
            <a:endParaRPr lang="zh-CN" altLang="en-US" dirty="0">
              <a:solidFill>
                <a:schemeClr val="tx1"/>
              </a:solidFill>
            </a:endParaRPr>
          </a:p>
        </p:txBody>
      </p:sp>
      <p:sp>
        <p:nvSpPr>
          <p:cNvPr id="4" name="矩形 3"/>
          <p:cNvSpPr/>
          <p:nvPr/>
        </p:nvSpPr>
        <p:spPr>
          <a:xfrm>
            <a:off x="974787" y="1708037"/>
            <a:ext cx="7513607" cy="7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定义：产品漆膜表面存在肉眼明显可见且有明显凹凸感的颗粒状附着物</a:t>
            </a:r>
            <a:endParaRPr lang="en-US" altLang="zh-CN" dirty="0" smtClean="0">
              <a:solidFill>
                <a:schemeClr val="tx1"/>
              </a:solidFill>
            </a:endParaRPr>
          </a:p>
          <a:p>
            <a:r>
              <a:rPr lang="zh-CN" altLang="en-US" dirty="0" smtClean="0">
                <a:solidFill>
                  <a:schemeClr val="tx1"/>
                </a:solidFill>
              </a:rPr>
              <a:t>不良工序：面漆</a:t>
            </a:r>
            <a:endParaRPr lang="zh-CN" altLang="en-US" dirty="0">
              <a:solidFill>
                <a:schemeClr val="tx1"/>
              </a:solidFill>
            </a:endParaRPr>
          </a:p>
        </p:txBody>
      </p:sp>
      <p:sp>
        <p:nvSpPr>
          <p:cNvPr id="5" name="矩形 4"/>
          <p:cNvSpPr/>
          <p:nvPr/>
        </p:nvSpPr>
        <p:spPr>
          <a:xfrm>
            <a:off x="974787" y="2501667"/>
            <a:ext cx="7513607" cy="189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门扇验收标准：</a:t>
            </a:r>
            <a:endParaRPr lang="en-US" altLang="zh-CN" dirty="0" smtClean="0">
              <a:solidFill>
                <a:schemeClr val="tx1"/>
              </a:solidFill>
            </a:endParaRPr>
          </a:p>
          <a:p>
            <a:r>
              <a:rPr lang="en-US" altLang="zh-CN" dirty="0" smtClean="0">
                <a:solidFill>
                  <a:schemeClr val="tx1"/>
                </a:solidFill>
              </a:rPr>
              <a:t>A</a:t>
            </a:r>
            <a:r>
              <a:rPr lang="zh-CN" altLang="en-US" dirty="0" smtClean="0">
                <a:solidFill>
                  <a:schemeClr val="tx1"/>
                </a:solidFill>
              </a:rPr>
              <a:t>面：少于</a:t>
            </a:r>
            <a:r>
              <a:rPr lang="en-US" altLang="zh-CN" dirty="0" smtClean="0">
                <a:solidFill>
                  <a:schemeClr val="tx1"/>
                </a:solidFill>
              </a:rPr>
              <a:t>5</a:t>
            </a:r>
            <a:r>
              <a:rPr lang="zh-CN" altLang="en-US" dirty="0" smtClean="0">
                <a:solidFill>
                  <a:schemeClr val="tx1"/>
                </a:solidFill>
              </a:rPr>
              <a:t>个，且相距大于</a:t>
            </a:r>
            <a:r>
              <a:rPr lang="en-US" altLang="zh-CN" dirty="0" smtClean="0">
                <a:solidFill>
                  <a:schemeClr val="tx1"/>
                </a:solidFill>
              </a:rPr>
              <a:t>15cm</a:t>
            </a:r>
            <a:r>
              <a:rPr lang="zh-CN" altLang="en-US" dirty="0" smtClean="0">
                <a:solidFill>
                  <a:schemeClr val="tx1"/>
                </a:solidFill>
              </a:rPr>
              <a:t>，直径小于</a:t>
            </a:r>
            <a:r>
              <a:rPr lang="en-US" altLang="zh-CN" dirty="0" smtClean="0">
                <a:solidFill>
                  <a:schemeClr val="tx1"/>
                </a:solidFill>
              </a:rPr>
              <a:t>1mm</a:t>
            </a:r>
          </a:p>
          <a:p>
            <a:r>
              <a:rPr lang="en-US" altLang="zh-CN" dirty="0" smtClean="0">
                <a:solidFill>
                  <a:schemeClr val="tx1"/>
                </a:solidFill>
              </a:rPr>
              <a:t>B</a:t>
            </a:r>
            <a:r>
              <a:rPr lang="zh-CN" altLang="en-US" dirty="0" smtClean="0">
                <a:solidFill>
                  <a:schemeClr val="tx1"/>
                </a:solidFill>
              </a:rPr>
              <a:t>面：少于</a:t>
            </a:r>
            <a:r>
              <a:rPr lang="en-US" altLang="zh-CN" dirty="0" smtClean="0">
                <a:solidFill>
                  <a:schemeClr val="tx1"/>
                </a:solidFill>
              </a:rPr>
              <a:t>15</a:t>
            </a:r>
            <a:r>
              <a:rPr lang="zh-CN" altLang="en-US" dirty="0" smtClean="0">
                <a:solidFill>
                  <a:schemeClr val="tx1"/>
                </a:solidFill>
              </a:rPr>
              <a:t>个，无明显凹凸粗糙手感</a:t>
            </a:r>
            <a:endParaRPr lang="en-US" altLang="zh-CN" dirty="0" smtClean="0">
              <a:solidFill>
                <a:schemeClr val="tx1"/>
              </a:solidFill>
            </a:endParaRPr>
          </a:p>
          <a:p>
            <a:r>
              <a:rPr lang="en-US" altLang="zh-CN" dirty="0" smtClean="0">
                <a:solidFill>
                  <a:schemeClr val="tx1"/>
                </a:solidFill>
              </a:rPr>
              <a:t>C</a:t>
            </a:r>
            <a:r>
              <a:rPr lang="zh-CN" altLang="en-US" dirty="0" smtClean="0">
                <a:solidFill>
                  <a:schemeClr val="tx1"/>
                </a:solidFill>
              </a:rPr>
              <a:t>面：无要求</a:t>
            </a:r>
            <a:endParaRPr lang="en-US" altLang="zh-CN" dirty="0" smtClean="0">
              <a:solidFill>
                <a:schemeClr val="tx1"/>
              </a:solidFill>
            </a:endParaRPr>
          </a:p>
          <a:p>
            <a:r>
              <a:rPr lang="zh-CN" altLang="en-US" dirty="0" smtClean="0">
                <a:solidFill>
                  <a:schemeClr val="tx1"/>
                </a:solidFill>
              </a:rPr>
              <a:t>门框验收标准：</a:t>
            </a:r>
            <a:endParaRPr lang="en-US" altLang="zh-CN" dirty="0" smtClean="0">
              <a:solidFill>
                <a:schemeClr val="tx1"/>
              </a:solidFill>
            </a:endParaRPr>
          </a:p>
          <a:p>
            <a:r>
              <a:rPr lang="en-US" altLang="zh-CN" dirty="0" smtClean="0">
                <a:solidFill>
                  <a:schemeClr val="tx1"/>
                </a:solidFill>
              </a:rPr>
              <a:t>A</a:t>
            </a:r>
            <a:r>
              <a:rPr lang="zh-CN" altLang="en-US" dirty="0" smtClean="0">
                <a:solidFill>
                  <a:schemeClr val="tx1"/>
                </a:solidFill>
              </a:rPr>
              <a:t>面：少于</a:t>
            </a:r>
            <a:r>
              <a:rPr lang="en-US" altLang="zh-CN" dirty="0" smtClean="0">
                <a:solidFill>
                  <a:schemeClr val="tx1"/>
                </a:solidFill>
              </a:rPr>
              <a:t>8</a:t>
            </a:r>
            <a:r>
              <a:rPr lang="zh-CN" altLang="en-US" dirty="0" smtClean="0">
                <a:solidFill>
                  <a:schemeClr val="tx1"/>
                </a:solidFill>
              </a:rPr>
              <a:t>个，且相距大于</a:t>
            </a:r>
            <a:r>
              <a:rPr lang="en-US" altLang="zh-CN" dirty="0" smtClean="0">
                <a:solidFill>
                  <a:schemeClr val="tx1"/>
                </a:solidFill>
              </a:rPr>
              <a:t>15cm </a:t>
            </a:r>
            <a:r>
              <a:rPr lang="zh-CN" altLang="en-US" dirty="0" smtClean="0">
                <a:solidFill>
                  <a:schemeClr val="tx1"/>
                </a:solidFill>
              </a:rPr>
              <a:t>，直径小于</a:t>
            </a:r>
            <a:r>
              <a:rPr lang="en-US" altLang="zh-CN" dirty="0" smtClean="0">
                <a:solidFill>
                  <a:schemeClr val="tx1"/>
                </a:solidFill>
              </a:rPr>
              <a:t>1mm</a:t>
            </a:r>
          </a:p>
          <a:p>
            <a:r>
              <a:rPr lang="en-US" altLang="zh-CN" dirty="0" smtClean="0">
                <a:solidFill>
                  <a:schemeClr val="tx1"/>
                </a:solidFill>
              </a:rPr>
              <a:t>B</a:t>
            </a:r>
            <a:r>
              <a:rPr lang="zh-CN" altLang="en-US" dirty="0" smtClean="0">
                <a:solidFill>
                  <a:schemeClr val="tx1"/>
                </a:solidFill>
              </a:rPr>
              <a:t>面：少于</a:t>
            </a:r>
            <a:r>
              <a:rPr lang="en-US" altLang="zh-CN" dirty="0" smtClean="0">
                <a:solidFill>
                  <a:schemeClr val="tx1"/>
                </a:solidFill>
              </a:rPr>
              <a:t>15</a:t>
            </a:r>
            <a:r>
              <a:rPr lang="zh-CN" altLang="en-US" dirty="0" smtClean="0">
                <a:solidFill>
                  <a:schemeClr val="tx1"/>
                </a:solidFill>
              </a:rPr>
              <a:t>个，无明显凹凸粗糙手感</a:t>
            </a:r>
            <a:endParaRPr lang="en-US" altLang="zh-CN" dirty="0" smtClean="0">
              <a:solidFill>
                <a:schemeClr val="tx1"/>
              </a:solidFill>
            </a:endParaRPr>
          </a:p>
          <a:p>
            <a:r>
              <a:rPr lang="en-US" altLang="zh-CN" dirty="0" smtClean="0">
                <a:solidFill>
                  <a:schemeClr val="tx1"/>
                </a:solidFill>
              </a:rPr>
              <a:t>C</a:t>
            </a:r>
            <a:r>
              <a:rPr lang="zh-CN" altLang="en-US" dirty="0" smtClean="0">
                <a:solidFill>
                  <a:schemeClr val="tx1"/>
                </a:solidFill>
              </a:rPr>
              <a:t>面：无要求</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微信图片_20171028160321.jpg"/>
          <p:cNvPicPr>
            <a:picLocks noChangeAspect="1"/>
          </p:cNvPicPr>
          <p:nvPr/>
        </p:nvPicPr>
        <p:blipFill>
          <a:blip r:embed="rId3" cstate="print"/>
          <a:stretch>
            <a:fillRect/>
          </a:stretch>
        </p:blipFill>
        <p:spPr>
          <a:xfrm>
            <a:off x="2234241" y="927542"/>
            <a:ext cx="4658263" cy="3864072"/>
          </a:xfrm>
          <a:prstGeom prst="rect">
            <a:avLst/>
          </a:prstGeom>
        </p:spPr>
      </p:pic>
      <p:sp>
        <p:nvSpPr>
          <p:cNvPr id="10" name="矩形 9"/>
          <p:cNvSpPr/>
          <p:nvPr/>
        </p:nvSpPr>
        <p:spPr>
          <a:xfrm>
            <a:off x="120770" y="422694"/>
            <a:ext cx="1716656" cy="3364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不良图片</a:t>
            </a:r>
            <a:endParaRPr lang="zh-CN" altLang="en-US" dirty="0">
              <a:solidFill>
                <a:schemeClr val="tx1"/>
              </a:solidFill>
            </a:endParaRPr>
          </a:p>
        </p:txBody>
      </p:sp>
      <p:sp>
        <p:nvSpPr>
          <p:cNvPr id="8" name="椭圆 7"/>
          <p:cNvSpPr/>
          <p:nvPr/>
        </p:nvSpPr>
        <p:spPr>
          <a:xfrm>
            <a:off x="3191792" y="1906438"/>
            <a:ext cx="2803585" cy="26695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255" y="207034"/>
            <a:ext cx="1915064" cy="508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5.</a:t>
            </a:r>
            <a:r>
              <a:rPr lang="zh-CN" altLang="en-US" dirty="0" smtClean="0">
                <a:solidFill>
                  <a:schemeClr val="tx1"/>
                </a:solidFill>
              </a:rPr>
              <a:t>流油</a:t>
            </a:r>
            <a:endParaRPr lang="zh-CN" altLang="en-US" dirty="0">
              <a:solidFill>
                <a:schemeClr val="tx1"/>
              </a:solidFill>
            </a:endParaRPr>
          </a:p>
        </p:txBody>
      </p:sp>
      <p:sp>
        <p:nvSpPr>
          <p:cNvPr id="4" name="矩形 3"/>
          <p:cNvSpPr/>
          <p:nvPr/>
        </p:nvSpPr>
        <p:spPr>
          <a:xfrm>
            <a:off x="974787" y="1708037"/>
            <a:ext cx="7513607" cy="7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定义：发生在喷涂制品的立面，喷涂表面产生流动，厚薄不均，局部地方涂膜积厚，形成如钟乳石状、水柱状的不良</a:t>
            </a:r>
            <a:endParaRPr lang="en-US" altLang="zh-CN" dirty="0" smtClean="0">
              <a:solidFill>
                <a:schemeClr val="tx1"/>
              </a:solidFill>
            </a:endParaRPr>
          </a:p>
          <a:p>
            <a:r>
              <a:rPr lang="zh-CN" altLang="en-US" dirty="0" smtClean="0">
                <a:solidFill>
                  <a:schemeClr val="tx1"/>
                </a:solidFill>
              </a:rPr>
              <a:t>不良工序：面漆</a:t>
            </a:r>
            <a:endParaRPr lang="zh-CN" altLang="en-US" dirty="0">
              <a:solidFill>
                <a:schemeClr val="tx1"/>
              </a:solidFill>
            </a:endParaRPr>
          </a:p>
        </p:txBody>
      </p:sp>
      <p:sp>
        <p:nvSpPr>
          <p:cNvPr id="5" name="矩形 4"/>
          <p:cNvSpPr/>
          <p:nvPr/>
        </p:nvSpPr>
        <p:spPr>
          <a:xfrm>
            <a:off x="974787" y="2501667"/>
            <a:ext cx="7513607" cy="189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门扇验收标准：</a:t>
            </a:r>
            <a:endParaRPr lang="en-US" altLang="zh-CN" dirty="0" smtClean="0">
              <a:solidFill>
                <a:schemeClr val="tx1"/>
              </a:solidFill>
            </a:endParaRPr>
          </a:p>
          <a:p>
            <a:r>
              <a:rPr lang="en-US" altLang="zh-CN" dirty="0" smtClean="0">
                <a:solidFill>
                  <a:schemeClr val="tx1"/>
                </a:solidFill>
              </a:rPr>
              <a:t>A</a:t>
            </a:r>
            <a:r>
              <a:rPr lang="zh-CN" altLang="en-US" dirty="0" smtClean="0">
                <a:solidFill>
                  <a:schemeClr val="tx1"/>
                </a:solidFill>
              </a:rPr>
              <a:t>面：不允许存在</a:t>
            </a:r>
            <a:endParaRPr lang="en-US" altLang="zh-CN" dirty="0" smtClean="0">
              <a:solidFill>
                <a:schemeClr val="tx1"/>
              </a:solidFill>
            </a:endParaRPr>
          </a:p>
          <a:p>
            <a:r>
              <a:rPr lang="en-US" altLang="zh-CN" dirty="0" smtClean="0">
                <a:solidFill>
                  <a:schemeClr val="tx1"/>
                </a:solidFill>
              </a:rPr>
              <a:t>B</a:t>
            </a:r>
            <a:r>
              <a:rPr lang="zh-CN" altLang="en-US" dirty="0" smtClean="0">
                <a:solidFill>
                  <a:schemeClr val="tx1"/>
                </a:solidFill>
              </a:rPr>
              <a:t>面：不允许存在</a:t>
            </a:r>
            <a:endParaRPr lang="en-US" altLang="zh-CN" dirty="0" smtClean="0">
              <a:solidFill>
                <a:schemeClr val="tx1"/>
              </a:solidFill>
            </a:endParaRPr>
          </a:p>
          <a:p>
            <a:r>
              <a:rPr lang="en-US" altLang="zh-CN" dirty="0" smtClean="0">
                <a:solidFill>
                  <a:schemeClr val="tx1"/>
                </a:solidFill>
              </a:rPr>
              <a:t>C</a:t>
            </a:r>
            <a:r>
              <a:rPr lang="zh-CN" altLang="en-US" dirty="0" smtClean="0">
                <a:solidFill>
                  <a:schemeClr val="tx1"/>
                </a:solidFill>
              </a:rPr>
              <a:t>面：在不影响安装的情况下允许存在</a:t>
            </a:r>
            <a:endParaRPr lang="en-US" altLang="zh-CN" dirty="0" smtClean="0">
              <a:solidFill>
                <a:schemeClr val="tx1"/>
              </a:solidFill>
            </a:endParaRPr>
          </a:p>
          <a:p>
            <a:r>
              <a:rPr lang="zh-CN" altLang="en-US" dirty="0" smtClean="0">
                <a:solidFill>
                  <a:schemeClr val="tx1"/>
                </a:solidFill>
              </a:rPr>
              <a:t>门框验收标准：</a:t>
            </a:r>
            <a:endParaRPr lang="en-US" altLang="zh-CN" dirty="0" smtClean="0">
              <a:solidFill>
                <a:schemeClr val="tx1"/>
              </a:solidFill>
            </a:endParaRPr>
          </a:p>
          <a:p>
            <a:r>
              <a:rPr lang="en-US" altLang="zh-CN" dirty="0" smtClean="0">
                <a:solidFill>
                  <a:schemeClr val="tx1"/>
                </a:solidFill>
              </a:rPr>
              <a:t>A</a:t>
            </a:r>
            <a:r>
              <a:rPr lang="zh-CN" altLang="en-US" dirty="0" smtClean="0">
                <a:solidFill>
                  <a:schemeClr val="tx1"/>
                </a:solidFill>
              </a:rPr>
              <a:t>面：不允许存在</a:t>
            </a:r>
            <a:endParaRPr lang="en-US" altLang="zh-CN" dirty="0" smtClean="0">
              <a:solidFill>
                <a:schemeClr val="tx1"/>
              </a:solidFill>
            </a:endParaRPr>
          </a:p>
          <a:p>
            <a:r>
              <a:rPr lang="en-US" altLang="zh-CN" dirty="0" smtClean="0">
                <a:solidFill>
                  <a:schemeClr val="tx1"/>
                </a:solidFill>
              </a:rPr>
              <a:t>B</a:t>
            </a:r>
            <a:r>
              <a:rPr lang="zh-CN" altLang="en-US" dirty="0" smtClean="0">
                <a:solidFill>
                  <a:schemeClr val="tx1"/>
                </a:solidFill>
              </a:rPr>
              <a:t>面：线条槽位不允许存在（影响安装）</a:t>
            </a:r>
            <a:endParaRPr lang="en-US" altLang="zh-CN" dirty="0" smtClean="0">
              <a:solidFill>
                <a:schemeClr val="tx1"/>
              </a:solidFill>
            </a:endParaRPr>
          </a:p>
          <a:p>
            <a:r>
              <a:rPr lang="en-US" altLang="zh-CN" dirty="0" smtClean="0">
                <a:solidFill>
                  <a:schemeClr val="tx1"/>
                </a:solidFill>
              </a:rPr>
              <a:t>C</a:t>
            </a:r>
            <a:r>
              <a:rPr lang="zh-CN" altLang="en-US" dirty="0" smtClean="0">
                <a:solidFill>
                  <a:schemeClr val="tx1"/>
                </a:solidFill>
              </a:rPr>
              <a:t>面：在不影响安装的情况下允许存在</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0770" y="422694"/>
            <a:ext cx="1716656" cy="3364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不良图片</a:t>
            </a:r>
            <a:endParaRPr lang="zh-CN" altLang="en-US" dirty="0">
              <a:solidFill>
                <a:schemeClr val="tx1"/>
              </a:solidFill>
            </a:endParaRPr>
          </a:p>
        </p:txBody>
      </p:sp>
      <p:pic>
        <p:nvPicPr>
          <p:cNvPr id="6" name="图片 5" descr="微信图片_20171028160209.jpg"/>
          <p:cNvPicPr>
            <a:picLocks noChangeAspect="1"/>
          </p:cNvPicPr>
          <p:nvPr/>
        </p:nvPicPr>
        <p:blipFill>
          <a:blip r:embed="rId3" cstate="print"/>
          <a:stretch>
            <a:fillRect/>
          </a:stretch>
        </p:blipFill>
        <p:spPr>
          <a:xfrm>
            <a:off x="1542929" y="974785"/>
            <a:ext cx="5340949" cy="4002657"/>
          </a:xfrm>
          <a:prstGeom prst="rect">
            <a:avLst/>
          </a:prstGeom>
        </p:spPr>
      </p:pic>
      <p:sp>
        <p:nvSpPr>
          <p:cNvPr id="8" name="椭圆 7"/>
          <p:cNvSpPr/>
          <p:nvPr/>
        </p:nvSpPr>
        <p:spPr>
          <a:xfrm>
            <a:off x="3190577" y="2579295"/>
            <a:ext cx="2451098" cy="4658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0770" y="422694"/>
            <a:ext cx="1716656" cy="3364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不良图片</a:t>
            </a:r>
            <a:endParaRPr lang="zh-CN" altLang="en-US" dirty="0">
              <a:solidFill>
                <a:schemeClr val="tx1"/>
              </a:solidFill>
            </a:endParaRPr>
          </a:p>
        </p:txBody>
      </p:sp>
      <p:pic>
        <p:nvPicPr>
          <p:cNvPr id="7" name="图片 6" descr="微信图片_20171028160148.jpg"/>
          <p:cNvPicPr>
            <a:picLocks noChangeAspect="1"/>
          </p:cNvPicPr>
          <p:nvPr/>
        </p:nvPicPr>
        <p:blipFill>
          <a:blip r:embed="rId3" cstate="print"/>
          <a:stretch>
            <a:fillRect/>
          </a:stretch>
        </p:blipFill>
        <p:spPr>
          <a:xfrm>
            <a:off x="1837426" y="1107056"/>
            <a:ext cx="5727940" cy="3904891"/>
          </a:xfrm>
          <a:prstGeom prst="rect">
            <a:avLst/>
          </a:prstGeom>
        </p:spPr>
      </p:pic>
      <p:sp>
        <p:nvSpPr>
          <p:cNvPr id="9" name="椭圆 8"/>
          <p:cNvSpPr/>
          <p:nvPr/>
        </p:nvSpPr>
        <p:spPr>
          <a:xfrm>
            <a:off x="3312543" y="2769078"/>
            <a:ext cx="897147" cy="7936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69503" y="1772239"/>
            <a:ext cx="2509128" cy="1357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solidFill>
                  <a:schemeClr val="tx1"/>
                </a:solidFill>
              </a:rPr>
              <a:t>前  言</a:t>
            </a:r>
            <a:endParaRPr lang="zh-CN" altLang="en-US" sz="4000"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255" y="207034"/>
            <a:ext cx="1915064" cy="508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6.</a:t>
            </a:r>
            <a:r>
              <a:rPr lang="zh-CN" altLang="en-US" dirty="0" smtClean="0">
                <a:solidFill>
                  <a:schemeClr val="tx1"/>
                </a:solidFill>
              </a:rPr>
              <a:t>起痱子</a:t>
            </a:r>
            <a:endParaRPr lang="zh-CN" altLang="en-US" dirty="0">
              <a:solidFill>
                <a:schemeClr val="tx1"/>
              </a:solidFill>
            </a:endParaRPr>
          </a:p>
        </p:txBody>
      </p:sp>
      <p:sp>
        <p:nvSpPr>
          <p:cNvPr id="4" name="矩形 3"/>
          <p:cNvSpPr/>
          <p:nvPr/>
        </p:nvSpPr>
        <p:spPr>
          <a:xfrm>
            <a:off x="974787" y="1708037"/>
            <a:ext cx="7513607" cy="7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定义：产品漆膜表面存在肉眼明显可见且有明显凹凸感的细小密集气泡状白点</a:t>
            </a:r>
            <a:endParaRPr lang="en-US" altLang="zh-CN" dirty="0" smtClean="0">
              <a:solidFill>
                <a:schemeClr val="tx1"/>
              </a:solidFill>
            </a:endParaRPr>
          </a:p>
          <a:p>
            <a:r>
              <a:rPr lang="zh-CN" altLang="en-US" dirty="0" smtClean="0">
                <a:solidFill>
                  <a:schemeClr val="tx1"/>
                </a:solidFill>
              </a:rPr>
              <a:t>不良工序：面漆</a:t>
            </a:r>
            <a:endParaRPr lang="zh-CN" altLang="en-US" dirty="0">
              <a:solidFill>
                <a:schemeClr val="tx1"/>
              </a:solidFill>
            </a:endParaRPr>
          </a:p>
        </p:txBody>
      </p:sp>
      <p:sp>
        <p:nvSpPr>
          <p:cNvPr id="5" name="矩形 4"/>
          <p:cNvSpPr/>
          <p:nvPr/>
        </p:nvSpPr>
        <p:spPr>
          <a:xfrm>
            <a:off x="974787" y="2501667"/>
            <a:ext cx="7513607" cy="189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门扇验收标准：</a:t>
            </a:r>
            <a:endParaRPr lang="en-US" altLang="zh-CN" dirty="0" smtClean="0">
              <a:solidFill>
                <a:schemeClr val="tx1"/>
              </a:solidFill>
            </a:endParaRPr>
          </a:p>
          <a:p>
            <a:r>
              <a:rPr lang="en-US" altLang="zh-CN" dirty="0" smtClean="0">
                <a:solidFill>
                  <a:schemeClr val="tx1"/>
                </a:solidFill>
              </a:rPr>
              <a:t>A</a:t>
            </a:r>
            <a:r>
              <a:rPr lang="zh-CN" altLang="en-US" dirty="0" smtClean="0">
                <a:solidFill>
                  <a:schemeClr val="tx1"/>
                </a:solidFill>
              </a:rPr>
              <a:t>面：不允许存在</a:t>
            </a:r>
            <a:endParaRPr lang="en-US" altLang="zh-CN" dirty="0" smtClean="0">
              <a:solidFill>
                <a:schemeClr val="tx1"/>
              </a:solidFill>
            </a:endParaRPr>
          </a:p>
          <a:p>
            <a:r>
              <a:rPr lang="en-US" altLang="zh-CN" dirty="0" smtClean="0">
                <a:solidFill>
                  <a:schemeClr val="tx1"/>
                </a:solidFill>
              </a:rPr>
              <a:t>B</a:t>
            </a:r>
            <a:r>
              <a:rPr lang="zh-CN" altLang="en-US" dirty="0" smtClean="0">
                <a:solidFill>
                  <a:schemeClr val="tx1"/>
                </a:solidFill>
              </a:rPr>
              <a:t>面：不允许存在</a:t>
            </a:r>
            <a:endParaRPr lang="en-US" altLang="zh-CN" dirty="0" smtClean="0">
              <a:solidFill>
                <a:schemeClr val="tx1"/>
              </a:solidFill>
            </a:endParaRPr>
          </a:p>
          <a:p>
            <a:r>
              <a:rPr lang="en-US" altLang="zh-CN" dirty="0" smtClean="0">
                <a:solidFill>
                  <a:schemeClr val="tx1"/>
                </a:solidFill>
              </a:rPr>
              <a:t>C</a:t>
            </a:r>
            <a:r>
              <a:rPr lang="zh-CN" altLang="en-US" dirty="0" smtClean="0">
                <a:solidFill>
                  <a:schemeClr val="tx1"/>
                </a:solidFill>
              </a:rPr>
              <a:t>面：不允许存在</a:t>
            </a:r>
            <a:endParaRPr lang="en-US" altLang="zh-CN" dirty="0" smtClean="0">
              <a:solidFill>
                <a:schemeClr val="tx1"/>
              </a:solidFill>
            </a:endParaRPr>
          </a:p>
          <a:p>
            <a:r>
              <a:rPr lang="zh-CN" altLang="en-US" dirty="0" smtClean="0">
                <a:solidFill>
                  <a:schemeClr val="tx1"/>
                </a:solidFill>
              </a:rPr>
              <a:t>门框验收标准：</a:t>
            </a:r>
            <a:endParaRPr lang="en-US" altLang="zh-CN" dirty="0" smtClean="0">
              <a:solidFill>
                <a:schemeClr val="tx1"/>
              </a:solidFill>
            </a:endParaRPr>
          </a:p>
          <a:p>
            <a:r>
              <a:rPr lang="en-US" altLang="zh-CN" dirty="0" smtClean="0">
                <a:solidFill>
                  <a:schemeClr val="tx1"/>
                </a:solidFill>
              </a:rPr>
              <a:t>A</a:t>
            </a:r>
            <a:r>
              <a:rPr lang="zh-CN" altLang="en-US" dirty="0" smtClean="0">
                <a:solidFill>
                  <a:schemeClr val="tx1"/>
                </a:solidFill>
              </a:rPr>
              <a:t>面：不允许存在</a:t>
            </a:r>
            <a:endParaRPr lang="en-US" altLang="zh-CN" dirty="0" smtClean="0">
              <a:solidFill>
                <a:schemeClr val="tx1"/>
              </a:solidFill>
            </a:endParaRPr>
          </a:p>
          <a:p>
            <a:r>
              <a:rPr lang="en-US" altLang="zh-CN" dirty="0" smtClean="0">
                <a:solidFill>
                  <a:schemeClr val="tx1"/>
                </a:solidFill>
              </a:rPr>
              <a:t>B</a:t>
            </a:r>
            <a:r>
              <a:rPr lang="zh-CN" altLang="en-US" dirty="0" smtClean="0">
                <a:solidFill>
                  <a:schemeClr val="tx1"/>
                </a:solidFill>
              </a:rPr>
              <a:t>面：不允许存在</a:t>
            </a:r>
            <a:endParaRPr lang="en-US" altLang="zh-CN" dirty="0" smtClean="0">
              <a:solidFill>
                <a:schemeClr val="tx1"/>
              </a:solidFill>
            </a:endParaRPr>
          </a:p>
          <a:p>
            <a:r>
              <a:rPr lang="en-US" altLang="zh-CN" dirty="0" smtClean="0">
                <a:solidFill>
                  <a:schemeClr val="tx1"/>
                </a:solidFill>
              </a:rPr>
              <a:t>C</a:t>
            </a:r>
            <a:r>
              <a:rPr lang="zh-CN" altLang="en-US" dirty="0" smtClean="0">
                <a:solidFill>
                  <a:schemeClr val="tx1"/>
                </a:solidFill>
              </a:rPr>
              <a:t>面：不允许存在</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0770" y="422694"/>
            <a:ext cx="1716656" cy="3364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不良图片</a:t>
            </a:r>
            <a:endParaRPr lang="zh-CN" altLang="en-US" dirty="0">
              <a:solidFill>
                <a:schemeClr val="tx1"/>
              </a:solidFill>
            </a:endParaRPr>
          </a:p>
        </p:txBody>
      </p:sp>
      <p:pic>
        <p:nvPicPr>
          <p:cNvPr id="6" name="图片 5" descr="微信图片_20171028160227.jpg"/>
          <p:cNvPicPr>
            <a:picLocks noChangeAspect="1"/>
          </p:cNvPicPr>
          <p:nvPr/>
        </p:nvPicPr>
        <p:blipFill>
          <a:blip r:embed="rId3"/>
          <a:stretch>
            <a:fillRect/>
          </a:stretch>
        </p:blipFill>
        <p:spPr>
          <a:xfrm>
            <a:off x="1377655" y="948906"/>
            <a:ext cx="5135278" cy="4014696"/>
          </a:xfrm>
          <a:prstGeom prst="rect">
            <a:avLst/>
          </a:prstGeom>
        </p:spPr>
      </p:pic>
      <p:sp>
        <p:nvSpPr>
          <p:cNvPr id="9" name="椭圆 8"/>
          <p:cNvSpPr/>
          <p:nvPr/>
        </p:nvSpPr>
        <p:spPr>
          <a:xfrm>
            <a:off x="3416060" y="2656936"/>
            <a:ext cx="1406106" cy="12508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255" y="207034"/>
            <a:ext cx="1915064" cy="508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7.</a:t>
            </a:r>
            <a:r>
              <a:rPr lang="zh-CN" altLang="en-US" dirty="0" smtClean="0">
                <a:solidFill>
                  <a:schemeClr val="tx1"/>
                </a:solidFill>
              </a:rPr>
              <a:t>发白</a:t>
            </a:r>
            <a:endParaRPr lang="zh-CN" altLang="en-US" dirty="0">
              <a:solidFill>
                <a:schemeClr val="tx1"/>
              </a:solidFill>
            </a:endParaRPr>
          </a:p>
        </p:txBody>
      </p:sp>
      <p:sp>
        <p:nvSpPr>
          <p:cNvPr id="4" name="矩形 3"/>
          <p:cNvSpPr/>
          <p:nvPr/>
        </p:nvSpPr>
        <p:spPr>
          <a:xfrm>
            <a:off x="974787" y="1708037"/>
            <a:ext cx="7513607" cy="7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定义：产品涂膜的涂层表面呈雾化乳白色区域</a:t>
            </a:r>
            <a:endParaRPr lang="en-US" altLang="zh-CN" dirty="0" smtClean="0">
              <a:solidFill>
                <a:schemeClr val="tx1"/>
              </a:solidFill>
            </a:endParaRPr>
          </a:p>
          <a:p>
            <a:r>
              <a:rPr lang="zh-CN" altLang="en-US" dirty="0" smtClean="0">
                <a:solidFill>
                  <a:schemeClr val="tx1"/>
                </a:solidFill>
              </a:rPr>
              <a:t>不良工序：面漆</a:t>
            </a:r>
            <a:endParaRPr lang="zh-CN" altLang="en-US" dirty="0">
              <a:solidFill>
                <a:schemeClr val="tx1"/>
              </a:solidFill>
            </a:endParaRPr>
          </a:p>
        </p:txBody>
      </p:sp>
      <p:sp>
        <p:nvSpPr>
          <p:cNvPr id="5" name="矩形 4"/>
          <p:cNvSpPr/>
          <p:nvPr/>
        </p:nvSpPr>
        <p:spPr>
          <a:xfrm>
            <a:off x="974787" y="2501667"/>
            <a:ext cx="7513607" cy="189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门扇验收标准：</a:t>
            </a:r>
            <a:endParaRPr lang="en-US" altLang="zh-CN" dirty="0" smtClean="0">
              <a:solidFill>
                <a:schemeClr val="tx1"/>
              </a:solidFill>
            </a:endParaRPr>
          </a:p>
          <a:p>
            <a:r>
              <a:rPr lang="en-US" altLang="zh-CN" dirty="0" smtClean="0">
                <a:solidFill>
                  <a:schemeClr val="tx1"/>
                </a:solidFill>
              </a:rPr>
              <a:t>A</a:t>
            </a:r>
            <a:r>
              <a:rPr lang="zh-CN" altLang="en-US" dirty="0" smtClean="0">
                <a:solidFill>
                  <a:schemeClr val="tx1"/>
                </a:solidFill>
              </a:rPr>
              <a:t>面：不允许存在</a:t>
            </a:r>
            <a:endParaRPr lang="en-US" altLang="zh-CN" dirty="0" smtClean="0">
              <a:solidFill>
                <a:schemeClr val="tx1"/>
              </a:solidFill>
            </a:endParaRPr>
          </a:p>
          <a:p>
            <a:r>
              <a:rPr lang="en-US" altLang="zh-CN" dirty="0" smtClean="0">
                <a:solidFill>
                  <a:schemeClr val="tx1"/>
                </a:solidFill>
              </a:rPr>
              <a:t>B</a:t>
            </a:r>
            <a:r>
              <a:rPr lang="zh-CN" altLang="en-US" dirty="0" smtClean="0">
                <a:solidFill>
                  <a:schemeClr val="tx1"/>
                </a:solidFill>
              </a:rPr>
              <a:t>面：不允许存在</a:t>
            </a:r>
            <a:endParaRPr lang="en-US" altLang="zh-CN" dirty="0" smtClean="0">
              <a:solidFill>
                <a:schemeClr val="tx1"/>
              </a:solidFill>
            </a:endParaRPr>
          </a:p>
          <a:p>
            <a:r>
              <a:rPr lang="en-US" altLang="zh-CN" dirty="0" smtClean="0">
                <a:solidFill>
                  <a:schemeClr val="tx1"/>
                </a:solidFill>
              </a:rPr>
              <a:t>C</a:t>
            </a:r>
            <a:r>
              <a:rPr lang="zh-CN" altLang="en-US" dirty="0" smtClean="0">
                <a:solidFill>
                  <a:schemeClr val="tx1"/>
                </a:solidFill>
              </a:rPr>
              <a:t>面：不允许存在</a:t>
            </a:r>
            <a:endParaRPr lang="en-US" altLang="zh-CN" dirty="0" smtClean="0">
              <a:solidFill>
                <a:schemeClr val="tx1"/>
              </a:solidFill>
            </a:endParaRPr>
          </a:p>
          <a:p>
            <a:r>
              <a:rPr lang="zh-CN" altLang="en-US" dirty="0" smtClean="0">
                <a:solidFill>
                  <a:schemeClr val="tx1"/>
                </a:solidFill>
              </a:rPr>
              <a:t>门框验收标准：</a:t>
            </a:r>
            <a:endParaRPr lang="en-US" altLang="zh-CN" dirty="0" smtClean="0">
              <a:solidFill>
                <a:schemeClr val="tx1"/>
              </a:solidFill>
            </a:endParaRPr>
          </a:p>
          <a:p>
            <a:r>
              <a:rPr lang="en-US" altLang="zh-CN" dirty="0" smtClean="0">
                <a:solidFill>
                  <a:schemeClr val="tx1"/>
                </a:solidFill>
              </a:rPr>
              <a:t>A</a:t>
            </a:r>
            <a:r>
              <a:rPr lang="zh-CN" altLang="en-US" dirty="0" smtClean="0">
                <a:solidFill>
                  <a:schemeClr val="tx1"/>
                </a:solidFill>
              </a:rPr>
              <a:t>面：不允许存在</a:t>
            </a:r>
            <a:endParaRPr lang="en-US" altLang="zh-CN" dirty="0" smtClean="0">
              <a:solidFill>
                <a:schemeClr val="tx1"/>
              </a:solidFill>
            </a:endParaRPr>
          </a:p>
          <a:p>
            <a:r>
              <a:rPr lang="en-US" altLang="zh-CN" dirty="0" smtClean="0">
                <a:solidFill>
                  <a:schemeClr val="tx1"/>
                </a:solidFill>
              </a:rPr>
              <a:t>B</a:t>
            </a:r>
            <a:r>
              <a:rPr lang="zh-CN" altLang="en-US" dirty="0" smtClean="0">
                <a:solidFill>
                  <a:schemeClr val="tx1"/>
                </a:solidFill>
              </a:rPr>
              <a:t>面：不允许存在</a:t>
            </a:r>
            <a:endParaRPr lang="en-US" altLang="zh-CN" dirty="0" smtClean="0">
              <a:solidFill>
                <a:schemeClr val="tx1"/>
              </a:solidFill>
            </a:endParaRPr>
          </a:p>
          <a:p>
            <a:r>
              <a:rPr lang="en-US" altLang="zh-CN" dirty="0" smtClean="0">
                <a:solidFill>
                  <a:schemeClr val="tx1"/>
                </a:solidFill>
              </a:rPr>
              <a:t>C</a:t>
            </a:r>
            <a:r>
              <a:rPr lang="zh-CN" altLang="en-US" dirty="0" smtClean="0">
                <a:solidFill>
                  <a:schemeClr val="tx1"/>
                </a:solidFill>
              </a:rPr>
              <a:t>面：不允许存在</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255" y="207034"/>
            <a:ext cx="1915064" cy="508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8.</a:t>
            </a:r>
            <a:r>
              <a:rPr lang="zh-CN" altLang="en-US" dirty="0" smtClean="0">
                <a:solidFill>
                  <a:schemeClr val="tx1"/>
                </a:solidFill>
              </a:rPr>
              <a:t>桔皮</a:t>
            </a:r>
            <a:endParaRPr lang="zh-CN" altLang="en-US" dirty="0">
              <a:solidFill>
                <a:schemeClr val="tx1"/>
              </a:solidFill>
            </a:endParaRPr>
          </a:p>
        </p:txBody>
      </p:sp>
      <p:sp>
        <p:nvSpPr>
          <p:cNvPr id="4" name="矩形 3"/>
          <p:cNvSpPr/>
          <p:nvPr/>
        </p:nvSpPr>
        <p:spPr>
          <a:xfrm>
            <a:off x="974787" y="1708037"/>
            <a:ext cx="7513607" cy="7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定义：产品涂膜表面出现类似桔子皮的皱皮现象</a:t>
            </a:r>
            <a:endParaRPr lang="en-US" altLang="zh-CN" dirty="0" smtClean="0">
              <a:solidFill>
                <a:schemeClr val="tx1"/>
              </a:solidFill>
            </a:endParaRPr>
          </a:p>
          <a:p>
            <a:r>
              <a:rPr lang="zh-CN" altLang="en-US" dirty="0" smtClean="0">
                <a:solidFill>
                  <a:schemeClr val="tx1"/>
                </a:solidFill>
              </a:rPr>
              <a:t>不良工序：面漆</a:t>
            </a:r>
            <a:endParaRPr lang="zh-CN" altLang="en-US" dirty="0">
              <a:solidFill>
                <a:schemeClr val="tx1"/>
              </a:solidFill>
            </a:endParaRPr>
          </a:p>
        </p:txBody>
      </p:sp>
      <p:sp>
        <p:nvSpPr>
          <p:cNvPr id="5" name="矩形 4"/>
          <p:cNvSpPr/>
          <p:nvPr/>
        </p:nvSpPr>
        <p:spPr>
          <a:xfrm>
            <a:off x="974787" y="2501667"/>
            <a:ext cx="7513607" cy="189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门扇验收标准：</a:t>
            </a:r>
            <a:endParaRPr lang="en-US" altLang="zh-CN" dirty="0" smtClean="0">
              <a:solidFill>
                <a:schemeClr val="tx1"/>
              </a:solidFill>
            </a:endParaRPr>
          </a:p>
          <a:p>
            <a:r>
              <a:rPr lang="en-US" altLang="zh-CN" dirty="0" smtClean="0">
                <a:solidFill>
                  <a:schemeClr val="tx1"/>
                </a:solidFill>
              </a:rPr>
              <a:t>A</a:t>
            </a:r>
            <a:r>
              <a:rPr lang="zh-CN" altLang="en-US" dirty="0" smtClean="0">
                <a:solidFill>
                  <a:schemeClr val="tx1"/>
                </a:solidFill>
              </a:rPr>
              <a:t>面：表面没有明显粗糙手感，且目测没有明显起皱</a:t>
            </a:r>
            <a:endParaRPr lang="en-US" altLang="zh-CN" dirty="0" smtClean="0">
              <a:solidFill>
                <a:schemeClr val="tx1"/>
              </a:solidFill>
            </a:endParaRPr>
          </a:p>
          <a:p>
            <a:r>
              <a:rPr lang="en-US" altLang="zh-CN" dirty="0" smtClean="0">
                <a:solidFill>
                  <a:schemeClr val="tx1"/>
                </a:solidFill>
              </a:rPr>
              <a:t>B</a:t>
            </a:r>
            <a:r>
              <a:rPr lang="zh-CN" altLang="en-US" dirty="0" smtClean="0">
                <a:solidFill>
                  <a:schemeClr val="tx1"/>
                </a:solidFill>
              </a:rPr>
              <a:t>面：表面没有明显粗糙手感，且目测没有明显起皱</a:t>
            </a:r>
            <a:endParaRPr lang="en-US" altLang="zh-CN" dirty="0" smtClean="0">
              <a:solidFill>
                <a:schemeClr val="tx1"/>
              </a:solidFill>
            </a:endParaRPr>
          </a:p>
          <a:p>
            <a:r>
              <a:rPr lang="en-US" altLang="zh-CN" dirty="0" smtClean="0">
                <a:solidFill>
                  <a:schemeClr val="tx1"/>
                </a:solidFill>
              </a:rPr>
              <a:t>C</a:t>
            </a:r>
            <a:r>
              <a:rPr lang="zh-CN" altLang="en-US" dirty="0" smtClean="0">
                <a:solidFill>
                  <a:schemeClr val="tx1"/>
                </a:solidFill>
              </a:rPr>
              <a:t>面：没要求</a:t>
            </a:r>
            <a:endParaRPr lang="en-US" altLang="zh-CN" dirty="0" smtClean="0">
              <a:solidFill>
                <a:schemeClr val="tx1"/>
              </a:solidFill>
            </a:endParaRPr>
          </a:p>
          <a:p>
            <a:r>
              <a:rPr lang="zh-CN" altLang="en-US" dirty="0" smtClean="0">
                <a:solidFill>
                  <a:schemeClr val="tx1"/>
                </a:solidFill>
              </a:rPr>
              <a:t>门框验收标准：</a:t>
            </a:r>
            <a:endParaRPr lang="en-US" altLang="zh-CN" dirty="0" smtClean="0">
              <a:solidFill>
                <a:schemeClr val="tx1"/>
              </a:solidFill>
            </a:endParaRPr>
          </a:p>
          <a:p>
            <a:r>
              <a:rPr lang="en-US" altLang="zh-CN" dirty="0" smtClean="0">
                <a:solidFill>
                  <a:schemeClr val="tx1"/>
                </a:solidFill>
              </a:rPr>
              <a:t>A</a:t>
            </a:r>
            <a:r>
              <a:rPr lang="zh-CN" altLang="en-US" dirty="0" smtClean="0">
                <a:solidFill>
                  <a:schemeClr val="tx1"/>
                </a:solidFill>
              </a:rPr>
              <a:t>面：表面没有明显粗糙手感，且目测没有明显起皱</a:t>
            </a:r>
            <a:endParaRPr lang="en-US" altLang="zh-CN" dirty="0" smtClean="0">
              <a:solidFill>
                <a:schemeClr val="tx1"/>
              </a:solidFill>
            </a:endParaRPr>
          </a:p>
          <a:p>
            <a:r>
              <a:rPr lang="en-US" altLang="zh-CN" dirty="0" smtClean="0">
                <a:solidFill>
                  <a:schemeClr val="tx1"/>
                </a:solidFill>
              </a:rPr>
              <a:t>B</a:t>
            </a:r>
            <a:r>
              <a:rPr lang="zh-CN" altLang="en-US" dirty="0" smtClean="0">
                <a:solidFill>
                  <a:schemeClr val="tx1"/>
                </a:solidFill>
              </a:rPr>
              <a:t>面：表面没有明显粗糙手感，且目测没有明显起皱</a:t>
            </a:r>
            <a:endParaRPr lang="en-US" altLang="zh-CN" dirty="0" smtClean="0">
              <a:solidFill>
                <a:schemeClr val="tx1"/>
              </a:solidFill>
            </a:endParaRPr>
          </a:p>
          <a:p>
            <a:r>
              <a:rPr lang="en-US" altLang="zh-CN" dirty="0" smtClean="0">
                <a:solidFill>
                  <a:schemeClr val="tx1"/>
                </a:solidFill>
              </a:rPr>
              <a:t>C</a:t>
            </a:r>
            <a:r>
              <a:rPr lang="zh-CN" altLang="en-US" dirty="0" smtClean="0">
                <a:solidFill>
                  <a:schemeClr val="tx1"/>
                </a:solidFill>
              </a:rPr>
              <a:t>面：无要求</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微信图片_20171028160302.jpg"/>
          <p:cNvPicPr>
            <a:picLocks noChangeAspect="1"/>
          </p:cNvPicPr>
          <p:nvPr/>
        </p:nvPicPr>
        <p:blipFill>
          <a:blip r:embed="rId3" cstate="print"/>
          <a:stretch>
            <a:fillRect/>
          </a:stretch>
        </p:blipFill>
        <p:spPr>
          <a:xfrm>
            <a:off x="1950297" y="759125"/>
            <a:ext cx="4528141" cy="4132687"/>
          </a:xfrm>
          <a:prstGeom prst="rect">
            <a:avLst/>
          </a:prstGeom>
        </p:spPr>
      </p:pic>
      <p:sp>
        <p:nvSpPr>
          <p:cNvPr id="10" name="矩形 9"/>
          <p:cNvSpPr/>
          <p:nvPr/>
        </p:nvSpPr>
        <p:spPr>
          <a:xfrm>
            <a:off x="120770" y="422694"/>
            <a:ext cx="1716656" cy="3364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不良图片</a:t>
            </a:r>
            <a:endParaRPr lang="zh-CN" altLang="en-US" dirty="0">
              <a:solidFill>
                <a:schemeClr val="tx1"/>
              </a:solidFill>
            </a:endParaRPr>
          </a:p>
        </p:txBody>
      </p:sp>
      <p:sp>
        <p:nvSpPr>
          <p:cNvPr id="9" name="椭圆 8"/>
          <p:cNvSpPr/>
          <p:nvPr/>
        </p:nvSpPr>
        <p:spPr>
          <a:xfrm>
            <a:off x="3321169" y="2001327"/>
            <a:ext cx="1785669" cy="14061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255" y="207034"/>
            <a:ext cx="1915064" cy="508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9.</a:t>
            </a:r>
            <a:r>
              <a:rPr lang="zh-CN" altLang="en-US" dirty="0" smtClean="0">
                <a:solidFill>
                  <a:schemeClr val="tx1"/>
                </a:solidFill>
              </a:rPr>
              <a:t>针孔</a:t>
            </a:r>
            <a:endParaRPr lang="zh-CN" altLang="en-US" dirty="0">
              <a:solidFill>
                <a:schemeClr val="tx1"/>
              </a:solidFill>
            </a:endParaRPr>
          </a:p>
        </p:txBody>
      </p:sp>
      <p:sp>
        <p:nvSpPr>
          <p:cNvPr id="4" name="矩形 3"/>
          <p:cNvSpPr/>
          <p:nvPr/>
        </p:nvSpPr>
        <p:spPr>
          <a:xfrm>
            <a:off x="974787" y="1708037"/>
            <a:ext cx="7513607" cy="7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定义：产品漆膜表面存在肉眼可见的如针孔状的小洞</a:t>
            </a:r>
            <a:endParaRPr lang="en-US" altLang="zh-CN" dirty="0" smtClean="0">
              <a:solidFill>
                <a:schemeClr val="tx1"/>
              </a:solidFill>
            </a:endParaRPr>
          </a:p>
          <a:p>
            <a:r>
              <a:rPr lang="zh-CN" altLang="en-US" dirty="0" smtClean="0">
                <a:solidFill>
                  <a:schemeClr val="tx1"/>
                </a:solidFill>
              </a:rPr>
              <a:t>不良工序：打磨</a:t>
            </a:r>
            <a:endParaRPr lang="zh-CN" altLang="en-US" dirty="0">
              <a:solidFill>
                <a:schemeClr val="tx1"/>
              </a:solidFill>
            </a:endParaRPr>
          </a:p>
        </p:txBody>
      </p:sp>
      <p:sp>
        <p:nvSpPr>
          <p:cNvPr id="5" name="矩形 4"/>
          <p:cNvSpPr/>
          <p:nvPr/>
        </p:nvSpPr>
        <p:spPr>
          <a:xfrm>
            <a:off x="974787" y="2501667"/>
            <a:ext cx="7513607" cy="189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门扇验收标准：</a:t>
            </a:r>
            <a:endParaRPr lang="en-US" altLang="zh-CN" dirty="0" smtClean="0">
              <a:solidFill>
                <a:schemeClr val="tx1"/>
              </a:solidFill>
            </a:endParaRPr>
          </a:p>
          <a:p>
            <a:r>
              <a:rPr lang="en-US" altLang="zh-CN" dirty="0" smtClean="0">
                <a:solidFill>
                  <a:schemeClr val="tx1"/>
                </a:solidFill>
              </a:rPr>
              <a:t>A</a:t>
            </a:r>
            <a:r>
              <a:rPr lang="zh-CN" altLang="en-US" dirty="0" smtClean="0">
                <a:solidFill>
                  <a:schemeClr val="tx1"/>
                </a:solidFill>
              </a:rPr>
              <a:t>面：</a:t>
            </a:r>
            <a:r>
              <a:rPr lang="zh-CN" altLang="zh-CN" dirty="0" smtClean="0">
                <a:solidFill>
                  <a:schemeClr val="tx1"/>
                </a:solidFill>
              </a:rPr>
              <a:t>少于</a:t>
            </a:r>
            <a:r>
              <a:rPr lang="en-US" altLang="zh-CN" dirty="0" smtClean="0">
                <a:solidFill>
                  <a:schemeClr val="tx1"/>
                </a:solidFill>
              </a:rPr>
              <a:t>5</a:t>
            </a:r>
            <a:r>
              <a:rPr lang="zh-CN" altLang="zh-CN" dirty="0" smtClean="0">
                <a:solidFill>
                  <a:schemeClr val="tx1"/>
                </a:solidFill>
              </a:rPr>
              <a:t>个且相距大于</a:t>
            </a:r>
            <a:r>
              <a:rPr lang="en-US" altLang="zh-CN" dirty="0" smtClean="0">
                <a:solidFill>
                  <a:schemeClr val="tx1"/>
                </a:solidFill>
              </a:rPr>
              <a:t>10cm</a:t>
            </a:r>
            <a:r>
              <a:rPr lang="zh-CN" altLang="zh-CN" dirty="0" smtClean="0">
                <a:solidFill>
                  <a:schemeClr val="tx1"/>
                </a:solidFill>
              </a:rPr>
              <a:t>，直径小于</a:t>
            </a:r>
            <a:r>
              <a:rPr lang="en-US" altLang="zh-CN" dirty="0" smtClean="0">
                <a:solidFill>
                  <a:schemeClr val="tx1"/>
                </a:solidFill>
              </a:rPr>
              <a:t>0.5mm</a:t>
            </a:r>
          </a:p>
          <a:p>
            <a:r>
              <a:rPr lang="en-US" altLang="zh-CN" dirty="0" smtClean="0">
                <a:solidFill>
                  <a:schemeClr val="tx1"/>
                </a:solidFill>
              </a:rPr>
              <a:t>B</a:t>
            </a:r>
            <a:r>
              <a:rPr lang="zh-CN" altLang="en-US" dirty="0" smtClean="0">
                <a:solidFill>
                  <a:schemeClr val="tx1"/>
                </a:solidFill>
              </a:rPr>
              <a:t>面：</a:t>
            </a:r>
            <a:r>
              <a:rPr lang="zh-CN" altLang="zh-CN" dirty="0" smtClean="0">
                <a:solidFill>
                  <a:schemeClr val="tx1"/>
                </a:solidFill>
              </a:rPr>
              <a:t>小于</a:t>
            </a:r>
            <a:r>
              <a:rPr lang="en-US" altLang="zh-CN" dirty="0" smtClean="0">
                <a:solidFill>
                  <a:schemeClr val="tx1"/>
                </a:solidFill>
              </a:rPr>
              <a:t>10</a:t>
            </a:r>
            <a:r>
              <a:rPr lang="zh-CN" altLang="zh-CN" dirty="0" smtClean="0">
                <a:solidFill>
                  <a:schemeClr val="tx1"/>
                </a:solidFill>
              </a:rPr>
              <a:t>个且相距大于</a:t>
            </a:r>
            <a:r>
              <a:rPr lang="en-US" altLang="zh-CN" dirty="0" smtClean="0">
                <a:solidFill>
                  <a:schemeClr val="tx1"/>
                </a:solidFill>
              </a:rPr>
              <a:t>10cm</a:t>
            </a:r>
            <a:r>
              <a:rPr lang="zh-CN" altLang="zh-CN" dirty="0" smtClean="0">
                <a:solidFill>
                  <a:schemeClr val="tx1"/>
                </a:solidFill>
              </a:rPr>
              <a:t>，直径小于</a:t>
            </a:r>
            <a:r>
              <a:rPr lang="en-US" altLang="zh-CN" dirty="0" smtClean="0">
                <a:solidFill>
                  <a:schemeClr val="tx1"/>
                </a:solidFill>
              </a:rPr>
              <a:t>0.5mm</a:t>
            </a:r>
          </a:p>
          <a:p>
            <a:r>
              <a:rPr lang="en-US" altLang="zh-CN" dirty="0" smtClean="0">
                <a:solidFill>
                  <a:schemeClr val="tx1"/>
                </a:solidFill>
              </a:rPr>
              <a:t>C</a:t>
            </a:r>
            <a:r>
              <a:rPr lang="zh-CN" altLang="en-US" dirty="0" smtClean="0">
                <a:solidFill>
                  <a:schemeClr val="tx1"/>
                </a:solidFill>
              </a:rPr>
              <a:t>面：没要求</a:t>
            </a:r>
            <a:endParaRPr lang="en-US" altLang="zh-CN" dirty="0" smtClean="0">
              <a:solidFill>
                <a:schemeClr val="tx1"/>
              </a:solidFill>
            </a:endParaRPr>
          </a:p>
          <a:p>
            <a:r>
              <a:rPr lang="zh-CN" altLang="en-US" dirty="0" smtClean="0">
                <a:solidFill>
                  <a:schemeClr val="tx1"/>
                </a:solidFill>
              </a:rPr>
              <a:t>门框验收标准：</a:t>
            </a:r>
            <a:endParaRPr lang="en-US" altLang="zh-CN" dirty="0" smtClean="0">
              <a:solidFill>
                <a:schemeClr val="tx1"/>
              </a:solidFill>
            </a:endParaRPr>
          </a:p>
          <a:p>
            <a:r>
              <a:rPr lang="en-US" altLang="zh-CN" dirty="0" smtClean="0">
                <a:solidFill>
                  <a:schemeClr val="tx1"/>
                </a:solidFill>
              </a:rPr>
              <a:t>A</a:t>
            </a:r>
            <a:r>
              <a:rPr lang="zh-CN" altLang="en-US" dirty="0" smtClean="0">
                <a:solidFill>
                  <a:schemeClr val="tx1"/>
                </a:solidFill>
              </a:rPr>
              <a:t>面：要求如门扇</a:t>
            </a:r>
            <a:endParaRPr lang="en-US" altLang="zh-CN" dirty="0" smtClean="0">
              <a:solidFill>
                <a:schemeClr val="tx1"/>
              </a:solidFill>
            </a:endParaRPr>
          </a:p>
          <a:p>
            <a:r>
              <a:rPr lang="en-US" altLang="zh-CN" dirty="0" smtClean="0">
                <a:solidFill>
                  <a:schemeClr val="tx1"/>
                </a:solidFill>
              </a:rPr>
              <a:t>B</a:t>
            </a:r>
            <a:r>
              <a:rPr lang="zh-CN" altLang="en-US" dirty="0" smtClean="0">
                <a:solidFill>
                  <a:schemeClr val="tx1"/>
                </a:solidFill>
              </a:rPr>
              <a:t>面：要求如门扇</a:t>
            </a:r>
            <a:endParaRPr lang="en-US" altLang="zh-CN" dirty="0" smtClean="0">
              <a:solidFill>
                <a:schemeClr val="tx1"/>
              </a:solidFill>
            </a:endParaRPr>
          </a:p>
          <a:p>
            <a:r>
              <a:rPr lang="en-US" altLang="zh-CN" dirty="0" smtClean="0">
                <a:solidFill>
                  <a:schemeClr val="tx1"/>
                </a:solidFill>
              </a:rPr>
              <a:t>C</a:t>
            </a:r>
            <a:r>
              <a:rPr lang="zh-CN" altLang="en-US" dirty="0" smtClean="0">
                <a:solidFill>
                  <a:schemeClr val="tx1"/>
                </a:solidFill>
              </a:rPr>
              <a:t>面：要求如门扇</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微信图片_20171108152205.jpg"/>
          <p:cNvPicPr>
            <a:picLocks noChangeAspect="1"/>
          </p:cNvPicPr>
          <p:nvPr/>
        </p:nvPicPr>
        <p:blipFill>
          <a:blip r:embed="rId3"/>
          <a:stretch>
            <a:fillRect/>
          </a:stretch>
        </p:blipFill>
        <p:spPr>
          <a:xfrm>
            <a:off x="2470658" y="923026"/>
            <a:ext cx="5180972" cy="4019910"/>
          </a:xfrm>
          <a:prstGeom prst="rect">
            <a:avLst/>
          </a:prstGeom>
        </p:spPr>
      </p:pic>
      <p:sp>
        <p:nvSpPr>
          <p:cNvPr id="10" name="矩形 9"/>
          <p:cNvSpPr/>
          <p:nvPr/>
        </p:nvSpPr>
        <p:spPr>
          <a:xfrm>
            <a:off x="120770" y="422694"/>
            <a:ext cx="1716656" cy="3364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不良图片</a:t>
            </a:r>
            <a:endParaRPr lang="zh-CN" altLang="en-US" dirty="0">
              <a:solidFill>
                <a:schemeClr val="tx1"/>
              </a:solidFill>
            </a:endParaRPr>
          </a:p>
        </p:txBody>
      </p:sp>
      <p:sp>
        <p:nvSpPr>
          <p:cNvPr id="9" name="椭圆 8"/>
          <p:cNvSpPr/>
          <p:nvPr/>
        </p:nvSpPr>
        <p:spPr>
          <a:xfrm>
            <a:off x="4382219" y="2596551"/>
            <a:ext cx="1492370" cy="14751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255" y="207034"/>
            <a:ext cx="1915064" cy="508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10.</a:t>
            </a:r>
            <a:r>
              <a:rPr lang="zh-CN" altLang="en-US" dirty="0" smtClean="0">
                <a:solidFill>
                  <a:schemeClr val="tx1"/>
                </a:solidFill>
              </a:rPr>
              <a:t>划伤</a:t>
            </a:r>
            <a:endParaRPr lang="zh-CN" altLang="en-US" dirty="0">
              <a:solidFill>
                <a:schemeClr val="tx1"/>
              </a:solidFill>
            </a:endParaRPr>
          </a:p>
        </p:txBody>
      </p:sp>
      <p:sp>
        <p:nvSpPr>
          <p:cNvPr id="4" name="矩形 3"/>
          <p:cNvSpPr/>
          <p:nvPr/>
        </p:nvSpPr>
        <p:spPr>
          <a:xfrm>
            <a:off x="974787" y="1708037"/>
            <a:ext cx="7513607" cy="7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定义：产品涂膜表面存在锐物造成的划痕、刮痕</a:t>
            </a:r>
            <a:endParaRPr lang="en-US" altLang="zh-CN" dirty="0" smtClean="0">
              <a:solidFill>
                <a:schemeClr val="tx1"/>
              </a:solidFill>
            </a:endParaRPr>
          </a:p>
          <a:p>
            <a:r>
              <a:rPr lang="zh-CN" altLang="en-US" dirty="0" smtClean="0">
                <a:solidFill>
                  <a:schemeClr val="tx1"/>
                </a:solidFill>
              </a:rPr>
              <a:t>不良工序：打磨</a:t>
            </a:r>
            <a:r>
              <a:rPr lang="en-US" altLang="zh-CN" dirty="0" smtClean="0">
                <a:solidFill>
                  <a:schemeClr val="tx1"/>
                </a:solidFill>
              </a:rPr>
              <a:t>/</a:t>
            </a:r>
            <a:r>
              <a:rPr lang="zh-CN" altLang="en-US" dirty="0" smtClean="0">
                <a:solidFill>
                  <a:schemeClr val="tx1"/>
                </a:solidFill>
              </a:rPr>
              <a:t>面漆</a:t>
            </a:r>
            <a:endParaRPr lang="zh-CN" altLang="en-US" dirty="0">
              <a:solidFill>
                <a:schemeClr val="tx1"/>
              </a:solidFill>
            </a:endParaRPr>
          </a:p>
        </p:txBody>
      </p:sp>
      <p:sp>
        <p:nvSpPr>
          <p:cNvPr id="5" name="矩形 4"/>
          <p:cNvSpPr/>
          <p:nvPr/>
        </p:nvSpPr>
        <p:spPr>
          <a:xfrm>
            <a:off x="974787" y="2501667"/>
            <a:ext cx="7513607" cy="189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门扇验收标准：</a:t>
            </a:r>
            <a:endParaRPr lang="en-US" altLang="zh-CN" dirty="0" smtClean="0">
              <a:solidFill>
                <a:schemeClr val="tx1"/>
              </a:solidFill>
            </a:endParaRPr>
          </a:p>
          <a:p>
            <a:r>
              <a:rPr lang="en-US" altLang="zh-CN" dirty="0" smtClean="0">
                <a:solidFill>
                  <a:schemeClr val="tx1"/>
                </a:solidFill>
              </a:rPr>
              <a:t>A</a:t>
            </a:r>
            <a:r>
              <a:rPr lang="zh-CN" altLang="en-US" dirty="0" smtClean="0">
                <a:solidFill>
                  <a:schemeClr val="tx1"/>
                </a:solidFill>
              </a:rPr>
              <a:t>面：不允许</a:t>
            </a:r>
            <a:endParaRPr lang="en-US" altLang="zh-CN" dirty="0" smtClean="0">
              <a:solidFill>
                <a:schemeClr val="tx1"/>
              </a:solidFill>
            </a:endParaRPr>
          </a:p>
          <a:p>
            <a:r>
              <a:rPr lang="en-US" altLang="zh-CN" dirty="0" smtClean="0">
                <a:solidFill>
                  <a:schemeClr val="tx1"/>
                </a:solidFill>
              </a:rPr>
              <a:t>B</a:t>
            </a:r>
            <a:r>
              <a:rPr lang="zh-CN" altLang="en-US" dirty="0" smtClean="0">
                <a:solidFill>
                  <a:schemeClr val="tx1"/>
                </a:solidFill>
              </a:rPr>
              <a:t>面：允许存在长度小于</a:t>
            </a:r>
            <a:r>
              <a:rPr lang="en-US" altLang="zh-CN" dirty="0" smtClean="0">
                <a:solidFill>
                  <a:schemeClr val="tx1"/>
                </a:solidFill>
              </a:rPr>
              <a:t>1.5cm</a:t>
            </a:r>
            <a:r>
              <a:rPr lang="zh-CN" altLang="en-US" dirty="0" smtClean="0">
                <a:solidFill>
                  <a:schemeClr val="tx1"/>
                </a:solidFill>
              </a:rPr>
              <a:t>，且宽度小于</a:t>
            </a:r>
            <a:r>
              <a:rPr lang="en-US" altLang="zh-CN" dirty="0" smtClean="0">
                <a:solidFill>
                  <a:schemeClr val="tx1"/>
                </a:solidFill>
              </a:rPr>
              <a:t>0.5mm</a:t>
            </a:r>
          </a:p>
          <a:p>
            <a:r>
              <a:rPr lang="en-US" altLang="zh-CN" dirty="0" smtClean="0">
                <a:solidFill>
                  <a:schemeClr val="tx1"/>
                </a:solidFill>
              </a:rPr>
              <a:t>C</a:t>
            </a:r>
            <a:r>
              <a:rPr lang="zh-CN" altLang="en-US" dirty="0" smtClean="0">
                <a:solidFill>
                  <a:schemeClr val="tx1"/>
                </a:solidFill>
              </a:rPr>
              <a:t>面：没要求</a:t>
            </a:r>
            <a:endParaRPr lang="en-US" altLang="zh-CN" dirty="0" smtClean="0">
              <a:solidFill>
                <a:schemeClr val="tx1"/>
              </a:solidFill>
            </a:endParaRPr>
          </a:p>
          <a:p>
            <a:r>
              <a:rPr lang="zh-CN" altLang="en-US" dirty="0" smtClean="0">
                <a:solidFill>
                  <a:schemeClr val="tx1"/>
                </a:solidFill>
              </a:rPr>
              <a:t>门框验收标准：</a:t>
            </a:r>
            <a:endParaRPr lang="en-US" altLang="zh-CN" dirty="0" smtClean="0">
              <a:solidFill>
                <a:schemeClr val="tx1"/>
              </a:solidFill>
            </a:endParaRPr>
          </a:p>
          <a:p>
            <a:r>
              <a:rPr lang="en-US" altLang="zh-CN" dirty="0" smtClean="0">
                <a:solidFill>
                  <a:schemeClr val="tx1"/>
                </a:solidFill>
              </a:rPr>
              <a:t>A</a:t>
            </a:r>
            <a:r>
              <a:rPr lang="zh-CN" altLang="en-US" dirty="0" smtClean="0">
                <a:solidFill>
                  <a:schemeClr val="tx1"/>
                </a:solidFill>
              </a:rPr>
              <a:t>面：不允许</a:t>
            </a:r>
            <a:endParaRPr lang="en-US" altLang="zh-CN" dirty="0" smtClean="0">
              <a:solidFill>
                <a:schemeClr val="tx1"/>
              </a:solidFill>
            </a:endParaRPr>
          </a:p>
          <a:p>
            <a:r>
              <a:rPr lang="en-US" altLang="zh-CN" dirty="0" smtClean="0">
                <a:solidFill>
                  <a:schemeClr val="tx1"/>
                </a:solidFill>
              </a:rPr>
              <a:t>B</a:t>
            </a:r>
            <a:r>
              <a:rPr lang="zh-CN" altLang="en-US" dirty="0" smtClean="0">
                <a:solidFill>
                  <a:schemeClr val="tx1"/>
                </a:solidFill>
              </a:rPr>
              <a:t>面：允许存在长度小于</a:t>
            </a:r>
            <a:r>
              <a:rPr lang="en-US" altLang="zh-CN" dirty="0" smtClean="0">
                <a:solidFill>
                  <a:schemeClr val="tx1"/>
                </a:solidFill>
              </a:rPr>
              <a:t>1.5cm</a:t>
            </a:r>
            <a:r>
              <a:rPr lang="zh-CN" altLang="en-US" dirty="0" smtClean="0">
                <a:solidFill>
                  <a:schemeClr val="tx1"/>
                </a:solidFill>
              </a:rPr>
              <a:t>，且宽度小于</a:t>
            </a:r>
            <a:r>
              <a:rPr lang="en-US" altLang="zh-CN" dirty="0" smtClean="0">
                <a:solidFill>
                  <a:schemeClr val="tx1"/>
                </a:solidFill>
              </a:rPr>
              <a:t>0.5mm</a:t>
            </a:r>
          </a:p>
          <a:p>
            <a:r>
              <a:rPr lang="en-US" altLang="zh-CN" dirty="0" smtClean="0">
                <a:solidFill>
                  <a:schemeClr val="tx1"/>
                </a:solidFill>
              </a:rPr>
              <a:t>C</a:t>
            </a:r>
            <a:r>
              <a:rPr lang="zh-CN" altLang="en-US" dirty="0" smtClean="0">
                <a:solidFill>
                  <a:schemeClr val="tx1"/>
                </a:solidFill>
              </a:rPr>
              <a:t>面：没要求</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微信图片_20171028160206.jpg"/>
          <p:cNvPicPr>
            <a:picLocks noChangeAspect="1"/>
          </p:cNvPicPr>
          <p:nvPr/>
        </p:nvPicPr>
        <p:blipFill>
          <a:blip r:embed="rId3" cstate="print"/>
          <a:stretch>
            <a:fillRect/>
          </a:stretch>
        </p:blipFill>
        <p:spPr>
          <a:xfrm>
            <a:off x="2467154" y="1043796"/>
            <a:ext cx="4530255" cy="3893764"/>
          </a:xfrm>
          <a:prstGeom prst="rect">
            <a:avLst/>
          </a:prstGeom>
        </p:spPr>
      </p:pic>
      <p:sp>
        <p:nvSpPr>
          <p:cNvPr id="10" name="矩形 9"/>
          <p:cNvSpPr/>
          <p:nvPr/>
        </p:nvSpPr>
        <p:spPr>
          <a:xfrm>
            <a:off x="120770" y="422694"/>
            <a:ext cx="1716656" cy="3364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不良图片</a:t>
            </a:r>
            <a:endParaRPr lang="zh-CN" altLang="en-US" dirty="0">
              <a:solidFill>
                <a:schemeClr val="tx1"/>
              </a:solidFill>
            </a:endParaRPr>
          </a:p>
        </p:txBody>
      </p:sp>
      <p:sp>
        <p:nvSpPr>
          <p:cNvPr id="9" name="椭圆 8"/>
          <p:cNvSpPr/>
          <p:nvPr/>
        </p:nvSpPr>
        <p:spPr>
          <a:xfrm>
            <a:off x="5193103" y="3161581"/>
            <a:ext cx="897148" cy="8583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0770" y="422694"/>
            <a:ext cx="1716656" cy="3364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不良图片</a:t>
            </a:r>
            <a:endParaRPr lang="zh-CN" altLang="en-US" dirty="0">
              <a:solidFill>
                <a:schemeClr val="tx1"/>
              </a:solidFill>
            </a:endParaRPr>
          </a:p>
        </p:txBody>
      </p:sp>
      <p:sp>
        <p:nvSpPr>
          <p:cNvPr id="9" name="椭圆 8"/>
          <p:cNvSpPr/>
          <p:nvPr/>
        </p:nvSpPr>
        <p:spPr>
          <a:xfrm>
            <a:off x="5193103" y="3161581"/>
            <a:ext cx="897148" cy="8583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微信图片_20171108152208.jpg"/>
          <p:cNvPicPr>
            <a:picLocks noChangeAspect="1"/>
          </p:cNvPicPr>
          <p:nvPr/>
        </p:nvPicPr>
        <p:blipFill>
          <a:blip r:embed="rId3"/>
          <a:stretch>
            <a:fillRect/>
          </a:stretch>
        </p:blipFill>
        <p:spPr>
          <a:xfrm>
            <a:off x="2432649" y="931652"/>
            <a:ext cx="4442604" cy="410617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255" y="267419"/>
            <a:ext cx="1915064" cy="508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chemeClr val="tx1"/>
                </a:solidFill>
              </a:rPr>
              <a:t>前言</a:t>
            </a:r>
            <a:endParaRPr lang="zh-CN" altLang="en-US" sz="3200" dirty="0">
              <a:solidFill>
                <a:schemeClr val="tx1"/>
              </a:solidFill>
            </a:endParaRPr>
          </a:p>
        </p:txBody>
      </p:sp>
      <p:sp>
        <p:nvSpPr>
          <p:cNvPr id="5" name="Text Box 18"/>
          <p:cNvSpPr txBox="1">
            <a:spLocks noChangeArrowheads="1"/>
          </p:cNvSpPr>
          <p:nvPr/>
        </p:nvSpPr>
        <p:spPr bwMode="auto">
          <a:xfrm>
            <a:off x="76200" y="1019145"/>
            <a:ext cx="8489830" cy="400110"/>
          </a:xfrm>
          <a:prstGeom prst="rect">
            <a:avLst/>
          </a:prstGeom>
          <a:noFill/>
          <a:ln w="12700">
            <a:noFill/>
            <a:miter lim="800000"/>
            <a:headEnd type="none" w="sm" len="sm"/>
            <a:tailEnd type="none" w="sm" len="sm"/>
          </a:ln>
          <a:effectLst/>
        </p:spPr>
        <p:txBody>
          <a:bodyPr wrap="square">
            <a:spAutoFit/>
          </a:bodyPr>
          <a:lstStyle/>
          <a:p>
            <a:r>
              <a:rPr lang="en-US" altLang="zh-TW" sz="2000" dirty="0"/>
              <a:t>    </a:t>
            </a:r>
            <a:r>
              <a:rPr lang="zh-CN" altLang="en-US" sz="2000" dirty="0" smtClean="0"/>
              <a:t>质量：</a:t>
            </a:r>
            <a:endParaRPr lang="en-US" altLang="zh-TW" sz="2000" dirty="0"/>
          </a:p>
        </p:txBody>
      </p:sp>
      <p:sp>
        <p:nvSpPr>
          <p:cNvPr id="7" name="Text Box 18"/>
          <p:cNvSpPr txBox="1">
            <a:spLocks noChangeArrowheads="1"/>
          </p:cNvSpPr>
          <p:nvPr/>
        </p:nvSpPr>
        <p:spPr bwMode="auto">
          <a:xfrm>
            <a:off x="76200" y="1571655"/>
            <a:ext cx="8489830" cy="400110"/>
          </a:xfrm>
          <a:prstGeom prst="rect">
            <a:avLst/>
          </a:prstGeom>
          <a:noFill/>
          <a:ln w="12700">
            <a:noFill/>
            <a:miter lim="800000"/>
            <a:headEnd type="none" w="sm" len="sm"/>
            <a:tailEnd type="none" w="sm" len="sm"/>
          </a:ln>
          <a:effectLst/>
        </p:spPr>
        <p:txBody>
          <a:bodyPr wrap="square">
            <a:spAutoFit/>
          </a:bodyPr>
          <a:lstStyle/>
          <a:p>
            <a:r>
              <a:rPr lang="en-US" altLang="zh-TW" sz="2000" dirty="0"/>
              <a:t>    </a:t>
            </a:r>
            <a:r>
              <a:rPr lang="zh-CN" altLang="en-US" sz="2000" dirty="0" smtClean="0"/>
              <a:t>企业核心才能之一</a:t>
            </a:r>
            <a:endParaRPr lang="en-US" altLang="zh-TW" sz="2000" dirty="0"/>
          </a:p>
        </p:txBody>
      </p:sp>
      <p:sp>
        <p:nvSpPr>
          <p:cNvPr id="8" name="Text Box 18"/>
          <p:cNvSpPr txBox="1">
            <a:spLocks noChangeArrowheads="1"/>
          </p:cNvSpPr>
          <p:nvPr/>
        </p:nvSpPr>
        <p:spPr bwMode="auto">
          <a:xfrm>
            <a:off x="76200" y="2171819"/>
            <a:ext cx="8489830" cy="1569660"/>
          </a:xfrm>
          <a:prstGeom prst="rect">
            <a:avLst/>
          </a:prstGeom>
          <a:noFill/>
          <a:ln w="12700">
            <a:noFill/>
            <a:miter lim="800000"/>
            <a:headEnd type="none" w="sm" len="sm"/>
            <a:tailEnd type="none" w="sm" len="sm"/>
          </a:ln>
          <a:effectLst/>
        </p:spPr>
        <p:txBody>
          <a:bodyPr wrap="square">
            <a:spAutoFit/>
          </a:bodyPr>
          <a:lstStyle/>
          <a:p>
            <a:r>
              <a:rPr lang="zh-CN" altLang="en-US" sz="3200" dirty="0" smtClean="0"/>
              <a:t>  企业优于别人，且别人无法取代的能力，是企业重要无形资产。能够创造绩效与利润的能力。</a:t>
            </a:r>
            <a:endParaRPr lang="en-US" altLang="zh-TW"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255" y="207034"/>
            <a:ext cx="1915064" cy="508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11.</a:t>
            </a:r>
            <a:r>
              <a:rPr lang="zh-CN" altLang="en-US" dirty="0" smtClean="0">
                <a:solidFill>
                  <a:schemeClr val="tx1"/>
                </a:solidFill>
              </a:rPr>
              <a:t>打穿</a:t>
            </a:r>
            <a:endParaRPr lang="zh-CN" altLang="en-US" dirty="0">
              <a:solidFill>
                <a:schemeClr val="tx1"/>
              </a:solidFill>
            </a:endParaRPr>
          </a:p>
        </p:txBody>
      </p:sp>
      <p:sp>
        <p:nvSpPr>
          <p:cNvPr id="4" name="矩形 3"/>
          <p:cNvSpPr/>
          <p:nvPr/>
        </p:nvSpPr>
        <p:spPr>
          <a:xfrm>
            <a:off x="974787" y="1708037"/>
            <a:ext cx="7513607" cy="7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定义：产品涂膜平面或沟槽漏出底材，呈现粗糙手感的区域不良</a:t>
            </a:r>
            <a:endParaRPr lang="en-US" altLang="zh-CN" dirty="0" smtClean="0">
              <a:solidFill>
                <a:schemeClr val="tx1"/>
              </a:solidFill>
            </a:endParaRPr>
          </a:p>
          <a:p>
            <a:r>
              <a:rPr lang="zh-CN" altLang="en-US" dirty="0" smtClean="0">
                <a:solidFill>
                  <a:schemeClr val="tx1"/>
                </a:solidFill>
              </a:rPr>
              <a:t>不良工序：打磨</a:t>
            </a:r>
            <a:endParaRPr lang="zh-CN" altLang="en-US" dirty="0">
              <a:solidFill>
                <a:schemeClr val="tx1"/>
              </a:solidFill>
            </a:endParaRPr>
          </a:p>
        </p:txBody>
      </p:sp>
      <p:sp>
        <p:nvSpPr>
          <p:cNvPr id="5" name="矩形 4"/>
          <p:cNvSpPr/>
          <p:nvPr/>
        </p:nvSpPr>
        <p:spPr>
          <a:xfrm>
            <a:off x="974787" y="2501667"/>
            <a:ext cx="7513607" cy="189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门扇验收标准：</a:t>
            </a:r>
            <a:endParaRPr lang="en-US" altLang="zh-CN" dirty="0" smtClean="0">
              <a:solidFill>
                <a:schemeClr val="tx1"/>
              </a:solidFill>
            </a:endParaRPr>
          </a:p>
          <a:p>
            <a:r>
              <a:rPr lang="en-US" altLang="zh-CN" dirty="0" smtClean="0">
                <a:solidFill>
                  <a:schemeClr val="tx1"/>
                </a:solidFill>
              </a:rPr>
              <a:t>A</a:t>
            </a:r>
            <a:r>
              <a:rPr lang="zh-CN" altLang="en-US" dirty="0" smtClean="0">
                <a:solidFill>
                  <a:schemeClr val="tx1"/>
                </a:solidFill>
              </a:rPr>
              <a:t>面：不允许</a:t>
            </a:r>
            <a:endParaRPr lang="en-US" altLang="zh-CN" dirty="0" smtClean="0">
              <a:solidFill>
                <a:schemeClr val="tx1"/>
              </a:solidFill>
            </a:endParaRPr>
          </a:p>
          <a:p>
            <a:r>
              <a:rPr lang="en-US" altLang="zh-CN" dirty="0" smtClean="0">
                <a:solidFill>
                  <a:schemeClr val="tx1"/>
                </a:solidFill>
              </a:rPr>
              <a:t>B</a:t>
            </a:r>
            <a:r>
              <a:rPr lang="zh-CN" altLang="en-US" dirty="0" smtClean="0">
                <a:solidFill>
                  <a:schemeClr val="tx1"/>
                </a:solidFill>
              </a:rPr>
              <a:t>面：允许存在</a:t>
            </a:r>
            <a:r>
              <a:rPr lang="en-US" altLang="zh-CN" dirty="0" smtClean="0">
                <a:solidFill>
                  <a:schemeClr val="tx1"/>
                </a:solidFill>
              </a:rPr>
              <a:t>3</a:t>
            </a:r>
            <a:r>
              <a:rPr lang="zh-CN" altLang="en-US" dirty="0" smtClean="0">
                <a:solidFill>
                  <a:schemeClr val="tx1"/>
                </a:solidFill>
              </a:rPr>
              <a:t>处，且长度小于</a:t>
            </a:r>
            <a:r>
              <a:rPr lang="en-US" altLang="zh-CN" dirty="0" smtClean="0">
                <a:solidFill>
                  <a:schemeClr val="tx1"/>
                </a:solidFill>
              </a:rPr>
              <a:t>3CM,</a:t>
            </a:r>
          </a:p>
          <a:p>
            <a:r>
              <a:rPr lang="en-US" altLang="zh-CN" dirty="0" smtClean="0">
                <a:solidFill>
                  <a:schemeClr val="tx1"/>
                </a:solidFill>
              </a:rPr>
              <a:t>C</a:t>
            </a:r>
            <a:r>
              <a:rPr lang="zh-CN" altLang="en-US" dirty="0" smtClean="0">
                <a:solidFill>
                  <a:schemeClr val="tx1"/>
                </a:solidFill>
              </a:rPr>
              <a:t>面：</a:t>
            </a:r>
            <a:endParaRPr lang="en-US" altLang="zh-CN" dirty="0" smtClean="0">
              <a:solidFill>
                <a:schemeClr val="tx1"/>
              </a:solidFill>
            </a:endParaRPr>
          </a:p>
          <a:p>
            <a:r>
              <a:rPr lang="zh-CN" altLang="en-US" dirty="0" smtClean="0">
                <a:solidFill>
                  <a:schemeClr val="tx1"/>
                </a:solidFill>
              </a:rPr>
              <a:t>门框验收标准：</a:t>
            </a:r>
            <a:endParaRPr lang="en-US" altLang="zh-CN" dirty="0" smtClean="0">
              <a:solidFill>
                <a:schemeClr val="tx1"/>
              </a:solidFill>
            </a:endParaRPr>
          </a:p>
          <a:p>
            <a:r>
              <a:rPr lang="en-US" altLang="zh-CN" dirty="0" smtClean="0">
                <a:solidFill>
                  <a:schemeClr val="tx1"/>
                </a:solidFill>
              </a:rPr>
              <a:t>A</a:t>
            </a:r>
            <a:r>
              <a:rPr lang="zh-CN" altLang="en-US" dirty="0" smtClean="0">
                <a:solidFill>
                  <a:schemeClr val="tx1"/>
                </a:solidFill>
              </a:rPr>
              <a:t>面：不允许</a:t>
            </a:r>
            <a:endParaRPr lang="en-US" altLang="zh-CN" dirty="0" smtClean="0">
              <a:solidFill>
                <a:schemeClr val="tx1"/>
              </a:solidFill>
            </a:endParaRPr>
          </a:p>
          <a:p>
            <a:r>
              <a:rPr lang="en-US" altLang="zh-CN" dirty="0" smtClean="0">
                <a:solidFill>
                  <a:schemeClr val="tx1"/>
                </a:solidFill>
              </a:rPr>
              <a:t>B</a:t>
            </a:r>
            <a:r>
              <a:rPr lang="zh-CN" altLang="en-US" dirty="0" smtClean="0">
                <a:solidFill>
                  <a:schemeClr val="tx1"/>
                </a:solidFill>
              </a:rPr>
              <a:t>面：允许存在</a:t>
            </a:r>
            <a:r>
              <a:rPr lang="en-US" altLang="zh-CN" dirty="0" smtClean="0">
                <a:solidFill>
                  <a:schemeClr val="tx1"/>
                </a:solidFill>
              </a:rPr>
              <a:t>3</a:t>
            </a:r>
            <a:r>
              <a:rPr lang="zh-CN" altLang="en-US" dirty="0" smtClean="0">
                <a:solidFill>
                  <a:schemeClr val="tx1"/>
                </a:solidFill>
              </a:rPr>
              <a:t>处，且长度小于</a:t>
            </a:r>
            <a:r>
              <a:rPr lang="en-US" altLang="zh-CN" dirty="0" smtClean="0">
                <a:solidFill>
                  <a:schemeClr val="tx1"/>
                </a:solidFill>
              </a:rPr>
              <a:t>3CM,</a:t>
            </a:r>
          </a:p>
          <a:p>
            <a:r>
              <a:rPr lang="en-US" altLang="zh-CN" dirty="0" smtClean="0">
                <a:solidFill>
                  <a:schemeClr val="tx1"/>
                </a:solidFill>
              </a:rPr>
              <a:t>C</a:t>
            </a:r>
            <a:r>
              <a:rPr lang="zh-CN" altLang="en-US" dirty="0" smtClean="0">
                <a:solidFill>
                  <a:schemeClr val="tx1"/>
                </a:solidFill>
              </a:rPr>
              <a:t>面：</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0770" y="422694"/>
            <a:ext cx="1716656" cy="3364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不良图片</a:t>
            </a:r>
            <a:endParaRPr lang="zh-CN" altLang="en-US" dirty="0">
              <a:solidFill>
                <a:schemeClr val="tx1"/>
              </a:solidFill>
            </a:endParaRPr>
          </a:p>
        </p:txBody>
      </p:sp>
      <p:pic>
        <p:nvPicPr>
          <p:cNvPr id="5" name="图片 4" descr="微信图片_20171028160001.jpg"/>
          <p:cNvPicPr>
            <a:picLocks noChangeAspect="1"/>
          </p:cNvPicPr>
          <p:nvPr/>
        </p:nvPicPr>
        <p:blipFill>
          <a:blip r:embed="rId3"/>
          <a:stretch>
            <a:fillRect/>
          </a:stretch>
        </p:blipFill>
        <p:spPr>
          <a:xfrm>
            <a:off x="1518250" y="1002352"/>
            <a:ext cx="5822830" cy="3912905"/>
          </a:xfrm>
          <a:prstGeom prst="rect">
            <a:avLst/>
          </a:prstGeom>
          <a:noFill/>
          <a:ln>
            <a:noFill/>
          </a:ln>
        </p:spPr>
      </p:pic>
      <p:sp>
        <p:nvSpPr>
          <p:cNvPr id="7" name="椭圆 6"/>
          <p:cNvSpPr/>
          <p:nvPr/>
        </p:nvSpPr>
        <p:spPr>
          <a:xfrm>
            <a:off x="3036496" y="2432649"/>
            <a:ext cx="2777707" cy="793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0770" y="422694"/>
            <a:ext cx="1716656" cy="3364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不良图片</a:t>
            </a:r>
            <a:endParaRPr lang="zh-CN" altLang="en-US" dirty="0">
              <a:solidFill>
                <a:schemeClr val="tx1"/>
              </a:solidFill>
            </a:endParaRPr>
          </a:p>
        </p:txBody>
      </p:sp>
      <p:sp>
        <p:nvSpPr>
          <p:cNvPr id="9" name="椭圆 8"/>
          <p:cNvSpPr/>
          <p:nvPr/>
        </p:nvSpPr>
        <p:spPr>
          <a:xfrm>
            <a:off x="2122097" y="1759788"/>
            <a:ext cx="897148" cy="24499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微信图片_20171028160158.jpg"/>
          <p:cNvPicPr>
            <a:picLocks noChangeAspect="1"/>
          </p:cNvPicPr>
          <p:nvPr/>
        </p:nvPicPr>
        <p:blipFill>
          <a:blip r:embed="rId3"/>
          <a:stretch>
            <a:fillRect/>
          </a:stretch>
        </p:blipFill>
        <p:spPr>
          <a:xfrm rot="10800000">
            <a:off x="1837426" y="992037"/>
            <a:ext cx="5152533" cy="3949097"/>
          </a:xfrm>
          <a:prstGeom prst="rect">
            <a:avLst/>
          </a:prstGeom>
        </p:spPr>
      </p:pic>
      <p:sp>
        <p:nvSpPr>
          <p:cNvPr id="7" name="椭圆 6"/>
          <p:cNvSpPr/>
          <p:nvPr/>
        </p:nvSpPr>
        <p:spPr>
          <a:xfrm>
            <a:off x="3252158" y="992038"/>
            <a:ext cx="1431985" cy="27173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255" y="207034"/>
            <a:ext cx="1915064" cy="508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12.</a:t>
            </a:r>
            <a:r>
              <a:rPr lang="zh-CN" altLang="en-US" dirty="0" smtClean="0">
                <a:solidFill>
                  <a:schemeClr val="tx1"/>
                </a:solidFill>
              </a:rPr>
              <a:t>有疤</a:t>
            </a:r>
            <a:endParaRPr lang="zh-CN" altLang="en-US" dirty="0">
              <a:solidFill>
                <a:schemeClr val="tx1"/>
              </a:solidFill>
            </a:endParaRPr>
          </a:p>
        </p:txBody>
      </p:sp>
      <p:sp>
        <p:nvSpPr>
          <p:cNvPr id="4" name="矩形 3"/>
          <p:cNvSpPr/>
          <p:nvPr/>
        </p:nvSpPr>
        <p:spPr>
          <a:xfrm>
            <a:off x="974787" y="1708037"/>
            <a:ext cx="7513607" cy="7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定义：产品返工后出现明显的材质色泽差异及明细凹凸感的不良</a:t>
            </a:r>
            <a:endParaRPr lang="en-US" altLang="zh-CN" dirty="0" smtClean="0">
              <a:solidFill>
                <a:schemeClr val="tx1"/>
              </a:solidFill>
            </a:endParaRPr>
          </a:p>
          <a:p>
            <a:r>
              <a:rPr lang="zh-CN" altLang="en-US" dirty="0" smtClean="0">
                <a:solidFill>
                  <a:schemeClr val="tx1"/>
                </a:solidFill>
              </a:rPr>
              <a:t>不良工序：打磨</a:t>
            </a:r>
            <a:endParaRPr lang="zh-CN" altLang="en-US" dirty="0">
              <a:solidFill>
                <a:schemeClr val="tx1"/>
              </a:solidFill>
            </a:endParaRPr>
          </a:p>
        </p:txBody>
      </p:sp>
      <p:sp>
        <p:nvSpPr>
          <p:cNvPr id="5" name="矩形 4"/>
          <p:cNvSpPr/>
          <p:nvPr/>
        </p:nvSpPr>
        <p:spPr>
          <a:xfrm>
            <a:off x="974787" y="2501667"/>
            <a:ext cx="7513607" cy="189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门扇验收标准：</a:t>
            </a:r>
            <a:endParaRPr lang="en-US" altLang="zh-CN" dirty="0" smtClean="0">
              <a:solidFill>
                <a:schemeClr val="tx1"/>
              </a:solidFill>
            </a:endParaRPr>
          </a:p>
          <a:p>
            <a:r>
              <a:rPr lang="en-US" altLang="zh-CN" dirty="0" smtClean="0">
                <a:solidFill>
                  <a:schemeClr val="tx1"/>
                </a:solidFill>
              </a:rPr>
              <a:t>A</a:t>
            </a:r>
            <a:r>
              <a:rPr lang="zh-CN" altLang="en-US" dirty="0" smtClean="0">
                <a:solidFill>
                  <a:schemeClr val="tx1"/>
                </a:solidFill>
              </a:rPr>
              <a:t>面：不允许存在</a:t>
            </a:r>
            <a:endParaRPr lang="en-US" altLang="zh-CN" dirty="0" smtClean="0">
              <a:solidFill>
                <a:schemeClr val="tx1"/>
              </a:solidFill>
            </a:endParaRPr>
          </a:p>
          <a:p>
            <a:r>
              <a:rPr lang="en-US" altLang="zh-CN" dirty="0" smtClean="0">
                <a:solidFill>
                  <a:schemeClr val="tx1"/>
                </a:solidFill>
              </a:rPr>
              <a:t>B</a:t>
            </a:r>
            <a:r>
              <a:rPr lang="zh-CN" altLang="en-US" dirty="0" smtClean="0">
                <a:solidFill>
                  <a:schemeClr val="tx1"/>
                </a:solidFill>
              </a:rPr>
              <a:t>面：不允许存在</a:t>
            </a:r>
            <a:endParaRPr lang="en-US" altLang="zh-CN" dirty="0" smtClean="0">
              <a:solidFill>
                <a:schemeClr val="tx1"/>
              </a:solidFill>
            </a:endParaRPr>
          </a:p>
          <a:p>
            <a:r>
              <a:rPr lang="en-US" altLang="zh-CN" dirty="0" smtClean="0">
                <a:solidFill>
                  <a:schemeClr val="tx1"/>
                </a:solidFill>
              </a:rPr>
              <a:t>C</a:t>
            </a:r>
            <a:r>
              <a:rPr lang="zh-CN" altLang="en-US" dirty="0" smtClean="0">
                <a:solidFill>
                  <a:schemeClr val="tx1"/>
                </a:solidFill>
              </a:rPr>
              <a:t>面：没要求</a:t>
            </a:r>
            <a:endParaRPr lang="en-US" altLang="zh-CN" dirty="0" smtClean="0">
              <a:solidFill>
                <a:schemeClr val="tx1"/>
              </a:solidFill>
            </a:endParaRPr>
          </a:p>
          <a:p>
            <a:r>
              <a:rPr lang="zh-CN" altLang="en-US" dirty="0" smtClean="0">
                <a:solidFill>
                  <a:schemeClr val="tx1"/>
                </a:solidFill>
              </a:rPr>
              <a:t>门框验收标准：</a:t>
            </a:r>
            <a:endParaRPr lang="en-US" altLang="zh-CN" dirty="0" smtClean="0">
              <a:solidFill>
                <a:schemeClr val="tx1"/>
              </a:solidFill>
            </a:endParaRPr>
          </a:p>
          <a:p>
            <a:r>
              <a:rPr lang="en-US" altLang="zh-CN" dirty="0" smtClean="0">
                <a:solidFill>
                  <a:schemeClr val="tx1"/>
                </a:solidFill>
              </a:rPr>
              <a:t>A</a:t>
            </a:r>
            <a:r>
              <a:rPr lang="zh-CN" altLang="en-US" dirty="0" smtClean="0">
                <a:solidFill>
                  <a:schemeClr val="tx1"/>
                </a:solidFill>
              </a:rPr>
              <a:t>面：不允许存在</a:t>
            </a:r>
            <a:endParaRPr lang="en-US" altLang="zh-CN" dirty="0" smtClean="0">
              <a:solidFill>
                <a:schemeClr val="tx1"/>
              </a:solidFill>
            </a:endParaRPr>
          </a:p>
          <a:p>
            <a:r>
              <a:rPr lang="en-US" altLang="zh-CN" dirty="0" smtClean="0">
                <a:solidFill>
                  <a:schemeClr val="tx1"/>
                </a:solidFill>
              </a:rPr>
              <a:t>B</a:t>
            </a:r>
            <a:r>
              <a:rPr lang="zh-CN" altLang="en-US" dirty="0" smtClean="0">
                <a:solidFill>
                  <a:schemeClr val="tx1"/>
                </a:solidFill>
              </a:rPr>
              <a:t>面：不允许存在</a:t>
            </a:r>
            <a:endParaRPr lang="en-US" altLang="zh-CN" dirty="0" smtClean="0">
              <a:solidFill>
                <a:schemeClr val="tx1"/>
              </a:solidFill>
            </a:endParaRPr>
          </a:p>
          <a:p>
            <a:r>
              <a:rPr lang="en-US" altLang="zh-CN" dirty="0" smtClean="0">
                <a:solidFill>
                  <a:schemeClr val="tx1"/>
                </a:solidFill>
              </a:rPr>
              <a:t>C</a:t>
            </a:r>
            <a:r>
              <a:rPr lang="zh-CN" altLang="en-US" dirty="0" smtClean="0">
                <a:solidFill>
                  <a:schemeClr val="tx1"/>
                </a:solidFill>
              </a:rPr>
              <a:t>面：没要求</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微信图片_20171108154001.jpg"/>
          <p:cNvPicPr>
            <a:picLocks noChangeAspect="1"/>
          </p:cNvPicPr>
          <p:nvPr/>
        </p:nvPicPr>
        <p:blipFill>
          <a:blip r:embed="rId3"/>
          <a:stretch>
            <a:fillRect/>
          </a:stretch>
        </p:blipFill>
        <p:spPr>
          <a:xfrm>
            <a:off x="2156605" y="1078301"/>
            <a:ext cx="4606504" cy="3881887"/>
          </a:xfrm>
          <a:prstGeom prst="rect">
            <a:avLst/>
          </a:prstGeom>
        </p:spPr>
      </p:pic>
      <p:sp>
        <p:nvSpPr>
          <p:cNvPr id="10" name="矩形 9"/>
          <p:cNvSpPr/>
          <p:nvPr/>
        </p:nvSpPr>
        <p:spPr>
          <a:xfrm>
            <a:off x="120770" y="422694"/>
            <a:ext cx="1716656" cy="3364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不良图片</a:t>
            </a:r>
            <a:endParaRPr lang="zh-CN" altLang="en-US" dirty="0">
              <a:solidFill>
                <a:schemeClr val="tx1"/>
              </a:solidFill>
            </a:endParaRPr>
          </a:p>
        </p:txBody>
      </p:sp>
      <p:sp>
        <p:nvSpPr>
          <p:cNvPr id="9" name="椭圆 8"/>
          <p:cNvSpPr/>
          <p:nvPr/>
        </p:nvSpPr>
        <p:spPr>
          <a:xfrm>
            <a:off x="3485072" y="2182484"/>
            <a:ext cx="1164566" cy="11818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255" y="207034"/>
            <a:ext cx="1915064" cy="508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13.</a:t>
            </a:r>
            <a:r>
              <a:rPr lang="zh-CN" altLang="en-US" dirty="0" smtClean="0">
                <a:solidFill>
                  <a:schemeClr val="tx1"/>
                </a:solidFill>
              </a:rPr>
              <a:t>砂印</a:t>
            </a:r>
            <a:endParaRPr lang="zh-CN" altLang="en-US" dirty="0">
              <a:solidFill>
                <a:schemeClr val="tx1"/>
              </a:solidFill>
            </a:endParaRPr>
          </a:p>
        </p:txBody>
      </p:sp>
      <p:sp>
        <p:nvSpPr>
          <p:cNvPr id="4" name="矩形 3"/>
          <p:cNvSpPr/>
          <p:nvPr/>
        </p:nvSpPr>
        <p:spPr>
          <a:xfrm>
            <a:off x="974787" y="1708037"/>
            <a:ext cx="7513607" cy="7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定义：产品涂膜表面存在明显肉眼可见的砂纸打磨痕迹</a:t>
            </a:r>
            <a:endParaRPr lang="en-US" altLang="zh-CN" dirty="0" smtClean="0">
              <a:solidFill>
                <a:schemeClr val="tx1"/>
              </a:solidFill>
            </a:endParaRPr>
          </a:p>
          <a:p>
            <a:r>
              <a:rPr lang="zh-CN" altLang="en-US" dirty="0" smtClean="0">
                <a:solidFill>
                  <a:schemeClr val="tx1"/>
                </a:solidFill>
              </a:rPr>
              <a:t>不良工序：打磨</a:t>
            </a:r>
            <a:endParaRPr lang="zh-CN" altLang="en-US" dirty="0">
              <a:solidFill>
                <a:schemeClr val="tx1"/>
              </a:solidFill>
            </a:endParaRPr>
          </a:p>
        </p:txBody>
      </p:sp>
      <p:sp>
        <p:nvSpPr>
          <p:cNvPr id="5" name="矩形 4"/>
          <p:cNvSpPr/>
          <p:nvPr/>
        </p:nvSpPr>
        <p:spPr>
          <a:xfrm>
            <a:off x="974787" y="2743200"/>
            <a:ext cx="7513607" cy="189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门扇验收标准：</a:t>
            </a:r>
            <a:endParaRPr lang="en-US" altLang="zh-CN" dirty="0" smtClean="0">
              <a:solidFill>
                <a:schemeClr val="tx1"/>
              </a:solidFill>
            </a:endParaRPr>
          </a:p>
          <a:p>
            <a:r>
              <a:rPr lang="en-US" altLang="zh-CN" dirty="0" smtClean="0">
                <a:solidFill>
                  <a:schemeClr val="tx1"/>
                </a:solidFill>
              </a:rPr>
              <a:t>A</a:t>
            </a:r>
            <a:r>
              <a:rPr lang="zh-CN" altLang="en-US" dirty="0" smtClean="0">
                <a:solidFill>
                  <a:schemeClr val="tx1"/>
                </a:solidFill>
              </a:rPr>
              <a:t>面：允许存在目测不明显砂印</a:t>
            </a:r>
            <a:endParaRPr lang="en-US" altLang="zh-CN" dirty="0" smtClean="0">
              <a:solidFill>
                <a:schemeClr val="tx1"/>
              </a:solidFill>
            </a:endParaRPr>
          </a:p>
          <a:p>
            <a:r>
              <a:rPr lang="en-US" altLang="zh-CN" dirty="0" smtClean="0">
                <a:solidFill>
                  <a:schemeClr val="tx1"/>
                </a:solidFill>
              </a:rPr>
              <a:t>B</a:t>
            </a:r>
            <a:r>
              <a:rPr lang="zh-CN" altLang="en-US" dirty="0" smtClean="0">
                <a:solidFill>
                  <a:schemeClr val="tx1"/>
                </a:solidFill>
              </a:rPr>
              <a:t>面：允许存在目测不明显砂印</a:t>
            </a:r>
            <a:endParaRPr lang="en-US" altLang="zh-CN" dirty="0" smtClean="0">
              <a:solidFill>
                <a:schemeClr val="tx1"/>
              </a:solidFill>
            </a:endParaRPr>
          </a:p>
          <a:p>
            <a:r>
              <a:rPr lang="en-US" altLang="zh-CN" dirty="0" smtClean="0">
                <a:solidFill>
                  <a:schemeClr val="tx1"/>
                </a:solidFill>
              </a:rPr>
              <a:t>C</a:t>
            </a:r>
            <a:r>
              <a:rPr lang="zh-CN" altLang="en-US" dirty="0" smtClean="0">
                <a:solidFill>
                  <a:schemeClr val="tx1"/>
                </a:solidFill>
              </a:rPr>
              <a:t>面：</a:t>
            </a:r>
            <a:endParaRPr lang="en-US" altLang="zh-CN" dirty="0" smtClean="0">
              <a:solidFill>
                <a:schemeClr val="tx1"/>
              </a:solidFill>
            </a:endParaRPr>
          </a:p>
          <a:p>
            <a:r>
              <a:rPr lang="zh-CN" altLang="en-US" dirty="0" smtClean="0">
                <a:solidFill>
                  <a:schemeClr val="tx1"/>
                </a:solidFill>
              </a:rPr>
              <a:t>门框验收标准：</a:t>
            </a:r>
            <a:endParaRPr lang="en-US" altLang="zh-CN" dirty="0" smtClean="0">
              <a:solidFill>
                <a:schemeClr val="tx1"/>
              </a:solidFill>
            </a:endParaRPr>
          </a:p>
          <a:p>
            <a:r>
              <a:rPr lang="en-US" altLang="zh-CN" dirty="0" smtClean="0">
                <a:solidFill>
                  <a:schemeClr val="tx1"/>
                </a:solidFill>
              </a:rPr>
              <a:t>A</a:t>
            </a:r>
            <a:r>
              <a:rPr lang="zh-CN" altLang="en-US" dirty="0" smtClean="0">
                <a:solidFill>
                  <a:schemeClr val="tx1"/>
                </a:solidFill>
              </a:rPr>
              <a:t>面：允许存在目测不明显砂印</a:t>
            </a:r>
            <a:endParaRPr lang="en-US" altLang="zh-CN" dirty="0" smtClean="0">
              <a:solidFill>
                <a:schemeClr val="tx1"/>
              </a:solidFill>
            </a:endParaRPr>
          </a:p>
          <a:p>
            <a:r>
              <a:rPr lang="en-US" altLang="zh-CN" dirty="0" smtClean="0">
                <a:solidFill>
                  <a:schemeClr val="tx1"/>
                </a:solidFill>
              </a:rPr>
              <a:t>B</a:t>
            </a:r>
            <a:r>
              <a:rPr lang="zh-CN" altLang="en-US" dirty="0" smtClean="0">
                <a:solidFill>
                  <a:schemeClr val="tx1"/>
                </a:solidFill>
              </a:rPr>
              <a:t>面：允许存在目测不明显砂印</a:t>
            </a:r>
            <a:endParaRPr lang="en-US" altLang="zh-CN" dirty="0" smtClean="0">
              <a:solidFill>
                <a:schemeClr val="tx1"/>
              </a:solidFill>
            </a:endParaRPr>
          </a:p>
          <a:p>
            <a:r>
              <a:rPr lang="en-US" altLang="zh-CN" dirty="0" smtClean="0">
                <a:solidFill>
                  <a:schemeClr val="tx1"/>
                </a:solidFill>
              </a:rPr>
              <a:t>C</a:t>
            </a:r>
            <a:r>
              <a:rPr lang="zh-CN" altLang="en-US" dirty="0" smtClean="0">
                <a:solidFill>
                  <a:schemeClr val="tx1"/>
                </a:solidFill>
              </a:rPr>
              <a:t>面：</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微信图片_20171028160245.jpg"/>
          <p:cNvPicPr>
            <a:picLocks noChangeAspect="1"/>
          </p:cNvPicPr>
          <p:nvPr/>
        </p:nvPicPr>
        <p:blipFill>
          <a:blip r:embed="rId3" cstate="print"/>
          <a:stretch>
            <a:fillRect/>
          </a:stretch>
        </p:blipFill>
        <p:spPr>
          <a:xfrm>
            <a:off x="2725947" y="949983"/>
            <a:ext cx="3812876" cy="4083171"/>
          </a:xfrm>
          <a:prstGeom prst="rect">
            <a:avLst/>
          </a:prstGeom>
        </p:spPr>
      </p:pic>
      <p:sp>
        <p:nvSpPr>
          <p:cNvPr id="10" name="矩形 9"/>
          <p:cNvSpPr/>
          <p:nvPr/>
        </p:nvSpPr>
        <p:spPr>
          <a:xfrm>
            <a:off x="120770" y="422694"/>
            <a:ext cx="1716656" cy="3364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不良图片</a:t>
            </a:r>
            <a:endParaRPr lang="zh-CN" altLang="en-US" dirty="0">
              <a:solidFill>
                <a:schemeClr val="tx1"/>
              </a:solidFill>
            </a:endParaRPr>
          </a:p>
        </p:txBody>
      </p:sp>
      <p:sp>
        <p:nvSpPr>
          <p:cNvPr id="9" name="椭圆 8"/>
          <p:cNvSpPr/>
          <p:nvPr/>
        </p:nvSpPr>
        <p:spPr>
          <a:xfrm>
            <a:off x="4283242" y="2036969"/>
            <a:ext cx="897148" cy="22342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255" y="207034"/>
            <a:ext cx="1915064" cy="508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14.</a:t>
            </a:r>
            <a:r>
              <a:rPr lang="zh-CN" altLang="en-US" dirty="0" smtClean="0">
                <a:solidFill>
                  <a:schemeClr val="tx1"/>
                </a:solidFill>
              </a:rPr>
              <a:t>变形</a:t>
            </a:r>
            <a:endParaRPr lang="zh-CN" altLang="en-US" dirty="0">
              <a:solidFill>
                <a:schemeClr val="tx1"/>
              </a:solidFill>
            </a:endParaRPr>
          </a:p>
        </p:txBody>
      </p:sp>
      <p:sp>
        <p:nvSpPr>
          <p:cNvPr id="4" name="矩形 3"/>
          <p:cNvSpPr/>
          <p:nvPr/>
        </p:nvSpPr>
        <p:spPr>
          <a:xfrm>
            <a:off x="974787" y="1708037"/>
            <a:ext cx="7513607" cy="7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定义：产品由于板材弯曲导致的明显不平的现象</a:t>
            </a:r>
            <a:endParaRPr lang="en-US" altLang="zh-CN" dirty="0" smtClean="0">
              <a:solidFill>
                <a:schemeClr val="tx1"/>
              </a:solidFill>
            </a:endParaRPr>
          </a:p>
          <a:p>
            <a:r>
              <a:rPr lang="zh-CN" altLang="en-US" dirty="0" smtClean="0">
                <a:solidFill>
                  <a:schemeClr val="tx1"/>
                </a:solidFill>
              </a:rPr>
              <a:t>不良工序：材料</a:t>
            </a:r>
            <a:endParaRPr lang="zh-CN" altLang="en-US" dirty="0">
              <a:solidFill>
                <a:schemeClr val="tx1"/>
              </a:solidFill>
            </a:endParaRPr>
          </a:p>
        </p:txBody>
      </p:sp>
      <p:sp>
        <p:nvSpPr>
          <p:cNvPr id="5" name="矩形 4"/>
          <p:cNvSpPr/>
          <p:nvPr/>
        </p:nvSpPr>
        <p:spPr>
          <a:xfrm>
            <a:off x="974787" y="2501667"/>
            <a:ext cx="7513607" cy="189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门扇验收标准：</a:t>
            </a:r>
            <a:endParaRPr lang="en-US" altLang="zh-CN" dirty="0" smtClean="0">
              <a:solidFill>
                <a:schemeClr val="tx1"/>
              </a:solidFill>
            </a:endParaRPr>
          </a:p>
          <a:p>
            <a:r>
              <a:rPr lang="en-US" altLang="zh-CN" dirty="0" smtClean="0">
                <a:solidFill>
                  <a:schemeClr val="tx1"/>
                </a:solidFill>
              </a:rPr>
              <a:t>A</a:t>
            </a:r>
            <a:r>
              <a:rPr lang="zh-CN" altLang="en-US" dirty="0" smtClean="0">
                <a:solidFill>
                  <a:schemeClr val="tx1"/>
                </a:solidFill>
              </a:rPr>
              <a:t>面：不平间隙小于</a:t>
            </a:r>
            <a:r>
              <a:rPr lang="en-US" altLang="zh-CN" dirty="0" smtClean="0">
                <a:solidFill>
                  <a:schemeClr val="tx1"/>
                </a:solidFill>
              </a:rPr>
              <a:t>3mm</a:t>
            </a:r>
            <a:r>
              <a:rPr lang="zh-CN" altLang="en-US" dirty="0" smtClean="0">
                <a:solidFill>
                  <a:schemeClr val="tx1"/>
                </a:solidFill>
              </a:rPr>
              <a:t>，且不影响安装</a:t>
            </a:r>
            <a:endParaRPr lang="en-US" altLang="zh-CN" dirty="0" smtClean="0">
              <a:solidFill>
                <a:schemeClr val="tx1"/>
              </a:solidFill>
            </a:endParaRPr>
          </a:p>
          <a:p>
            <a:r>
              <a:rPr lang="en-US" altLang="zh-CN" dirty="0" smtClean="0">
                <a:solidFill>
                  <a:schemeClr val="tx1"/>
                </a:solidFill>
              </a:rPr>
              <a:t>B</a:t>
            </a:r>
            <a:r>
              <a:rPr lang="zh-CN" altLang="en-US" dirty="0" smtClean="0">
                <a:solidFill>
                  <a:schemeClr val="tx1"/>
                </a:solidFill>
              </a:rPr>
              <a:t>面：</a:t>
            </a:r>
            <a:endParaRPr lang="en-US" altLang="zh-CN" dirty="0" smtClean="0">
              <a:solidFill>
                <a:schemeClr val="tx1"/>
              </a:solidFill>
            </a:endParaRPr>
          </a:p>
          <a:p>
            <a:r>
              <a:rPr lang="en-US" altLang="zh-CN" dirty="0" smtClean="0">
                <a:solidFill>
                  <a:schemeClr val="tx1"/>
                </a:solidFill>
              </a:rPr>
              <a:t>C</a:t>
            </a:r>
            <a:r>
              <a:rPr lang="zh-CN" altLang="en-US" dirty="0" smtClean="0">
                <a:solidFill>
                  <a:schemeClr val="tx1"/>
                </a:solidFill>
              </a:rPr>
              <a:t>面：</a:t>
            </a:r>
            <a:endParaRPr lang="en-US" altLang="zh-CN" dirty="0" smtClean="0">
              <a:solidFill>
                <a:schemeClr val="tx1"/>
              </a:solidFill>
            </a:endParaRPr>
          </a:p>
          <a:p>
            <a:r>
              <a:rPr lang="zh-CN" altLang="en-US" dirty="0" smtClean="0">
                <a:solidFill>
                  <a:schemeClr val="tx1"/>
                </a:solidFill>
              </a:rPr>
              <a:t>门框验收标准：</a:t>
            </a:r>
            <a:endParaRPr lang="en-US" altLang="zh-CN" dirty="0" smtClean="0">
              <a:solidFill>
                <a:schemeClr val="tx1"/>
              </a:solidFill>
            </a:endParaRPr>
          </a:p>
          <a:p>
            <a:r>
              <a:rPr lang="en-US" altLang="zh-CN" dirty="0" smtClean="0">
                <a:solidFill>
                  <a:schemeClr val="tx1"/>
                </a:solidFill>
              </a:rPr>
              <a:t>A</a:t>
            </a:r>
            <a:r>
              <a:rPr lang="zh-CN" altLang="en-US" dirty="0" smtClean="0">
                <a:solidFill>
                  <a:schemeClr val="tx1"/>
                </a:solidFill>
              </a:rPr>
              <a:t>面：不平间隙小于</a:t>
            </a:r>
            <a:r>
              <a:rPr lang="en-US" altLang="zh-CN" dirty="0" smtClean="0">
                <a:solidFill>
                  <a:schemeClr val="tx1"/>
                </a:solidFill>
              </a:rPr>
              <a:t>3cm</a:t>
            </a:r>
            <a:r>
              <a:rPr lang="zh-CN" altLang="en-US" dirty="0" smtClean="0">
                <a:solidFill>
                  <a:schemeClr val="tx1"/>
                </a:solidFill>
              </a:rPr>
              <a:t>，不影响安装</a:t>
            </a:r>
            <a:endParaRPr lang="en-US" altLang="zh-CN" dirty="0" smtClean="0">
              <a:solidFill>
                <a:schemeClr val="tx1"/>
              </a:solidFill>
            </a:endParaRPr>
          </a:p>
          <a:p>
            <a:r>
              <a:rPr lang="en-US" altLang="zh-CN" dirty="0" smtClean="0">
                <a:solidFill>
                  <a:schemeClr val="tx1"/>
                </a:solidFill>
              </a:rPr>
              <a:t>B</a:t>
            </a:r>
            <a:r>
              <a:rPr lang="zh-CN" altLang="en-US" dirty="0" smtClean="0">
                <a:solidFill>
                  <a:schemeClr val="tx1"/>
                </a:solidFill>
              </a:rPr>
              <a:t>面：</a:t>
            </a:r>
            <a:endParaRPr lang="en-US" altLang="zh-CN" dirty="0" smtClean="0">
              <a:solidFill>
                <a:schemeClr val="tx1"/>
              </a:solidFill>
            </a:endParaRPr>
          </a:p>
          <a:p>
            <a:r>
              <a:rPr lang="en-US" altLang="zh-CN" dirty="0" smtClean="0">
                <a:solidFill>
                  <a:schemeClr val="tx1"/>
                </a:solidFill>
              </a:rPr>
              <a:t>C</a:t>
            </a:r>
            <a:r>
              <a:rPr lang="zh-CN" altLang="en-US" dirty="0" smtClean="0">
                <a:solidFill>
                  <a:schemeClr val="tx1"/>
                </a:solidFill>
              </a:rPr>
              <a:t>面：</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255" y="207034"/>
            <a:ext cx="1915064" cy="508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15.</a:t>
            </a:r>
            <a:r>
              <a:rPr lang="zh-CN" altLang="en-US" dirty="0" smtClean="0">
                <a:solidFill>
                  <a:schemeClr val="tx1"/>
                </a:solidFill>
              </a:rPr>
              <a:t>爆裂</a:t>
            </a:r>
            <a:endParaRPr lang="zh-CN" altLang="en-US" dirty="0">
              <a:solidFill>
                <a:schemeClr val="tx1"/>
              </a:solidFill>
            </a:endParaRPr>
          </a:p>
        </p:txBody>
      </p:sp>
      <p:sp>
        <p:nvSpPr>
          <p:cNvPr id="4" name="矩形 3"/>
          <p:cNvSpPr/>
          <p:nvPr/>
        </p:nvSpPr>
        <p:spPr>
          <a:xfrm>
            <a:off x="974787" y="1708037"/>
            <a:ext cx="7513607" cy="7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定义：产品板材存在线性开裂的不良</a:t>
            </a:r>
            <a:endParaRPr lang="en-US" altLang="zh-CN" dirty="0" smtClean="0">
              <a:solidFill>
                <a:schemeClr val="tx1"/>
              </a:solidFill>
            </a:endParaRPr>
          </a:p>
          <a:p>
            <a:r>
              <a:rPr lang="zh-CN" altLang="en-US" dirty="0" smtClean="0">
                <a:solidFill>
                  <a:schemeClr val="tx1"/>
                </a:solidFill>
              </a:rPr>
              <a:t>不良工序：材料</a:t>
            </a:r>
            <a:endParaRPr lang="zh-CN" altLang="en-US" dirty="0">
              <a:solidFill>
                <a:schemeClr val="tx1"/>
              </a:solidFill>
            </a:endParaRPr>
          </a:p>
        </p:txBody>
      </p:sp>
      <p:sp>
        <p:nvSpPr>
          <p:cNvPr id="5" name="矩形 4"/>
          <p:cNvSpPr/>
          <p:nvPr/>
        </p:nvSpPr>
        <p:spPr>
          <a:xfrm>
            <a:off x="974787" y="2501667"/>
            <a:ext cx="7513607" cy="189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门扇验收标准：</a:t>
            </a:r>
            <a:endParaRPr lang="en-US" altLang="zh-CN" dirty="0" smtClean="0">
              <a:solidFill>
                <a:schemeClr val="tx1"/>
              </a:solidFill>
            </a:endParaRPr>
          </a:p>
          <a:p>
            <a:r>
              <a:rPr lang="en-US" altLang="zh-CN" dirty="0" smtClean="0">
                <a:solidFill>
                  <a:schemeClr val="tx1"/>
                </a:solidFill>
              </a:rPr>
              <a:t>A</a:t>
            </a:r>
            <a:r>
              <a:rPr lang="zh-CN" altLang="en-US" dirty="0" smtClean="0">
                <a:solidFill>
                  <a:schemeClr val="tx1"/>
                </a:solidFill>
              </a:rPr>
              <a:t>面：不允许</a:t>
            </a:r>
            <a:endParaRPr lang="en-US" altLang="zh-CN" dirty="0" smtClean="0">
              <a:solidFill>
                <a:schemeClr val="tx1"/>
              </a:solidFill>
            </a:endParaRPr>
          </a:p>
          <a:p>
            <a:r>
              <a:rPr lang="en-US" altLang="zh-CN" dirty="0" smtClean="0">
                <a:solidFill>
                  <a:schemeClr val="tx1"/>
                </a:solidFill>
              </a:rPr>
              <a:t>B</a:t>
            </a:r>
            <a:r>
              <a:rPr lang="zh-CN" altLang="en-US" dirty="0" smtClean="0">
                <a:solidFill>
                  <a:schemeClr val="tx1"/>
                </a:solidFill>
              </a:rPr>
              <a:t>面：不允许</a:t>
            </a:r>
            <a:endParaRPr lang="en-US" altLang="zh-CN" dirty="0" smtClean="0">
              <a:solidFill>
                <a:schemeClr val="tx1"/>
              </a:solidFill>
            </a:endParaRPr>
          </a:p>
          <a:p>
            <a:r>
              <a:rPr lang="en-US" altLang="zh-CN" dirty="0" smtClean="0">
                <a:solidFill>
                  <a:schemeClr val="tx1"/>
                </a:solidFill>
              </a:rPr>
              <a:t>C</a:t>
            </a:r>
            <a:r>
              <a:rPr lang="zh-CN" altLang="en-US" dirty="0" smtClean="0">
                <a:solidFill>
                  <a:schemeClr val="tx1"/>
                </a:solidFill>
              </a:rPr>
              <a:t>面：不允许</a:t>
            </a:r>
            <a:endParaRPr lang="en-US" altLang="zh-CN" dirty="0" smtClean="0">
              <a:solidFill>
                <a:schemeClr val="tx1"/>
              </a:solidFill>
            </a:endParaRPr>
          </a:p>
          <a:p>
            <a:r>
              <a:rPr lang="zh-CN" altLang="en-US" dirty="0" smtClean="0">
                <a:solidFill>
                  <a:schemeClr val="tx1"/>
                </a:solidFill>
              </a:rPr>
              <a:t>门框验收标准：</a:t>
            </a:r>
            <a:endParaRPr lang="en-US" altLang="zh-CN" dirty="0" smtClean="0">
              <a:solidFill>
                <a:schemeClr val="tx1"/>
              </a:solidFill>
            </a:endParaRPr>
          </a:p>
          <a:p>
            <a:r>
              <a:rPr lang="en-US" altLang="zh-CN" dirty="0" smtClean="0">
                <a:solidFill>
                  <a:schemeClr val="tx1"/>
                </a:solidFill>
              </a:rPr>
              <a:t>A</a:t>
            </a:r>
            <a:r>
              <a:rPr lang="zh-CN" altLang="en-US" dirty="0" smtClean="0">
                <a:solidFill>
                  <a:schemeClr val="tx1"/>
                </a:solidFill>
              </a:rPr>
              <a:t>面：不允许</a:t>
            </a:r>
            <a:endParaRPr lang="en-US" altLang="zh-CN" dirty="0" smtClean="0">
              <a:solidFill>
                <a:schemeClr val="tx1"/>
              </a:solidFill>
            </a:endParaRPr>
          </a:p>
          <a:p>
            <a:r>
              <a:rPr lang="en-US" altLang="zh-CN" dirty="0" smtClean="0">
                <a:solidFill>
                  <a:schemeClr val="tx1"/>
                </a:solidFill>
              </a:rPr>
              <a:t>B</a:t>
            </a:r>
            <a:r>
              <a:rPr lang="zh-CN" altLang="en-US" dirty="0" smtClean="0">
                <a:solidFill>
                  <a:schemeClr val="tx1"/>
                </a:solidFill>
              </a:rPr>
              <a:t>面：不允许</a:t>
            </a:r>
            <a:endParaRPr lang="en-US" altLang="zh-CN" dirty="0" smtClean="0">
              <a:solidFill>
                <a:schemeClr val="tx1"/>
              </a:solidFill>
            </a:endParaRPr>
          </a:p>
          <a:p>
            <a:r>
              <a:rPr lang="en-US" altLang="zh-CN" dirty="0" smtClean="0">
                <a:solidFill>
                  <a:schemeClr val="tx1"/>
                </a:solidFill>
              </a:rPr>
              <a:t>C</a:t>
            </a:r>
            <a:r>
              <a:rPr lang="zh-CN" altLang="en-US" dirty="0" smtClean="0">
                <a:solidFill>
                  <a:schemeClr val="tx1"/>
                </a:solidFill>
              </a:rPr>
              <a:t>面：不允许</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0770" y="422694"/>
            <a:ext cx="1716656" cy="3364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不良图片</a:t>
            </a:r>
            <a:endParaRPr lang="zh-CN" altLang="en-US" dirty="0">
              <a:solidFill>
                <a:schemeClr val="tx1"/>
              </a:solidFill>
            </a:endParaRPr>
          </a:p>
        </p:txBody>
      </p:sp>
      <p:pic>
        <p:nvPicPr>
          <p:cNvPr id="5" name="图片 4" descr="微信图片_20171108154025.jpg"/>
          <p:cNvPicPr>
            <a:picLocks noChangeAspect="1"/>
          </p:cNvPicPr>
          <p:nvPr/>
        </p:nvPicPr>
        <p:blipFill>
          <a:blip r:embed="rId3"/>
          <a:stretch>
            <a:fillRect/>
          </a:stretch>
        </p:blipFill>
        <p:spPr>
          <a:xfrm>
            <a:off x="1143000" y="931653"/>
            <a:ext cx="6858000" cy="4080294"/>
          </a:xfrm>
          <a:prstGeom prst="rect">
            <a:avLst/>
          </a:prstGeom>
        </p:spPr>
      </p:pic>
      <p:sp>
        <p:nvSpPr>
          <p:cNvPr id="6" name="椭圆 5"/>
          <p:cNvSpPr/>
          <p:nvPr/>
        </p:nvSpPr>
        <p:spPr>
          <a:xfrm rot="428542">
            <a:off x="2096220" y="2424022"/>
            <a:ext cx="5904781" cy="10869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255" y="267419"/>
            <a:ext cx="1915064" cy="508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chemeClr val="tx1"/>
                </a:solidFill>
              </a:rPr>
              <a:t>前言</a:t>
            </a:r>
            <a:endParaRPr lang="zh-CN" altLang="en-US" sz="3200" dirty="0">
              <a:solidFill>
                <a:schemeClr val="tx1"/>
              </a:solidFill>
            </a:endParaRPr>
          </a:p>
        </p:txBody>
      </p:sp>
      <p:sp>
        <p:nvSpPr>
          <p:cNvPr id="5" name="Text Box 18"/>
          <p:cNvSpPr txBox="1">
            <a:spLocks noChangeArrowheads="1"/>
          </p:cNvSpPr>
          <p:nvPr/>
        </p:nvSpPr>
        <p:spPr bwMode="auto">
          <a:xfrm>
            <a:off x="76200" y="1019145"/>
            <a:ext cx="8489830" cy="400110"/>
          </a:xfrm>
          <a:prstGeom prst="rect">
            <a:avLst/>
          </a:prstGeom>
          <a:noFill/>
          <a:ln w="12700">
            <a:noFill/>
            <a:miter lim="800000"/>
            <a:headEnd type="none" w="sm" len="sm"/>
            <a:tailEnd type="none" w="sm" len="sm"/>
          </a:ln>
          <a:effectLst/>
        </p:spPr>
        <p:txBody>
          <a:bodyPr wrap="square">
            <a:spAutoFit/>
          </a:bodyPr>
          <a:lstStyle/>
          <a:p>
            <a:pPr algn="ctr"/>
            <a:r>
              <a:rPr lang="zh-CN" altLang="en-US" sz="2000" dirty="0" smtClean="0"/>
              <a:t>只有</a:t>
            </a:r>
            <a:r>
              <a:rPr lang="en-US" altLang="zh-CN" sz="2000" dirty="0" smtClean="0"/>
              <a:t>100%</a:t>
            </a:r>
            <a:r>
              <a:rPr lang="zh-CN" altLang="en-US" sz="2000" dirty="0" smtClean="0"/>
              <a:t>才算是合格</a:t>
            </a:r>
            <a:endParaRPr lang="en-US" altLang="zh-TW" sz="2000" dirty="0"/>
          </a:p>
        </p:txBody>
      </p:sp>
      <p:sp>
        <p:nvSpPr>
          <p:cNvPr id="7" name="Text Box 18"/>
          <p:cNvSpPr txBox="1">
            <a:spLocks noChangeArrowheads="1"/>
          </p:cNvSpPr>
          <p:nvPr/>
        </p:nvSpPr>
        <p:spPr bwMode="auto">
          <a:xfrm>
            <a:off x="76200" y="1571655"/>
            <a:ext cx="8489830" cy="400110"/>
          </a:xfrm>
          <a:prstGeom prst="rect">
            <a:avLst/>
          </a:prstGeom>
          <a:noFill/>
          <a:ln w="12700">
            <a:noFill/>
            <a:miter lim="800000"/>
            <a:headEnd type="none" w="sm" len="sm"/>
            <a:tailEnd type="none" w="sm" len="sm"/>
          </a:ln>
          <a:effectLst/>
        </p:spPr>
        <p:txBody>
          <a:bodyPr wrap="square">
            <a:spAutoFit/>
          </a:bodyPr>
          <a:lstStyle/>
          <a:p>
            <a:r>
              <a:rPr lang="zh-CN" altLang="en-US" sz="2000" dirty="0" smtClean="0"/>
              <a:t>很多事情来说，</a:t>
            </a:r>
            <a:r>
              <a:rPr lang="zh-CN" altLang="en-US" sz="2000" dirty="0" smtClean="0">
                <a:solidFill>
                  <a:srgbClr val="0070C0"/>
                </a:solidFill>
              </a:rPr>
              <a:t>执行上的一点点差距，往往会导致结果上产生很大的差异。</a:t>
            </a:r>
            <a:endParaRPr lang="en-US" altLang="zh-TW" sz="2000" dirty="0">
              <a:solidFill>
                <a:srgbClr val="0070C0"/>
              </a:solidFill>
            </a:endParaRPr>
          </a:p>
        </p:txBody>
      </p:sp>
      <p:sp>
        <p:nvSpPr>
          <p:cNvPr id="8" name="Text Box 18"/>
          <p:cNvSpPr txBox="1">
            <a:spLocks noChangeArrowheads="1"/>
          </p:cNvSpPr>
          <p:nvPr/>
        </p:nvSpPr>
        <p:spPr bwMode="auto">
          <a:xfrm>
            <a:off x="76200" y="2171819"/>
            <a:ext cx="8489830" cy="707886"/>
          </a:xfrm>
          <a:prstGeom prst="rect">
            <a:avLst/>
          </a:prstGeom>
          <a:noFill/>
          <a:ln w="12700">
            <a:noFill/>
            <a:miter lim="800000"/>
            <a:headEnd type="none" w="sm" len="sm"/>
            <a:tailEnd type="none" w="sm" len="sm"/>
          </a:ln>
          <a:effectLst/>
        </p:spPr>
        <p:txBody>
          <a:bodyPr wrap="square">
            <a:spAutoFit/>
          </a:bodyPr>
          <a:lstStyle/>
          <a:p>
            <a:r>
              <a:rPr lang="zh-CN" altLang="en-US" sz="2000" dirty="0" smtClean="0"/>
              <a:t>一位管理专家一针见血地指出，</a:t>
            </a:r>
            <a:r>
              <a:rPr lang="zh-CN" altLang="en-US" sz="2000" dirty="0" smtClean="0">
                <a:solidFill>
                  <a:srgbClr val="0070C0"/>
                </a:solidFill>
              </a:rPr>
              <a:t>从手中溜走的</a:t>
            </a:r>
            <a:r>
              <a:rPr lang="en-US" altLang="zh-CN" sz="2000" dirty="0" smtClean="0">
                <a:solidFill>
                  <a:srgbClr val="0070C0"/>
                </a:solidFill>
              </a:rPr>
              <a:t>1%</a:t>
            </a:r>
            <a:r>
              <a:rPr lang="zh-CN" altLang="en-US" sz="2000" dirty="0" smtClean="0">
                <a:solidFill>
                  <a:srgbClr val="0070C0"/>
                </a:solidFill>
              </a:rPr>
              <a:t>的不合格，到用户手里就是</a:t>
            </a:r>
            <a:r>
              <a:rPr lang="en-US" altLang="zh-CN" sz="2000" dirty="0" smtClean="0">
                <a:solidFill>
                  <a:srgbClr val="0070C0"/>
                </a:solidFill>
              </a:rPr>
              <a:t>100%</a:t>
            </a:r>
            <a:r>
              <a:rPr lang="zh-CN" altLang="en-US" sz="2000" dirty="0" smtClean="0">
                <a:solidFill>
                  <a:srgbClr val="0070C0"/>
                </a:solidFill>
              </a:rPr>
              <a:t>的不合格。</a:t>
            </a:r>
            <a:endParaRPr lang="en-US" altLang="zh-TW" sz="2000" dirty="0">
              <a:solidFill>
                <a:srgbClr val="0070C0"/>
              </a:solidFill>
            </a:endParaRPr>
          </a:p>
        </p:txBody>
      </p:sp>
      <p:sp>
        <p:nvSpPr>
          <p:cNvPr id="6" name="Text Box 18"/>
          <p:cNvSpPr txBox="1">
            <a:spLocks noChangeArrowheads="1"/>
          </p:cNvSpPr>
          <p:nvPr/>
        </p:nvSpPr>
        <p:spPr bwMode="auto">
          <a:xfrm>
            <a:off x="87195" y="2908693"/>
            <a:ext cx="8489830" cy="1015663"/>
          </a:xfrm>
          <a:prstGeom prst="rect">
            <a:avLst/>
          </a:prstGeom>
          <a:noFill/>
          <a:ln w="12700">
            <a:noFill/>
            <a:miter lim="800000"/>
            <a:headEnd type="none" w="sm" len="sm"/>
            <a:tailEnd type="none" w="sm" len="sm"/>
          </a:ln>
          <a:effectLst/>
        </p:spPr>
        <p:txBody>
          <a:bodyPr wrap="square">
            <a:spAutoFit/>
          </a:bodyPr>
          <a:lstStyle/>
          <a:p>
            <a:r>
              <a:rPr lang="zh-CN" altLang="en-US" sz="2000" dirty="0" smtClean="0"/>
              <a:t>有位外资公司的工程师的个人信条就是：</a:t>
            </a:r>
            <a:r>
              <a:rPr lang="zh-CN" altLang="en-US" sz="2000" dirty="0" smtClean="0">
                <a:solidFill>
                  <a:srgbClr val="0070C0"/>
                </a:solidFill>
              </a:rPr>
              <a:t>“</a:t>
            </a:r>
            <a:r>
              <a:rPr lang="zh-CN" altLang="en-US" sz="2000" dirty="0" smtClean="0">
                <a:solidFill>
                  <a:srgbClr val="0070C0"/>
                </a:solidFill>
              </a:rPr>
              <a:t>我要做的事情，不会让任何人操心。任何事情，只有</a:t>
            </a:r>
            <a:r>
              <a:rPr lang="en-US" altLang="zh-CN" sz="2000" dirty="0" smtClean="0">
                <a:solidFill>
                  <a:srgbClr val="0070C0"/>
                </a:solidFill>
              </a:rPr>
              <a:t>100%</a:t>
            </a:r>
            <a:r>
              <a:rPr lang="zh-CN" altLang="en-US" sz="2000" dirty="0" smtClean="0">
                <a:solidFill>
                  <a:srgbClr val="0070C0"/>
                </a:solidFill>
              </a:rPr>
              <a:t>才是合格，</a:t>
            </a:r>
            <a:r>
              <a:rPr lang="en-US" altLang="zh-CN" sz="2000" dirty="0" smtClean="0">
                <a:solidFill>
                  <a:srgbClr val="0070C0"/>
                </a:solidFill>
              </a:rPr>
              <a:t>99</a:t>
            </a:r>
            <a:r>
              <a:rPr lang="zh-CN" altLang="en-US" sz="2000" dirty="0" smtClean="0">
                <a:solidFill>
                  <a:srgbClr val="0070C0"/>
                </a:solidFill>
              </a:rPr>
              <a:t>分都是不合格。</a:t>
            </a:r>
            <a:r>
              <a:rPr lang="en-US" altLang="zh-CN" sz="2000" dirty="0" smtClean="0">
                <a:solidFill>
                  <a:srgbClr val="0070C0"/>
                </a:solidFill>
              </a:rPr>
              <a:t>60</a:t>
            </a:r>
            <a:r>
              <a:rPr lang="zh-CN" altLang="en-US" sz="2000" dirty="0" smtClean="0">
                <a:solidFill>
                  <a:srgbClr val="0070C0"/>
                </a:solidFill>
              </a:rPr>
              <a:t>分就是次品、半次品。”</a:t>
            </a:r>
            <a:endParaRPr lang="en-US" altLang="zh-TW" sz="20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3"/>
          <p:cNvSpPr txBox="1">
            <a:spLocks noChangeArrowheads="1"/>
          </p:cNvSpPr>
          <p:nvPr/>
        </p:nvSpPr>
        <p:spPr bwMode="auto">
          <a:xfrm>
            <a:off x="2800225" y="2178089"/>
            <a:ext cx="3262432" cy="707886"/>
          </a:xfrm>
          <a:prstGeom prst="rect">
            <a:avLst/>
          </a:prstGeom>
          <a:noFill/>
          <a:ln w="9525">
            <a:noFill/>
            <a:miter lim="800000"/>
            <a:headEnd/>
            <a:tailEnd/>
          </a:ln>
        </p:spPr>
        <p:txBody>
          <a:bodyPr wrap="none">
            <a:spAutoFit/>
          </a:bodyPr>
          <a:lstStyle/>
          <a:p>
            <a:pPr algn="ctr"/>
            <a:r>
              <a:rPr kumimoji="1" lang="zh-CN" altLang="en-US" sz="4000" dirty="0" smtClean="0">
                <a:latin typeface="宋体" pitchFamily="2" charset="-122"/>
                <a:ea typeface="宋体" pitchFamily="2" charset="-122"/>
                <a:sym typeface="微软雅黑" pitchFamily="34" charset="-122"/>
              </a:rPr>
              <a:t>产品质量控制</a:t>
            </a:r>
            <a:endParaRPr kumimoji="1" lang="zh-CN" altLang="en-US" sz="4000" dirty="0">
              <a:latin typeface="宋体" pitchFamily="2" charset="-122"/>
              <a:ea typeface="宋体" pitchFamily="2" charset="-122"/>
              <a:sym typeface="微软雅黑" pitchFamily="3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0770" y="422694"/>
            <a:ext cx="1716656" cy="3364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产品质量控制</a:t>
            </a:r>
            <a:endParaRPr lang="zh-CN" altLang="en-US" sz="2000" dirty="0">
              <a:solidFill>
                <a:schemeClr val="tx1"/>
              </a:solidFill>
            </a:endParaRPr>
          </a:p>
        </p:txBody>
      </p:sp>
      <p:pic>
        <p:nvPicPr>
          <p:cNvPr id="7" name="图片 6" descr="微信图片_20180309160847.jpg"/>
          <p:cNvPicPr>
            <a:picLocks noChangeAspect="1"/>
          </p:cNvPicPr>
          <p:nvPr/>
        </p:nvPicPr>
        <p:blipFill>
          <a:blip r:embed="rId3"/>
          <a:stretch>
            <a:fillRect/>
          </a:stretch>
        </p:blipFill>
        <p:spPr>
          <a:xfrm>
            <a:off x="459846" y="1450216"/>
            <a:ext cx="2594434" cy="3357454"/>
          </a:xfrm>
          <a:prstGeom prst="rect">
            <a:avLst/>
          </a:prstGeom>
        </p:spPr>
      </p:pic>
      <p:sp>
        <p:nvSpPr>
          <p:cNvPr id="8" name="右箭头 7"/>
          <p:cNvSpPr/>
          <p:nvPr/>
        </p:nvSpPr>
        <p:spPr>
          <a:xfrm>
            <a:off x="3355940" y="2469823"/>
            <a:ext cx="1800520" cy="7070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4"/>
          <a:srcRect/>
          <a:stretch>
            <a:fillRect/>
          </a:stretch>
        </p:blipFill>
        <p:spPr bwMode="auto">
          <a:xfrm>
            <a:off x="5184741" y="1450216"/>
            <a:ext cx="3431357" cy="3357454"/>
          </a:xfrm>
          <a:prstGeom prst="rect">
            <a:avLst/>
          </a:prstGeom>
          <a:noFill/>
          <a:ln w="9525">
            <a:noFill/>
            <a:miter lim="800000"/>
            <a:headEnd/>
            <a:tailEnd/>
          </a:ln>
          <a:effectLst/>
        </p:spPr>
      </p:pic>
      <p:sp>
        <p:nvSpPr>
          <p:cNvPr id="9" name="矩形 8"/>
          <p:cNvSpPr/>
          <p:nvPr/>
        </p:nvSpPr>
        <p:spPr>
          <a:xfrm>
            <a:off x="273170" y="911525"/>
            <a:ext cx="1716656" cy="3364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基础数据整理</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0770" y="422694"/>
            <a:ext cx="1716656" cy="3364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产品质量控制</a:t>
            </a:r>
            <a:endParaRPr lang="zh-CN" altLang="en-US" sz="2000" dirty="0">
              <a:solidFill>
                <a:schemeClr val="tx1"/>
              </a:solidFill>
            </a:endParaRPr>
          </a:p>
        </p:txBody>
      </p:sp>
      <p:sp>
        <p:nvSpPr>
          <p:cNvPr id="9" name="矩形 8"/>
          <p:cNvSpPr/>
          <p:nvPr/>
        </p:nvSpPr>
        <p:spPr>
          <a:xfrm>
            <a:off x="273169" y="911525"/>
            <a:ext cx="2404043" cy="3364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结果分析原因并制定对策</a:t>
            </a:r>
            <a:endParaRPr lang="zh-CN" altLang="en-US" dirty="0">
              <a:solidFill>
                <a:schemeClr val="tx1"/>
              </a:solidFill>
            </a:endParaRPr>
          </a:p>
        </p:txBody>
      </p:sp>
      <p:pic>
        <p:nvPicPr>
          <p:cNvPr id="2050" name="Picture 2"/>
          <p:cNvPicPr>
            <a:picLocks noChangeAspect="1" noChangeArrowheads="1"/>
          </p:cNvPicPr>
          <p:nvPr/>
        </p:nvPicPr>
        <p:blipFill>
          <a:blip r:embed="rId3"/>
          <a:srcRect/>
          <a:stretch>
            <a:fillRect/>
          </a:stretch>
        </p:blipFill>
        <p:spPr bwMode="auto">
          <a:xfrm>
            <a:off x="1837426" y="1590430"/>
            <a:ext cx="5210175"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0770" y="422694"/>
            <a:ext cx="1716656" cy="3364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产品质量控制</a:t>
            </a:r>
            <a:endParaRPr lang="zh-CN" altLang="en-US" sz="2000" dirty="0">
              <a:solidFill>
                <a:schemeClr val="tx1"/>
              </a:solidFill>
            </a:endParaRPr>
          </a:p>
        </p:txBody>
      </p:sp>
      <p:sp>
        <p:nvSpPr>
          <p:cNvPr id="9" name="矩形 8"/>
          <p:cNvSpPr/>
          <p:nvPr/>
        </p:nvSpPr>
        <p:spPr>
          <a:xfrm>
            <a:off x="273169" y="911525"/>
            <a:ext cx="2696274" cy="3364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重大质量问题处理（</a:t>
            </a:r>
            <a:r>
              <a:rPr lang="en-US" altLang="zh-CN" dirty="0" smtClean="0">
                <a:solidFill>
                  <a:schemeClr val="tx1"/>
                </a:solidFill>
              </a:rPr>
              <a:t>8D</a:t>
            </a:r>
            <a:r>
              <a:rPr lang="zh-CN" altLang="en-US" dirty="0" smtClean="0">
                <a:solidFill>
                  <a:schemeClr val="tx1"/>
                </a:solidFill>
              </a:rPr>
              <a:t>报告</a:t>
            </a:r>
            <a:r>
              <a:rPr lang="zh-CN" altLang="en-US" dirty="0" smtClean="0">
                <a:solidFill>
                  <a:schemeClr val="tx1"/>
                </a:solidFill>
              </a:rPr>
              <a:t>）</a:t>
            </a:r>
            <a:endParaRPr lang="zh-CN" altLang="en-US" dirty="0">
              <a:solidFill>
                <a:schemeClr val="tx1"/>
              </a:solidFill>
            </a:endParaRPr>
          </a:p>
        </p:txBody>
      </p:sp>
      <p:pic>
        <p:nvPicPr>
          <p:cNvPr id="3075" name="Picture 3"/>
          <p:cNvPicPr>
            <a:picLocks noChangeAspect="1" noChangeArrowheads="1"/>
          </p:cNvPicPr>
          <p:nvPr/>
        </p:nvPicPr>
        <p:blipFill>
          <a:blip r:embed="rId3"/>
          <a:srcRect/>
          <a:stretch>
            <a:fillRect/>
          </a:stretch>
        </p:blipFill>
        <p:spPr bwMode="auto">
          <a:xfrm>
            <a:off x="273169" y="1247957"/>
            <a:ext cx="3893478" cy="330519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4166647" y="1621754"/>
            <a:ext cx="4793971" cy="29313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文本框 2"/>
          <p:cNvSpPr txBox="1">
            <a:spLocks noChangeArrowheads="1"/>
          </p:cNvSpPr>
          <p:nvPr/>
        </p:nvSpPr>
        <p:spPr bwMode="auto">
          <a:xfrm>
            <a:off x="563563" y="1938338"/>
            <a:ext cx="3648075" cy="1016000"/>
          </a:xfrm>
          <a:prstGeom prst="rect">
            <a:avLst/>
          </a:prstGeom>
          <a:noFill/>
          <a:ln w="9525">
            <a:noFill/>
            <a:miter lim="800000"/>
            <a:headEnd/>
            <a:tailEnd/>
          </a:ln>
        </p:spPr>
        <p:txBody>
          <a:bodyPr wrap="none">
            <a:spAutoFit/>
          </a:bodyPr>
          <a:lstStyle/>
          <a:p>
            <a:r>
              <a:rPr kumimoji="1" lang="en-US" altLang="zh-CN" sz="6000">
                <a:solidFill>
                  <a:srgbClr val="3C3C3B"/>
                </a:solidFill>
                <a:latin typeface="Myriad Pro"/>
              </a:rPr>
              <a:t>THANKS!</a:t>
            </a:r>
            <a:endParaRPr kumimoji="1" lang="zh-CN" altLang="en-US" sz="6000">
              <a:solidFill>
                <a:srgbClr val="3C3C3B"/>
              </a:solidFill>
              <a:latin typeface="Myriad Pro"/>
            </a:endParaRPr>
          </a:p>
        </p:txBody>
      </p:sp>
      <p:sp>
        <p:nvSpPr>
          <p:cNvPr id="117762" name="文本框 3"/>
          <p:cNvSpPr txBox="1">
            <a:spLocks noChangeArrowheads="1"/>
          </p:cNvSpPr>
          <p:nvPr/>
        </p:nvSpPr>
        <p:spPr bwMode="auto">
          <a:xfrm>
            <a:off x="655638" y="2832100"/>
            <a:ext cx="1262062" cy="609600"/>
          </a:xfrm>
          <a:prstGeom prst="rect">
            <a:avLst/>
          </a:prstGeom>
          <a:noFill/>
          <a:ln w="9525">
            <a:noFill/>
            <a:miter lim="800000"/>
            <a:headEnd/>
            <a:tailEnd/>
          </a:ln>
        </p:spPr>
        <p:txBody>
          <a:bodyPr wrap="none">
            <a:spAutoFit/>
          </a:bodyPr>
          <a:lstStyle/>
          <a:p>
            <a:pPr>
              <a:lnSpc>
                <a:spcPct val="120000"/>
              </a:lnSpc>
            </a:pPr>
            <a:r>
              <a:rPr kumimoji="1" lang="zh-CN" altLang="en-US" sz="2800" b="0">
                <a:solidFill>
                  <a:srgbClr val="3C3C3B"/>
                </a:solidFill>
                <a:latin typeface="方正兰亭黑_GBK"/>
                <a:ea typeface="方正兰亭黑_GBK"/>
                <a:cs typeface="方正兰亭黑_GBK"/>
              </a:rPr>
              <a:t>谢谢！</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255" y="267419"/>
            <a:ext cx="1915064" cy="508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chemeClr val="tx1"/>
                </a:solidFill>
              </a:rPr>
              <a:t>前言</a:t>
            </a:r>
            <a:endParaRPr lang="zh-CN" altLang="en-US" sz="3200" dirty="0">
              <a:solidFill>
                <a:schemeClr val="tx1"/>
              </a:solidFill>
            </a:endParaRPr>
          </a:p>
        </p:txBody>
      </p:sp>
      <p:sp>
        <p:nvSpPr>
          <p:cNvPr id="6" name="Text Box 18"/>
          <p:cNvSpPr txBox="1">
            <a:spLocks noChangeArrowheads="1"/>
          </p:cNvSpPr>
          <p:nvPr/>
        </p:nvSpPr>
        <p:spPr bwMode="auto">
          <a:xfrm>
            <a:off x="87195" y="1611984"/>
            <a:ext cx="8489830" cy="646331"/>
          </a:xfrm>
          <a:prstGeom prst="rect">
            <a:avLst/>
          </a:prstGeom>
          <a:noFill/>
          <a:ln w="12700">
            <a:noFill/>
            <a:miter lim="800000"/>
            <a:headEnd type="none" w="sm" len="sm"/>
            <a:tailEnd type="none" w="sm" len="sm"/>
          </a:ln>
          <a:effectLst/>
        </p:spPr>
        <p:txBody>
          <a:bodyPr wrap="square">
            <a:spAutoFit/>
          </a:bodyPr>
          <a:lstStyle/>
          <a:p>
            <a:pPr algn="ctr"/>
            <a:r>
              <a:rPr lang="zh-CN" altLang="en-US" sz="3600" dirty="0" smtClean="0">
                <a:solidFill>
                  <a:srgbClr val="0070C0"/>
                </a:solidFill>
              </a:rPr>
              <a:t>售价</a:t>
            </a:r>
            <a:r>
              <a:rPr lang="en-US" altLang="zh-CN" sz="3600" dirty="0" smtClean="0">
                <a:solidFill>
                  <a:srgbClr val="0070C0"/>
                </a:solidFill>
              </a:rPr>
              <a:t>=</a:t>
            </a:r>
            <a:r>
              <a:rPr lang="zh-CN" altLang="en-US" sz="3600" dirty="0" smtClean="0">
                <a:solidFill>
                  <a:srgbClr val="0070C0"/>
                </a:solidFill>
              </a:rPr>
              <a:t>成本</a:t>
            </a:r>
            <a:r>
              <a:rPr lang="en-US" altLang="zh-CN" sz="3600" dirty="0" smtClean="0">
                <a:solidFill>
                  <a:srgbClr val="0070C0"/>
                </a:solidFill>
              </a:rPr>
              <a:t>+</a:t>
            </a:r>
            <a:r>
              <a:rPr lang="zh-CN" altLang="en-US" sz="3600" dirty="0" smtClean="0">
                <a:solidFill>
                  <a:srgbClr val="0070C0"/>
                </a:solidFill>
              </a:rPr>
              <a:t>利润</a:t>
            </a:r>
            <a:endParaRPr lang="en-US" altLang="zh-TW" sz="3600" dirty="0">
              <a:solidFill>
                <a:srgbClr val="0070C0"/>
              </a:solidFill>
            </a:endParaRPr>
          </a:p>
        </p:txBody>
      </p:sp>
      <p:sp>
        <p:nvSpPr>
          <p:cNvPr id="9" name="Text Box 18"/>
          <p:cNvSpPr txBox="1">
            <a:spLocks noChangeArrowheads="1"/>
          </p:cNvSpPr>
          <p:nvPr/>
        </p:nvSpPr>
        <p:spPr bwMode="auto">
          <a:xfrm>
            <a:off x="69909" y="2917001"/>
            <a:ext cx="8489830" cy="646331"/>
          </a:xfrm>
          <a:prstGeom prst="rect">
            <a:avLst/>
          </a:prstGeom>
          <a:noFill/>
          <a:ln w="12700">
            <a:noFill/>
            <a:miter lim="800000"/>
            <a:headEnd type="none" w="sm" len="sm"/>
            <a:tailEnd type="none" w="sm" len="sm"/>
          </a:ln>
          <a:effectLst/>
        </p:spPr>
        <p:txBody>
          <a:bodyPr wrap="square">
            <a:spAutoFit/>
          </a:bodyPr>
          <a:lstStyle/>
          <a:p>
            <a:pPr algn="ctr"/>
            <a:r>
              <a:rPr lang="zh-CN" altLang="en-US" sz="3600" dirty="0" smtClean="0">
                <a:solidFill>
                  <a:srgbClr val="0070C0"/>
                </a:solidFill>
              </a:rPr>
              <a:t>利润</a:t>
            </a:r>
            <a:r>
              <a:rPr lang="en-US" altLang="zh-CN" sz="3600" dirty="0" smtClean="0">
                <a:solidFill>
                  <a:srgbClr val="0070C0"/>
                </a:solidFill>
              </a:rPr>
              <a:t>=</a:t>
            </a:r>
            <a:r>
              <a:rPr lang="zh-CN" altLang="en-US" sz="3600" dirty="0" smtClean="0">
                <a:solidFill>
                  <a:srgbClr val="0070C0"/>
                </a:solidFill>
              </a:rPr>
              <a:t>售价</a:t>
            </a:r>
            <a:r>
              <a:rPr lang="en-US" altLang="zh-CN" sz="3600" dirty="0" smtClean="0">
                <a:solidFill>
                  <a:srgbClr val="0070C0"/>
                </a:solidFill>
              </a:rPr>
              <a:t>-</a:t>
            </a:r>
            <a:r>
              <a:rPr lang="zh-CN" altLang="en-US" sz="3600" dirty="0" smtClean="0">
                <a:solidFill>
                  <a:srgbClr val="0070C0"/>
                </a:solidFill>
              </a:rPr>
              <a:t>成本</a:t>
            </a:r>
            <a:endParaRPr lang="en-US" altLang="zh-TW" sz="36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97724" y="1772239"/>
            <a:ext cx="3516196" cy="1357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solidFill>
                  <a:schemeClr val="tx1"/>
                </a:solidFill>
              </a:rPr>
              <a:t>常见成品不良</a:t>
            </a:r>
            <a:endParaRPr lang="zh-CN" altLang="en-US" sz="4000"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255" y="267419"/>
            <a:ext cx="3282126" cy="508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solidFill>
                  <a:schemeClr val="tx1"/>
                </a:solidFill>
              </a:rPr>
              <a:t>常见不良问题点</a:t>
            </a:r>
            <a:endParaRPr lang="zh-CN" altLang="en-US" sz="2400" dirty="0">
              <a:solidFill>
                <a:schemeClr val="tx1"/>
              </a:solidFill>
            </a:endParaRPr>
          </a:p>
        </p:txBody>
      </p:sp>
      <p:sp>
        <p:nvSpPr>
          <p:cNvPr id="6" name="Text Box 18"/>
          <p:cNvSpPr txBox="1">
            <a:spLocks noChangeArrowheads="1"/>
          </p:cNvSpPr>
          <p:nvPr/>
        </p:nvSpPr>
        <p:spPr bwMode="auto">
          <a:xfrm>
            <a:off x="87195" y="1216050"/>
            <a:ext cx="8489830" cy="646331"/>
          </a:xfrm>
          <a:prstGeom prst="rect">
            <a:avLst/>
          </a:prstGeom>
          <a:noFill/>
          <a:ln w="12700">
            <a:noFill/>
            <a:miter lim="800000"/>
            <a:headEnd type="none" w="sm" len="sm"/>
            <a:tailEnd type="none" w="sm" len="sm"/>
          </a:ln>
          <a:effectLst/>
        </p:spPr>
        <p:txBody>
          <a:bodyPr wrap="square">
            <a:spAutoFit/>
          </a:bodyPr>
          <a:lstStyle/>
          <a:p>
            <a:r>
              <a:rPr lang="zh-CN" altLang="en-US" sz="3600" dirty="0" smtClean="0">
                <a:solidFill>
                  <a:srgbClr val="0070C0"/>
                </a:solidFill>
              </a:rPr>
              <a:t>木工：尺寸不良、爆孔、变形、爆裂</a:t>
            </a:r>
            <a:endParaRPr lang="en-US" altLang="zh-TW" sz="3600" dirty="0">
              <a:solidFill>
                <a:srgbClr val="0070C0"/>
              </a:solidFill>
            </a:endParaRPr>
          </a:p>
        </p:txBody>
      </p:sp>
      <p:sp>
        <p:nvSpPr>
          <p:cNvPr id="9" name="Text Box 18"/>
          <p:cNvSpPr txBox="1">
            <a:spLocks noChangeArrowheads="1"/>
          </p:cNvSpPr>
          <p:nvPr/>
        </p:nvSpPr>
        <p:spPr bwMode="auto">
          <a:xfrm>
            <a:off x="69909" y="2323100"/>
            <a:ext cx="8489830" cy="646331"/>
          </a:xfrm>
          <a:prstGeom prst="rect">
            <a:avLst/>
          </a:prstGeom>
          <a:noFill/>
          <a:ln w="12700">
            <a:noFill/>
            <a:miter lim="800000"/>
            <a:headEnd type="none" w="sm" len="sm"/>
            <a:tailEnd type="none" w="sm" len="sm"/>
          </a:ln>
          <a:effectLst/>
        </p:spPr>
        <p:txBody>
          <a:bodyPr wrap="square">
            <a:spAutoFit/>
          </a:bodyPr>
          <a:lstStyle/>
          <a:p>
            <a:r>
              <a:rPr lang="zh-CN" altLang="en-US" sz="3600" dirty="0" smtClean="0">
                <a:solidFill>
                  <a:srgbClr val="0070C0"/>
                </a:solidFill>
              </a:rPr>
              <a:t>打磨：针孔、打穿、划伤、有疤、砂印</a:t>
            </a:r>
            <a:endParaRPr lang="en-US" altLang="zh-TW" sz="3600" dirty="0">
              <a:solidFill>
                <a:srgbClr val="0070C0"/>
              </a:solidFill>
            </a:endParaRPr>
          </a:p>
        </p:txBody>
      </p:sp>
      <p:sp>
        <p:nvSpPr>
          <p:cNvPr id="5" name="Text Box 18"/>
          <p:cNvSpPr txBox="1">
            <a:spLocks noChangeArrowheads="1"/>
          </p:cNvSpPr>
          <p:nvPr/>
        </p:nvSpPr>
        <p:spPr bwMode="auto">
          <a:xfrm>
            <a:off x="52623" y="3437054"/>
            <a:ext cx="8489830" cy="1200329"/>
          </a:xfrm>
          <a:prstGeom prst="rect">
            <a:avLst/>
          </a:prstGeom>
          <a:noFill/>
          <a:ln w="12700">
            <a:noFill/>
            <a:miter lim="800000"/>
            <a:headEnd type="none" w="sm" len="sm"/>
            <a:tailEnd type="none" w="sm" len="sm"/>
          </a:ln>
          <a:effectLst/>
        </p:spPr>
        <p:txBody>
          <a:bodyPr wrap="square">
            <a:spAutoFit/>
          </a:bodyPr>
          <a:lstStyle/>
          <a:p>
            <a:r>
              <a:rPr lang="zh-CN" altLang="en-US" sz="3600" dirty="0" smtClean="0">
                <a:solidFill>
                  <a:srgbClr val="0070C0"/>
                </a:solidFill>
              </a:rPr>
              <a:t>面漆：色差、颗粒、流油、起痱子、发白、桔皮</a:t>
            </a:r>
            <a:endParaRPr lang="en-US" altLang="zh-TW" sz="36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3"/>
          <p:cNvSpPr txBox="1">
            <a:spLocks noChangeArrowheads="1"/>
          </p:cNvSpPr>
          <p:nvPr/>
        </p:nvSpPr>
        <p:spPr bwMode="auto">
          <a:xfrm>
            <a:off x="1517822" y="2178089"/>
            <a:ext cx="5827237" cy="923330"/>
          </a:xfrm>
          <a:prstGeom prst="rect">
            <a:avLst/>
          </a:prstGeom>
          <a:noFill/>
          <a:ln w="9525">
            <a:noFill/>
            <a:miter lim="800000"/>
            <a:headEnd/>
            <a:tailEnd/>
          </a:ln>
        </p:spPr>
        <p:txBody>
          <a:bodyPr wrap="none">
            <a:spAutoFit/>
          </a:bodyPr>
          <a:lstStyle/>
          <a:p>
            <a:pPr algn="ctr"/>
            <a:r>
              <a:rPr kumimoji="1" lang="zh-CN" altLang="en-US" sz="4000" dirty="0" smtClean="0">
                <a:effectLst>
                  <a:outerShdw blurRad="38100" dist="38100" dir="2700000" algn="tl">
                    <a:srgbClr val="C0C0C0"/>
                  </a:outerShdw>
                </a:effectLst>
                <a:latin typeface="+mn-ea"/>
                <a:ea typeface="+mn-ea"/>
                <a:sym typeface="微软雅黑" pitchFamily="34" charset="-122"/>
              </a:rPr>
              <a:t>产品不良</a:t>
            </a:r>
            <a:r>
              <a:rPr kumimoji="1" lang="zh-CN" altLang="en-US" sz="4000" dirty="0" smtClean="0">
                <a:effectLst>
                  <a:outerShdw blurRad="38100" dist="38100" dir="2700000" algn="tl">
                    <a:srgbClr val="C0C0C0"/>
                  </a:outerShdw>
                </a:effectLst>
                <a:latin typeface="+mn-ea"/>
                <a:ea typeface="+mn-ea"/>
                <a:sym typeface="微软雅黑" pitchFamily="34" charset="-122"/>
              </a:rPr>
              <a:t>定义及验收标准</a:t>
            </a:r>
            <a:endParaRPr kumimoji="1" lang="en-US" sz="3200" dirty="0">
              <a:latin typeface="+mn-ea"/>
              <a:ea typeface="+mn-ea"/>
              <a:sym typeface="微软雅黑" pitchFamily="34" charset="-122"/>
            </a:endParaRPr>
          </a:p>
          <a:p>
            <a:pPr algn="ctr"/>
            <a:endParaRPr kumimoji="1" lang="zh-CN" altLang="en-US" dirty="0">
              <a:solidFill>
                <a:srgbClr val="0070C0"/>
              </a:solidFill>
              <a:latin typeface="微软雅黑" pitchFamily="34" charset="-122"/>
              <a:ea typeface="微软雅黑" pitchFamily="34" charset="-122"/>
              <a:sym typeface="微软雅黑"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255" y="267419"/>
            <a:ext cx="1915064" cy="508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a:t>
            </a:r>
            <a:r>
              <a:rPr lang="zh-CN" altLang="en-US" dirty="0" smtClean="0">
                <a:solidFill>
                  <a:schemeClr val="tx1"/>
                </a:solidFill>
              </a:rPr>
              <a:t>尺寸不良</a:t>
            </a:r>
            <a:endParaRPr lang="zh-CN" altLang="en-US" dirty="0">
              <a:solidFill>
                <a:schemeClr val="tx1"/>
              </a:solidFill>
            </a:endParaRPr>
          </a:p>
        </p:txBody>
      </p:sp>
      <p:sp>
        <p:nvSpPr>
          <p:cNvPr id="4" name="矩形 3"/>
          <p:cNvSpPr/>
          <p:nvPr/>
        </p:nvSpPr>
        <p:spPr>
          <a:xfrm>
            <a:off x="802258" y="1112808"/>
            <a:ext cx="7513607" cy="7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定义：指产品尺寸与客户订单尺寸不一致，且超过公司额定公差范围的不良</a:t>
            </a:r>
            <a:endParaRPr lang="en-US" altLang="zh-CN" dirty="0" smtClean="0">
              <a:solidFill>
                <a:schemeClr val="tx1"/>
              </a:solidFill>
            </a:endParaRPr>
          </a:p>
          <a:p>
            <a:r>
              <a:rPr lang="zh-CN" altLang="en-US" dirty="0" smtClean="0">
                <a:solidFill>
                  <a:schemeClr val="tx1"/>
                </a:solidFill>
              </a:rPr>
              <a:t>不良工序：木工</a:t>
            </a:r>
            <a:endParaRPr lang="zh-CN" altLang="en-US" dirty="0">
              <a:solidFill>
                <a:schemeClr val="tx1"/>
              </a:solidFill>
            </a:endParaRPr>
          </a:p>
        </p:txBody>
      </p:sp>
      <p:sp>
        <p:nvSpPr>
          <p:cNvPr id="6" name="矩形 5"/>
          <p:cNvSpPr/>
          <p:nvPr/>
        </p:nvSpPr>
        <p:spPr>
          <a:xfrm>
            <a:off x="802258" y="1906438"/>
            <a:ext cx="7513607" cy="189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门扇验收标准：</a:t>
            </a:r>
            <a:endParaRPr lang="en-US" altLang="zh-CN" dirty="0" smtClean="0">
              <a:solidFill>
                <a:schemeClr val="tx1"/>
              </a:solidFill>
            </a:endParaRPr>
          </a:p>
          <a:p>
            <a:r>
              <a:rPr lang="zh-CN" altLang="en-US" dirty="0" smtClean="0">
                <a:solidFill>
                  <a:schemeClr val="tx1"/>
                </a:solidFill>
              </a:rPr>
              <a:t>高：</a:t>
            </a:r>
            <a:r>
              <a:rPr lang="en-US" altLang="zh-CN" dirty="0" smtClean="0">
                <a:solidFill>
                  <a:schemeClr val="tx1"/>
                </a:solidFill>
              </a:rPr>
              <a:t>±3mm</a:t>
            </a:r>
            <a:r>
              <a:rPr lang="zh-CN" altLang="en-US" dirty="0" smtClean="0">
                <a:solidFill>
                  <a:schemeClr val="tx1"/>
                </a:solidFill>
              </a:rPr>
              <a:t>（单门扇必须符合尺寸要求）</a:t>
            </a:r>
            <a:endParaRPr lang="en-US" altLang="zh-CN" dirty="0" smtClean="0">
              <a:solidFill>
                <a:schemeClr val="tx1"/>
              </a:solidFill>
            </a:endParaRPr>
          </a:p>
          <a:p>
            <a:r>
              <a:rPr lang="zh-CN" altLang="en-US" dirty="0" smtClean="0">
                <a:solidFill>
                  <a:schemeClr val="tx1"/>
                </a:solidFill>
              </a:rPr>
              <a:t>宽：</a:t>
            </a:r>
            <a:r>
              <a:rPr lang="en-US" altLang="zh-CN" dirty="0" smtClean="0">
                <a:solidFill>
                  <a:schemeClr val="tx1"/>
                </a:solidFill>
              </a:rPr>
              <a:t>± 3mm</a:t>
            </a:r>
            <a:r>
              <a:rPr lang="zh-CN" altLang="en-US" dirty="0" smtClean="0">
                <a:solidFill>
                  <a:schemeClr val="tx1"/>
                </a:solidFill>
              </a:rPr>
              <a:t>（单门扇必须符合尺寸要求）</a:t>
            </a:r>
            <a:endParaRPr lang="en-US" altLang="zh-CN" dirty="0" smtClean="0">
              <a:solidFill>
                <a:schemeClr val="tx1"/>
              </a:solidFill>
            </a:endParaRPr>
          </a:p>
          <a:p>
            <a:r>
              <a:rPr lang="zh-CN" altLang="en-US" dirty="0" smtClean="0">
                <a:solidFill>
                  <a:schemeClr val="tx1"/>
                </a:solidFill>
              </a:rPr>
              <a:t>厚：</a:t>
            </a:r>
            <a:r>
              <a:rPr lang="en-US" altLang="zh-CN" dirty="0" smtClean="0">
                <a:solidFill>
                  <a:schemeClr val="tx1"/>
                </a:solidFill>
              </a:rPr>
              <a:t>± 1mm</a:t>
            </a:r>
          </a:p>
          <a:p>
            <a:r>
              <a:rPr lang="zh-CN" altLang="en-US" dirty="0" smtClean="0">
                <a:solidFill>
                  <a:schemeClr val="tx1"/>
                </a:solidFill>
              </a:rPr>
              <a:t>门框验收标准：</a:t>
            </a:r>
            <a:endParaRPr lang="en-US" altLang="zh-CN" dirty="0" smtClean="0">
              <a:solidFill>
                <a:schemeClr val="tx1"/>
              </a:solidFill>
            </a:endParaRPr>
          </a:p>
          <a:p>
            <a:r>
              <a:rPr lang="zh-CN" altLang="zh-CN" dirty="0" smtClean="0">
                <a:solidFill>
                  <a:schemeClr val="tx1"/>
                </a:solidFill>
              </a:rPr>
              <a:t>公差如门扇，为了保证配合度，线条厚度需要满足</a:t>
            </a:r>
            <a:r>
              <a:rPr lang="en-US" altLang="zh-CN" dirty="0" smtClean="0">
                <a:solidFill>
                  <a:schemeClr val="tx1"/>
                </a:solidFill>
              </a:rPr>
              <a:t>0~5mm</a:t>
            </a:r>
            <a:r>
              <a:rPr lang="zh-CN" altLang="zh-CN" dirty="0" smtClean="0">
                <a:solidFill>
                  <a:schemeClr val="tx1"/>
                </a:solidFill>
              </a:rPr>
              <a:t>公差范围</a:t>
            </a:r>
            <a:endParaRPr lang="en-US" altLang="zh-CN" dirty="0" smtClean="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月经营分析会PPT总结V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1月经营分析会PPT总结V1.0</Template>
  <TotalTime>24179</TotalTime>
  <Words>1439</Words>
  <Application>Microsoft Office PowerPoint</Application>
  <PresentationFormat>全屏显示(16:9)</PresentationFormat>
  <Paragraphs>243</Paragraphs>
  <Slides>44</Slides>
  <Notes>42</Notes>
  <HiddenSlides>0</HiddenSlides>
  <MMClips>0</MMClips>
  <ScaleCrop>false</ScaleCrop>
  <HeadingPairs>
    <vt:vector size="4" baseType="variant">
      <vt:variant>
        <vt:lpstr>主题</vt:lpstr>
      </vt:variant>
      <vt:variant>
        <vt:i4>4</vt:i4>
      </vt:variant>
      <vt:variant>
        <vt:lpstr>幻灯片标题</vt:lpstr>
      </vt:variant>
      <vt:variant>
        <vt:i4>44</vt:i4>
      </vt:variant>
    </vt:vector>
  </HeadingPairs>
  <TitlesOfParts>
    <vt:vector size="48" baseType="lpstr">
      <vt:lpstr>1月经营分析会PPT总结V1.0</vt:lpstr>
      <vt:lpstr>1_自定义设计方案</vt:lpstr>
      <vt:lpstr>2_自定义设计方案</vt:lpstr>
      <vt:lpstr>自定义设计方案</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vatti</dc:creator>
  <cp:lastModifiedBy>zsjy</cp:lastModifiedBy>
  <cp:revision>3343</cp:revision>
  <dcterms:created xsi:type="dcterms:W3CDTF">2016-02-19T08:46:49Z</dcterms:created>
  <dcterms:modified xsi:type="dcterms:W3CDTF">2018-03-09T08:21:08Z</dcterms:modified>
</cp:coreProperties>
</file>