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D7A5-DA91-436F-AE7F-CAF2FAFF10F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93D2-F151-4EBA-ADDA-DEF4507E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576" y="813816"/>
            <a:ext cx="296265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1. Mange PCR form</a:t>
            </a:r>
          </a:p>
          <a:p>
            <a:r>
              <a:rPr lang="en-US" dirty="0" smtClean="0"/>
              <a:t>    1.1 Create form</a:t>
            </a:r>
          </a:p>
          <a:p>
            <a:r>
              <a:rPr lang="en-US" dirty="0"/>
              <a:t> </a:t>
            </a:r>
            <a:r>
              <a:rPr lang="en-US" dirty="0" smtClean="0"/>
              <a:t>   1.2 Edit form</a:t>
            </a:r>
          </a:p>
          <a:p>
            <a:r>
              <a:rPr lang="en-US" dirty="0"/>
              <a:t> </a:t>
            </a:r>
            <a:r>
              <a:rPr lang="en-US" dirty="0" smtClean="0"/>
              <a:t>   1.3 Cancel form</a:t>
            </a:r>
          </a:p>
          <a:p>
            <a:r>
              <a:rPr lang="en-US" dirty="0" smtClean="0"/>
              <a:t>           1.3.1 upload DAR form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9576" y="2615184"/>
            <a:ext cx="245708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 Approve Form</a:t>
            </a:r>
          </a:p>
          <a:p>
            <a:r>
              <a:rPr lang="en-US" dirty="0"/>
              <a:t> </a:t>
            </a:r>
            <a:r>
              <a:rPr lang="en-US" dirty="0" smtClean="0"/>
              <a:t>   2.1 Approve PCR form</a:t>
            </a:r>
          </a:p>
          <a:p>
            <a:r>
              <a:rPr lang="en-US" dirty="0"/>
              <a:t> </a:t>
            </a:r>
            <a:r>
              <a:rPr lang="en-US" dirty="0" smtClean="0"/>
              <a:t>   2.2 Approve Dar form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179575" y="3862554"/>
            <a:ext cx="241181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3. Report</a:t>
            </a:r>
          </a:p>
          <a:p>
            <a:r>
              <a:rPr lang="en-US" dirty="0" smtClean="0"/>
              <a:t>    3.1 View online</a:t>
            </a:r>
          </a:p>
          <a:p>
            <a:r>
              <a:rPr lang="en-US" dirty="0" smtClean="0"/>
              <a:t>    3.2 Export</a:t>
            </a:r>
          </a:p>
          <a:p>
            <a:r>
              <a:rPr lang="en-US" dirty="0"/>
              <a:t> </a:t>
            </a:r>
            <a:r>
              <a:rPr lang="en-US" dirty="0" smtClean="0"/>
              <a:t>   3.4 show Status PCR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672583" y="813816"/>
            <a:ext cx="255839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Manage Annual Plan    </a:t>
            </a:r>
          </a:p>
          <a:p>
            <a:r>
              <a:rPr lang="en-US" dirty="0"/>
              <a:t> </a:t>
            </a:r>
            <a:r>
              <a:rPr lang="en-US" dirty="0" smtClean="0"/>
              <a:t>   4.1 Create Annual form</a:t>
            </a:r>
          </a:p>
          <a:p>
            <a:r>
              <a:rPr lang="en-US" dirty="0"/>
              <a:t> </a:t>
            </a:r>
            <a:r>
              <a:rPr lang="en-US" dirty="0" smtClean="0"/>
              <a:t>   4.2 Edit Annual form</a:t>
            </a:r>
          </a:p>
          <a:p>
            <a:r>
              <a:rPr lang="en-US" dirty="0"/>
              <a:t> </a:t>
            </a:r>
            <a:r>
              <a:rPr lang="en-US" dirty="0" smtClean="0"/>
              <a:t>   4.3 Cancel Annual plan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837175" y="2615184"/>
            <a:ext cx="2032672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5. Manage QA  Role</a:t>
            </a:r>
          </a:p>
          <a:p>
            <a:r>
              <a:rPr lang="en-US" dirty="0"/>
              <a:t> </a:t>
            </a:r>
            <a:r>
              <a:rPr lang="en-US" dirty="0" smtClean="0"/>
              <a:t>   5.1 Insert role</a:t>
            </a:r>
          </a:p>
          <a:p>
            <a:r>
              <a:rPr lang="en-US" dirty="0"/>
              <a:t> </a:t>
            </a:r>
            <a:r>
              <a:rPr lang="en-US" dirty="0" smtClean="0"/>
              <a:t>   5.2 edit role</a:t>
            </a:r>
          </a:p>
          <a:p>
            <a:r>
              <a:rPr lang="en-US" dirty="0"/>
              <a:t> </a:t>
            </a:r>
            <a:r>
              <a:rPr lang="en-US" dirty="0" smtClean="0"/>
              <a:t>   5.3 delete role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837175" y="4139553"/>
            <a:ext cx="235769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Manage System Role</a:t>
            </a:r>
          </a:p>
          <a:p>
            <a:r>
              <a:rPr lang="en-US" dirty="0"/>
              <a:t> </a:t>
            </a:r>
            <a:r>
              <a:rPr lang="en-US" dirty="0" smtClean="0"/>
              <a:t>   6.1 edit role</a:t>
            </a:r>
          </a:p>
          <a:p>
            <a:r>
              <a:rPr lang="en-US" dirty="0" smtClean="0"/>
              <a:t>    6.2 delete role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7848" y="813816"/>
            <a:ext cx="31546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7. Approve permission system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927848" y="1552480"/>
            <a:ext cx="315468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8. Register</a:t>
            </a:r>
          </a:p>
          <a:p>
            <a:r>
              <a:rPr lang="en-US" dirty="0"/>
              <a:t> </a:t>
            </a:r>
            <a:r>
              <a:rPr lang="en-US" dirty="0" smtClean="0"/>
              <a:t>    8.1 register</a:t>
            </a:r>
          </a:p>
          <a:p>
            <a:r>
              <a:rPr lang="en-US" dirty="0"/>
              <a:t> </a:t>
            </a:r>
            <a:r>
              <a:rPr lang="en-US" dirty="0" smtClean="0"/>
              <a:t>    8.2 login</a:t>
            </a:r>
          </a:p>
          <a:p>
            <a:r>
              <a:rPr lang="en-US" dirty="0"/>
              <a:t> </a:t>
            </a:r>
            <a:r>
              <a:rPr lang="en-US" dirty="0" smtClean="0"/>
              <a:t>     8.3 reset password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927848" y="3122141"/>
            <a:ext cx="170078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Other</a:t>
            </a:r>
          </a:p>
          <a:p>
            <a:r>
              <a:rPr lang="en-US" dirty="0"/>
              <a:t> </a:t>
            </a:r>
            <a:r>
              <a:rPr lang="en-US" dirty="0" smtClean="0"/>
              <a:t>    9.1 Home</a:t>
            </a:r>
          </a:p>
          <a:p>
            <a:r>
              <a:rPr lang="en-US" dirty="0"/>
              <a:t> </a:t>
            </a:r>
            <a:r>
              <a:rPr lang="en-US" dirty="0" smtClean="0"/>
              <a:t>    9.2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40</cp:revision>
  <dcterms:created xsi:type="dcterms:W3CDTF">2020-08-23T06:15:46Z</dcterms:created>
  <dcterms:modified xsi:type="dcterms:W3CDTF">2020-09-13T15:49:01Z</dcterms:modified>
</cp:coreProperties>
</file>