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3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CAA6-3828-4660-99C2-D662C9C4229F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E1463-F74C-4B2E-96D0-7D9B8EB9E6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689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CAA6-3828-4660-99C2-D662C9C4229F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E1463-F74C-4B2E-96D0-7D9B8EB9E6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621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CAA6-3828-4660-99C2-D662C9C4229F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E1463-F74C-4B2E-96D0-7D9B8EB9E6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372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CAA6-3828-4660-99C2-D662C9C4229F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E1463-F74C-4B2E-96D0-7D9B8EB9E6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46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CAA6-3828-4660-99C2-D662C9C4229F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E1463-F74C-4B2E-96D0-7D9B8EB9E6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105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CAA6-3828-4660-99C2-D662C9C4229F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E1463-F74C-4B2E-96D0-7D9B8EB9E6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918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CAA6-3828-4660-99C2-D662C9C4229F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E1463-F74C-4B2E-96D0-7D9B8EB9E6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847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CAA6-3828-4660-99C2-D662C9C4229F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E1463-F74C-4B2E-96D0-7D9B8EB9E6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862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CAA6-3828-4660-99C2-D662C9C4229F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E1463-F74C-4B2E-96D0-7D9B8EB9E6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108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CAA6-3828-4660-99C2-D662C9C4229F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E1463-F74C-4B2E-96D0-7D9B8EB9E6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26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CAA6-3828-4660-99C2-D662C9C4229F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E1463-F74C-4B2E-96D0-7D9B8EB9E6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735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CAA6-3828-4660-99C2-D662C9C4229F}" type="datetimeFigureOut">
              <a:rPr lang="th-TH" smtClean="0"/>
              <a:t>09/08/63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E1463-F74C-4B2E-96D0-7D9B8EB9E60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357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-10890" y="2323"/>
            <a:ext cx="1080565" cy="37723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h-TH" sz="2100"/>
          </a:p>
        </p:txBody>
      </p:sp>
      <p:sp>
        <p:nvSpPr>
          <p:cNvPr id="107" name="TextBox 35"/>
          <p:cNvSpPr txBox="1"/>
          <p:nvPr/>
        </p:nvSpPr>
        <p:spPr>
          <a:xfrm>
            <a:off x="75146" y="2588"/>
            <a:ext cx="161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Weekly</a:t>
            </a:r>
            <a:endParaRPr lang="th-TH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78302" y="0"/>
            <a:ext cx="937120" cy="3965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h-TH" sz="2100"/>
          </a:p>
        </p:txBody>
      </p:sp>
      <p:sp>
        <p:nvSpPr>
          <p:cNvPr id="108" name="TextBox 36"/>
          <p:cNvSpPr txBox="1"/>
          <p:nvPr/>
        </p:nvSpPr>
        <p:spPr>
          <a:xfrm>
            <a:off x="1140345" y="27214"/>
            <a:ext cx="8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Report</a:t>
            </a:r>
            <a:endParaRPr lang="th-TH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4" name="Rectangle 39"/>
          <p:cNvSpPr/>
          <p:nvPr/>
        </p:nvSpPr>
        <p:spPr>
          <a:xfrm>
            <a:off x="7207731" y="2558"/>
            <a:ext cx="1933467" cy="999641"/>
          </a:xfrm>
          <a:custGeom>
            <a:avLst/>
            <a:gdLst>
              <a:gd name="connsiteX0" fmla="*/ 0 w 2425485"/>
              <a:gd name="connsiteY0" fmla="*/ 0 h 1057443"/>
              <a:gd name="connsiteX1" fmla="*/ 2425485 w 2425485"/>
              <a:gd name="connsiteY1" fmla="*/ 0 h 1057443"/>
              <a:gd name="connsiteX2" fmla="*/ 2425485 w 2425485"/>
              <a:gd name="connsiteY2" fmla="*/ 1057443 h 1057443"/>
              <a:gd name="connsiteX3" fmla="*/ 0 w 2425485"/>
              <a:gd name="connsiteY3" fmla="*/ 1057443 h 1057443"/>
              <a:gd name="connsiteX4" fmla="*/ 0 w 2425485"/>
              <a:gd name="connsiteY4" fmla="*/ 0 h 1057443"/>
              <a:gd name="connsiteX0" fmla="*/ 0 w 2425485"/>
              <a:gd name="connsiteY0" fmla="*/ 0 h 1057443"/>
              <a:gd name="connsiteX1" fmla="*/ 2425485 w 2425485"/>
              <a:gd name="connsiteY1" fmla="*/ 0 h 1057443"/>
              <a:gd name="connsiteX2" fmla="*/ 2425485 w 2425485"/>
              <a:gd name="connsiteY2" fmla="*/ 1057443 h 1057443"/>
              <a:gd name="connsiteX3" fmla="*/ 356461 w 2425485"/>
              <a:gd name="connsiteY3" fmla="*/ 824969 h 1057443"/>
              <a:gd name="connsiteX4" fmla="*/ 0 w 2425485"/>
              <a:gd name="connsiteY4" fmla="*/ 0 h 1057443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356461 w 2456481"/>
              <a:gd name="connsiteY3" fmla="*/ 824969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356461 w 2456481"/>
              <a:gd name="connsiteY3" fmla="*/ 824969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356461 w 2456481"/>
              <a:gd name="connsiteY3" fmla="*/ 824969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356461 w 2456481"/>
              <a:gd name="connsiteY3" fmla="*/ 607993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250821 w 2456481"/>
              <a:gd name="connsiteY3" fmla="*/ 415191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250821 w 2456481"/>
              <a:gd name="connsiteY3" fmla="*/ 415191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250821 w 2456481"/>
              <a:gd name="connsiteY3" fmla="*/ 415191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250821 w 2456481"/>
              <a:gd name="connsiteY3" fmla="*/ 415191 h 1119436"/>
              <a:gd name="connsiteX4" fmla="*/ 0 w 2456481"/>
              <a:gd name="connsiteY4" fmla="*/ 0 h 1119436"/>
              <a:gd name="connsiteX0" fmla="*/ 0 w 2456481"/>
              <a:gd name="connsiteY0" fmla="*/ 0 h 1192721"/>
              <a:gd name="connsiteX1" fmla="*/ 2425485 w 2456481"/>
              <a:gd name="connsiteY1" fmla="*/ 0 h 1192721"/>
              <a:gd name="connsiteX2" fmla="*/ 2456481 w 2456481"/>
              <a:gd name="connsiteY2" fmla="*/ 1119436 h 1192721"/>
              <a:gd name="connsiteX3" fmla="*/ 1860466 w 2456481"/>
              <a:gd name="connsiteY3" fmla="*/ 1027546 h 1192721"/>
              <a:gd name="connsiteX4" fmla="*/ 250821 w 2456481"/>
              <a:gd name="connsiteY4" fmla="*/ 415191 h 1192721"/>
              <a:gd name="connsiteX5" fmla="*/ 0 w 2456481"/>
              <a:gd name="connsiteY5" fmla="*/ 0 h 1192721"/>
              <a:gd name="connsiteX0" fmla="*/ 0 w 2456481"/>
              <a:gd name="connsiteY0" fmla="*/ 0 h 1192721"/>
              <a:gd name="connsiteX1" fmla="*/ 2425485 w 2456481"/>
              <a:gd name="connsiteY1" fmla="*/ 0 h 1192721"/>
              <a:gd name="connsiteX2" fmla="*/ 2456481 w 2456481"/>
              <a:gd name="connsiteY2" fmla="*/ 1119436 h 1192721"/>
              <a:gd name="connsiteX3" fmla="*/ 1860466 w 2456481"/>
              <a:gd name="connsiteY3" fmla="*/ 1027546 h 1192721"/>
              <a:gd name="connsiteX4" fmla="*/ 130091 w 2456481"/>
              <a:gd name="connsiteY4" fmla="*/ 318789 h 1192721"/>
              <a:gd name="connsiteX5" fmla="*/ 0 w 2456481"/>
              <a:gd name="connsiteY5" fmla="*/ 0 h 1192721"/>
              <a:gd name="connsiteX0" fmla="*/ 0 w 2456481"/>
              <a:gd name="connsiteY0" fmla="*/ 0 h 1192721"/>
              <a:gd name="connsiteX1" fmla="*/ 2425485 w 2456481"/>
              <a:gd name="connsiteY1" fmla="*/ 0 h 1192721"/>
              <a:gd name="connsiteX2" fmla="*/ 2456481 w 2456481"/>
              <a:gd name="connsiteY2" fmla="*/ 1119436 h 1192721"/>
              <a:gd name="connsiteX3" fmla="*/ 1860466 w 2456481"/>
              <a:gd name="connsiteY3" fmla="*/ 1027546 h 1192721"/>
              <a:gd name="connsiteX4" fmla="*/ 130091 w 2456481"/>
              <a:gd name="connsiteY4" fmla="*/ 318789 h 1192721"/>
              <a:gd name="connsiteX5" fmla="*/ 0 w 2456481"/>
              <a:gd name="connsiteY5" fmla="*/ 0 h 1192721"/>
              <a:gd name="connsiteX0" fmla="*/ 0 w 2637578"/>
              <a:gd name="connsiteY0" fmla="*/ 0 h 1192721"/>
              <a:gd name="connsiteX1" fmla="*/ 2606582 w 2637578"/>
              <a:gd name="connsiteY1" fmla="*/ 0 h 1192721"/>
              <a:gd name="connsiteX2" fmla="*/ 2637578 w 2637578"/>
              <a:gd name="connsiteY2" fmla="*/ 1119436 h 1192721"/>
              <a:gd name="connsiteX3" fmla="*/ 2041563 w 2637578"/>
              <a:gd name="connsiteY3" fmla="*/ 1027546 h 1192721"/>
              <a:gd name="connsiteX4" fmla="*/ 311188 w 2637578"/>
              <a:gd name="connsiteY4" fmla="*/ 318789 h 1192721"/>
              <a:gd name="connsiteX5" fmla="*/ 0 w 2637578"/>
              <a:gd name="connsiteY5" fmla="*/ 0 h 1192721"/>
              <a:gd name="connsiteX0" fmla="*/ 0 w 2654456"/>
              <a:gd name="connsiteY0" fmla="*/ 0 h 1192721"/>
              <a:gd name="connsiteX1" fmla="*/ 2654456 w 2654456"/>
              <a:gd name="connsiteY1" fmla="*/ 0 h 1192721"/>
              <a:gd name="connsiteX2" fmla="*/ 2637578 w 2654456"/>
              <a:gd name="connsiteY2" fmla="*/ 1119436 h 1192721"/>
              <a:gd name="connsiteX3" fmla="*/ 2041563 w 2654456"/>
              <a:gd name="connsiteY3" fmla="*/ 1027546 h 1192721"/>
              <a:gd name="connsiteX4" fmla="*/ 311188 w 2654456"/>
              <a:gd name="connsiteY4" fmla="*/ 318789 h 1192721"/>
              <a:gd name="connsiteX5" fmla="*/ 0 w 2654456"/>
              <a:gd name="connsiteY5" fmla="*/ 0 h 119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4456" h="1192721">
                <a:moveTo>
                  <a:pt x="0" y="0"/>
                </a:moveTo>
                <a:lnTo>
                  <a:pt x="2654456" y="0"/>
                </a:lnTo>
                <a:lnTo>
                  <a:pt x="2637578" y="1119436"/>
                </a:lnTo>
                <a:cubicBezTo>
                  <a:pt x="2553469" y="1279217"/>
                  <a:pt x="2409173" y="1144920"/>
                  <a:pt x="2041563" y="1027546"/>
                </a:cubicBezTo>
                <a:cubicBezTo>
                  <a:pt x="1673953" y="910172"/>
                  <a:pt x="631327" y="478570"/>
                  <a:pt x="311188" y="318789"/>
                </a:cubicBezTo>
                <a:cubicBezTo>
                  <a:pt x="192367" y="171211"/>
                  <a:pt x="43364" y="106263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h-TH" sz="2100"/>
          </a:p>
        </p:txBody>
      </p:sp>
      <p:sp>
        <p:nvSpPr>
          <p:cNvPr id="84" name="Rectangle 83"/>
          <p:cNvSpPr/>
          <p:nvPr/>
        </p:nvSpPr>
        <p:spPr>
          <a:xfrm>
            <a:off x="568928" y="3627878"/>
            <a:ext cx="8046159" cy="32799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38" name="Rectangle 37"/>
          <p:cNvSpPr/>
          <p:nvPr/>
        </p:nvSpPr>
        <p:spPr>
          <a:xfrm>
            <a:off x="157745" y="455951"/>
            <a:ext cx="8889288" cy="593214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35" name="Rectangle 134"/>
          <p:cNvSpPr/>
          <p:nvPr/>
        </p:nvSpPr>
        <p:spPr>
          <a:xfrm>
            <a:off x="573310" y="2600490"/>
            <a:ext cx="8046159" cy="327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36" name="Rectangle 135"/>
          <p:cNvSpPr/>
          <p:nvPr/>
        </p:nvSpPr>
        <p:spPr>
          <a:xfrm>
            <a:off x="573310" y="2029851"/>
            <a:ext cx="8050930" cy="327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34" name="Rectangle 133"/>
          <p:cNvSpPr/>
          <p:nvPr/>
        </p:nvSpPr>
        <p:spPr>
          <a:xfrm>
            <a:off x="573310" y="3120832"/>
            <a:ext cx="8046159" cy="32799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9" name="Rectangle 18"/>
          <p:cNvSpPr/>
          <p:nvPr/>
        </p:nvSpPr>
        <p:spPr>
          <a:xfrm>
            <a:off x="4019848" y="1188921"/>
            <a:ext cx="1144320" cy="354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3" name="Right Arrow 2"/>
          <p:cNvSpPr/>
          <p:nvPr/>
        </p:nvSpPr>
        <p:spPr>
          <a:xfrm>
            <a:off x="573310" y="1419177"/>
            <a:ext cx="8354790" cy="523875"/>
          </a:xfrm>
          <a:prstGeom prst="rightArrow">
            <a:avLst>
              <a:gd name="adj1" fmla="val 50000"/>
              <a:gd name="adj2" fmla="val 5415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3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3326" y="1216186"/>
            <a:ext cx="516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Jul</a:t>
            </a:r>
            <a:endParaRPr lang="th-TH" sz="13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03835" y="1874083"/>
            <a:ext cx="431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Oct</a:t>
            </a:r>
            <a:endParaRPr lang="th-TH" sz="1350" dirty="0">
              <a:solidFill>
                <a:schemeClr val="bg1"/>
              </a:solidFill>
            </a:endParaRPr>
          </a:p>
        </p:txBody>
      </p:sp>
      <p:sp>
        <p:nvSpPr>
          <p:cNvPr id="18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573310" y="2057126"/>
            <a:ext cx="201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Project identification</a:t>
            </a:r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xmlns="" id="{1AE2CB00-6A88-4ED2-8313-D7ECB8B38621}"/>
              </a:ext>
            </a:extLst>
          </p:cNvPr>
          <p:cNvSpPr txBox="1"/>
          <p:nvPr/>
        </p:nvSpPr>
        <p:spPr>
          <a:xfrm>
            <a:off x="595511" y="2594954"/>
            <a:ext cx="182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Get requirement</a:t>
            </a:r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xmlns="" id="{803EBCF5-7A6A-4B41-BB7B-09C0C22FB480}"/>
              </a:ext>
            </a:extLst>
          </p:cNvPr>
          <p:cNvSpPr txBox="1"/>
          <p:nvPr/>
        </p:nvSpPr>
        <p:spPr>
          <a:xfrm>
            <a:off x="604901" y="3122569"/>
            <a:ext cx="16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System analysis</a:t>
            </a:r>
          </a:p>
        </p:txBody>
      </p:sp>
      <p:sp>
        <p:nvSpPr>
          <p:cNvPr id="22" name="TextBox 40">
            <a:extLst>
              <a:ext uri="{FF2B5EF4-FFF2-40B4-BE49-F238E27FC236}">
                <a16:creationId xmlns:a16="http://schemas.microsoft.com/office/drawing/2014/main" xmlns="" id="{00F9CF8F-FE65-478B-ABD7-6748D53288C7}"/>
              </a:ext>
            </a:extLst>
          </p:cNvPr>
          <p:cNvSpPr txBox="1"/>
          <p:nvPr/>
        </p:nvSpPr>
        <p:spPr>
          <a:xfrm>
            <a:off x="619083" y="3642691"/>
            <a:ext cx="151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System design</a:t>
            </a:r>
          </a:p>
        </p:txBody>
      </p:sp>
      <p:sp>
        <p:nvSpPr>
          <p:cNvPr id="23" name="TextBox 40">
            <a:extLst>
              <a:ext uri="{FF2B5EF4-FFF2-40B4-BE49-F238E27FC236}">
                <a16:creationId xmlns:a16="http://schemas.microsoft.com/office/drawing/2014/main" xmlns="" id="{BEF38BE1-E970-4D92-BDAE-9F641EDCC823}"/>
              </a:ext>
            </a:extLst>
          </p:cNvPr>
          <p:cNvSpPr txBox="1"/>
          <p:nvPr/>
        </p:nvSpPr>
        <p:spPr>
          <a:xfrm>
            <a:off x="618804" y="4175493"/>
            <a:ext cx="18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Code programming</a:t>
            </a:r>
          </a:p>
        </p:txBody>
      </p:sp>
      <p:sp>
        <p:nvSpPr>
          <p:cNvPr id="24" name="TextBox 40">
            <a:extLst>
              <a:ext uri="{FF2B5EF4-FFF2-40B4-BE49-F238E27FC236}">
                <a16:creationId xmlns:a16="http://schemas.microsoft.com/office/drawing/2014/main" xmlns="" id="{A6742011-ECD9-4759-9620-043644A0DF3E}"/>
              </a:ext>
            </a:extLst>
          </p:cNvPr>
          <p:cNvSpPr txBox="1"/>
          <p:nvPr/>
        </p:nvSpPr>
        <p:spPr>
          <a:xfrm>
            <a:off x="630301" y="4708239"/>
            <a:ext cx="16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UAT &amp; Unit test</a:t>
            </a:r>
          </a:p>
        </p:txBody>
      </p:sp>
      <p:sp>
        <p:nvSpPr>
          <p:cNvPr id="25" name="TextBox 40">
            <a:extLst>
              <a:ext uri="{FF2B5EF4-FFF2-40B4-BE49-F238E27FC236}">
                <a16:creationId xmlns:a16="http://schemas.microsoft.com/office/drawing/2014/main" xmlns="" id="{AB386E87-D66A-44AE-8438-82B86237AE22}"/>
              </a:ext>
            </a:extLst>
          </p:cNvPr>
          <p:cNvSpPr txBox="1"/>
          <p:nvPr/>
        </p:nvSpPr>
        <p:spPr>
          <a:xfrm>
            <a:off x="624110" y="5232993"/>
            <a:ext cx="175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Training &amp;  Trial</a:t>
            </a:r>
          </a:p>
        </p:txBody>
      </p:sp>
      <p:sp>
        <p:nvSpPr>
          <p:cNvPr id="26" name="TextBox 40">
            <a:extLst>
              <a:ext uri="{FF2B5EF4-FFF2-40B4-BE49-F238E27FC236}">
                <a16:creationId xmlns:a16="http://schemas.microsoft.com/office/drawing/2014/main" xmlns="" id="{0D1EFAC6-162E-47FC-8243-B222FE65DF5F}"/>
              </a:ext>
            </a:extLst>
          </p:cNvPr>
          <p:cNvSpPr txBox="1"/>
          <p:nvPr/>
        </p:nvSpPr>
        <p:spPr>
          <a:xfrm>
            <a:off x="651669" y="5733216"/>
            <a:ext cx="1229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Document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13647" y="1817808"/>
            <a:ext cx="1109692" cy="424124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62" name="Rectangle 61"/>
          <p:cNvSpPr/>
          <p:nvPr/>
        </p:nvSpPr>
        <p:spPr>
          <a:xfrm>
            <a:off x="2927355" y="1186745"/>
            <a:ext cx="1092492" cy="3638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latin typeface="Century Schoolbook" panose="02040604050505020304" pitchFamily="18" charset="0"/>
              </a:rPr>
              <a:t>Status</a:t>
            </a:r>
            <a:endParaRPr lang="th-TH" sz="1350" dirty="0">
              <a:latin typeface="Century Schoolbook" panose="020406040505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298324" y="1817806"/>
            <a:ext cx="297055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65" name="Rectangle 64"/>
          <p:cNvSpPr/>
          <p:nvPr/>
        </p:nvSpPr>
        <p:spPr>
          <a:xfrm>
            <a:off x="4593170" y="1817806"/>
            <a:ext cx="306213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76" name="Rectangle 75"/>
          <p:cNvSpPr/>
          <p:nvPr/>
        </p:nvSpPr>
        <p:spPr>
          <a:xfrm>
            <a:off x="5164169" y="1186745"/>
            <a:ext cx="1142362" cy="3530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77" name="TextBox 76"/>
          <p:cNvSpPr txBox="1"/>
          <p:nvPr/>
        </p:nvSpPr>
        <p:spPr>
          <a:xfrm>
            <a:off x="5522432" y="1240925"/>
            <a:ext cx="6370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Aug</a:t>
            </a:r>
            <a:endParaRPr lang="th-TH" sz="13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899383" y="1817806"/>
            <a:ext cx="265722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82" name="Rectangle 81"/>
          <p:cNvSpPr/>
          <p:nvPr/>
        </p:nvSpPr>
        <p:spPr>
          <a:xfrm>
            <a:off x="6306530" y="1186745"/>
            <a:ext cx="1177948" cy="3566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83" name="TextBox 82"/>
          <p:cNvSpPr txBox="1"/>
          <p:nvPr/>
        </p:nvSpPr>
        <p:spPr>
          <a:xfrm>
            <a:off x="6694960" y="1215185"/>
            <a:ext cx="6169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Sep</a:t>
            </a:r>
            <a:endParaRPr lang="th-TH" sz="135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448893" y="1186744"/>
            <a:ext cx="1175347" cy="3638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89" name="TextBox 88"/>
          <p:cNvSpPr txBox="1"/>
          <p:nvPr/>
        </p:nvSpPr>
        <p:spPr>
          <a:xfrm>
            <a:off x="7840300" y="1239692"/>
            <a:ext cx="6012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Oct</a:t>
            </a:r>
            <a:endParaRPr lang="th-TH" sz="135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021638" y="1817807"/>
            <a:ext cx="271309" cy="42412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95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134940" y="2084056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ury Schoolbook" panose="02040604050505020304" pitchFamily="18" charset="0"/>
                <a:cs typeface="+mj-cs"/>
              </a:rPr>
              <a:t>Success</a:t>
            </a:r>
            <a:endParaRPr lang="en-US" sz="1050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96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140321" y="2625051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ury Schoolbook" panose="02040604050505020304" pitchFamily="18" charset="0"/>
                <a:cs typeface="+mj-cs"/>
              </a:rPr>
              <a:t>Success</a:t>
            </a:r>
            <a:endParaRPr lang="en-US" sz="1050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97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074766" y="3147765"/>
            <a:ext cx="11828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On process</a:t>
            </a:r>
          </a:p>
        </p:txBody>
      </p:sp>
      <p:sp>
        <p:nvSpPr>
          <p:cNvPr id="98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074767" y="3664074"/>
            <a:ext cx="928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ury Schoolbook" panose="02040604050505020304" pitchFamily="18" charset="0"/>
                <a:cs typeface="+mj-cs"/>
              </a:rPr>
              <a:t>On process</a:t>
            </a:r>
            <a:endParaRPr lang="en-US" sz="1050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100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277658" y="4178728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Plan</a:t>
            </a:r>
          </a:p>
        </p:txBody>
      </p:sp>
      <p:sp>
        <p:nvSpPr>
          <p:cNvPr id="101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272359" y="4735169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Plan</a:t>
            </a:r>
          </a:p>
        </p:txBody>
      </p:sp>
      <p:sp>
        <p:nvSpPr>
          <p:cNvPr id="102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284230" y="5257074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Plan</a:t>
            </a:r>
          </a:p>
        </p:txBody>
      </p:sp>
      <p:sp>
        <p:nvSpPr>
          <p:cNvPr id="103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272358" y="5787933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Plan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019848" y="2214651"/>
            <a:ext cx="582541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5-Point Star 41"/>
          <p:cNvSpPr/>
          <p:nvPr/>
        </p:nvSpPr>
        <p:spPr>
          <a:xfrm>
            <a:off x="2118204" y="3148357"/>
            <a:ext cx="244691" cy="244691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45" name="TextBox 44"/>
          <p:cNvSpPr txBox="1"/>
          <p:nvPr/>
        </p:nvSpPr>
        <p:spPr>
          <a:xfrm>
            <a:off x="3448050" y="354413"/>
            <a:ext cx="25938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rial Rounded MT Bold" panose="020F0704030504030204" pitchFamily="34" charset="0"/>
                <a:cs typeface="Andalus" panose="02020603050405020304" pitchFamily="18" charset="-78"/>
              </a:rPr>
              <a:t>E-</a:t>
            </a:r>
            <a:r>
              <a:rPr lang="en-US" sz="2100" dirty="0" err="1">
                <a:latin typeface="Arial Rounded MT Bold" panose="020F0704030504030204" pitchFamily="34" charset="0"/>
                <a:cs typeface="Andalus" panose="02020603050405020304" pitchFamily="18" charset="-78"/>
              </a:rPr>
              <a:t>PCR</a:t>
            </a:r>
            <a:r>
              <a:rPr lang="en-US" sz="2100" dirty="0">
                <a:latin typeface="Arial Rounded MT Bold" panose="020F0704030504030204" pitchFamily="34" charset="0"/>
                <a:cs typeface="Andalus" panose="02020603050405020304" pitchFamily="18" charset="-78"/>
              </a:rPr>
              <a:t> Action Plan</a:t>
            </a:r>
            <a:endParaRPr lang="th-TH" sz="2100" dirty="0">
              <a:latin typeface="Arial Rounded MT Bold" panose="020F0704030504030204" pitchFamily="34" charset="0"/>
            </a:endParaRPr>
          </a:p>
        </p:txBody>
      </p:sp>
      <p:sp>
        <p:nvSpPr>
          <p:cNvPr id="121" name="Pentagon 120"/>
          <p:cNvSpPr/>
          <p:nvPr/>
        </p:nvSpPr>
        <p:spPr>
          <a:xfrm rot="10800000">
            <a:off x="6670738" y="-1228337"/>
            <a:ext cx="1750302" cy="398375"/>
          </a:xfrm>
          <a:prstGeom prst="homePlate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3" name="TextBox 122"/>
          <p:cNvSpPr txBox="1"/>
          <p:nvPr/>
        </p:nvSpPr>
        <p:spPr>
          <a:xfrm>
            <a:off x="1632838" y="-1375657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2100" dirty="0"/>
          </a:p>
        </p:txBody>
      </p:sp>
      <p:sp>
        <p:nvSpPr>
          <p:cNvPr id="75" name="Rectangle 74"/>
          <p:cNvSpPr/>
          <p:nvPr/>
        </p:nvSpPr>
        <p:spPr>
          <a:xfrm>
            <a:off x="5440854" y="1817806"/>
            <a:ext cx="297055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99" name="Rectangle 98"/>
          <p:cNvSpPr/>
          <p:nvPr/>
        </p:nvSpPr>
        <p:spPr>
          <a:xfrm>
            <a:off x="5735700" y="1817806"/>
            <a:ext cx="306213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09" name="Rectangle 108"/>
          <p:cNvSpPr/>
          <p:nvPr/>
        </p:nvSpPr>
        <p:spPr>
          <a:xfrm>
            <a:off x="6041913" y="1817806"/>
            <a:ext cx="265722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5" name="Rectangle 114"/>
          <p:cNvSpPr/>
          <p:nvPr/>
        </p:nvSpPr>
        <p:spPr>
          <a:xfrm>
            <a:off x="5164168" y="1817807"/>
            <a:ext cx="271309" cy="42412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6" name="Rectangle 115"/>
          <p:cNvSpPr/>
          <p:nvPr/>
        </p:nvSpPr>
        <p:spPr>
          <a:xfrm>
            <a:off x="6584177" y="1817806"/>
            <a:ext cx="297055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7" name="Rectangle 116"/>
          <p:cNvSpPr/>
          <p:nvPr/>
        </p:nvSpPr>
        <p:spPr>
          <a:xfrm>
            <a:off x="6879023" y="1817806"/>
            <a:ext cx="306213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8" name="Rectangle 117"/>
          <p:cNvSpPr/>
          <p:nvPr/>
        </p:nvSpPr>
        <p:spPr>
          <a:xfrm>
            <a:off x="7185236" y="1817806"/>
            <a:ext cx="265722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9" name="Rectangle 118"/>
          <p:cNvSpPr/>
          <p:nvPr/>
        </p:nvSpPr>
        <p:spPr>
          <a:xfrm>
            <a:off x="6307491" y="1817807"/>
            <a:ext cx="271309" cy="42412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2" name="Rectangle 121"/>
          <p:cNvSpPr/>
          <p:nvPr/>
        </p:nvSpPr>
        <p:spPr>
          <a:xfrm>
            <a:off x="7761164" y="1817806"/>
            <a:ext cx="297055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4" name="Rectangle 123"/>
          <p:cNvSpPr/>
          <p:nvPr/>
        </p:nvSpPr>
        <p:spPr>
          <a:xfrm>
            <a:off x="8066254" y="1817806"/>
            <a:ext cx="295969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5" name="Rectangle 124"/>
          <p:cNvSpPr/>
          <p:nvPr/>
        </p:nvSpPr>
        <p:spPr>
          <a:xfrm>
            <a:off x="8362223" y="1817806"/>
            <a:ext cx="265722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6" name="Rectangle 125"/>
          <p:cNvSpPr/>
          <p:nvPr/>
        </p:nvSpPr>
        <p:spPr>
          <a:xfrm>
            <a:off x="7458302" y="1817807"/>
            <a:ext cx="297486" cy="42412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292947" y="2773451"/>
            <a:ext cx="1142530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602389" y="3274681"/>
            <a:ext cx="1142530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899383" y="3801771"/>
            <a:ext cx="1679417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306530" y="4303369"/>
            <a:ext cx="1449258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905102" y="4874869"/>
            <a:ext cx="1161152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458302" y="5395569"/>
            <a:ext cx="903921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7458302" y="5938690"/>
            <a:ext cx="1161167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27065" y="1190261"/>
            <a:ext cx="0" cy="48761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174696" y="1177561"/>
            <a:ext cx="0" cy="48761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306530" y="1215185"/>
            <a:ext cx="0" cy="483850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48893" y="1177561"/>
            <a:ext cx="0" cy="48761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627945" y="1177561"/>
            <a:ext cx="0" cy="48761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629219" y="1668543"/>
            <a:ext cx="2313914" cy="1130222"/>
            <a:chOff x="6023230" y="1982216"/>
            <a:chExt cx="1867580" cy="961201"/>
          </a:xfrm>
          <a:solidFill>
            <a:schemeClr val="accent2">
              <a:lumMod val="75000"/>
            </a:schemeClr>
          </a:solidFill>
        </p:grpSpPr>
        <p:sp>
          <p:nvSpPr>
            <p:cNvPr id="36" name="Rectangular Callout 35"/>
            <p:cNvSpPr/>
            <p:nvPr/>
          </p:nvSpPr>
          <p:spPr>
            <a:xfrm>
              <a:off x="6023230" y="1982216"/>
              <a:ext cx="1867580" cy="961201"/>
            </a:xfrm>
            <a:custGeom>
              <a:avLst/>
              <a:gdLst>
                <a:gd name="connsiteX0" fmla="*/ 0 w 1881246"/>
                <a:gd name="connsiteY0" fmla="*/ 0 h 1074123"/>
                <a:gd name="connsiteX1" fmla="*/ 313541 w 1881246"/>
                <a:gd name="connsiteY1" fmla="*/ 0 h 1074123"/>
                <a:gd name="connsiteX2" fmla="*/ 313541 w 1881246"/>
                <a:gd name="connsiteY2" fmla="*/ 0 h 1074123"/>
                <a:gd name="connsiteX3" fmla="*/ 783853 w 1881246"/>
                <a:gd name="connsiteY3" fmla="*/ 0 h 1074123"/>
                <a:gd name="connsiteX4" fmla="*/ 1881246 w 1881246"/>
                <a:gd name="connsiteY4" fmla="*/ 0 h 1074123"/>
                <a:gd name="connsiteX5" fmla="*/ 1881246 w 1881246"/>
                <a:gd name="connsiteY5" fmla="*/ 626572 h 1074123"/>
                <a:gd name="connsiteX6" fmla="*/ 1881246 w 1881246"/>
                <a:gd name="connsiteY6" fmla="*/ 626572 h 1074123"/>
                <a:gd name="connsiteX7" fmla="*/ 1881246 w 1881246"/>
                <a:gd name="connsiteY7" fmla="*/ 895103 h 1074123"/>
                <a:gd name="connsiteX8" fmla="*/ 1881246 w 1881246"/>
                <a:gd name="connsiteY8" fmla="*/ 1074123 h 1074123"/>
                <a:gd name="connsiteX9" fmla="*/ 783853 w 1881246"/>
                <a:gd name="connsiteY9" fmla="*/ 1074123 h 1074123"/>
                <a:gd name="connsiteX10" fmla="*/ 548703 w 1881246"/>
                <a:gd name="connsiteY10" fmla="*/ 1208388 h 1074123"/>
                <a:gd name="connsiteX11" fmla="*/ 313541 w 1881246"/>
                <a:gd name="connsiteY11" fmla="*/ 1074123 h 1074123"/>
                <a:gd name="connsiteX12" fmla="*/ 0 w 1881246"/>
                <a:gd name="connsiteY12" fmla="*/ 1074123 h 1074123"/>
                <a:gd name="connsiteX13" fmla="*/ 0 w 1881246"/>
                <a:gd name="connsiteY13" fmla="*/ 895103 h 1074123"/>
                <a:gd name="connsiteX14" fmla="*/ 0 w 1881246"/>
                <a:gd name="connsiteY14" fmla="*/ 626572 h 1074123"/>
                <a:gd name="connsiteX15" fmla="*/ 0 w 1881246"/>
                <a:gd name="connsiteY15" fmla="*/ 626572 h 1074123"/>
                <a:gd name="connsiteX16" fmla="*/ 0 w 1881246"/>
                <a:gd name="connsiteY16" fmla="*/ 0 h 1074123"/>
                <a:gd name="connsiteX0" fmla="*/ 0 w 1881246"/>
                <a:gd name="connsiteY0" fmla="*/ 2116 h 1210504"/>
                <a:gd name="connsiteX1" fmla="*/ 313541 w 1881246"/>
                <a:gd name="connsiteY1" fmla="*/ 2116 h 1210504"/>
                <a:gd name="connsiteX2" fmla="*/ 313541 w 1881246"/>
                <a:gd name="connsiteY2" fmla="*/ 2116 h 1210504"/>
                <a:gd name="connsiteX3" fmla="*/ 783853 w 1881246"/>
                <a:gd name="connsiteY3" fmla="*/ 2116 h 1210504"/>
                <a:gd name="connsiteX4" fmla="*/ 1881246 w 1881246"/>
                <a:gd name="connsiteY4" fmla="*/ 2116 h 1210504"/>
                <a:gd name="connsiteX5" fmla="*/ 1881246 w 1881246"/>
                <a:gd name="connsiteY5" fmla="*/ 628688 h 1210504"/>
                <a:gd name="connsiteX6" fmla="*/ 1881246 w 1881246"/>
                <a:gd name="connsiteY6" fmla="*/ 628688 h 1210504"/>
                <a:gd name="connsiteX7" fmla="*/ 1881246 w 1881246"/>
                <a:gd name="connsiteY7" fmla="*/ 897219 h 1210504"/>
                <a:gd name="connsiteX8" fmla="*/ 1881246 w 1881246"/>
                <a:gd name="connsiteY8" fmla="*/ 1076239 h 1210504"/>
                <a:gd name="connsiteX9" fmla="*/ 783853 w 1881246"/>
                <a:gd name="connsiteY9" fmla="*/ 1076239 h 1210504"/>
                <a:gd name="connsiteX10" fmla="*/ 548703 w 1881246"/>
                <a:gd name="connsiteY10" fmla="*/ 1210504 h 1210504"/>
                <a:gd name="connsiteX11" fmla="*/ 313541 w 1881246"/>
                <a:gd name="connsiteY11" fmla="*/ 1076239 h 1210504"/>
                <a:gd name="connsiteX12" fmla="*/ 0 w 1881246"/>
                <a:gd name="connsiteY12" fmla="*/ 1076239 h 1210504"/>
                <a:gd name="connsiteX13" fmla="*/ 0 w 1881246"/>
                <a:gd name="connsiteY13" fmla="*/ 897219 h 1210504"/>
                <a:gd name="connsiteX14" fmla="*/ 0 w 1881246"/>
                <a:gd name="connsiteY14" fmla="*/ 628688 h 1210504"/>
                <a:gd name="connsiteX15" fmla="*/ 0 w 1881246"/>
                <a:gd name="connsiteY15" fmla="*/ 628688 h 1210504"/>
                <a:gd name="connsiteX16" fmla="*/ 0 w 1881246"/>
                <a:gd name="connsiteY16" fmla="*/ 2116 h 1210504"/>
                <a:gd name="connsiteX0" fmla="*/ 0 w 1881246"/>
                <a:gd name="connsiteY0" fmla="*/ 2116 h 1210504"/>
                <a:gd name="connsiteX1" fmla="*/ 313541 w 1881246"/>
                <a:gd name="connsiteY1" fmla="*/ 2116 h 1210504"/>
                <a:gd name="connsiteX2" fmla="*/ 313541 w 1881246"/>
                <a:gd name="connsiteY2" fmla="*/ 2116 h 1210504"/>
                <a:gd name="connsiteX3" fmla="*/ 783853 w 1881246"/>
                <a:gd name="connsiteY3" fmla="*/ 2116 h 1210504"/>
                <a:gd name="connsiteX4" fmla="*/ 1881246 w 1881246"/>
                <a:gd name="connsiteY4" fmla="*/ 2116 h 1210504"/>
                <a:gd name="connsiteX5" fmla="*/ 1881246 w 1881246"/>
                <a:gd name="connsiteY5" fmla="*/ 628688 h 1210504"/>
                <a:gd name="connsiteX6" fmla="*/ 1881246 w 1881246"/>
                <a:gd name="connsiteY6" fmla="*/ 628688 h 1210504"/>
                <a:gd name="connsiteX7" fmla="*/ 1881246 w 1881246"/>
                <a:gd name="connsiteY7" fmla="*/ 897219 h 1210504"/>
                <a:gd name="connsiteX8" fmla="*/ 1881246 w 1881246"/>
                <a:gd name="connsiteY8" fmla="*/ 1076239 h 1210504"/>
                <a:gd name="connsiteX9" fmla="*/ 783853 w 1881246"/>
                <a:gd name="connsiteY9" fmla="*/ 1076239 h 1210504"/>
                <a:gd name="connsiteX10" fmla="*/ 548703 w 1881246"/>
                <a:gd name="connsiteY10" fmla="*/ 1210504 h 1210504"/>
                <a:gd name="connsiteX11" fmla="*/ 313541 w 1881246"/>
                <a:gd name="connsiteY11" fmla="*/ 1076239 h 1210504"/>
                <a:gd name="connsiteX12" fmla="*/ 0 w 1881246"/>
                <a:gd name="connsiteY12" fmla="*/ 1076239 h 1210504"/>
                <a:gd name="connsiteX13" fmla="*/ 0 w 1881246"/>
                <a:gd name="connsiteY13" fmla="*/ 897219 h 1210504"/>
                <a:gd name="connsiteX14" fmla="*/ 0 w 1881246"/>
                <a:gd name="connsiteY14" fmla="*/ 628688 h 1210504"/>
                <a:gd name="connsiteX15" fmla="*/ 0 w 1881246"/>
                <a:gd name="connsiteY15" fmla="*/ 628688 h 1210504"/>
                <a:gd name="connsiteX16" fmla="*/ 0 w 1881246"/>
                <a:gd name="connsiteY16" fmla="*/ 2116 h 1210504"/>
                <a:gd name="connsiteX0" fmla="*/ 0 w 1881246"/>
                <a:gd name="connsiteY0" fmla="*/ 2116 h 1210504"/>
                <a:gd name="connsiteX1" fmla="*/ 313541 w 1881246"/>
                <a:gd name="connsiteY1" fmla="*/ 2116 h 1210504"/>
                <a:gd name="connsiteX2" fmla="*/ 313541 w 1881246"/>
                <a:gd name="connsiteY2" fmla="*/ 2116 h 1210504"/>
                <a:gd name="connsiteX3" fmla="*/ 783853 w 1881246"/>
                <a:gd name="connsiteY3" fmla="*/ 2116 h 1210504"/>
                <a:gd name="connsiteX4" fmla="*/ 1881246 w 1881246"/>
                <a:gd name="connsiteY4" fmla="*/ 2116 h 1210504"/>
                <a:gd name="connsiteX5" fmla="*/ 1881246 w 1881246"/>
                <a:gd name="connsiteY5" fmla="*/ 628688 h 1210504"/>
                <a:gd name="connsiteX6" fmla="*/ 1881246 w 1881246"/>
                <a:gd name="connsiteY6" fmla="*/ 628688 h 1210504"/>
                <a:gd name="connsiteX7" fmla="*/ 1881246 w 1881246"/>
                <a:gd name="connsiteY7" fmla="*/ 897219 h 1210504"/>
                <a:gd name="connsiteX8" fmla="*/ 1881246 w 1881246"/>
                <a:gd name="connsiteY8" fmla="*/ 1076239 h 1210504"/>
                <a:gd name="connsiteX9" fmla="*/ 783853 w 1881246"/>
                <a:gd name="connsiteY9" fmla="*/ 1076239 h 1210504"/>
                <a:gd name="connsiteX10" fmla="*/ 548703 w 1881246"/>
                <a:gd name="connsiteY10" fmla="*/ 1210504 h 1210504"/>
                <a:gd name="connsiteX11" fmla="*/ 532616 w 1881246"/>
                <a:gd name="connsiteY11" fmla="*/ 1066714 h 1210504"/>
                <a:gd name="connsiteX12" fmla="*/ 0 w 1881246"/>
                <a:gd name="connsiteY12" fmla="*/ 1076239 h 1210504"/>
                <a:gd name="connsiteX13" fmla="*/ 0 w 1881246"/>
                <a:gd name="connsiteY13" fmla="*/ 897219 h 1210504"/>
                <a:gd name="connsiteX14" fmla="*/ 0 w 1881246"/>
                <a:gd name="connsiteY14" fmla="*/ 628688 h 1210504"/>
                <a:gd name="connsiteX15" fmla="*/ 0 w 1881246"/>
                <a:gd name="connsiteY15" fmla="*/ 628688 h 1210504"/>
                <a:gd name="connsiteX16" fmla="*/ 0 w 1881246"/>
                <a:gd name="connsiteY16" fmla="*/ 2116 h 1210504"/>
                <a:gd name="connsiteX0" fmla="*/ 0 w 1881246"/>
                <a:gd name="connsiteY0" fmla="*/ 2116 h 1210504"/>
                <a:gd name="connsiteX1" fmla="*/ 313541 w 1881246"/>
                <a:gd name="connsiteY1" fmla="*/ 2116 h 1210504"/>
                <a:gd name="connsiteX2" fmla="*/ 313541 w 1881246"/>
                <a:gd name="connsiteY2" fmla="*/ 2116 h 1210504"/>
                <a:gd name="connsiteX3" fmla="*/ 783853 w 1881246"/>
                <a:gd name="connsiteY3" fmla="*/ 2116 h 1210504"/>
                <a:gd name="connsiteX4" fmla="*/ 1881246 w 1881246"/>
                <a:gd name="connsiteY4" fmla="*/ 2116 h 1210504"/>
                <a:gd name="connsiteX5" fmla="*/ 1881246 w 1881246"/>
                <a:gd name="connsiteY5" fmla="*/ 628688 h 1210504"/>
                <a:gd name="connsiteX6" fmla="*/ 1881246 w 1881246"/>
                <a:gd name="connsiteY6" fmla="*/ 628688 h 1210504"/>
                <a:gd name="connsiteX7" fmla="*/ 1881246 w 1881246"/>
                <a:gd name="connsiteY7" fmla="*/ 897219 h 1210504"/>
                <a:gd name="connsiteX8" fmla="*/ 1881246 w 1881246"/>
                <a:gd name="connsiteY8" fmla="*/ 1076239 h 1210504"/>
                <a:gd name="connsiteX9" fmla="*/ 783853 w 1881246"/>
                <a:gd name="connsiteY9" fmla="*/ 1076239 h 1210504"/>
                <a:gd name="connsiteX10" fmla="*/ 548703 w 1881246"/>
                <a:gd name="connsiteY10" fmla="*/ 1210504 h 1210504"/>
                <a:gd name="connsiteX11" fmla="*/ 647277 w 1881246"/>
                <a:gd name="connsiteY11" fmla="*/ 1037921 h 1210504"/>
                <a:gd name="connsiteX12" fmla="*/ 0 w 1881246"/>
                <a:gd name="connsiteY12" fmla="*/ 1076239 h 1210504"/>
                <a:gd name="connsiteX13" fmla="*/ 0 w 1881246"/>
                <a:gd name="connsiteY13" fmla="*/ 897219 h 1210504"/>
                <a:gd name="connsiteX14" fmla="*/ 0 w 1881246"/>
                <a:gd name="connsiteY14" fmla="*/ 628688 h 1210504"/>
                <a:gd name="connsiteX15" fmla="*/ 0 w 1881246"/>
                <a:gd name="connsiteY15" fmla="*/ 628688 h 1210504"/>
                <a:gd name="connsiteX16" fmla="*/ 0 w 1881246"/>
                <a:gd name="connsiteY16" fmla="*/ 2116 h 1210504"/>
                <a:gd name="connsiteX0" fmla="*/ 0 w 1881246"/>
                <a:gd name="connsiteY0" fmla="*/ 2116 h 1210504"/>
                <a:gd name="connsiteX1" fmla="*/ 313541 w 1881246"/>
                <a:gd name="connsiteY1" fmla="*/ 2116 h 1210504"/>
                <a:gd name="connsiteX2" fmla="*/ 313541 w 1881246"/>
                <a:gd name="connsiteY2" fmla="*/ 2116 h 1210504"/>
                <a:gd name="connsiteX3" fmla="*/ 783853 w 1881246"/>
                <a:gd name="connsiteY3" fmla="*/ 2116 h 1210504"/>
                <a:gd name="connsiteX4" fmla="*/ 1881246 w 1881246"/>
                <a:gd name="connsiteY4" fmla="*/ 2116 h 1210504"/>
                <a:gd name="connsiteX5" fmla="*/ 1881246 w 1881246"/>
                <a:gd name="connsiteY5" fmla="*/ 628688 h 1210504"/>
                <a:gd name="connsiteX6" fmla="*/ 1881246 w 1881246"/>
                <a:gd name="connsiteY6" fmla="*/ 628688 h 1210504"/>
                <a:gd name="connsiteX7" fmla="*/ 1881246 w 1881246"/>
                <a:gd name="connsiteY7" fmla="*/ 897219 h 1210504"/>
                <a:gd name="connsiteX8" fmla="*/ 1881246 w 1881246"/>
                <a:gd name="connsiteY8" fmla="*/ 1076239 h 1210504"/>
                <a:gd name="connsiteX9" fmla="*/ 783853 w 1881246"/>
                <a:gd name="connsiteY9" fmla="*/ 1076239 h 1210504"/>
                <a:gd name="connsiteX10" fmla="*/ 548703 w 1881246"/>
                <a:gd name="connsiteY10" fmla="*/ 1210504 h 1210504"/>
                <a:gd name="connsiteX11" fmla="*/ 586124 w 1881246"/>
                <a:gd name="connsiteY11" fmla="*/ 1023524 h 1210504"/>
                <a:gd name="connsiteX12" fmla="*/ 0 w 1881246"/>
                <a:gd name="connsiteY12" fmla="*/ 1076239 h 1210504"/>
                <a:gd name="connsiteX13" fmla="*/ 0 w 1881246"/>
                <a:gd name="connsiteY13" fmla="*/ 897219 h 1210504"/>
                <a:gd name="connsiteX14" fmla="*/ 0 w 1881246"/>
                <a:gd name="connsiteY14" fmla="*/ 628688 h 1210504"/>
                <a:gd name="connsiteX15" fmla="*/ 0 w 1881246"/>
                <a:gd name="connsiteY15" fmla="*/ 628688 h 1210504"/>
                <a:gd name="connsiteX16" fmla="*/ 0 w 1881246"/>
                <a:gd name="connsiteY16" fmla="*/ 2116 h 1210504"/>
                <a:gd name="connsiteX0" fmla="*/ 7644 w 1888890"/>
                <a:gd name="connsiteY0" fmla="*/ 2116 h 1210504"/>
                <a:gd name="connsiteX1" fmla="*/ 321185 w 1888890"/>
                <a:gd name="connsiteY1" fmla="*/ 2116 h 1210504"/>
                <a:gd name="connsiteX2" fmla="*/ 321185 w 1888890"/>
                <a:gd name="connsiteY2" fmla="*/ 2116 h 1210504"/>
                <a:gd name="connsiteX3" fmla="*/ 791497 w 1888890"/>
                <a:gd name="connsiteY3" fmla="*/ 2116 h 1210504"/>
                <a:gd name="connsiteX4" fmla="*/ 1888890 w 1888890"/>
                <a:gd name="connsiteY4" fmla="*/ 2116 h 1210504"/>
                <a:gd name="connsiteX5" fmla="*/ 1888890 w 1888890"/>
                <a:gd name="connsiteY5" fmla="*/ 628688 h 1210504"/>
                <a:gd name="connsiteX6" fmla="*/ 1888890 w 1888890"/>
                <a:gd name="connsiteY6" fmla="*/ 628688 h 1210504"/>
                <a:gd name="connsiteX7" fmla="*/ 1888890 w 1888890"/>
                <a:gd name="connsiteY7" fmla="*/ 897219 h 1210504"/>
                <a:gd name="connsiteX8" fmla="*/ 1888890 w 1888890"/>
                <a:gd name="connsiteY8" fmla="*/ 1076239 h 1210504"/>
                <a:gd name="connsiteX9" fmla="*/ 791497 w 1888890"/>
                <a:gd name="connsiteY9" fmla="*/ 1076239 h 1210504"/>
                <a:gd name="connsiteX10" fmla="*/ 556347 w 1888890"/>
                <a:gd name="connsiteY10" fmla="*/ 1210504 h 1210504"/>
                <a:gd name="connsiteX11" fmla="*/ 593768 w 1888890"/>
                <a:gd name="connsiteY11" fmla="*/ 1023524 h 1210504"/>
                <a:gd name="connsiteX12" fmla="*/ 0 w 1888890"/>
                <a:gd name="connsiteY12" fmla="*/ 989857 h 1210504"/>
                <a:gd name="connsiteX13" fmla="*/ 7644 w 1888890"/>
                <a:gd name="connsiteY13" fmla="*/ 897219 h 1210504"/>
                <a:gd name="connsiteX14" fmla="*/ 7644 w 1888890"/>
                <a:gd name="connsiteY14" fmla="*/ 628688 h 1210504"/>
                <a:gd name="connsiteX15" fmla="*/ 7644 w 1888890"/>
                <a:gd name="connsiteY15" fmla="*/ 628688 h 1210504"/>
                <a:gd name="connsiteX16" fmla="*/ 7644 w 1888890"/>
                <a:gd name="connsiteY16" fmla="*/ 2116 h 1210504"/>
                <a:gd name="connsiteX0" fmla="*/ 7644 w 1888890"/>
                <a:gd name="connsiteY0" fmla="*/ 2116 h 1210504"/>
                <a:gd name="connsiteX1" fmla="*/ 321185 w 1888890"/>
                <a:gd name="connsiteY1" fmla="*/ 2116 h 1210504"/>
                <a:gd name="connsiteX2" fmla="*/ 321185 w 1888890"/>
                <a:gd name="connsiteY2" fmla="*/ 2116 h 1210504"/>
                <a:gd name="connsiteX3" fmla="*/ 791497 w 1888890"/>
                <a:gd name="connsiteY3" fmla="*/ 2116 h 1210504"/>
                <a:gd name="connsiteX4" fmla="*/ 1888890 w 1888890"/>
                <a:gd name="connsiteY4" fmla="*/ 2116 h 1210504"/>
                <a:gd name="connsiteX5" fmla="*/ 1888890 w 1888890"/>
                <a:gd name="connsiteY5" fmla="*/ 628688 h 1210504"/>
                <a:gd name="connsiteX6" fmla="*/ 1888890 w 1888890"/>
                <a:gd name="connsiteY6" fmla="*/ 628688 h 1210504"/>
                <a:gd name="connsiteX7" fmla="*/ 1888890 w 1888890"/>
                <a:gd name="connsiteY7" fmla="*/ 897219 h 1210504"/>
                <a:gd name="connsiteX8" fmla="*/ 1888890 w 1888890"/>
                <a:gd name="connsiteY8" fmla="*/ 1076239 h 1210504"/>
                <a:gd name="connsiteX9" fmla="*/ 837362 w 1888890"/>
                <a:gd name="connsiteY9" fmla="*/ 1033048 h 1210504"/>
                <a:gd name="connsiteX10" fmla="*/ 556347 w 1888890"/>
                <a:gd name="connsiteY10" fmla="*/ 1210504 h 1210504"/>
                <a:gd name="connsiteX11" fmla="*/ 593768 w 1888890"/>
                <a:gd name="connsiteY11" fmla="*/ 1023524 h 1210504"/>
                <a:gd name="connsiteX12" fmla="*/ 0 w 1888890"/>
                <a:gd name="connsiteY12" fmla="*/ 989857 h 1210504"/>
                <a:gd name="connsiteX13" fmla="*/ 7644 w 1888890"/>
                <a:gd name="connsiteY13" fmla="*/ 897219 h 1210504"/>
                <a:gd name="connsiteX14" fmla="*/ 7644 w 1888890"/>
                <a:gd name="connsiteY14" fmla="*/ 628688 h 1210504"/>
                <a:gd name="connsiteX15" fmla="*/ 7644 w 1888890"/>
                <a:gd name="connsiteY15" fmla="*/ 628688 h 1210504"/>
                <a:gd name="connsiteX16" fmla="*/ 7644 w 1888890"/>
                <a:gd name="connsiteY16" fmla="*/ 2116 h 1210504"/>
                <a:gd name="connsiteX0" fmla="*/ 7644 w 1888890"/>
                <a:gd name="connsiteY0" fmla="*/ 2116 h 1210504"/>
                <a:gd name="connsiteX1" fmla="*/ 321185 w 1888890"/>
                <a:gd name="connsiteY1" fmla="*/ 2116 h 1210504"/>
                <a:gd name="connsiteX2" fmla="*/ 321185 w 1888890"/>
                <a:gd name="connsiteY2" fmla="*/ 2116 h 1210504"/>
                <a:gd name="connsiteX3" fmla="*/ 791497 w 1888890"/>
                <a:gd name="connsiteY3" fmla="*/ 2116 h 1210504"/>
                <a:gd name="connsiteX4" fmla="*/ 1888890 w 1888890"/>
                <a:gd name="connsiteY4" fmla="*/ 2116 h 1210504"/>
                <a:gd name="connsiteX5" fmla="*/ 1888890 w 1888890"/>
                <a:gd name="connsiteY5" fmla="*/ 628688 h 1210504"/>
                <a:gd name="connsiteX6" fmla="*/ 1888890 w 1888890"/>
                <a:gd name="connsiteY6" fmla="*/ 628688 h 1210504"/>
                <a:gd name="connsiteX7" fmla="*/ 1888890 w 1888890"/>
                <a:gd name="connsiteY7" fmla="*/ 897219 h 1210504"/>
                <a:gd name="connsiteX8" fmla="*/ 1888890 w 1888890"/>
                <a:gd name="connsiteY8" fmla="*/ 975460 h 1210504"/>
                <a:gd name="connsiteX9" fmla="*/ 837362 w 1888890"/>
                <a:gd name="connsiteY9" fmla="*/ 1033048 h 1210504"/>
                <a:gd name="connsiteX10" fmla="*/ 556347 w 1888890"/>
                <a:gd name="connsiteY10" fmla="*/ 1210504 h 1210504"/>
                <a:gd name="connsiteX11" fmla="*/ 593768 w 1888890"/>
                <a:gd name="connsiteY11" fmla="*/ 1023524 h 1210504"/>
                <a:gd name="connsiteX12" fmla="*/ 0 w 1888890"/>
                <a:gd name="connsiteY12" fmla="*/ 989857 h 1210504"/>
                <a:gd name="connsiteX13" fmla="*/ 7644 w 1888890"/>
                <a:gd name="connsiteY13" fmla="*/ 897219 h 1210504"/>
                <a:gd name="connsiteX14" fmla="*/ 7644 w 1888890"/>
                <a:gd name="connsiteY14" fmla="*/ 628688 h 1210504"/>
                <a:gd name="connsiteX15" fmla="*/ 7644 w 1888890"/>
                <a:gd name="connsiteY15" fmla="*/ 628688 h 1210504"/>
                <a:gd name="connsiteX16" fmla="*/ 7644 w 1888890"/>
                <a:gd name="connsiteY16" fmla="*/ 2116 h 1210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8890" h="1210504">
                  <a:moveTo>
                    <a:pt x="7644" y="2116"/>
                  </a:moveTo>
                  <a:cubicBezTo>
                    <a:pt x="112158" y="2116"/>
                    <a:pt x="121421" y="-2647"/>
                    <a:pt x="321185" y="2116"/>
                  </a:cubicBezTo>
                  <a:lnTo>
                    <a:pt x="321185" y="2116"/>
                  </a:lnTo>
                  <a:lnTo>
                    <a:pt x="791497" y="2116"/>
                  </a:lnTo>
                  <a:lnTo>
                    <a:pt x="1888890" y="2116"/>
                  </a:lnTo>
                  <a:lnTo>
                    <a:pt x="1888890" y="628688"/>
                  </a:lnTo>
                  <a:lnTo>
                    <a:pt x="1888890" y="628688"/>
                  </a:lnTo>
                  <a:lnTo>
                    <a:pt x="1888890" y="897219"/>
                  </a:lnTo>
                  <a:lnTo>
                    <a:pt x="1888890" y="975460"/>
                  </a:lnTo>
                  <a:lnTo>
                    <a:pt x="837362" y="1033048"/>
                  </a:lnTo>
                  <a:lnTo>
                    <a:pt x="556347" y="1210504"/>
                  </a:lnTo>
                  <a:lnTo>
                    <a:pt x="593768" y="1023524"/>
                  </a:lnTo>
                  <a:lnTo>
                    <a:pt x="0" y="989857"/>
                  </a:lnTo>
                  <a:lnTo>
                    <a:pt x="7644" y="897219"/>
                  </a:lnTo>
                  <a:lnTo>
                    <a:pt x="7644" y="628688"/>
                  </a:lnTo>
                  <a:lnTo>
                    <a:pt x="7644" y="628688"/>
                  </a:lnTo>
                  <a:lnTo>
                    <a:pt x="7644" y="2116"/>
                  </a:ln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cs typeface="+mj-cs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068979" y="2260344"/>
              <a:ext cx="1281119" cy="2355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+mj-cs"/>
                </a:rPr>
                <a:t>- Use </a:t>
              </a:r>
              <a:r>
                <a:rPr lang="en-US" sz="12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+mj-cs"/>
                </a:rPr>
                <a:t>case version 1</a:t>
              </a:r>
              <a:endParaRPr lang="th-TH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Schoolbook" panose="02040604050505020304" pitchFamily="18" charset="0"/>
                <a:cs typeface="+mj-cs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60459" y="2026200"/>
              <a:ext cx="1458369" cy="2355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2005_iannnnnHBO" panose="02000000000000000000" pitchFamily="2" charset="0"/>
                </a:rPr>
                <a:t>-</a:t>
              </a:r>
              <a:r>
                <a:rPr lang="en-US" sz="1200" dirty="0" smtClean="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2005_iannnnnHBO" panose="02000000000000000000" pitchFamily="2" charset="0"/>
                </a:rPr>
                <a:t> </a:t>
              </a:r>
              <a:r>
                <a:rPr lang="en-US" sz="12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2005_iannnnnHBO" panose="02000000000000000000" pitchFamily="2" charset="0"/>
                </a:rPr>
                <a:t>Edit Template design</a:t>
              </a:r>
              <a:endParaRPr lang="th-TH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Schoolbook" panose="02040604050505020304" pitchFamily="18" charset="0"/>
                <a:cs typeface="2005_iannnnnHBO" panose="02000000000000000000" pitchFamily="2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061291" y="2457891"/>
              <a:ext cx="1746521" cy="2355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+mj-cs"/>
                </a:rPr>
                <a:t>- Get requirement round 3</a:t>
              </a:r>
              <a:endParaRPr lang="th-TH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Schoolbook" panose="02040604050505020304" pitchFamily="18" charset="0"/>
                <a:cs typeface="+mj-cs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70738" y="2793276"/>
            <a:ext cx="2217195" cy="970591"/>
            <a:chOff x="6366854" y="2798943"/>
            <a:chExt cx="3252667" cy="1227582"/>
          </a:xfrm>
          <a:solidFill>
            <a:schemeClr val="bg1"/>
          </a:solidFill>
        </p:grpSpPr>
        <p:sp>
          <p:nvSpPr>
            <p:cNvPr id="73" name="Rectangular Callout 35"/>
            <p:cNvSpPr/>
            <p:nvPr/>
          </p:nvSpPr>
          <p:spPr>
            <a:xfrm>
              <a:off x="6366854" y="2798943"/>
              <a:ext cx="3252667" cy="1227582"/>
            </a:xfrm>
            <a:prstGeom prst="wedgeEllipseCallout">
              <a:avLst/>
            </a:prstGeom>
            <a:grp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9860" y="3044295"/>
              <a:ext cx="1505518" cy="38927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bg2">
                      <a:lumMod val="10000"/>
                    </a:schemeClr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- </a:t>
              </a:r>
              <a:r>
                <a:rPr lang="en-US" sz="1400" dirty="0" smtClean="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bg2">
                      <a:lumMod val="10000"/>
                    </a:schemeClr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Diagram</a:t>
              </a:r>
              <a:endParaRPr lang="th-TH" sz="1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Angsana New" panose="02020603050405020304" pitchFamily="18" charset="-3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66697" y="3340286"/>
              <a:ext cx="2222765" cy="38927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bg2">
                      <a:lumMod val="10000"/>
                    </a:schemeClr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- </a:t>
              </a:r>
              <a:r>
                <a:rPr lang="en-US" sz="1400" dirty="0" smtClean="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bg2">
                      <a:lumMod val="10000"/>
                    </a:schemeClr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Data</a:t>
              </a:r>
              <a:r>
                <a:rPr lang="en-US" sz="1400" b="1" dirty="0" smtClean="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bg2">
                      <a:lumMod val="10000"/>
                    </a:schemeClr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 </a:t>
              </a:r>
              <a:r>
                <a:rPr lang="en-US" sz="1400" dirty="0" smtClean="0">
                  <a:ln>
                    <a:solidFill>
                      <a:schemeClr val="bg2">
                        <a:lumMod val="10000"/>
                      </a:schemeClr>
                    </a:solidFill>
                  </a:ln>
                  <a:solidFill>
                    <a:schemeClr val="bg2">
                      <a:lumMod val="10000"/>
                    </a:schemeClr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modeling</a:t>
              </a:r>
              <a:endParaRPr lang="th-TH" sz="1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Century Schoolbook" panose="02040604050505020304" pitchFamily="18" charset="0"/>
                <a:cs typeface="Angsana New" panose="02020603050405020304" pitchFamily="18" charset="-34"/>
              </a:endParaRPr>
            </a:p>
          </p:txBody>
        </p:sp>
      </p:grpSp>
      <p:sp>
        <p:nvSpPr>
          <p:cNvPr id="85" name="5-Point Star 84"/>
          <p:cNvSpPr/>
          <p:nvPr/>
        </p:nvSpPr>
        <p:spPr>
          <a:xfrm>
            <a:off x="2005296" y="3664074"/>
            <a:ext cx="230677" cy="23067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51" y="2069224"/>
            <a:ext cx="241421" cy="24142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99" y="2636734"/>
            <a:ext cx="241421" cy="241421"/>
          </a:xfrm>
          <a:prstGeom prst="rect">
            <a:avLst/>
          </a:prstGeom>
        </p:spPr>
      </p:pic>
      <p:sp>
        <p:nvSpPr>
          <p:cNvPr id="93" name="TextBox 40"/>
          <p:cNvSpPr txBox="1"/>
          <p:nvPr/>
        </p:nvSpPr>
        <p:spPr>
          <a:xfrm>
            <a:off x="7530470" y="5195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28 Days Later" panose="020B0603050302020204" pitchFamily="34" charset="0"/>
                <a:cs typeface="2547_Dexboefriend" panose="02000000000000000000" pitchFamily="2" charset="0"/>
              </a:rPr>
              <a:t>10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28 Days Later" panose="020B0603050302020204" pitchFamily="34" charset="0"/>
                <a:cs typeface="2547_Dexboefriend" panose="02000000000000000000" pitchFamily="2" charset="0"/>
              </a:rPr>
              <a:t>th  Aug 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28 Days Later" panose="020B0603050302020204" pitchFamily="34" charset="0"/>
                <a:cs typeface="2547_Dexboefriend" panose="02000000000000000000" pitchFamily="2" charset="0"/>
              </a:rPr>
              <a:t>2020</a:t>
            </a:r>
            <a:endParaRPr lang="th-TH" sz="1800" dirty="0">
              <a:solidFill>
                <a:schemeClr val="accent6">
                  <a:lumMod val="50000"/>
                </a:schemeClr>
              </a:solidFill>
              <a:latin typeface="28 Days Later" panose="020B0603050302020204" pitchFamily="34" charset="0"/>
              <a:cs typeface="2547_Dexboefriend" panose="02000000000000000000" pitchFamily="2" charset="0"/>
            </a:endParaRPr>
          </a:p>
        </p:txBody>
      </p:sp>
      <p:sp>
        <p:nvSpPr>
          <p:cNvPr id="150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763391" y="552720"/>
            <a:ext cx="1054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Century Schoolbook" panose="02040604050505020304" pitchFamily="18" charset="0"/>
                <a:cs typeface="+mj-cs"/>
              </a:rPr>
              <a:t>=  Success</a:t>
            </a:r>
            <a:endParaRPr lang="en-US" sz="1050" b="1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152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757131" y="964669"/>
            <a:ext cx="1180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Century Schoolbook" panose="02040604050505020304" pitchFamily="18" charset="0"/>
                <a:cs typeface="+mj-cs"/>
              </a:rPr>
              <a:t>= On Process</a:t>
            </a:r>
            <a:endParaRPr lang="en-US" sz="1050" b="1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3267" y="536951"/>
            <a:ext cx="431321" cy="321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8" y="567897"/>
            <a:ext cx="241421" cy="241421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348587" y="923173"/>
            <a:ext cx="431321" cy="345001"/>
          </a:xfrm>
          <a:prstGeom prst="rect">
            <a:avLst/>
          </a:prstGeom>
          <a:solidFill>
            <a:schemeClr val="accent4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5-Point Star 155"/>
          <p:cNvSpPr/>
          <p:nvPr/>
        </p:nvSpPr>
        <p:spPr>
          <a:xfrm>
            <a:off x="447386" y="969703"/>
            <a:ext cx="244691" cy="244691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</p:spTree>
    <p:extLst>
      <p:ext uri="{BB962C8B-B14F-4D97-AF65-F5344CB8AC3E}">
        <p14:creationId xmlns:p14="http://schemas.microsoft.com/office/powerpoint/2010/main" val="10470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5001" y="3055294"/>
            <a:ext cx="8607145" cy="10085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-10890" y="2323"/>
            <a:ext cx="1080565" cy="37723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h-TH" sz="2100"/>
          </a:p>
        </p:txBody>
      </p:sp>
      <p:sp>
        <p:nvSpPr>
          <p:cNvPr id="107" name="TextBox 35"/>
          <p:cNvSpPr txBox="1"/>
          <p:nvPr/>
        </p:nvSpPr>
        <p:spPr>
          <a:xfrm>
            <a:off x="75146" y="2588"/>
            <a:ext cx="161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Weekly</a:t>
            </a:r>
            <a:endParaRPr lang="th-TH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78302" y="0"/>
            <a:ext cx="937120" cy="3965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h-TH" sz="2100"/>
          </a:p>
        </p:txBody>
      </p:sp>
      <p:sp>
        <p:nvSpPr>
          <p:cNvPr id="108" name="TextBox 36"/>
          <p:cNvSpPr txBox="1"/>
          <p:nvPr/>
        </p:nvSpPr>
        <p:spPr>
          <a:xfrm>
            <a:off x="1140345" y="27214"/>
            <a:ext cx="8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Report</a:t>
            </a:r>
            <a:endParaRPr lang="th-TH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4" name="Rectangle 39"/>
          <p:cNvSpPr/>
          <p:nvPr/>
        </p:nvSpPr>
        <p:spPr>
          <a:xfrm>
            <a:off x="7207731" y="2558"/>
            <a:ext cx="1933467" cy="999641"/>
          </a:xfrm>
          <a:custGeom>
            <a:avLst/>
            <a:gdLst>
              <a:gd name="connsiteX0" fmla="*/ 0 w 2425485"/>
              <a:gd name="connsiteY0" fmla="*/ 0 h 1057443"/>
              <a:gd name="connsiteX1" fmla="*/ 2425485 w 2425485"/>
              <a:gd name="connsiteY1" fmla="*/ 0 h 1057443"/>
              <a:gd name="connsiteX2" fmla="*/ 2425485 w 2425485"/>
              <a:gd name="connsiteY2" fmla="*/ 1057443 h 1057443"/>
              <a:gd name="connsiteX3" fmla="*/ 0 w 2425485"/>
              <a:gd name="connsiteY3" fmla="*/ 1057443 h 1057443"/>
              <a:gd name="connsiteX4" fmla="*/ 0 w 2425485"/>
              <a:gd name="connsiteY4" fmla="*/ 0 h 1057443"/>
              <a:gd name="connsiteX0" fmla="*/ 0 w 2425485"/>
              <a:gd name="connsiteY0" fmla="*/ 0 h 1057443"/>
              <a:gd name="connsiteX1" fmla="*/ 2425485 w 2425485"/>
              <a:gd name="connsiteY1" fmla="*/ 0 h 1057443"/>
              <a:gd name="connsiteX2" fmla="*/ 2425485 w 2425485"/>
              <a:gd name="connsiteY2" fmla="*/ 1057443 h 1057443"/>
              <a:gd name="connsiteX3" fmla="*/ 356461 w 2425485"/>
              <a:gd name="connsiteY3" fmla="*/ 824969 h 1057443"/>
              <a:gd name="connsiteX4" fmla="*/ 0 w 2425485"/>
              <a:gd name="connsiteY4" fmla="*/ 0 h 1057443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356461 w 2456481"/>
              <a:gd name="connsiteY3" fmla="*/ 824969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356461 w 2456481"/>
              <a:gd name="connsiteY3" fmla="*/ 824969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356461 w 2456481"/>
              <a:gd name="connsiteY3" fmla="*/ 824969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356461 w 2456481"/>
              <a:gd name="connsiteY3" fmla="*/ 607993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250821 w 2456481"/>
              <a:gd name="connsiteY3" fmla="*/ 415191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250821 w 2456481"/>
              <a:gd name="connsiteY3" fmla="*/ 415191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250821 w 2456481"/>
              <a:gd name="connsiteY3" fmla="*/ 415191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250821 w 2456481"/>
              <a:gd name="connsiteY3" fmla="*/ 415191 h 1119436"/>
              <a:gd name="connsiteX4" fmla="*/ 0 w 2456481"/>
              <a:gd name="connsiteY4" fmla="*/ 0 h 1119436"/>
              <a:gd name="connsiteX0" fmla="*/ 0 w 2456481"/>
              <a:gd name="connsiteY0" fmla="*/ 0 h 1192721"/>
              <a:gd name="connsiteX1" fmla="*/ 2425485 w 2456481"/>
              <a:gd name="connsiteY1" fmla="*/ 0 h 1192721"/>
              <a:gd name="connsiteX2" fmla="*/ 2456481 w 2456481"/>
              <a:gd name="connsiteY2" fmla="*/ 1119436 h 1192721"/>
              <a:gd name="connsiteX3" fmla="*/ 1860466 w 2456481"/>
              <a:gd name="connsiteY3" fmla="*/ 1027546 h 1192721"/>
              <a:gd name="connsiteX4" fmla="*/ 250821 w 2456481"/>
              <a:gd name="connsiteY4" fmla="*/ 415191 h 1192721"/>
              <a:gd name="connsiteX5" fmla="*/ 0 w 2456481"/>
              <a:gd name="connsiteY5" fmla="*/ 0 h 1192721"/>
              <a:gd name="connsiteX0" fmla="*/ 0 w 2456481"/>
              <a:gd name="connsiteY0" fmla="*/ 0 h 1192721"/>
              <a:gd name="connsiteX1" fmla="*/ 2425485 w 2456481"/>
              <a:gd name="connsiteY1" fmla="*/ 0 h 1192721"/>
              <a:gd name="connsiteX2" fmla="*/ 2456481 w 2456481"/>
              <a:gd name="connsiteY2" fmla="*/ 1119436 h 1192721"/>
              <a:gd name="connsiteX3" fmla="*/ 1860466 w 2456481"/>
              <a:gd name="connsiteY3" fmla="*/ 1027546 h 1192721"/>
              <a:gd name="connsiteX4" fmla="*/ 130091 w 2456481"/>
              <a:gd name="connsiteY4" fmla="*/ 318789 h 1192721"/>
              <a:gd name="connsiteX5" fmla="*/ 0 w 2456481"/>
              <a:gd name="connsiteY5" fmla="*/ 0 h 1192721"/>
              <a:gd name="connsiteX0" fmla="*/ 0 w 2456481"/>
              <a:gd name="connsiteY0" fmla="*/ 0 h 1192721"/>
              <a:gd name="connsiteX1" fmla="*/ 2425485 w 2456481"/>
              <a:gd name="connsiteY1" fmla="*/ 0 h 1192721"/>
              <a:gd name="connsiteX2" fmla="*/ 2456481 w 2456481"/>
              <a:gd name="connsiteY2" fmla="*/ 1119436 h 1192721"/>
              <a:gd name="connsiteX3" fmla="*/ 1860466 w 2456481"/>
              <a:gd name="connsiteY3" fmla="*/ 1027546 h 1192721"/>
              <a:gd name="connsiteX4" fmla="*/ 130091 w 2456481"/>
              <a:gd name="connsiteY4" fmla="*/ 318789 h 1192721"/>
              <a:gd name="connsiteX5" fmla="*/ 0 w 2456481"/>
              <a:gd name="connsiteY5" fmla="*/ 0 h 1192721"/>
              <a:gd name="connsiteX0" fmla="*/ 0 w 2637578"/>
              <a:gd name="connsiteY0" fmla="*/ 0 h 1192721"/>
              <a:gd name="connsiteX1" fmla="*/ 2606582 w 2637578"/>
              <a:gd name="connsiteY1" fmla="*/ 0 h 1192721"/>
              <a:gd name="connsiteX2" fmla="*/ 2637578 w 2637578"/>
              <a:gd name="connsiteY2" fmla="*/ 1119436 h 1192721"/>
              <a:gd name="connsiteX3" fmla="*/ 2041563 w 2637578"/>
              <a:gd name="connsiteY3" fmla="*/ 1027546 h 1192721"/>
              <a:gd name="connsiteX4" fmla="*/ 311188 w 2637578"/>
              <a:gd name="connsiteY4" fmla="*/ 318789 h 1192721"/>
              <a:gd name="connsiteX5" fmla="*/ 0 w 2637578"/>
              <a:gd name="connsiteY5" fmla="*/ 0 h 1192721"/>
              <a:gd name="connsiteX0" fmla="*/ 0 w 2654456"/>
              <a:gd name="connsiteY0" fmla="*/ 0 h 1192721"/>
              <a:gd name="connsiteX1" fmla="*/ 2654456 w 2654456"/>
              <a:gd name="connsiteY1" fmla="*/ 0 h 1192721"/>
              <a:gd name="connsiteX2" fmla="*/ 2637578 w 2654456"/>
              <a:gd name="connsiteY2" fmla="*/ 1119436 h 1192721"/>
              <a:gd name="connsiteX3" fmla="*/ 2041563 w 2654456"/>
              <a:gd name="connsiteY3" fmla="*/ 1027546 h 1192721"/>
              <a:gd name="connsiteX4" fmla="*/ 311188 w 2654456"/>
              <a:gd name="connsiteY4" fmla="*/ 318789 h 1192721"/>
              <a:gd name="connsiteX5" fmla="*/ 0 w 2654456"/>
              <a:gd name="connsiteY5" fmla="*/ 0 h 119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4456" h="1192721">
                <a:moveTo>
                  <a:pt x="0" y="0"/>
                </a:moveTo>
                <a:lnTo>
                  <a:pt x="2654456" y="0"/>
                </a:lnTo>
                <a:lnTo>
                  <a:pt x="2637578" y="1119436"/>
                </a:lnTo>
                <a:cubicBezTo>
                  <a:pt x="2553469" y="1279217"/>
                  <a:pt x="2409173" y="1144920"/>
                  <a:pt x="2041563" y="1027546"/>
                </a:cubicBezTo>
                <a:cubicBezTo>
                  <a:pt x="1673953" y="910172"/>
                  <a:pt x="631327" y="478570"/>
                  <a:pt x="311188" y="318789"/>
                </a:cubicBezTo>
                <a:cubicBezTo>
                  <a:pt x="192367" y="171211"/>
                  <a:pt x="43364" y="106263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h-TH" sz="2100"/>
          </a:p>
        </p:txBody>
      </p:sp>
      <p:sp>
        <p:nvSpPr>
          <p:cNvPr id="84" name="Rectangle 83"/>
          <p:cNvSpPr/>
          <p:nvPr/>
        </p:nvSpPr>
        <p:spPr>
          <a:xfrm>
            <a:off x="568928" y="3627878"/>
            <a:ext cx="8046159" cy="32799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38" name="Rectangle 37"/>
          <p:cNvSpPr/>
          <p:nvPr/>
        </p:nvSpPr>
        <p:spPr>
          <a:xfrm>
            <a:off x="157745" y="455951"/>
            <a:ext cx="8889288" cy="593214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35" name="Rectangle 134"/>
          <p:cNvSpPr/>
          <p:nvPr/>
        </p:nvSpPr>
        <p:spPr>
          <a:xfrm>
            <a:off x="573310" y="2600490"/>
            <a:ext cx="8046159" cy="327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36" name="Rectangle 135"/>
          <p:cNvSpPr/>
          <p:nvPr/>
        </p:nvSpPr>
        <p:spPr>
          <a:xfrm>
            <a:off x="573310" y="2029851"/>
            <a:ext cx="8050930" cy="327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34" name="Rectangle 133"/>
          <p:cNvSpPr/>
          <p:nvPr/>
        </p:nvSpPr>
        <p:spPr>
          <a:xfrm>
            <a:off x="573310" y="3120832"/>
            <a:ext cx="8046159" cy="32799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9" name="Rectangle 18"/>
          <p:cNvSpPr/>
          <p:nvPr/>
        </p:nvSpPr>
        <p:spPr>
          <a:xfrm>
            <a:off x="4019848" y="1188921"/>
            <a:ext cx="1144320" cy="354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3" name="Right Arrow 2"/>
          <p:cNvSpPr/>
          <p:nvPr/>
        </p:nvSpPr>
        <p:spPr>
          <a:xfrm>
            <a:off x="573310" y="1419177"/>
            <a:ext cx="8354790" cy="523875"/>
          </a:xfrm>
          <a:prstGeom prst="rightArrow">
            <a:avLst>
              <a:gd name="adj1" fmla="val 50000"/>
              <a:gd name="adj2" fmla="val 5415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3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3326" y="1216186"/>
            <a:ext cx="516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Jul</a:t>
            </a:r>
            <a:endParaRPr lang="th-TH" sz="13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03835" y="1874083"/>
            <a:ext cx="431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Oct</a:t>
            </a:r>
            <a:endParaRPr lang="th-TH" sz="1350" dirty="0">
              <a:solidFill>
                <a:schemeClr val="bg1"/>
              </a:solidFill>
            </a:endParaRPr>
          </a:p>
        </p:txBody>
      </p:sp>
      <p:sp>
        <p:nvSpPr>
          <p:cNvPr id="18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573310" y="2057126"/>
            <a:ext cx="201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Project identification</a:t>
            </a:r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xmlns="" id="{1AE2CB00-6A88-4ED2-8313-D7ECB8B38621}"/>
              </a:ext>
            </a:extLst>
          </p:cNvPr>
          <p:cNvSpPr txBox="1"/>
          <p:nvPr/>
        </p:nvSpPr>
        <p:spPr>
          <a:xfrm>
            <a:off x="595511" y="2594954"/>
            <a:ext cx="182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Get requirement</a:t>
            </a:r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xmlns="" id="{803EBCF5-7A6A-4B41-BB7B-09C0C22FB480}"/>
              </a:ext>
            </a:extLst>
          </p:cNvPr>
          <p:cNvSpPr txBox="1"/>
          <p:nvPr/>
        </p:nvSpPr>
        <p:spPr>
          <a:xfrm>
            <a:off x="604901" y="3122569"/>
            <a:ext cx="16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System analysis</a:t>
            </a:r>
          </a:p>
        </p:txBody>
      </p:sp>
      <p:sp>
        <p:nvSpPr>
          <p:cNvPr id="22" name="TextBox 40">
            <a:extLst>
              <a:ext uri="{FF2B5EF4-FFF2-40B4-BE49-F238E27FC236}">
                <a16:creationId xmlns:a16="http://schemas.microsoft.com/office/drawing/2014/main" xmlns="" id="{00F9CF8F-FE65-478B-ABD7-6748D53288C7}"/>
              </a:ext>
            </a:extLst>
          </p:cNvPr>
          <p:cNvSpPr txBox="1"/>
          <p:nvPr/>
        </p:nvSpPr>
        <p:spPr>
          <a:xfrm>
            <a:off x="619083" y="3642691"/>
            <a:ext cx="151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System design</a:t>
            </a:r>
          </a:p>
        </p:txBody>
      </p:sp>
      <p:sp>
        <p:nvSpPr>
          <p:cNvPr id="23" name="TextBox 40">
            <a:extLst>
              <a:ext uri="{FF2B5EF4-FFF2-40B4-BE49-F238E27FC236}">
                <a16:creationId xmlns:a16="http://schemas.microsoft.com/office/drawing/2014/main" xmlns="" id="{BEF38BE1-E970-4D92-BDAE-9F641EDCC823}"/>
              </a:ext>
            </a:extLst>
          </p:cNvPr>
          <p:cNvSpPr txBox="1"/>
          <p:nvPr/>
        </p:nvSpPr>
        <p:spPr>
          <a:xfrm>
            <a:off x="618804" y="4175493"/>
            <a:ext cx="18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Code programming</a:t>
            </a:r>
          </a:p>
        </p:txBody>
      </p:sp>
      <p:sp>
        <p:nvSpPr>
          <p:cNvPr id="24" name="TextBox 40">
            <a:extLst>
              <a:ext uri="{FF2B5EF4-FFF2-40B4-BE49-F238E27FC236}">
                <a16:creationId xmlns:a16="http://schemas.microsoft.com/office/drawing/2014/main" xmlns="" id="{A6742011-ECD9-4759-9620-043644A0DF3E}"/>
              </a:ext>
            </a:extLst>
          </p:cNvPr>
          <p:cNvSpPr txBox="1"/>
          <p:nvPr/>
        </p:nvSpPr>
        <p:spPr>
          <a:xfrm>
            <a:off x="630301" y="4708239"/>
            <a:ext cx="16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UAT &amp; Unit test</a:t>
            </a:r>
          </a:p>
        </p:txBody>
      </p:sp>
      <p:sp>
        <p:nvSpPr>
          <p:cNvPr id="25" name="TextBox 40">
            <a:extLst>
              <a:ext uri="{FF2B5EF4-FFF2-40B4-BE49-F238E27FC236}">
                <a16:creationId xmlns:a16="http://schemas.microsoft.com/office/drawing/2014/main" xmlns="" id="{AB386E87-D66A-44AE-8438-82B86237AE22}"/>
              </a:ext>
            </a:extLst>
          </p:cNvPr>
          <p:cNvSpPr txBox="1"/>
          <p:nvPr/>
        </p:nvSpPr>
        <p:spPr>
          <a:xfrm>
            <a:off x="624110" y="5232993"/>
            <a:ext cx="175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Training &amp;  Trial</a:t>
            </a:r>
          </a:p>
        </p:txBody>
      </p:sp>
      <p:sp>
        <p:nvSpPr>
          <p:cNvPr id="26" name="TextBox 40">
            <a:extLst>
              <a:ext uri="{FF2B5EF4-FFF2-40B4-BE49-F238E27FC236}">
                <a16:creationId xmlns:a16="http://schemas.microsoft.com/office/drawing/2014/main" xmlns="" id="{0D1EFAC6-162E-47FC-8243-B222FE65DF5F}"/>
              </a:ext>
            </a:extLst>
          </p:cNvPr>
          <p:cNvSpPr txBox="1"/>
          <p:nvPr/>
        </p:nvSpPr>
        <p:spPr>
          <a:xfrm>
            <a:off x="651669" y="5733216"/>
            <a:ext cx="1229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Document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13647" y="1817808"/>
            <a:ext cx="1109692" cy="424124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62" name="Rectangle 61"/>
          <p:cNvSpPr/>
          <p:nvPr/>
        </p:nvSpPr>
        <p:spPr>
          <a:xfrm>
            <a:off x="2927355" y="1186745"/>
            <a:ext cx="1092492" cy="3638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latin typeface="Century Schoolbook" panose="02040604050505020304" pitchFamily="18" charset="0"/>
              </a:rPr>
              <a:t>Status</a:t>
            </a:r>
            <a:endParaRPr lang="th-TH" sz="1350" dirty="0">
              <a:latin typeface="Century Schoolbook" panose="020406040505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298324" y="1817806"/>
            <a:ext cx="297055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65" name="Rectangle 64"/>
          <p:cNvSpPr/>
          <p:nvPr/>
        </p:nvSpPr>
        <p:spPr>
          <a:xfrm>
            <a:off x="4593170" y="1817806"/>
            <a:ext cx="306213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76" name="Rectangle 75"/>
          <p:cNvSpPr/>
          <p:nvPr/>
        </p:nvSpPr>
        <p:spPr>
          <a:xfrm>
            <a:off x="5164169" y="1186745"/>
            <a:ext cx="1142362" cy="3530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77" name="TextBox 76"/>
          <p:cNvSpPr txBox="1"/>
          <p:nvPr/>
        </p:nvSpPr>
        <p:spPr>
          <a:xfrm>
            <a:off x="5522432" y="1240925"/>
            <a:ext cx="6370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Aug</a:t>
            </a:r>
            <a:endParaRPr lang="th-TH" sz="13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899383" y="1817806"/>
            <a:ext cx="265722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82" name="Rectangle 81"/>
          <p:cNvSpPr/>
          <p:nvPr/>
        </p:nvSpPr>
        <p:spPr>
          <a:xfrm>
            <a:off x="6306530" y="1186745"/>
            <a:ext cx="1177948" cy="3566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83" name="TextBox 82"/>
          <p:cNvSpPr txBox="1"/>
          <p:nvPr/>
        </p:nvSpPr>
        <p:spPr>
          <a:xfrm>
            <a:off x="6694960" y="1215185"/>
            <a:ext cx="6169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Sep</a:t>
            </a:r>
            <a:endParaRPr lang="th-TH" sz="135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448893" y="1186744"/>
            <a:ext cx="1175347" cy="3638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89" name="TextBox 88"/>
          <p:cNvSpPr txBox="1"/>
          <p:nvPr/>
        </p:nvSpPr>
        <p:spPr>
          <a:xfrm>
            <a:off x="7840300" y="1239692"/>
            <a:ext cx="6012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Oct</a:t>
            </a:r>
            <a:endParaRPr lang="th-TH" sz="135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021638" y="1817807"/>
            <a:ext cx="271309" cy="42412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95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134940" y="2084056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ury Schoolbook" panose="02040604050505020304" pitchFamily="18" charset="0"/>
                <a:cs typeface="+mj-cs"/>
              </a:rPr>
              <a:t>Success</a:t>
            </a:r>
            <a:endParaRPr lang="en-US" sz="1050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96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140321" y="2625051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ury Schoolbook" panose="02040604050505020304" pitchFamily="18" charset="0"/>
                <a:cs typeface="+mj-cs"/>
              </a:rPr>
              <a:t>Success</a:t>
            </a:r>
            <a:endParaRPr lang="en-US" sz="1050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97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074766" y="3147765"/>
            <a:ext cx="11828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On process</a:t>
            </a:r>
          </a:p>
        </p:txBody>
      </p:sp>
      <p:sp>
        <p:nvSpPr>
          <p:cNvPr id="98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074767" y="3664074"/>
            <a:ext cx="928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ury Schoolbook" panose="02040604050505020304" pitchFamily="18" charset="0"/>
                <a:cs typeface="+mj-cs"/>
              </a:rPr>
              <a:t>On process</a:t>
            </a:r>
            <a:endParaRPr lang="en-US" sz="1050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100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277658" y="4178728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Plan</a:t>
            </a:r>
          </a:p>
        </p:txBody>
      </p:sp>
      <p:sp>
        <p:nvSpPr>
          <p:cNvPr id="101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272359" y="4735169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Plan</a:t>
            </a:r>
          </a:p>
        </p:txBody>
      </p:sp>
      <p:sp>
        <p:nvSpPr>
          <p:cNvPr id="102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284230" y="5257074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Plan</a:t>
            </a:r>
          </a:p>
        </p:txBody>
      </p:sp>
      <p:sp>
        <p:nvSpPr>
          <p:cNvPr id="103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272358" y="5787933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Plan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019848" y="2214651"/>
            <a:ext cx="582541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5-Point Star 41"/>
          <p:cNvSpPr/>
          <p:nvPr/>
        </p:nvSpPr>
        <p:spPr>
          <a:xfrm>
            <a:off x="2118204" y="3148357"/>
            <a:ext cx="244691" cy="244691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45" name="TextBox 44"/>
          <p:cNvSpPr txBox="1"/>
          <p:nvPr/>
        </p:nvSpPr>
        <p:spPr>
          <a:xfrm>
            <a:off x="3448050" y="354413"/>
            <a:ext cx="25938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rial Rounded MT Bold" panose="020F0704030504030204" pitchFamily="34" charset="0"/>
                <a:cs typeface="Andalus" panose="02020603050405020304" pitchFamily="18" charset="-78"/>
              </a:rPr>
              <a:t>E-</a:t>
            </a:r>
            <a:r>
              <a:rPr lang="en-US" sz="2100" dirty="0" err="1">
                <a:latin typeface="Arial Rounded MT Bold" panose="020F0704030504030204" pitchFamily="34" charset="0"/>
                <a:cs typeface="Andalus" panose="02020603050405020304" pitchFamily="18" charset="-78"/>
              </a:rPr>
              <a:t>PCR</a:t>
            </a:r>
            <a:r>
              <a:rPr lang="en-US" sz="2100" dirty="0">
                <a:latin typeface="Arial Rounded MT Bold" panose="020F0704030504030204" pitchFamily="34" charset="0"/>
                <a:cs typeface="Andalus" panose="02020603050405020304" pitchFamily="18" charset="-78"/>
              </a:rPr>
              <a:t> Action Plan</a:t>
            </a:r>
            <a:endParaRPr lang="th-TH" sz="2100" dirty="0">
              <a:latin typeface="Arial Rounded MT Bold" panose="020F0704030504030204" pitchFamily="34" charset="0"/>
            </a:endParaRPr>
          </a:p>
        </p:txBody>
      </p:sp>
      <p:sp>
        <p:nvSpPr>
          <p:cNvPr id="121" name="Pentagon 120"/>
          <p:cNvSpPr/>
          <p:nvPr/>
        </p:nvSpPr>
        <p:spPr>
          <a:xfrm rot="10800000">
            <a:off x="6670738" y="-1228337"/>
            <a:ext cx="1750302" cy="398375"/>
          </a:xfrm>
          <a:prstGeom prst="homePlate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3" name="TextBox 122"/>
          <p:cNvSpPr txBox="1"/>
          <p:nvPr/>
        </p:nvSpPr>
        <p:spPr>
          <a:xfrm>
            <a:off x="1632838" y="-1375657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2100" dirty="0"/>
          </a:p>
        </p:txBody>
      </p:sp>
      <p:sp>
        <p:nvSpPr>
          <p:cNvPr id="75" name="Rectangle 74"/>
          <p:cNvSpPr/>
          <p:nvPr/>
        </p:nvSpPr>
        <p:spPr>
          <a:xfrm>
            <a:off x="5440854" y="1817806"/>
            <a:ext cx="297055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99" name="Rectangle 98"/>
          <p:cNvSpPr/>
          <p:nvPr/>
        </p:nvSpPr>
        <p:spPr>
          <a:xfrm>
            <a:off x="5735700" y="1817806"/>
            <a:ext cx="306213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09" name="Rectangle 108"/>
          <p:cNvSpPr/>
          <p:nvPr/>
        </p:nvSpPr>
        <p:spPr>
          <a:xfrm>
            <a:off x="6041913" y="1817806"/>
            <a:ext cx="265722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5" name="Rectangle 114"/>
          <p:cNvSpPr/>
          <p:nvPr/>
        </p:nvSpPr>
        <p:spPr>
          <a:xfrm>
            <a:off x="5164168" y="1817807"/>
            <a:ext cx="271309" cy="42412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6" name="Rectangle 115"/>
          <p:cNvSpPr/>
          <p:nvPr/>
        </p:nvSpPr>
        <p:spPr>
          <a:xfrm>
            <a:off x="6584177" y="1817806"/>
            <a:ext cx="297055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7" name="Rectangle 116"/>
          <p:cNvSpPr/>
          <p:nvPr/>
        </p:nvSpPr>
        <p:spPr>
          <a:xfrm>
            <a:off x="6879023" y="1817806"/>
            <a:ext cx="306213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8" name="Rectangle 117"/>
          <p:cNvSpPr/>
          <p:nvPr/>
        </p:nvSpPr>
        <p:spPr>
          <a:xfrm>
            <a:off x="7185236" y="1817806"/>
            <a:ext cx="265722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9" name="Rectangle 118"/>
          <p:cNvSpPr/>
          <p:nvPr/>
        </p:nvSpPr>
        <p:spPr>
          <a:xfrm>
            <a:off x="6307491" y="1817807"/>
            <a:ext cx="271309" cy="42412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2" name="Rectangle 121"/>
          <p:cNvSpPr/>
          <p:nvPr/>
        </p:nvSpPr>
        <p:spPr>
          <a:xfrm>
            <a:off x="7761164" y="1817806"/>
            <a:ext cx="297055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4" name="Rectangle 123"/>
          <p:cNvSpPr/>
          <p:nvPr/>
        </p:nvSpPr>
        <p:spPr>
          <a:xfrm>
            <a:off x="8066254" y="1817806"/>
            <a:ext cx="295969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5" name="Rectangle 124"/>
          <p:cNvSpPr/>
          <p:nvPr/>
        </p:nvSpPr>
        <p:spPr>
          <a:xfrm>
            <a:off x="8362223" y="1817806"/>
            <a:ext cx="265722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6" name="Rectangle 125"/>
          <p:cNvSpPr/>
          <p:nvPr/>
        </p:nvSpPr>
        <p:spPr>
          <a:xfrm>
            <a:off x="7458302" y="1817807"/>
            <a:ext cx="297486" cy="42412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292947" y="2773451"/>
            <a:ext cx="1142530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602389" y="3274681"/>
            <a:ext cx="1142530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899383" y="3801771"/>
            <a:ext cx="1679417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306530" y="4303369"/>
            <a:ext cx="1449258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905102" y="4874869"/>
            <a:ext cx="1161152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458302" y="5395569"/>
            <a:ext cx="903921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7458302" y="5938690"/>
            <a:ext cx="1161167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27065" y="1190261"/>
            <a:ext cx="0" cy="48761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174696" y="1177561"/>
            <a:ext cx="0" cy="48761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306530" y="1215185"/>
            <a:ext cx="0" cy="483850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48893" y="1177561"/>
            <a:ext cx="0" cy="48761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627945" y="1177561"/>
            <a:ext cx="0" cy="48761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629219" y="1668543"/>
            <a:ext cx="2313914" cy="1130222"/>
            <a:chOff x="6023230" y="1982216"/>
            <a:chExt cx="1867580" cy="96120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Rectangular Callout 35"/>
            <p:cNvSpPr/>
            <p:nvPr/>
          </p:nvSpPr>
          <p:spPr>
            <a:xfrm>
              <a:off x="6023230" y="1982216"/>
              <a:ext cx="1867580" cy="961201"/>
            </a:xfrm>
            <a:custGeom>
              <a:avLst/>
              <a:gdLst>
                <a:gd name="connsiteX0" fmla="*/ 0 w 1881246"/>
                <a:gd name="connsiteY0" fmla="*/ 0 h 1074123"/>
                <a:gd name="connsiteX1" fmla="*/ 313541 w 1881246"/>
                <a:gd name="connsiteY1" fmla="*/ 0 h 1074123"/>
                <a:gd name="connsiteX2" fmla="*/ 313541 w 1881246"/>
                <a:gd name="connsiteY2" fmla="*/ 0 h 1074123"/>
                <a:gd name="connsiteX3" fmla="*/ 783853 w 1881246"/>
                <a:gd name="connsiteY3" fmla="*/ 0 h 1074123"/>
                <a:gd name="connsiteX4" fmla="*/ 1881246 w 1881246"/>
                <a:gd name="connsiteY4" fmla="*/ 0 h 1074123"/>
                <a:gd name="connsiteX5" fmla="*/ 1881246 w 1881246"/>
                <a:gd name="connsiteY5" fmla="*/ 626572 h 1074123"/>
                <a:gd name="connsiteX6" fmla="*/ 1881246 w 1881246"/>
                <a:gd name="connsiteY6" fmla="*/ 626572 h 1074123"/>
                <a:gd name="connsiteX7" fmla="*/ 1881246 w 1881246"/>
                <a:gd name="connsiteY7" fmla="*/ 895103 h 1074123"/>
                <a:gd name="connsiteX8" fmla="*/ 1881246 w 1881246"/>
                <a:gd name="connsiteY8" fmla="*/ 1074123 h 1074123"/>
                <a:gd name="connsiteX9" fmla="*/ 783853 w 1881246"/>
                <a:gd name="connsiteY9" fmla="*/ 1074123 h 1074123"/>
                <a:gd name="connsiteX10" fmla="*/ 548703 w 1881246"/>
                <a:gd name="connsiteY10" fmla="*/ 1208388 h 1074123"/>
                <a:gd name="connsiteX11" fmla="*/ 313541 w 1881246"/>
                <a:gd name="connsiteY11" fmla="*/ 1074123 h 1074123"/>
                <a:gd name="connsiteX12" fmla="*/ 0 w 1881246"/>
                <a:gd name="connsiteY12" fmla="*/ 1074123 h 1074123"/>
                <a:gd name="connsiteX13" fmla="*/ 0 w 1881246"/>
                <a:gd name="connsiteY13" fmla="*/ 895103 h 1074123"/>
                <a:gd name="connsiteX14" fmla="*/ 0 w 1881246"/>
                <a:gd name="connsiteY14" fmla="*/ 626572 h 1074123"/>
                <a:gd name="connsiteX15" fmla="*/ 0 w 1881246"/>
                <a:gd name="connsiteY15" fmla="*/ 626572 h 1074123"/>
                <a:gd name="connsiteX16" fmla="*/ 0 w 1881246"/>
                <a:gd name="connsiteY16" fmla="*/ 0 h 1074123"/>
                <a:gd name="connsiteX0" fmla="*/ 0 w 1881246"/>
                <a:gd name="connsiteY0" fmla="*/ 2116 h 1210504"/>
                <a:gd name="connsiteX1" fmla="*/ 313541 w 1881246"/>
                <a:gd name="connsiteY1" fmla="*/ 2116 h 1210504"/>
                <a:gd name="connsiteX2" fmla="*/ 313541 w 1881246"/>
                <a:gd name="connsiteY2" fmla="*/ 2116 h 1210504"/>
                <a:gd name="connsiteX3" fmla="*/ 783853 w 1881246"/>
                <a:gd name="connsiteY3" fmla="*/ 2116 h 1210504"/>
                <a:gd name="connsiteX4" fmla="*/ 1881246 w 1881246"/>
                <a:gd name="connsiteY4" fmla="*/ 2116 h 1210504"/>
                <a:gd name="connsiteX5" fmla="*/ 1881246 w 1881246"/>
                <a:gd name="connsiteY5" fmla="*/ 628688 h 1210504"/>
                <a:gd name="connsiteX6" fmla="*/ 1881246 w 1881246"/>
                <a:gd name="connsiteY6" fmla="*/ 628688 h 1210504"/>
                <a:gd name="connsiteX7" fmla="*/ 1881246 w 1881246"/>
                <a:gd name="connsiteY7" fmla="*/ 897219 h 1210504"/>
                <a:gd name="connsiteX8" fmla="*/ 1881246 w 1881246"/>
                <a:gd name="connsiteY8" fmla="*/ 1076239 h 1210504"/>
                <a:gd name="connsiteX9" fmla="*/ 783853 w 1881246"/>
                <a:gd name="connsiteY9" fmla="*/ 1076239 h 1210504"/>
                <a:gd name="connsiteX10" fmla="*/ 548703 w 1881246"/>
                <a:gd name="connsiteY10" fmla="*/ 1210504 h 1210504"/>
                <a:gd name="connsiteX11" fmla="*/ 313541 w 1881246"/>
                <a:gd name="connsiteY11" fmla="*/ 1076239 h 1210504"/>
                <a:gd name="connsiteX12" fmla="*/ 0 w 1881246"/>
                <a:gd name="connsiteY12" fmla="*/ 1076239 h 1210504"/>
                <a:gd name="connsiteX13" fmla="*/ 0 w 1881246"/>
                <a:gd name="connsiteY13" fmla="*/ 897219 h 1210504"/>
                <a:gd name="connsiteX14" fmla="*/ 0 w 1881246"/>
                <a:gd name="connsiteY14" fmla="*/ 628688 h 1210504"/>
                <a:gd name="connsiteX15" fmla="*/ 0 w 1881246"/>
                <a:gd name="connsiteY15" fmla="*/ 628688 h 1210504"/>
                <a:gd name="connsiteX16" fmla="*/ 0 w 1881246"/>
                <a:gd name="connsiteY16" fmla="*/ 2116 h 1210504"/>
                <a:gd name="connsiteX0" fmla="*/ 0 w 1881246"/>
                <a:gd name="connsiteY0" fmla="*/ 2116 h 1210504"/>
                <a:gd name="connsiteX1" fmla="*/ 313541 w 1881246"/>
                <a:gd name="connsiteY1" fmla="*/ 2116 h 1210504"/>
                <a:gd name="connsiteX2" fmla="*/ 313541 w 1881246"/>
                <a:gd name="connsiteY2" fmla="*/ 2116 h 1210504"/>
                <a:gd name="connsiteX3" fmla="*/ 783853 w 1881246"/>
                <a:gd name="connsiteY3" fmla="*/ 2116 h 1210504"/>
                <a:gd name="connsiteX4" fmla="*/ 1881246 w 1881246"/>
                <a:gd name="connsiteY4" fmla="*/ 2116 h 1210504"/>
                <a:gd name="connsiteX5" fmla="*/ 1881246 w 1881246"/>
                <a:gd name="connsiteY5" fmla="*/ 628688 h 1210504"/>
                <a:gd name="connsiteX6" fmla="*/ 1881246 w 1881246"/>
                <a:gd name="connsiteY6" fmla="*/ 628688 h 1210504"/>
                <a:gd name="connsiteX7" fmla="*/ 1881246 w 1881246"/>
                <a:gd name="connsiteY7" fmla="*/ 897219 h 1210504"/>
                <a:gd name="connsiteX8" fmla="*/ 1881246 w 1881246"/>
                <a:gd name="connsiteY8" fmla="*/ 1076239 h 1210504"/>
                <a:gd name="connsiteX9" fmla="*/ 783853 w 1881246"/>
                <a:gd name="connsiteY9" fmla="*/ 1076239 h 1210504"/>
                <a:gd name="connsiteX10" fmla="*/ 548703 w 1881246"/>
                <a:gd name="connsiteY10" fmla="*/ 1210504 h 1210504"/>
                <a:gd name="connsiteX11" fmla="*/ 313541 w 1881246"/>
                <a:gd name="connsiteY11" fmla="*/ 1076239 h 1210504"/>
                <a:gd name="connsiteX12" fmla="*/ 0 w 1881246"/>
                <a:gd name="connsiteY12" fmla="*/ 1076239 h 1210504"/>
                <a:gd name="connsiteX13" fmla="*/ 0 w 1881246"/>
                <a:gd name="connsiteY13" fmla="*/ 897219 h 1210504"/>
                <a:gd name="connsiteX14" fmla="*/ 0 w 1881246"/>
                <a:gd name="connsiteY14" fmla="*/ 628688 h 1210504"/>
                <a:gd name="connsiteX15" fmla="*/ 0 w 1881246"/>
                <a:gd name="connsiteY15" fmla="*/ 628688 h 1210504"/>
                <a:gd name="connsiteX16" fmla="*/ 0 w 1881246"/>
                <a:gd name="connsiteY16" fmla="*/ 2116 h 1210504"/>
                <a:gd name="connsiteX0" fmla="*/ 0 w 1881246"/>
                <a:gd name="connsiteY0" fmla="*/ 2116 h 1210504"/>
                <a:gd name="connsiteX1" fmla="*/ 313541 w 1881246"/>
                <a:gd name="connsiteY1" fmla="*/ 2116 h 1210504"/>
                <a:gd name="connsiteX2" fmla="*/ 313541 w 1881246"/>
                <a:gd name="connsiteY2" fmla="*/ 2116 h 1210504"/>
                <a:gd name="connsiteX3" fmla="*/ 783853 w 1881246"/>
                <a:gd name="connsiteY3" fmla="*/ 2116 h 1210504"/>
                <a:gd name="connsiteX4" fmla="*/ 1881246 w 1881246"/>
                <a:gd name="connsiteY4" fmla="*/ 2116 h 1210504"/>
                <a:gd name="connsiteX5" fmla="*/ 1881246 w 1881246"/>
                <a:gd name="connsiteY5" fmla="*/ 628688 h 1210504"/>
                <a:gd name="connsiteX6" fmla="*/ 1881246 w 1881246"/>
                <a:gd name="connsiteY6" fmla="*/ 628688 h 1210504"/>
                <a:gd name="connsiteX7" fmla="*/ 1881246 w 1881246"/>
                <a:gd name="connsiteY7" fmla="*/ 897219 h 1210504"/>
                <a:gd name="connsiteX8" fmla="*/ 1881246 w 1881246"/>
                <a:gd name="connsiteY8" fmla="*/ 1076239 h 1210504"/>
                <a:gd name="connsiteX9" fmla="*/ 783853 w 1881246"/>
                <a:gd name="connsiteY9" fmla="*/ 1076239 h 1210504"/>
                <a:gd name="connsiteX10" fmla="*/ 548703 w 1881246"/>
                <a:gd name="connsiteY10" fmla="*/ 1210504 h 1210504"/>
                <a:gd name="connsiteX11" fmla="*/ 532616 w 1881246"/>
                <a:gd name="connsiteY11" fmla="*/ 1066714 h 1210504"/>
                <a:gd name="connsiteX12" fmla="*/ 0 w 1881246"/>
                <a:gd name="connsiteY12" fmla="*/ 1076239 h 1210504"/>
                <a:gd name="connsiteX13" fmla="*/ 0 w 1881246"/>
                <a:gd name="connsiteY13" fmla="*/ 897219 h 1210504"/>
                <a:gd name="connsiteX14" fmla="*/ 0 w 1881246"/>
                <a:gd name="connsiteY14" fmla="*/ 628688 h 1210504"/>
                <a:gd name="connsiteX15" fmla="*/ 0 w 1881246"/>
                <a:gd name="connsiteY15" fmla="*/ 628688 h 1210504"/>
                <a:gd name="connsiteX16" fmla="*/ 0 w 1881246"/>
                <a:gd name="connsiteY16" fmla="*/ 2116 h 1210504"/>
                <a:gd name="connsiteX0" fmla="*/ 0 w 1881246"/>
                <a:gd name="connsiteY0" fmla="*/ 2116 h 1210504"/>
                <a:gd name="connsiteX1" fmla="*/ 313541 w 1881246"/>
                <a:gd name="connsiteY1" fmla="*/ 2116 h 1210504"/>
                <a:gd name="connsiteX2" fmla="*/ 313541 w 1881246"/>
                <a:gd name="connsiteY2" fmla="*/ 2116 h 1210504"/>
                <a:gd name="connsiteX3" fmla="*/ 783853 w 1881246"/>
                <a:gd name="connsiteY3" fmla="*/ 2116 h 1210504"/>
                <a:gd name="connsiteX4" fmla="*/ 1881246 w 1881246"/>
                <a:gd name="connsiteY4" fmla="*/ 2116 h 1210504"/>
                <a:gd name="connsiteX5" fmla="*/ 1881246 w 1881246"/>
                <a:gd name="connsiteY5" fmla="*/ 628688 h 1210504"/>
                <a:gd name="connsiteX6" fmla="*/ 1881246 w 1881246"/>
                <a:gd name="connsiteY6" fmla="*/ 628688 h 1210504"/>
                <a:gd name="connsiteX7" fmla="*/ 1881246 w 1881246"/>
                <a:gd name="connsiteY7" fmla="*/ 897219 h 1210504"/>
                <a:gd name="connsiteX8" fmla="*/ 1881246 w 1881246"/>
                <a:gd name="connsiteY8" fmla="*/ 1076239 h 1210504"/>
                <a:gd name="connsiteX9" fmla="*/ 783853 w 1881246"/>
                <a:gd name="connsiteY9" fmla="*/ 1076239 h 1210504"/>
                <a:gd name="connsiteX10" fmla="*/ 548703 w 1881246"/>
                <a:gd name="connsiteY10" fmla="*/ 1210504 h 1210504"/>
                <a:gd name="connsiteX11" fmla="*/ 647277 w 1881246"/>
                <a:gd name="connsiteY11" fmla="*/ 1037921 h 1210504"/>
                <a:gd name="connsiteX12" fmla="*/ 0 w 1881246"/>
                <a:gd name="connsiteY12" fmla="*/ 1076239 h 1210504"/>
                <a:gd name="connsiteX13" fmla="*/ 0 w 1881246"/>
                <a:gd name="connsiteY13" fmla="*/ 897219 h 1210504"/>
                <a:gd name="connsiteX14" fmla="*/ 0 w 1881246"/>
                <a:gd name="connsiteY14" fmla="*/ 628688 h 1210504"/>
                <a:gd name="connsiteX15" fmla="*/ 0 w 1881246"/>
                <a:gd name="connsiteY15" fmla="*/ 628688 h 1210504"/>
                <a:gd name="connsiteX16" fmla="*/ 0 w 1881246"/>
                <a:gd name="connsiteY16" fmla="*/ 2116 h 1210504"/>
                <a:gd name="connsiteX0" fmla="*/ 0 w 1881246"/>
                <a:gd name="connsiteY0" fmla="*/ 2116 h 1210504"/>
                <a:gd name="connsiteX1" fmla="*/ 313541 w 1881246"/>
                <a:gd name="connsiteY1" fmla="*/ 2116 h 1210504"/>
                <a:gd name="connsiteX2" fmla="*/ 313541 w 1881246"/>
                <a:gd name="connsiteY2" fmla="*/ 2116 h 1210504"/>
                <a:gd name="connsiteX3" fmla="*/ 783853 w 1881246"/>
                <a:gd name="connsiteY3" fmla="*/ 2116 h 1210504"/>
                <a:gd name="connsiteX4" fmla="*/ 1881246 w 1881246"/>
                <a:gd name="connsiteY4" fmla="*/ 2116 h 1210504"/>
                <a:gd name="connsiteX5" fmla="*/ 1881246 w 1881246"/>
                <a:gd name="connsiteY5" fmla="*/ 628688 h 1210504"/>
                <a:gd name="connsiteX6" fmla="*/ 1881246 w 1881246"/>
                <a:gd name="connsiteY6" fmla="*/ 628688 h 1210504"/>
                <a:gd name="connsiteX7" fmla="*/ 1881246 w 1881246"/>
                <a:gd name="connsiteY7" fmla="*/ 897219 h 1210504"/>
                <a:gd name="connsiteX8" fmla="*/ 1881246 w 1881246"/>
                <a:gd name="connsiteY8" fmla="*/ 1076239 h 1210504"/>
                <a:gd name="connsiteX9" fmla="*/ 783853 w 1881246"/>
                <a:gd name="connsiteY9" fmla="*/ 1076239 h 1210504"/>
                <a:gd name="connsiteX10" fmla="*/ 548703 w 1881246"/>
                <a:gd name="connsiteY10" fmla="*/ 1210504 h 1210504"/>
                <a:gd name="connsiteX11" fmla="*/ 586124 w 1881246"/>
                <a:gd name="connsiteY11" fmla="*/ 1023524 h 1210504"/>
                <a:gd name="connsiteX12" fmla="*/ 0 w 1881246"/>
                <a:gd name="connsiteY12" fmla="*/ 1076239 h 1210504"/>
                <a:gd name="connsiteX13" fmla="*/ 0 w 1881246"/>
                <a:gd name="connsiteY13" fmla="*/ 897219 h 1210504"/>
                <a:gd name="connsiteX14" fmla="*/ 0 w 1881246"/>
                <a:gd name="connsiteY14" fmla="*/ 628688 h 1210504"/>
                <a:gd name="connsiteX15" fmla="*/ 0 w 1881246"/>
                <a:gd name="connsiteY15" fmla="*/ 628688 h 1210504"/>
                <a:gd name="connsiteX16" fmla="*/ 0 w 1881246"/>
                <a:gd name="connsiteY16" fmla="*/ 2116 h 1210504"/>
                <a:gd name="connsiteX0" fmla="*/ 7644 w 1888890"/>
                <a:gd name="connsiteY0" fmla="*/ 2116 h 1210504"/>
                <a:gd name="connsiteX1" fmla="*/ 321185 w 1888890"/>
                <a:gd name="connsiteY1" fmla="*/ 2116 h 1210504"/>
                <a:gd name="connsiteX2" fmla="*/ 321185 w 1888890"/>
                <a:gd name="connsiteY2" fmla="*/ 2116 h 1210504"/>
                <a:gd name="connsiteX3" fmla="*/ 791497 w 1888890"/>
                <a:gd name="connsiteY3" fmla="*/ 2116 h 1210504"/>
                <a:gd name="connsiteX4" fmla="*/ 1888890 w 1888890"/>
                <a:gd name="connsiteY4" fmla="*/ 2116 h 1210504"/>
                <a:gd name="connsiteX5" fmla="*/ 1888890 w 1888890"/>
                <a:gd name="connsiteY5" fmla="*/ 628688 h 1210504"/>
                <a:gd name="connsiteX6" fmla="*/ 1888890 w 1888890"/>
                <a:gd name="connsiteY6" fmla="*/ 628688 h 1210504"/>
                <a:gd name="connsiteX7" fmla="*/ 1888890 w 1888890"/>
                <a:gd name="connsiteY7" fmla="*/ 897219 h 1210504"/>
                <a:gd name="connsiteX8" fmla="*/ 1888890 w 1888890"/>
                <a:gd name="connsiteY8" fmla="*/ 1076239 h 1210504"/>
                <a:gd name="connsiteX9" fmla="*/ 791497 w 1888890"/>
                <a:gd name="connsiteY9" fmla="*/ 1076239 h 1210504"/>
                <a:gd name="connsiteX10" fmla="*/ 556347 w 1888890"/>
                <a:gd name="connsiteY10" fmla="*/ 1210504 h 1210504"/>
                <a:gd name="connsiteX11" fmla="*/ 593768 w 1888890"/>
                <a:gd name="connsiteY11" fmla="*/ 1023524 h 1210504"/>
                <a:gd name="connsiteX12" fmla="*/ 0 w 1888890"/>
                <a:gd name="connsiteY12" fmla="*/ 989857 h 1210504"/>
                <a:gd name="connsiteX13" fmla="*/ 7644 w 1888890"/>
                <a:gd name="connsiteY13" fmla="*/ 897219 h 1210504"/>
                <a:gd name="connsiteX14" fmla="*/ 7644 w 1888890"/>
                <a:gd name="connsiteY14" fmla="*/ 628688 h 1210504"/>
                <a:gd name="connsiteX15" fmla="*/ 7644 w 1888890"/>
                <a:gd name="connsiteY15" fmla="*/ 628688 h 1210504"/>
                <a:gd name="connsiteX16" fmla="*/ 7644 w 1888890"/>
                <a:gd name="connsiteY16" fmla="*/ 2116 h 1210504"/>
                <a:gd name="connsiteX0" fmla="*/ 7644 w 1888890"/>
                <a:gd name="connsiteY0" fmla="*/ 2116 h 1210504"/>
                <a:gd name="connsiteX1" fmla="*/ 321185 w 1888890"/>
                <a:gd name="connsiteY1" fmla="*/ 2116 h 1210504"/>
                <a:gd name="connsiteX2" fmla="*/ 321185 w 1888890"/>
                <a:gd name="connsiteY2" fmla="*/ 2116 h 1210504"/>
                <a:gd name="connsiteX3" fmla="*/ 791497 w 1888890"/>
                <a:gd name="connsiteY3" fmla="*/ 2116 h 1210504"/>
                <a:gd name="connsiteX4" fmla="*/ 1888890 w 1888890"/>
                <a:gd name="connsiteY4" fmla="*/ 2116 h 1210504"/>
                <a:gd name="connsiteX5" fmla="*/ 1888890 w 1888890"/>
                <a:gd name="connsiteY5" fmla="*/ 628688 h 1210504"/>
                <a:gd name="connsiteX6" fmla="*/ 1888890 w 1888890"/>
                <a:gd name="connsiteY6" fmla="*/ 628688 h 1210504"/>
                <a:gd name="connsiteX7" fmla="*/ 1888890 w 1888890"/>
                <a:gd name="connsiteY7" fmla="*/ 897219 h 1210504"/>
                <a:gd name="connsiteX8" fmla="*/ 1888890 w 1888890"/>
                <a:gd name="connsiteY8" fmla="*/ 1076239 h 1210504"/>
                <a:gd name="connsiteX9" fmla="*/ 837362 w 1888890"/>
                <a:gd name="connsiteY9" fmla="*/ 1033048 h 1210504"/>
                <a:gd name="connsiteX10" fmla="*/ 556347 w 1888890"/>
                <a:gd name="connsiteY10" fmla="*/ 1210504 h 1210504"/>
                <a:gd name="connsiteX11" fmla="*/ 593768 w 1888890"/>
                <a:gd name="connsiteY11" fmla="*/ 1023524 h 1210504"/>
                <a:gd name="connsiteX12" fmla="*/ 0 w 1888890"/>
                <a:gd name="connsiteY12" fmla="*/ 989857 h 1210504"/>
                <a:gd name="connsiteX13" fmla="*/ 7644 w 1888890"/>
                <a:gd name="connsiteY13" fmla="*/ 897219 h 1210504"/>
                <a:gd name="connsiteX14" fmla="*/ 7644 w 1888890"/>
                <a:gd name="connsiteY14" fmla="*/ 628688 h 1210504"/>
                <a:gd name="connsiteX15" fmla="*/ 7644 w 1888890"/>
                <a:gd name="connsiteY15" fmla="*/ 628688 h 1210504"/>
                <a:gd name="connsiteX16" fmla="*/ 7644 w 1888890"/>
                <a:gd name="connsiteY16" fmla="*/ 2116 h 1210504"/>
                <a:gd name="connsiteX0" fmla="*/ 7644 w 1888890"/>
                <a:gd name="connsiteY0" fmla="*/ 2116 h 1210504"/>
                <a:gd name="connsiteX1" fmla="*/ 321185 w 1888890"/>
                <a:gd name="connsiteY1" fmla="*/ 2116 h 1210504"/>
                <a:gd name="connsiteX2" fmla="*/ 321185 w 1888890"/>
                <a:gd name="connsiteY2" fmla="*/ 2116 h 1210504"/>
                <a:gd name="connsiteX3" fmla="*/ 791497 w 1888890"/>
                <a:gd name="connsiteY3" fmla="*/ 2116 h 1210504"/>
                <a:gd name="connsiteX4" fmla="*/ 1888890 w 1888890"/>
                <a:gd name="connsiteY4" fmla="*/ 2116 h 1210504"/>
                <a:gd name="connsiteX5" fmla="*/ 1888890 w 1888890"/>
                <a:gd name="connsiteY5" fmla="*/ 628688 h 1210504"/>
                <a:gd name="connsiteX6" fmla="*/ 1888890 w 1888890"/>
                <a:gd name="connsiteY6" fmla="*/ 628688 h 1210504"/>
                <a:gd name="connsiteX7" fmla="*/ 1888890 w 1888890"/>
                <a:gd name="connsiteY7" fmla="*/ 897219 h 1210504"/>
                <a:gd name="connsiteX8" fmla="*/ 1888890 w 1888890"/>
                <a:gd name="connsiteY8" fmla="*/ 975460 h 1210504"/>
                <a:gd name="connsiteX9" fmla="*/ 837362 w 1888890"/>
                <a:gd name="connsiteY9" fmla="*/ 1033048 h 1210504"/>
                <a:gd name="connsiteX10" fmla="*/ 556347 w 1888890"/>
                <a:gd name="connsiteY10" fmla="*/ 1210504 h 1210504"/>
                <a:gd name="connsiteX11" fmla="*/ 593768 w 1888890"/>
                <a:gd name="connsiteY11" fmla="*/ 1023524 h 1210504"/>
                <a:gd name="connsiteX12" fmla="*/ 0 w 1888890"/>
                <a:gd name="connsiteY12" fmla="*/ 989857 h 1210504"/>
                <a:gd name="connsiteX13" fmla="*/ 7644 w 1888890"/>
                <a:gd name="connsiteY13" fmla="*/ 897219 h 1210504"/>
                <a:gd name="connsiteX14" fmla="*/ 7644 w 1888890"/>
                <a:gd name="connsiteY14" fmla="*/ 628688 h 1210504"/>
                <a:gd name="connsiteX15" fmla="*/ 7644 w 1888890"/>
                <a:gd name="connsiteY15" fmla="*/ 628688 h 1210504"/>
                <a:gd name="connsiteX16" fmla="*/ 7644 w 1888890"/>
                <a:gd name="connsiteY16" fmla="*/ 2116 h 1210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8890" h="1210504">
                  <a:moveTo>
                    <a:pt x="7644" y="2116"/>
                  </a:moveTo>
                  <a:cubicBezTo>
                    <a:pt x="112158" y="2116"/>
                    <a:pt x="121421" y="-2647"/>
                    <a:pt x="321185" y="2116"/>
                  </a:cubicBezTo>
                  <a:lnTo>
                    <a:pt x="321185" y="2116"/>
                  </a:lnTo>
                  <a:lnTo>
                    <a:pt x="791497" y="2116"/>
                  </a:lnTo>
                  <a:lnTo>
                    <a:pt x="1888890" y="2116"/>
                  </a:lnTo>
                  <a:lnTo>
                    <a:pt x="1888890" y="628688"/>
                  </a:lnTo>
                  <a:lnTo>
                    <a:pt x="1888890" y="628688"/>
                  </a:lnTo>
                  <a:lnTo>
                    <a:pt x="1888890" y="897219"/>
                  </a:lnTo>
                  <a:lnTo>
                    <a:pt x="1888890" y="975460"/>
                  </a:lnTo>
                  <a:lnTo>
                    <a:pt x="837362" y="1033048"/>
                  </a:lnTo>
                  <a:lnTo>
                    <a:pt x="556347" y="1210504"/>
                  </a:lnTo>
                  <a:lnTo>
                    <a:pt x="593768" y="1023524"/>
                  </a:lnTo>
                  <a:lnTo>
                    <a:pt x="0" y="989857"/>
                  </a:lnTo>
                  <a:lnTo>
                    <a:pt x="7644" y="897219"/>
                  </a:lnTo>
                  <a:lnTo>
                    <a:pt x="7644" y="628688"/>
                  </a:lnTo>
                  <a:lnTo>
                    <a:pt x="7644" y="628688"/>
                  </a:lnTo>
                  <a:lnTo>
                    <a:pt x="7644" y="2116"/>
                  </a:lnTo>
                  <a:close/>
                </a:path>
              </a:pathLst>
            </a:custGeom>
            <a:grpFill/>
            <a:ln w="28575">
              <a:solidFill>
                <a:schemeClr val="accent6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cs typeface="+mj-cs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068979" y="2260344"/>
              <a:ext cx="1281119" cy="2355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n>
                    <a:solidFill>
                      <a:schemeClr val="tx1"/>
                    </a:solidFill>
                  </a:ln>
                  <a:latin typeface="Century Schoolbook" panose="02040604050505020304" pitchFamily="18" charset="0"/>
                  <a:cs typeface="+mj-cs"/>
                </a:rPr>
                <a:t>- Use </a:t>
              </a:r>
              <a:r>
                <a:rPr lang="en-US" sz="1200" dirty="0" smtClean="0">
                  <a:ln>
                    <a:solidFill>
                      <a:schemeClr val="tx1"/>
                    </a:solidFill>
                  </a:ln>
                  <a:latin typeface="Century Schoolbook" panose="02040604050505020304" pitchFamily="18" charset="0"/>
                  <a:cs typeface="+mj-cs"/>
                </a:rPr>
                <a:t>case version 1</a:t>
              </a:r>
              <a:endParaRPr lang="th-TH" sz="1200" dirty="0">
                <a:ln>
                  <a:solidFill>
                    <a:schemeClr val="tx1"/>
                  </a:solidFill>
                </a:ln>
                <a:latin typeface="Century Schoolbook" panose="02040604050505020304" pitchFamily="18" charset="0"/>
                <a:cs typeface="+mj-cs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60459" y="2026200"/>
              <a:ext cx="1458369" cy="2355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n>
                    <a:solidFill>
                      <a:schemeClr val="tx1"/>
                    </a:solidFill>
                  </a:ln>
                  <a:latin typeface="Century Schoolbook" panose="02040604050505020304" pitchFamily="18" charset="0"/>
                  <a:cs typeface="2005_iannnnnHBO" panose="02000000000000000000" pitchFamily="2" charset="0"/>
                </a:rPr>
                <a:t>- Edit Template design</a:t>
              </a:r>
              <a:endParaRPr lang="th-TH" sz="1200" dirty="0">
                <a:ln>
                  <a:solidFill>
                    <a:schemeClr val="tx1"/>
                  </a:solidFill>
                </a:ln>
                <a:latin typeface="Century Schoolbook" panose="02040604050505020304" pitchFamily="18" charset="0"/>
                <a:cs typeface="2005_iannnnnHBO" panose="02000000000000000000" pitchFamily="2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061291" y="2457891"/>
              <a:ext cx="1746521" cy="2355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n>
                    <a:solidFill>
                      <a:schemeClr val="tx1"/>
                    </a:solidFill>
                  </a:ln>
                  <a:latin typeface="Century Schoolbook" panose="02040604050505020304" pitchFamily="18" charset="0"/>
                  <a:cs typeface="+mj-cs"/>
                </a:rPr>
                <a:t>- Get requirement round 3</a:t>
              </a:r>
              <a:endParaRPr lang="th-TH" sz="1200" dirty="0">
                <a:ln>
                  <a:solidFill>
                    <a:schemeClr val="tx1"/>
                  </a:solidFill>
                </a:ln>
                <a:latin typeface="Century Schoolbook" panose="02040604050505020304" pitchFamily="18" charset="0"/>
                <a:cs typeface="+mj-cs"/>
              </a:endParaRPr>
            </a:p>
          </p:txBody>
        </p:sp>
      </p:grpSp>
      <p:sp>
        <p:nvSpPr>
          <p:cNvPr id="85" name="5-Point Star 84"/>
          <p:cNvSpPr/>
          <p:nvPr/>
        </p:nvSpPr>
        <p:spPr>
          <a:xfrm>
            <a:off x="2005296" y="3664074"/>
            <a:ext cx="230677" cy="23067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51" y="2069224"/>
            <a:ext cx="241421" cy="24142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99" y="2636734"/>
            <a:ext cx="241421" cy="241421"/>
          </a:xfrm>
          <a:prstGeom prst="rect">
            <a:avLst/>
          </a:prstGeom>
        </p:spPr>
      </p:pic>
      <p:sp>
        <p:nvSpPr>
          <p:cNvPr id="93" name="TextBox 40"/>
          <p:cNvSpPr txBox="1"/>
          <p:nvPr/>
        </p:nvSpPr>
        <p:spPr>
          <a:xfrm>
            <a:off x="7530470" y="5195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28 Days Later" panose="020B0603050302020204" pitchFamily="34" charset="0"/>
                <a:cs typeface="2547_Dexboefriend" panose="02000000000000000000" pitchFamily="2" charset="0"/>
              </a:rPr>
              <a:t>10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28 Days Later" panose="020B0603050302020204" pitchFamily="34" charset="0"/>
                <a:cs typeface="2547_Dexboefriend" panose="02000000000000000000" pitchFamily="2" charset="0"/>
              </a:rPr>
              <a:t>th  Aug 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28 Days Later" panose="020B0603050302020204" pitchFamily="34" charset="0"/>
                <a:cs typeface="2547_Dexboefriend" panose="02000000000000000000" pitchFamily="2" charset="0"/>
              </a:rPr>
              <a:t>2020</a:t>
            </a:r>
            <a:endParaRPr lang="th-TH" sz="1800" dirty="0">
              <a:solidFill>
                <a:schemeClr val="accent6">
                  <a:lumMod val="50000"/>
                </a:schemeClr>
              </a:solidFill>
              <a:latin typeface="28 Days Later" panose="020B0603050302020204" pitchFamily="34" charset="0"/>
              <a:cs typeface="2547_Dexboefriend" panose="02000000000000000000" pitchFamily="2" charset="0"/>
            </a:endParaRPr>
          </a:p>
        </p:txBody>
      </p:sp>
      <p:sp>
        <p:nvSpPr>
          <p:cNvPr id="150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763391" y="552720"/>
            <a:ext cx="1054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Century Schoolbook" panose="02040604050505020304" pitchFamily="18" charset="0"/>
                <a:cs typeface="+mj-cs"/>
              </a:rPr>
              <a:t>=  Success</a:t>
            </a:r>
            <a:endParaRPr lang="en-US" sz="1050" b="1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152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757131" y="964669"/>
            <a:ext cx="1180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Century Schoolbook" panose="02040604050505020304" pitchFamily="18" charset="0"/>
                <a:cs typeface="+mj-cs"/>
              </a:rPr>
              <a:t>= On Process</a:t>
            </a:r>
            <a:endParaRPr lang="en-US" sz="1050" b="1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3267" y="536951"/>
            <a:ext cx="431321" cy="321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8" y="567897"/>
            <a:ext cx="241421" cy="241421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348587" y="923173"/>
            <a:ext cx="431321" cy="345001"/>
          </a:xfrm>
          <a:prstGeom prst="rect">
            <a:avLst/>
          </a:prstGeom>
          <a:solidFill>
            <a:schemeClr val="accent4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5-Point Star 155"/>
          <p:cNvSpPr/>
          <p:nvPr/>
        </p:nvSpPr>
        <p:spPr>
          <a:xfrm>
            <a:off x="447386" y="969703"/>
            <a:ext cx="244691" cy="244691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grpSp>
        <p:nvGrpSpPr>
          <p:cNvPr id="137" name="Group 136"/>
          <p:cNvGrpSpPr/>
          <p:nvPr/>
        </p:nvGrpSpPr>
        <p:grpSpPr>
          <a:xfrm>
            <a:off x="6770818" y="2700058"/>
            <a:ext cx="2217195" cy="970591"/>
            <a:chOff x="6366854" y="2798943"/>
            <a:chExt cx="3252667" cy="1227582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42" name="Rectangular Callout 35"/>
            <p:cNvSpPr/>
            <p:nvPr/>
          </p:nvSpPr>
          <p:spPr>
            <a:xfrm>
              <a:off x="6366854" y="2798943"/>
              <a:ext cx="3252667" cy="1227582"/>
            </a:xfrm>
            <a:prstGeom prst="wedgeRoundRectCallout">
              <a:avLst/>
            </a:prstGeom>
            <a:grpFill/>
            <a:ln w="28575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829860" y="3044295"/>
              <a:ext cx="1505518" cy="38927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- </a:t>
              </a:r>
              <a:r>
                <a:rPr lang="en-US" sz="14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Diagram</a:t>
              </a:r>
              <a:endParaRPr lang="th-T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Schoolbook" panose="02040604050505020304" pitchFamily="18" charset="0"/>
                <a:cs typeface="Angsana New" panose="02020603050405020304" pitchFamily="18" charset="-34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866697" y="3340286"/>
              <a:ext cx="2222765" cy="38927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- </a:t>
              </a:r>
              <a:r>
                <a:rPr lang="en-US" sz="14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Data</a:t>
              </a:r>
              <a:r>
                <a:rPr lang="en-US" sz="14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 </a:t>
              </a:r>
              <a:r>
                <a:rPr lang="en-US" sz="14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modeling</a:t>
              </a:r>
              <a:endParaRPr lang="th-T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Schoolbook" panose="02040604050505020304" pitchFamily="18" charset="0"/>
                <a:cs typeface="Angsana New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0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/>
        </p:nvSpPr>
        <p:spPr>
          <a:xfrm>
            <a:off x="-10890" y="2323"/>
            <a:ext cx="1080565" cy="37723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h-TH" sz="2100"/>
          </a:p>
        </p:txBody>
      </p:sp>
      <p:sp>
        <p:nvSpPr>
          <p:cNvPr id="107" name="TextBox 35"/>
          <p:cNvSpPr txBox="1"/>
          <p:nvPr/>
        </p:nvSpPr>
        <p:spPr>
          <a:xfrm>
            <a:off x="75146" y="2588"/>
            <a:ext cx="161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Weekly</a:t>
            </a:r>
            <a:endParaRPr lang="th-TH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78302" y="0"/>
            <a:ext cx="937120" cy="3965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h-TH" sz="2100"/>
          </a:p>
        </p:txBody>
      </p:sp>
      <p:sp>
        <p:nvSpPr>
          <p:cNvPr id="108" name="TextBox 36"/>
          <p:cNvSpPr txBox="1"/>
          <p:nvPr/>
        </p:nvSpPr>
        <p:spPr>
          <a:xfrm>
            <a:off x="1140345" y="27214"/>
            <a:ext cx="8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Report</a:t>
            </a:r>
            <a:endParaRPr lang="th-TH" sz="1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4" name="Rectangle 39"/>
          <p:cNvSpPr/>
          <p:nvPr/>
        </p:nvSpPr>
        <p:spPr>
          <a:xfrm>
            <a:off x="7207731" y="2558"/>
            <a:ext cx="1933467" cy="999641"/>
          </a:xfrm>
          <a:custGeom>
            <a:avLst/>
            <a:gdLst>
              <a:gd name="connsiteX0" fmla="*/ 0 w 2425485"/>
              <a:gd name="connsiteY0" fmla="*/ 0 h 1057443"/>
              <a:gd name="connsiteX1" fmla="*/ 2425485 w 2425485"/>
              <a:gd name="connsiteY1" fmla="*/ 0 h 1057443"/>
              <a:gd name="connsiteX2" fmla="*/ 2425485 w 2425485"/>
              <a:gd name="connsiteY2" fmla="*/ 1057443 h 1057443"/>
              <a:gd name="connsiteX3" fmla="*/ 0 w 2425485"/>
              <a:gd name="connsiteY3" fmla="*/ 1057443 h 1057443"/>
              <a:gd name="connsiteX4" fmla="*/ 0 w 2425485"/>
              <a:gd name="connsiteY4" fmla="*/ 0 h 1057443"/>
              <a:gd name="connsiteX0" fmla="*/ 0 w 2425485"/>
              <a:gd name="connsiteY0" fmla="*/ 0 h 1057443"/>
              <a:gd name="connsiteX1" fmla="*/ 2425485 w 2425485"/>
              <a:gd name="connsiteY1" fmla="*/ 0 h 1057443"/>
              <a:gd name="connsiteX2" fmla="*/ 2425485 w 2425485"/>
              <a:gd name="connsiteY2" fmla="*/ 1057443 h 1057443"/>
              <a:gd name="connsiteX3" fmla="*/ 356461 w 2425485"/>
              <a:gd name="connsiteY3" fmla="*/ 824969 h 1057443"/>
              <a:gd name="connsiteX4" fmla="*/ 0 w 2425485"/>
              <a:gd name="connsiteY4" fmla="*/ 0 h 1057443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356461 w 2456481"/>
              <a:gd name="connsiteY3" fmla="*/ 824969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356461 w 2456481"/>
              <a:gd name="connsiteY3" fmla="*/ 824969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356461 w 2456481"/>
              <a:gd name="connsiteY3" fmla="*/ 824969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356461 w 2456481"/>
              <a:gd name="connsiteY3" fmla="*/ 607993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250821 w 2456481"/>
              <a:gd name="connsiteY3" fmla="*/ 415191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250821 w 2456481"/>
              <a:gd name="connsiteY3" fmla="*/ 415191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250821 w 2456481"/>
              <a:gd name="connsiteY3" fmla="*/ 415191 h 1119436"/>
              <a:gd name="connsiteX4" fmla="*/ 0 w 2456481"/>
              <a:gd name="connsiteY4" fmla="*/ 0 h 1119436"/>
              <a:gd name="connsiteX0" fmla="*/ 0 w 2456481"/>
              <a:gd name="connsiteY0" fmla="*/ 0 h 1119436"/>
              <a:gd name="connsiteX1" fmla="*/ 2425485 w 2456481"/>
              <a:gd name="connsiteY1" fmla="*/ 0 h 1119436"/>
              <a:gd name="connsiteX2" fmla="*/ 2456481 w 2456481"/>
              <a:gd name="connsiteY2" fmla="*/ 1119436 h 1119436"/>
              <a:gd name="connsiteX3" fmla="*/ 250821 w 2456481"/>
              <a:gd name="connsiteY3" fmla="*/ 415191 h 1119436"/>
              <a:gd name="connsiteX4" fmla="*/ 0 w 2456481"/>
              <a:gd name="connsiteY4" fmla="*/ 0 h 1119436"/>
              <a:gd name="connsiteX0" fmla="*/ 0 w 2456481"/>
              <a:gd name="connsiteY0" fmla="*/ 0 h 1192721"/>
              <a:gd name="connsiteX1" fmla="*/ 2425485 w 2456481"/>
              <a:gd name="connsiteY1" fmla="*/ 0 h 1192721"/>
              <a:gd name="connsiteX2" fmla="*/ 2456481 w 2456481"/>
              <a:gd name="connsiteY2" fmla="*/ 1119436 h 1192721"/>
              <a:gd name="connsiteX3" fmla="*/ 1860466 w 2456481"/>
              <a:gd name="connsiteY3" fmla="*/ 1027546 h 1192721"/>
              <a:gd name="connsiteX4" fmla="*/ 250821 w 2456481"/>
              <a:gd name="connsiteY4" fmla="*/ 415191 h 1192721"/>
              <a:gd name="connsiteX5" fmla="*/ 0 w 2456481"/>
              <a:gd name="connsiteY5" fmla="*/ 0 h 1192721"/>
              <a:gd name="connsiteX0" fmla="*/ 0 w 2456481"/>
              <a:gd name="connsiteY0" fmla="*/ 0 h 1192721"/>
              <a:gd name="connsiteX1" fmla="*/ 2425485 w 2456481"/>
              <a:gd name="connsiteY1" fmla="*/ 0 h 1192721"/>
              <a:gd name="connsiteX2" fmla="*/ 2456481 w 2456481"/>
              <a:gd name="connsiteY2" fmla="*/ 1119436 h 1192721"/>
              <a:gd name="connsiteX3" fmla="*/ 1860466 w 2456481"/>
              <a:gd name="connsiteY3" fmla="*/ 1027546 h 1192721"/>
              <a:gd name="connsiteX4" fmla="*/ 130091 w 2456481"/>
              <a:gd name="connsiteY4" fmla="*/ 318789 h 1192721"/>
              <a:gd name="connsiteX5" fmla="*/ 0 w 2456481"/>
              <a:gd name="connsiteY5" fmla="*/ 0 h 1192721"/>
              <a:gd name="connsiteX0" fmla="*/ 0 w 2456481"/>
              <a:gd name="connsiteY0" fmla="*/ 0 h 1192721"/>
              <a:gd name="connsiteX1" fmla="*/ 2425485 w 2456481"/>
              <a:gd name="connsiteY1" fmla="*/ 0 h 1192721"/>
              <a:gd name="connsiteX2" fmla="*/ 2456481 w 2456481"/>
              <a:gd name="connsiteY2" fmla="*/ 1119436 h 1192721"/>
              <a:gd name="connsiteX3" fmla="*/ 1860466 w 2456481"/>
              <a:gd name="connsiteY3" fmla="*/ 1027546 h 1192721"/>
              <a:gd name="connsiteX4" fmla="*/ 130091 w 2456481"/>
              <a:gd name="connsiteY4" fmla="*/ 318789 h 1192721"/>
              <a:gd name="connsiteX5" fmla="*/ 0 w 2456481"/>
              <a:gd name="connsiteY5" fmla="*/ 0 h 1192721"/>
              <a:gd name="connsiteX0" fmla="*/ 0 w 2637578"/>
              <a:gd name="connsiteY0" fmla="*/ 0 h 1192721"/>
              <a:gd name="connsiteX1" fmla="*/ 2606582 w 2637578"/>
              <a:gd name="connsiteY1" fmla="*/ 0 h 1192721"/>
              <a:gd name="connsiteX2" fmla="*/ 2637578 w 2637578"/>
              <a:gd name="connsiteY2" fmla="*/ 1119436 h 1192721"/>
              <a:gd name="connsiteX3" fmla="*/ 2041563 w 2637578"/>
              <a:gd name="connsiteY3" fmla="*/ 1027546 h 1192721"/>
              <a:gd name="connsiteX4" fmla="*/ 311188 w 2637578"/>
              <a:gd name="connsiteY4" fmla="*/ 318789 h 1192721"/>
              <a:gd name="connsiteX5" fmla="*/ 0 w 2637578"/>
              <a:gd name="connsiteY5" fmla="*/ 0 h 1192721"/>
              <a:gd name="connsiteX0" fmla="*/ 0 w 2654456"/>
              <a:gd name="connsiteY0" fmla="*/ 0 h 1192721"/>
              <a:gd name="connsiteX1" fmla="*/ 2654456 w 2654456"/>
              <a:gd name="connsiteY1" fmla="*/ 0 h 1192721"/>
              <a:gd name="connsiteX2" fmla="*/ 2637578 w 2654456"/>
              <a:gd name="connsiteY2" fmla="*/ 1119436 h 1192721"/>
              <a:gd name="connsiteX3" fmla="*/ 2041563 w 2654456"/>
              <a:gd name="connsiteY3" fmla="*/ 1027546 h 1192721"/>
              <a:gd name="connsiteX4" fmla="*/ 311188 w 2654456"/>
              <a:gd name="connsiteY4" fmla="*/ 318789 h 1192721"/>
              <a:gd name="connsiteX5" fmla="*/ 0 w 2654456"/>
              <a:gd name="connsiteY5" fmla="*/ 0 h 119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4456" h="1192721">
                <a:moveTo>
                  <a:pt x="0" y="0"/>
                </a:moveTo>
                <a:lnTo>
                  <a:pt x="2654456" y="0"/>
                </a:lnTo>
                <a:lnTo>
                  <a:pt x="2637578" y="1119436"/>
                </a:lnTo>
                <a:cubicBezTo>
                  <a:pt x="2553469" y="1279217"/>
                  <a:pt x="2409173" y="1144920"/>
                  <a:pt x="2041563" y="1027546"/>
                </a:cubicBezTo>
                <a:cubicBezTo>
                  <a:pt x="1673953" y="910172"/>
                  <a:pt x="631327" y="478570"/>
                  <a:pt x="311188" y="318789"/>
                </a:cubicBezTo>
                <a:cubicBezTo>
                  <a:pt x="192367" y="171211"/>
                  <a:pt x="43364" y="106263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h-TH" sz="2100"/>
          </a:p>
        </p:txBody>
      </p:sp>
      <p:sp>
        <p:nvSpPr>
          <p:cNvPr id="84" name="Rectangle 83"/>
          <p:cNvSpPr/>
          <p:nvPr/>
        </p:nvSpPr>
        <p:spPr>
          <a:xfrm>
            <a:off x="568928" y="3627878"/>
            <a:ext cx="8046159" cy="32799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38" name="Rectangle 37"/>
          <p:cNvSpPr/>
          <p:nvPr/>
        </p:nvSpPr>
        <p:spPr>
          <a:xfrm>
            <a:off x="157745" y="455951"/>
            <a:ext cx="8889288" cy="593214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35" name="Rectangle 134"/>
          <p:cNvSpPr/>
          <p:nvPr/>
        </p:nvSpPr>
        <p:spPr>
          <a:xfrm>
            <a:off x="573310" y="2600490"/>
            <a:ext cx="8046159" cy="327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36" name="Rectangle 135"/>
          <p:cNvSpPr/>
          <p:nvPr/>
        </p:nvSpPr>
        <p:spPr>
          <a:xfrm>
            <a:off x="573310" y="2029851"/>
            <a:ext cx="8050930" cy="327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34" name="Rectangle 133"/>
          <p:cNvSpPr/>
          <p:nvPr/>
        </p:nvSpPr>
        <p:spPr>
          <a:xfrm>
            <a:off x="573310" y="3120832"/>
            <a:ext cx="8046159" cy="32799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9" name="Rectangle 18"/>
          <p:cNvSpPr/>
          <p:nvPr/>
        </p:nvSpPr>
        <p:spPr>
          <a:xfrm>
            <a:off x="4019848" y="1188921"/>
            <a:ext cx="1144320" cy="354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3" name="Right Arrow 2"/>
          <p:cNvSpPr/>
          <p:nvPr/>
        </p:nvSpPr>
        <p:spPr>
          <a:xfrm>
            <a:off x="573310" y="1419177"/>
            <a:ext cx="8354790" cy="523875"/>
          </a:xfrm>
          <a:prstGeom prst="rightArrow">
            <a:avLst>
              <a:gd name="adj1" fmla="val 50000"/>
              <a:gd name="adj2" fmla="val 5415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13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3326" y="1216186"/>
            <a:ext cx="516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Jul</a:t>
            </a:r>
            <a:endParaRPr lang="th-TH" sz="13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03835" y="1874083"/>
            <a:ext cx="431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Oct</a:t>
            </a:r>
            <a:endParaRPr lang="th-TH" sz="1350" dirty="0">
              <a:solidFill>
                <a:schemeClr val="bg1"/>
              </a:solidFill>
            </a:endParaRPr>
          </a:p>
        </p:txBody>
      </p:sp>
      <p:sp>
        <p:nvSpPr>
          <p:cNvPr id="18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573310" y="2057126"/>
            <a:ext cx="201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Project identification</a:t>
            </a:r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xmlns="" id="{1AE2CB00-6A88-4ED2-8313-D7ECB8B38621}"/>
              </a:ext>
            </a:extLst>
          </p:cNvPr>
          <p:cNvSpPr txBox="1"/>
          <p:nvPr/>
        </p:nvSpPr>
        <p:spPr>
          <a:xfrm>
            <a:off x="595511" y="2594954"/>
            <a:ext cx="1825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Get requirement</a:t>
            </a:r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xmlns="" id="{803EBCF5-7A6A-4B41-BB7B-09C0C22FB480}"/>
              </a:ext>
            </a:extLst>
          </p:cNvPr>
          <p:cNvSpPr txBox="1"/>
          <p:nvPr/>
        </p:nvSpPr>
        <p:spPr>
          <a:xfrm>
            <a:off x="604901" y="3122569"/>
            <a:ext cx="16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System analysis</a:t>
            </a:r>
          </a:p>
        </p:txBody>
      </p:sp>
      <p:sp>
        <p:nvSpPr>
          <p:cNvPr id="22" name="TextBox 40">
            <a:extLst>
              <a:ext uri="{FF2B5EF4-FFF2-40B4-BE49-F238E27FC236}">
                <a16:creationId xmlns:a16="http://schemas.microsoft.com/office/drawing/2014/main" xmlns="" id="{00F9CF8F-FE65-478B-ABD7-6748D53288C7}"/>
              </a:ext>
            </a:extLst>
          </p:cNvPr>
          <p:cNvSpPr txBox="1"/>
          <p:nvPr/>
        </p:nvSpPr>
        <p:spPr>
          <a:xfrm>
            <a:off x="619083" y="3642691"/>
            <a:ext cx="1518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System design</a:t>
            </a:r>
          </a:p>
        </p:txBody>
      </p:sp>
      <p:sp>
        <p:nvSpPr>
          <p:cNvPr id="23" name="TextBox 40">
            <a:extLst>
              <a:ext uri="{FF2B5EF4-FFF2-40B4-BE49-F238E27FC236}">
                <a16:creationId xmlns:a16="http://schemas.microsoft.com/office/drawing/2014/main" xmlns="" id="{BEF38BE1-E970-4D92-BDAE-9F641EDCC823}"/>
              </a:ext>
            </a:extLst>
          </p:cNvPr>
          <p:cNvSpPr txBox="1"/>
          <p:nvPr/>
        </p:nvSpPr>
        <p:spPr>
          <a:xfrm>
            <a:off x="618804" y="4175493"/>
            <a:ext cx="1817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Code programming</a:t>
            </a:r>
          </a:p>
        </p:txBody>
      </p:sp>
      <p:sp>
        <p:nvSpPr>
          <p:cNvPr id="24" name="TextBox 40">
            <a:extLst>
              <a:ext uri="{FF2B5EF4-FFF2-40B4-BE49-F238E27FC236}">
                <a16:creationId xmlns:a16="http://schemas.microsoft.com/office/drawing/2014/main" xmlns="" id="{A6742011-ECD9-4759-9620-043644A0DF3E}"/>
              </a:ext>
            </a:extLst>
          </p:cNvPr>
          <p:cNvSpPr txBox="1"/>
          <p:nvPr/>
        </p:nvSpPr>
        <p:spPr>
          <a:xfrm>
            <a:off x="630301" y="4708239"/>
            <a:ext cx="1686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UAT &amp; Unit test</a:t>
            </a:r>
          </a:p>
        </p:txBody>
      </p:sp>
      <p:sp>
        <p:nvSpPr>
          <p:cNvPr id="25" name="TextBox 40">
            <a:extLst>
              <a:ext uri="{FF2B5EF4-FFF2-40B4-BE49-F238E27FC236}">
                <a16:creationId xmlns:a16="http://schemas.microsoft.com/office/drawing/2014/main" xmlns="" id="{AB386E87-D66A-44AE-8438-82B86237AE22}"/>
              </a:ext>
            </a:extLst>
          </p:cNvPr>
          <p:cNvSpPr txBox="1"/>
          <p:nvPr/>
        </p:nvSpPr>
        <p:spPr>
          <a:xfrm>
            <a:off x="624110" y="5232993"/>
            <a:ext cx="175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Training &amp;  Trial</a:t>
            </a:r>
          </a:p>
        </p:txBody>
      </p:sp>
      <p:sp>
        <p:nvSpPr>
          <p:cNvPr id="26" name="TextBox 40">
            <a:extLst>
              <a:ext uri="{FF2B5EF4-FFF2-40B4-BE49-F238E27FC236}">
                <a16:creationId xmlns:a16="http://schemas.microsoft.com/office/drawing/2014/main" xmlns="" id="{0D1EFAC6-162E-47FC-8243-B222FE65DF5F}"/>
              </a:ext>
            </a:extLst>
          </p:cNvPr>
          <p:cNvSpPr txBox="1"/>
          <p:nvPr/>
        </p:nvSpPr>
        <p:spPr>
          <a:xfrm>
            <a:off x="651669" y="5733216"/>
            <a:ext cx="1229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  <a:cs typeface="+mj-cs"/>
              </a:rPr>
              <a:t>Document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13647" y="1817808"/>
            <a:ext cx="1109692" cy="424124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62" name="Rectangle 61"/>
          <p:cNvSpPr/>
          <p:nvPr/>
        </p:nvSpPr>
        <p:spPr>
          <a:xfrm>
            <a:off x="2927355" y="1186745"/>
            <a:ext cx="1092492" cy="3638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latin typeface="Century Schoolbook" panose="02040604050505020304" pitchFamily="18" charset="0"/>
              </a:rPr>
              <a:t>Status</a:t>
            </a:r>
            <a:endParaRPr lang="th-TH" sz="1350" dirty="0">
              <a:latin typeface="Century Schoolbook" panose="020406040505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298324" y="1817806"/>
            <a:ext cx="297055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65" name="Rectangle 64"/>
          <p:cNvSpPr/>
          <p:nvPr/>
        </p:nvSpPr>
        <p:spPr>
          <a:xfrm>
            <a:off x="4593170" y="1817806"/>
            <a:ext cx="306213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76" name="Rectangle 75"/>
          <p:cNvSpPr/>
          <p:nvPr/>
        </p:nvSpPr>
        <p:spPr>
          <a:xfrm>
            <a:off x="5164169" y="1186745"/>
            <a:ext cx="1142362" cy="3530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77" name="TextBox 76"/>
          <p:cNvSpPr txBox="1"/>
          <p:nvPr/>
        </p:nvSpPr>
        <p:spPr>
          <a:xfrm>
            <a:off x="5522432" y="1240925"/>
            <a:ext cx="6370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Aug</a:t>
            </a:r>
            <a:endParaRPr lang="th-TH" sz="13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899383" y="1817806"/>
            <a:ext cx="265722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82" name="Rectangle 81"/>
          <p:cNvSpPr/>
          <p:nvPr/>
        </p:nvSpPr>
        <p:spPr>
          <a:xfrm>
            <a:off x="6306530" y="1186745"/>
            <a:ext cx="1177948" cy="3566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83" name="TextBox 82"/>
          <p:cNvSpPr txBox="1"/>
          <p:nvPr/>
        </p:nvSpPr>
        <p:spPr>
          <a:xfrm>
            <a:off x="6694960" y="1215185"/>
            <a:ext cx="6169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Sep</a:t>
            </a:r>
            <a:endParaRPr lang="th-TH" sz="135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448893" y="1186744"/>
            <a:ext cx="1175347" cy="3638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89" name="TextBox 88"/>
          <p:cNvSpPr txBox="1"/>
          <p:nvPr/>
        </p:nvSpPr>
        <p:spPr>
          <a:xfrm>
            <a:off x="7840300" y="1239692"/>
            <a:ext cx="6012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Oct</a:t>
            </a:r>
            <a:endParaRPr lang="th-TH" sz="135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021638" y="1817807"/>
            <a:ext cx="271309" cy="42412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95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134940" y="2084056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ury Schoolbook" panose="02040604050505020304" pitchFamily="18" charset="0"/>
                <a:cs typeface="+mj-cs"/>
              </a:rPr>
              <a:t>Success</a:t>
            </a:r>
            <a:endParaRPr lang="en-US" sz="1050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96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140321" y="2625051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ury Schoolbook" panose="02040604050505020304" pitchFamily="18" charset="0"/>
                <a:cs typeface="+mj-cs"/>
              </a:rPr>
              <a:t>Success</a:t>
            </a:r>
            <a:endParaRPr lang="en-US" sz="1050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97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074766" y="3147765"/>
            <a:ext cx="11828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On process</a:t>
            </a:r>
          </a:p>
        </p:txBody>
      </p:sp>
      <p:sp>
        <p:nvSpPr>
          <p:cNvPr id="98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074767" y="3664074"/>
            <a:ext cx="928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Century Schoolbook" panose="02040604050505020304" pitchFamily="18" charset="0"/>
                <a:cs typeface="+mj-cs"/>
              </a:rPr>
              <a:t>On process</a:t>
            </a:r>
            <a:endParaRPr lang="en-US" sz="1050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100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277658" y="4178728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Plan</a:t>
            </a:r>
          </a:p>
        </p:txBody>
      </p:sp>
      <p:sp>
        <p:nvSpPr>
          <p:cNvPr id="101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272359" y="4735169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Plan</a:t>
            </a:r>
          </a:p>
        </p:txBody>
      </p:sp>
      <p:sp>
        <p:nvSpPr>
          <p:cNvPr id="102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284230" y="5257074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Plan</a:t>
            </a:r>
          </a:p>
        </p:txBody>
      </p:sp>
      <p:sp>
        <p:nvSpPr>
          <p:cNvPr id="103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3272358" y="5787933"/>
            <a:ext cx="7257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entury Schoolbook" panose="02040604050505020304" pitchFamily="18" charset="0"/>
                <a:cs typeface="+mj-cs"/>
              </a:rPr>
              <a:t>Plan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019848" y="2214651"/>
            <a:ext cx="582541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5-Point Star 41"/>
          <p:cNvSpPr/>
          <p:nvPr/>
        </p:nvSpPr>
        <p:spPr>
          <a:xfrm>
            <a:off x="2118204" y="3148357"/>
            <a:ext cx="244691" cy="244691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45" name="TextBox 44"/>
          <p:cNvSpPr txBox="1"/>
          <p:nvPr/>
        </p:nvSpPr>
        <p:spPr>
          <a:xfrm>
            <a:off x="3448050" y="354413"/>
            <a:ext cx="2593863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rial Rounded MT Bold" panose="020F0704030504030204" pitchFamily="34" charset="0"/>
                <a:cs typeface="Andalus" panose="02020603050405020304" pitchFamily="18" charset="-78"/>
              </a:rPr>
              <a:t>E-</a:t>
            </a:r>
            <a:r>
              <a:rPr lang="en-US" sz="2100" dirty="0" err="1">
                <a:latin typeface="Arial Rounded MT Bold" panose="020F0704030504030204" pitchFamily="34" charset="0"/>
                <a:cs typeface="Andalus" panose="02020603050405020304" pitchFamily="18" charset="-78"/>
              </a:rPr>
              <a:t>PCR</a:t>
            </a:r>
            <a:r>
              <a:rPr lang="en-US" sz="2100" dirty="0">
                <a:latin typeface="Arial Rounded MT Bold" panose="020F0704030504030204" pitchFamily="34" charset="0"/>
                <a:cs typeface="Andalus" panose="02020603050405020304" pitchFamily="18" charset="-78"/>
              </a:rPr>
              <a:t> Action Plan</a:t>
            </a:r>
            <a:endParaRPr lang="th-TH" sz="2100" dirty="0">
              <a:latin typeface="Arial Rounded MT Bold" panose="020F0704030504030204" pitchFamily="34" charset="0"/>
            </a:endParaRPr>
          </a:p>
        </p:txBody>
      </p:sp>
      <p:sp>
        <p:nvSpPr>
          <p:cNvPr id="121" name="Pentagon 120"/>
          <p:cNvSpPr/>
          <p:nvPr/>
        </p:nvSpPr>
        <p:spPr>
          <a:xfrm rot="10800000">
            <a:off x="6670738" y="-1228337"/>
            <a:ext cx="1750302" cy="398375"/>
          </a:xfrm>
          <a:prstGeom prst="homePlate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3" name="TextBox 122"/>
          <p:cNvSpPr txBox="1"/>
          <p:nvPr/>
        </p:nvSpPr>
        <p:spPr>
          <a:xfrm>
            <a:off x="1632838" y="-1375657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sz="2100" dirty="0"/>
          </a:p>
        </p:txBody>
      </p:sp>
      <p:sp>
        <p:nvSpPr>
          <p:cNvPr id="75" name="Rectangle 74"/>
          <p:cNvSpPr/>
          <p:nvPr/>
        </p:nvSpPr>
        <p:spPr>
          <a:xfrm>
            <a:off x="5440854" y="1817806"/>
            <a:ext cx="297055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99" name="Rectangle 98"/>
          <p:cNvSpPr/>
          <p:nvPr/>
        </p:nvSpPr>
        <p:spPr>
          <a:xfrm>
            <a:off x="5735700" y="1817806"/>
            <a:ext cx="306213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09" name="Rectangle 108"/>
          <p:cNvSpPr/>
          <p:nvPr/>
        </p:nvSpPr>
        <p:spPr>
          <a:xfrm>
            <a:off x="6041913" y="1817806"/>
            <a:ext cx="265722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5" name="Rectangle 114"/>
          <p:cNvSpPr/>
          <p:nvPr/>
        </p:nvSpPr>
        <p:spPr>
          <a:xfrm>
            <a:off x="5164168" y="1817807"/>
            <a:ext cx="271309" cy="42412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6" name="Rectangle 115"/>
          <p:cNvSpPr/>
          <p:nvPr/>
        </p:nvSpPr>
        <p:spPr>
          <a:xfrm>
            <a:off x="6584177" y="1817806"/>
            <a:ext cx="297055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7" name="Rectangle 116"/>
          <p:cNvSpPr/>
          <p:nvPr/>
        </p:nvSpPr>
        <p:spPr>
          <a:xfrm>
            <a:off x="6879023" y="1817806"/>
            <a:ext cx="306213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8" name="Rectangle 117"/>
          <p:cNvSpPr/>
          <p:nvPr/>
        </p:nvSpPr>
        <p:spPr>
          <a:xfrm>
            <a:off x="7185236" y="1817806"/>
            <a:ext cx="265722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19" name="Rectangle 118"/>
          <p:cNvSpPr/>
          <p:nvPr/>
        </p:nvSpPr>
        <p:spPr>
          <a:xfrm>
            <a:off x="6307491" y="1817807"/>
            <a:ext cx="271309" cy="42412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2" name="Rectangle 121"/>
          <p:cNvSpPr/>
          <p:nvPr/>
        </p:nvSpPr>
        <p:spPr>
          <a:xfrm>
            <a:off x="7761164" y="1817806"/>
            <a:ext cx="297055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4" name="Rectangle 123"/>
          <p:cNvSpPr/>
          <p:nvPr/>
        </p:nvSpPr>
        <p:spPr>
          <a:xfrm>
            <a:off x="8066254" y="1817806"/>
            <a:ext cx="295969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5" name="Rectangle 124"/>
          <p:cNvSpPr/>
          <p:nvPr/>
        </p:nvSpPr>
        <p:spPr>
          <a:xfrm>
            <a:off x="8362223" y="1817806"/>
            <a:ext cx="265722" cy="42412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sp>
        <p:nvSpPr>
          <p:cNvPr id="126" name="Rectangle 125"/>
          <p:cNvSpPr/>
          <p:nvPr/>
        </p:nvSpPr>
        <p:spPr>
          <a:xfrm>
            <a:off x="7458302" y="1817807"/>
            <a:ext cx="297486" cy="42412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292947" y="2773451"/>
            <a:ext cx="1142530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602389" y="3274681"/>
            <a:ext cx="1142530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899383" y="3801771"/>
            <a:ext cx="1679417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306530" y="4303369"/>
            <a:ext cx="1449258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905102" y="4874869"/>
            <a:ext cx="1161152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458302" y="5395569"/>
            <a:ext cx="903921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7458302" y="5938690"/>
            <a:ext cx="1161167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27065" y="1190261"/>
            <a:ext cx="0" cy="48761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174696" y="1177561"/>
            <a:ext cx="0" cy="48761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6306530" y="1215185"/>
            <a:ext cx="0" cy="483850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448893" y="1177561"/>
            <a:ext cx="0" cy="48761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627945" y="1177561"/>
            <a:ext cx="0" cy="487613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629219" y="1668543"/>
            <a:ext cx="2313914" cy="1130222"/>
            <a:chOff x="6023230" y="1982216"/>
            <a:chExt cx="1867580" cy="96120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" name="Rectangular Callout 35"/>
            <p:cNvSpPr/>
            <p:nvPr/>
          </p:nvSpPr>
          <p:spPr>
            <a:xfrm>
              <a:off x="6023230" y="1982216"/>
              <a:ext cx="1867580" cy="961201"/>
            </a:xfrm>
            <a:custGeom>
              <a:avLst/>
              <a:gdLst>
                <a:gd name="connsiteX0" fmla="*/ 0 w 1881246"/>
                <a:gd name="connsiteY0" fmla="*/ 0 h 1074123"/>
                <a:gd name="connsiteX1" fmla="*/ 313541 w 1881246"/>
                <a:gd name="connsiteY1" fmla="*/ 0 h 1074123"/>
                <a:gd name="connsiteX2" fmla="*/ 313541 w 1881246"/>
                <a:gd name="connsiteY2" fmla="*/ 0 h 1074123"/>
                <a:gd name="connsiteX3" fmla="*/ 783853 w 1881246"/>
                <a:gd name="connsiteY3" fmla="*/ 0 h 1074123"/>
                <a:gd name="connsiteX4" fmla="*/ 1881246 w 1881246"/>
                <a:gd name="connsiteY4" fmla="*/ 0 h 1074123"/>
                <a:gd name="connsiteX5" fmla="*/ 1881246 w 1881246"/>
                <a:gd name="connsiteY5" fmla="*/ 626572 h 1074123"/>
                <a:gd name="connsiteX6" fmla="*/ 1881246 w 1881246"/>
                <a:gd name="connsiteY6" fmla="*/ 626572 h 1074123"/>
                <a:gd name="connsiteX7" fmla="*/ 1881246 w 1881246"/>
                <a:gd name="connsiteY7" fmla="*/ 895103 h 1074123"/>
                <a:gd name="connsiteX8" fmla="*/ 1881246 w 1881246"/>
                <a:gd name="connsiteY8" fmla="*/ 1074123 h 1074123"/>
                <a:gd name="connsiteX9" fmla="*/ 783853 w 1881246"/>
                <a:gd name="connsiteY9" fmla="*/ 1074123 h 1074123"/>
                <a:gd name="connsiteX10" fmla="*/ 548703 w 1881246"/>
                <a:gd name="connsiteY10" fmla="*/ 1208388 h 1074123"/>
                <a:gd name="connsiteX11" fmla="*/ 313541 w 1881246"/>
                <a:gd name="connsiteY11" fmla="*/ 1074123 h 1074123"/>
                <a:gd name="connsiteX12" fmla="*/ 0 w 1881246"/>
                <a:gd name="connsiteY12" fmla="*/ 1074123 h 1074123"/>
                <a:gd name="connsiteX13" fmla="*/ 0 w 1881246"/>
                <a:gd name="connsiteY13" fmla="*/ 895103 h 1074123"/>
                <a:gd name="connsiteX14" fmla="*/ 0 w 1881246"/>
                <a:gd name="connsiteY14" fmla="*/ 626572 h 1074123"/>
                <a:gd name="connsiteX15" fmla="*/ 0 w 1881246"/>
                <a:gd name="connsiteY15" fmla="*/ 626572 h 1074123"/>
                <a:gd name="connsiteX16" fmla="*/ 0 w 1881246"/>
                <a:gd name="connsiteY16" fmla="*/ 0 h 1074123"/>
                <a:gd name="connsiteX0" fmla="*/ 0 w 1881246"/>
                <a:gd name="connsiteY0" fmla="*/ 2116 h 1210504"/>
                <a:gd name="connsiteX1" fmla="*/ 313541 w 1881246"/>
                <a:gd name="connsiteY1" fmla="*/ 2116 h 1210504"/>
                <a:gd name="connsiteX2" fmla="*/ 313541 w 1881246"/>
                <a:gd name="connsiteY2" fmla="*/ 2116 h 1210504"/>
                <a:gd name="connsiteX3" fmla="*/ 783853 w 1881246"/>
                <a:gd name="connsiteY3" fmla="*/ 2116 h 1210504"/>
                <a:gd name="connsiteX4" fmla="*/ 1881246 w 1881246"/>
                <a:gd name="connsiteY4" fmla="*/ 2116 h 1210504"/>
                <a:gd name="connsiteX5" fmla="*/ 1881246 w 1881246"/>
                <a:gd name="connsiteY5" fmla="*/ 628688 h 1210504"/>
                <a:gd name="connsiteX6" fmla="*/ 1881246 w 1881246"/>
                <a:gd name="connsiteY6" fmla="*/ 628688 h 1210504"/>
                <a:gd name="connsiteX7" fmla="*/ 1881246 w 1881246"/>
                <a:gd name="connsiteY7" fmla="*/ 897219 h 1210504"/>
                <a:gd name="connsiteX8" fmla="*/ 1881246 w 1881246"/>
                <a:gd name="connsiteY8" fmla="*/ 1076239 h 1210504"/>
                <a:gd name="connsiteX9" fmla="*/ 783853 w 1881246"/>
                <a:gd name="connsiteY9" fmla="*/ 1076239 h 1210504"/>
                <a:gd name="connsiteX10" fmla="*/ 548703 w 1881246"/>
                <a:gd name="connsiteY10" fmla="*/ 1210504 h 1210504"/>
                <a:gd name="connsiteX11" fmla="*/ 313541 w 1881246"/>
                <a:gd name="connsiteY11" fmla="*/ 1076239 h 1210504"/>
                <a:gd name="connsiteX12" fmla="*/ 0 w 1881246"/>
                <a:gd name="connsiteY12" fmla="*/ 1076239 h 1210504"/>
                <a:gd name="connsiteX13" fmla="*/ 0 w 1881246"/>
                <a:gd name="connsiteY13" fmla="*/ 897219 h 1210504"/>
                <a:gd name="connsiteX14" fmla="*/ 0 w 1881246"/>
                <a:gd name="connsiteY14" fmla="*/ 628688 h 1210504"/>
                <a:gd name="connsiteX15" fmla="*/ 0 w 1881246"/>
                <a:gd name="connsiteY15" fmla="*/ 628688 h 1210504"/>
                <a:gd name="connsiteX16" fmla="*/ 0 w 1881246"/>
                <a:gd name="connsiteY16" fmla="*/ 2116 h 1210504"/>
                <a:gd name="connsiteX0" fmla="*/ 0 w 1881246"/>
                <a:gd name="connsiteY0" fmla="*/ 2116 h 1210504"/>
                <a:gd name="connsiteX1" fmla="*/ 313541 w 1881246"/>
                <a:gd name="connsiteY1" fmla="*/ 2116 h 1210504"/>
                <a:gd name="connsiteX2" fmla="*/ 313541 w 1881246"/>
                <a:gd name="connsiteY2" fmla="*/ 2116 h 1210504"/>
                <a:gd name="connsiteX3" fmla="*/ 783853 w 1881246"/>
                <a:gd name="connsiteY3" fmla="*/ 2116 h 1210504"/>
                <a:gd name="connsiteX4" fmla="*/ 1881246 w 1881246"/>
                <a:gd name="connsiteY4" fmla="*/ 2116 h 1210504"/>
                <a:gd name="connsiteX5" fmla="*/ 1881246 w 1881246"/>
                <a:gd name="connsiteY5" fmla="*/ 628688 h 1210504"/>
                <a:gd name="connsiteX6" fmla="*/ 1881246 w 1881246"/>
                <a:gd name="connsiteY6" fmla="*/ 628688 h 1210504"/>
                <a:gd name="connsiteX7" fmla="*/ 1881246 w 1881246"/>
                <a:gd name="connsiteY7" fmla="*/ 897219 h 1210504"/>
                <a:gd name="connsiteX8" fmla="*/ 1881246 w 1881246"/>
                <a:gd name="connsiteY8" fmla="*/ 1076239 h 1210504"/>
                <a:gd name="connsiteX9" fmla="*/ 783853 w 1881246"/>
                <a:gd name="connsiteY9" fmla="*/ 1076239 h 1210504"/>
                <a:gd name="connsiteX10" fmla="*/ 548703 w 1881246"/>
                <a:gd name="connsiteY10" fmla="*/ 1210504 h 1210504"/>
                <a:gd name="connsiteX11" fmla="*/ 313541 w 1881246"/>
                <a:gd name="connsiteY11" fmla="*/ 1076239 h 1210504"/>
                <a:gd name="connsiteX12" fmla="*/ 0 w 1881246"/>
                <a:gd name="connsiteY12" fmla="*/ 1076239 h 1210504"/>
                <a:gd name="connsiteX13" fmla="*/ 0 w 1881246"/>
                <a:gd name="connsiteY13" fmla="*/ 897219 h 1210504"/>
                <a:gd name="connsiteX14" fmla="*/ 0 w 1881246"/>
                <a:gd name="connsiteY14" fmla="*/ 628688 h 1210504"/>
                <a:gd name="connsiteX15" fmla="*/ 0 w 1881246"/>
                <a:gd name="connsiteY15" fmla="*/ 628688 h 1210504"/>
                <a:gd name="connsiteX16" fmla="*/ 0 w 1881246"/>
                <a:gd name="connsiteY16" fmla="*/ 2116 h 1210504"/>
                <a:gd name="connsiteX0" fmla="*/ 0 w 1881246"/>
                <a:gd name="connsiteY0" fmla="*/ 2116 h 1210504"/>
                <a:gd name="connsiteX1" fmla="*/ 313541 w 1881246"/>
                <a:gd name="connsiteY1" fmla="*/ 2116 h 1210504"/>
                <a:gd name="connsiteX2" fmla="*/ 313541 w 1881246"/>
                <a:gd name="connsiteY2" fmla="*/ 2116 h 1210504"/>
                <a:gd name="connsiteX3" fmla="*/ 783853 w 1881246"/>
                <a:gd name="connsiteY3" fmla="*/ 2116 h 1210504"/>
                <a:gd name="connsiteX4" fmla="*/ 1881246 w 1881246"/>
                <a:gd name="connsiteY4" fmla="*/ 2116 h 1210504"/>
                <a:gd name="connsiteX5" fmla="*/ 1881246 w 1881246"/>
                <a:gd name="connsiteY5" fmla="*/ 628688 h 1210504"/>
                <a:gd name="connsiteX6" fmla="*/ 1881246 w 1881246"/>
                <a:gd name="connsiteY6" fmla="*/ 628688 h 1210504"/>
                <a:gd name="connsiteX7" fmla="*/ 1881246 w 1881246"/>
                <a:gd name="connsiteY7" fmla="*/ 897219 h 1210504"/>
                <a:gd name="connsiteX8" fmla="*/ 1881246 w 1881246"/>
                <a:gd name="connsiteY8" fmla="*/ 1076239 h 1210504"/>
                <a:gd name="connsiteX9" fmla="*/ 783853 w 1881246"/>
                <a:gd name="connsiteY9" fmla="*/ 1076239 h 1210504"/>
                <a:gd name="connsiteX10" fmla="*/ 548703 w 1881246"/>
                <a:gd name="connsiteY10" fmla="*/ 1210504 h 1210504"/>
                <a:gd name="connsiteX11" fmla="*/ 532616 w 1881246"/>
                <a:gd name="connsiteY11" fmla="*/ 1066714 h 1210504"/>
                <a:gd name="connsiteX12" fmla="*/ 0 w 1881246"/>
                <a:gd name="connsiteY12" fmla="*/ 1076239 h 1210504"/>
                <a:gd name="connsiteX13" fmla="*/ 0 w 1881246"/>
                <a:gd name="connsiteY13" fmla="*/ 897219 h 1210504"/>
                <a:gd name="connsiteX14" fmla="*/ 0 w 1881246"/>
                <a:gd name="connsiteY14" fmla="*/ 628688 h 1210504"/>
                <a:gd name="connsiteX15" fmla="*/ 0 w 1881246"/>
                <a:gd name="connsiteY15" fmla="*/ 628688 h 1210504"/>
                <a:gd name="connsiteX16" fmla="*/ 0 w 1881246"/>
                <a:gd name="connsiteY16" fmla="*/ 2116 h 1210504"/>
                <a:gd name="connsiteX0" fmla="*/ 0 w 1881246"/>
                <a:gd name="connsiteY0" fmla="*/ 2116 h 1210504"/>
                <a:gd name="connsiteX1" fmla="*/ 313541 w 1881246"/>
                <a:gd name="connsiteY1" fmla="*/ 2116 h 1210504"/>
                <a:gd name="connsiteX2" fmla="*/ 313541 w 1881246"/>
                <a:gd name="connsiteY2" fmla="*/ 2116 h 1210504"/>
                <a:gd name="connsiteX3" fmla="*/ 783853 w 1881246"/>
                <a:gd name="connsiteY3" fmla="*/ 2116 h 1210504"/>
                <a:gd name="connsiteX4" fmla="*/ 1881246 w 1881246"/>
                <a:gd name="connsiteY4" fmla="*/ 2116 h 1210504"/>
                <a:gd name="connsiteX5" fmla="*/ 1881246 w 1881246"/>
                <a:gd name="connsiteY5" fmla="*/ 628688 h 1210504"/>
                <a:gd name="connsiteX6" fmla="*/ 1881246 w 1881246"/>
                <a:gd name="connsiteY6" fmla="*/ 628688 h 1210504"/>
                <a:gd name="connsiteX7" fmla="*/ 1881246 w 1881246"/>
                <a:gd name="connsiteY7" fmla="*/ 897219 h 1210504"/>
                <a:gd name="connsiteX8" fmla="*/ 1881246 w 1881246"/>
                <a:gd name="connsiteY8" fmla="*/ 1076239 h 1210504"/>
                <a:gd name="connsiteX9" fmla="*/ 783853 w 1881246"/>
                <a:gd name="connsiteY9" fmla="*/ 1076239 h 1210504"/>
                <a:gd name="connsiteX10" fmla="*/ 548703 w 1881246"/>
                <a:gd name="connsiteY10" fmla="*/ 1210504 h 1210504"/>
                <a:gd name="connsiteX11" fmla="*/ 647277 w 1881246"/>
                <a:gd name="connsiteY11" fmla="*/ 1037921 h 1210504"/>
                <a:gd name="connsiteX12" fmla="*/ 0 w 1881246"/>
                <a:gd name="connsiteY12" fmla="*/ 1076239 h 1210504"/>
                <a:gd name="connsiteX13" fmla="*/ 0 w 1881246"/>
                <a:gd name="connsiteY13" fmla="*/ 897219 h 1210504"/>
                <a:gd name="connsiteX14" fmla="*/ 0 w 1881246"/>
                <a:gd name="connsiteY14" fmla="*/ 628688 h 1210504"/>
                <a:gd name="connsiteX15" fmla="*/ 0 w 1881246"/>
                <a:gd name="connsiteY15" fmla="*/ 628688 h 1210504"/>
                <a:gd name="connsiteX16" fmla="*/ 0 w 1881246"/>
                <a:gd name="connsiteY16" fmla="*/ 2116 h 1210504"/>
                <a:gd name="connsiteX0" fmla="*/ 0 w 1881246"/>
                <a:gd name="connsiteY0" fmla="*/ 2116 h 1210504"/>
                <a:gd name="connsiteX1" fmla="*/ 313541 w 1881246"/>
                <a:gd name="connsiteY1" fmla="*/ 2116 h 1210504"/>
                <a:gd name="connsiteX2" fmla="*/ 313541 w 1881246"/>
                <a:gd name="connsiteY2" fmla="*/ 2116 h 1210504"/>
                <a:gd name="connsiteX3" fmla="*/ 783853 w 1881246"/>
                <a:gd name="connsiteY3" fmla="*/ 2116 h 1210504"/>
                <a:gd name="connsiteX4" fmla="*/ 1881246 w 1881246"/>
                <a:gd name="connsiteY4" fmla="*/ 2116 h 1210504"/>
                <a:gd name="connsiteX5" fmla="*/ 1881246 w 1881246"/>
                <a:gd name="connsiteY5" fmla="*/ 628688 h 1210504"/>
                <a:gd name="connsiteX6" fmla="*/ 1881246 w 1881246"/>
                <a:gd name="connsiteY6" fmla="*/ 628688 h 1210504"/>
                <a:gd name="connsiteX7" fmla="*/ 1881246 w 1881246"/>
                <a:gd name="connsiteY7" fmla="*/ 897219 h 1210504"/>
                <a:gd name="connsiteX8" fmla="*/ 1881246 w 1881246"/>
                <a:gd name="connsiteY8" fmla="*/ 1076239 h 1210504"/>
                <a:gd name="connsiteX9" fmla="*/ 783853 w 1881246"/>
                <a:gd name="connsiteY9" fmla="*/ 1076239 h 1210504"/>
                <a:gd name="connsiteX10" fmla="*/ 548703 w 1881246"/>
                <a:gd name="connsiteY10" fmla="*/ 1210504 h 1210504"/>
                <a:gd name="connsiteX11" fmla="*/ 586124 w 1881246"/>
                <a:gd name="connsiteY11" fmla="*/ 1023524 h 1210504"/>
                <a:gd name="connsiteX12" fmla="*/ 0 w 1881246"/>
                <a:gd name="connsiteY12" fmla="*/ 1076239 h 1210504"/>
                <a:gd name="connsiteX13" fmla="*/ 0 w 1881246"/>
                <a:gd name="connsiteY13" fmla="*/ 897219 h 1210504"/>
                <a:gd name="connsiteX14" fmla="*/ 0 w 1881246"/>
                <a:gd name="connsiteY14" fmla="*/ 628688 h 1210504"/>
                <a:gd name="connsiteX15" fmla="*/ 0 w 1881246"/>
                <a:gd name="connsiteY15" fmla="*/ 628688 h 1210504"/>
                <a:gd name="connsiteX16" fmla="*/ 0 w 1881246"/>
                <a:gd name="connsiteY16" fmla="*/ 2116 h 1210504"/>
                <a:gd name="connsiteX0" fmla="*/ 7644 w 1888890"/>
                <a:gd name="connsiteY0" fmla="*/ 2116 h 1210504"/>
                <a:gd name="connsiteX1" fmla="*/ 321185 w 1888890"/>
                <a:gd name="connsiteY1" fmla="*/ 2116 h 1210504"/>
                <a:gd name="connsiteX2" fmla="*/ 321185 w 1888890"/>
                <a:gd name="connsiteY2" fmla="*/ 2116 h 1210504"/>
                <a:gd name="connsiteX3" fmla="*/ 791497 w 1888890"/>
                <a:gd name="connsiteY3" fmla="*/ 2116 h 1210504"/>
                <a:gd name="connsiteX4" fmla="*/ 1888890 w 1888890"/>
                <a:gd name="connsiteY4" fmla="*/ 2116 h 1210504"/>
                <a:gd name="connsiteX5" fmla="*/ 1888890 w 1888890"/>
                <a:gd name="connsiteY5" fmla="*/ 628688 h 1210504"/>
                <a:gd name="connsiteX6" fmla="*/ 1888890 w 1888890"/>
                <a:gd name="connsiteY6" fmla="*/ 628688 h 1210504"/>
                <a:gd name="connsiteX7" fmla="*/ 1888890 w 1888890"/>
                <a:gd name="connsiteY7" fmla="*/ 897219 h 1210504"/>
                <a:gd name="connsiteX8" fmla="*/ 1888890 w 1888890"/>
                <a:gd name="connsiteY8" fmla="*/ 1076239 h 1210504"/>
                <a:gd name="connsiteX9" fmla="*/ 791497 w 1888890"/>
                <a:gd name="connsiteY9" fmla="*/ 1076239 h 1210504"/>
                <a:gd name="connsiteX10" fmla="*/ 556347 w 1888890"/>
                <a:gd name="connsiteY10" fmla="*/ 1210504 h 1210504"/>
                <a:gd name="connsiteX11" fmla="*/ 593768 w 1888890"/>
                <a:gd name="connsiteY11" fmla="*/ 1023524 h 1210504"/>
                <a:gd name="connsiteX12" fmla="*/ 0 w 1888890"/>
                <a:gd name="connsiteY12" fmla="*/ 989857 h 1210504"/>
                <a:gd name="connsiteX13" fmla="*/ 7644 w 1888890"/>
                <a:gd name="connsiteY13" fmla="*/ 897219 h 1210504"/>
                <a:gd name="connsiteX14" fmla="*/ 7644 w 1888890"/>
                <a:gd name="connsiteY14" fmla="*/ 628688 h 1210504"/>
                <a:gd name="connsiteX15" fmla="*/ 7644 w 1888890"/>
                <a:gd name="connsiteY15" fmla="*/ 628688 h 1210504"/>
                <a:gd name="connsiteX16" fmla="*/ 7644 w 1888890"/>
                <a:gd name="connsiteY16" fmla="*/ 2116 h 1210504"/>
                <a:gd name="connsiteX0" fmla="*/ 7644 w 1888890"/>
                <a:gd name="connsiteY0" fmla="*/ 2116 h 1210504"/>
                <a:gd name="connsiteX1" fmla="*/ 321185 w 1888890"/>
                <a:gd name="connsiteY1" fmla="*/ 2116 h 1210504"/>
                <a:gd name="connsiteX2" fmla="*/ 321185 w 1888890"/>
                <a:gd name="connsiteY2" fmla="*/ 2116 h 1210504"/>
                <a:gd name="connsiteX3" fmla="*/ 791497 w 1888890"/>
                <a:gd name="connsiteY3" fmla="*/ 2116 h 1210504"/>
                <a:gd name="connsiteX4" fmla="*/ 1888890 w 1888890"/>
                <a:gd name="connsiteY4" fmla="*/ 2116 h 1210504"/>
                <a:gd name="connsiteX5" fmla="*/ 1888890 w 1888890"/>
                <a:gd name="connsiteY5" fmla="*/ 628688 h 1210504"/>
                <a:gd name="connsiteX6" fmla="*/ 1888890 w 1888890"/>
                <a:gd name="connsiteY6" fmla="*/ 628688 h 1210504"/>
                <a:gd name="connsiteX7" fmla="*/ 1888890 w 1888890"/>
                <a:gd name="connsiteY7" fmla="*/ 897219 h 1210504"/>
                <a:gd name="connsiteX8" fmla="*/ 1888890 w 1888890"/>
                <a:gd name="connsiteY8" fmla="*/ 1076239 h 1210504"/>
                <a:gd name="connsiteX9" fmla="*/ 837362 w 1888890"/>
                <a:gd name="connsiteY9" fmla="*/ 1033048 h 1210504"/>
                <a:gd name="connsiteX10" fmla="*/ 556347 w 1888890"/>
                <a:gd name="connsiteY10" fmla="*/ 1210504 h 1210504"/>
                <a:gd name="connsiteX11" fmla="*/ 593768 w 1888890"/>
                <a:gd name="connsiteY11" fmla="*/ 1023524 h 1210504"/>
                <a:gd name="connsiteX12" fmla="*/ 0 w 1888890"/>
                <a:gd name="connsiteY12" fmla="*/ 989857 h 1210504"/>
                <a:gd name="connsiteX13" fmla="*/ 7644 w 1888890"/>
                <a:gd name="connsiteY13" fmla="*/ 897219 h 1210504"/>
                <a:gd name="connsiteX14" fmla="*/ 7644 w 1888890"/>
                <a:gd name="connsiteY14" fmla="*/ 628688 h 1210504"/>
                <a:gd name="connsiteX15" fmla="*/ 7644 w 1888890"/>
                <a:gd name="connsiteY15" fmla="*/ 628688 h 1210504"/>
                <a:gd name="connsiteX16" fmla="*/ 7644 w 1888890"/>
                <a:gd name="connsiteY16" fmla="*/ 2116 h 1210504"/>
                <a:gd name="connsiteX0" fmla="*/ 7644 w 1888890"/>
                <a:gd name="connsiteY0" fmla="*/ 2116 h 1210504"/>
                <a:gd name="connsiteX1" fmla="*/ 321185 w 1888890"/>
                <a:gd name="connsiteY1" fmla="*/ 2116 h 1210504"/>
                <a:gd name="connsiteX2" fmla="*/ 321185 w 1888890"/>
                <a:gd name="connsiteY2" fmla="*/ 2116 h 1210504"/>
                <a:gd name="connsiteX3" fmla="*/ 791497 w 1888890"/>
                <a:gd name="connsiteY3" fmla="*/ 2116 h 1210504"/>
                <a:gd name="connsiteX4" fmla="*/ 1888890 w 1888890"/>
                <a:gd name="connsiteY4" fmla="*/ 2116 h 1210504"/>
                <a:gd name="connsiteX5" fmla="*/ 1888890 w 1888890"/>
                <a:gd name="connsiteY5" fmla="*/ 628688 h 1210504"/>
                <a:gd name="connsiteX6" fmla="*/ 1888890 w 1888890"/>
                <a:gd name="connsiteY6" fmla="*/ 628688 h 1210504"/>
                <a:gd name="connsiteX7" fmla="*/ 1888890 w 1888890"/>
                <a:gd name="connsiteY7" fmla="*/ 897219 h 1210504"/>
                <a:gd name="connsiteX8" fmla="*/ 1888890 w 1888890"/>
                <a:gd name="connsiteY8" fmla="*/ 975460 h 1210504"/>
                <a:gd name="connsiteX9" fmla="*/ 837362 w 1888890"/>
                <a:gd name="connsiteY9" fmla="*/ 1033048 h 1210504"/>
                <a:gd name="connsiteX10" fmla="*/ 556347 w 1888890"/>
                <a:gd name="connsiteY10" fmla="*/ 1210504 h 1210504"/>
                <a:gd name="connsiteX11" fmla="*/ 593768 w 1888890"/>
                <a:gd name="connsiteY11" fmla="*/ 1023524 h 1210504"/>
                <a:gd name="connsiteX12" fmla="*/ 0 w 1888890"/>
                <a:gd name="connsiteY12" fmla="*/ 989857 h 1210504"/>
                <a:gd name="connsiteX13" fmla="*/ 7644 w 1888890"/>
                <a:gd name="connsiteY13" fmla="*/ 897219 h 1210504"/>
                <a:gd name="connsiteX14" fmla="*/ 7644 w 1888890"/>
                <a:gd name="connsiteY14" fmla="*/ 628688 h 1210504"/>
                <a:gd name="connsiteX15" fmla="*/ 7644 w 1888890"/>
                <a:gd name="connsiteY15" fmla="*/ 628688 h 1210504"/>
                <a:gd name="connsiteX16" fmla="*/ 7644 w 1888890"/>
                <a:gd name="connsiteY16" fmla="*/ 2116 h 1210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8890" h="1210504">
                  <a:moveTo>
                    <a:pt x="7644" y="2116"/>
                  </a:moveTo>
                  <a:cubicBezTo>
                    <a:pt x="112158" y="2116"/>
                    <a:pt x="121421" y="-2647"/>
                    <a:pt x="321185" y="2116"/>
                  </a:cubicBezTo>
                  <a:lnTo>
                    <a:pt x="321185" y="2116"/>
                  </a:lnTo>
                  <a:lnTo>
                    <a:pt x="791497" y="2116"/>
                  </a:lnTo>
                  <a:lnTo>
                    <a:pt x="1888890" y="2116"/>
                  </a:lnTo>
                  <a:lnTo>
                    <a:pt x="1888890" y="628688"/>
                  </a:lnTo>
                  <a:lnTo>
                    <a:pt x="1888890" y="628688"/>
                  </a:lnTo>
                  <a:lnTo>
                    <a:pt x="1888890" y="897219"/>
                  </a:lnTo>
                  <a:lnTo>
                    <a:pt x="1888890" y="975460"/>
                  </a:lnTo>
                  <a:lnTo>
                    <a:pt x="837362" y="1033048"/>
                  </a:lnTo>
                  <a:lnTo>
                    <a:pt x="556347" y="1210504"/>
                  </a:lnTo>
                  <a:lnTo>
                    <a:pt x="593768" y="1023524"/>
                  </a:lnTo>
                  <a:lnTo>
                    <a:pt x="0" y="989857"/>
                  </a:lnTo>
                  <a:lnTo>
                    <a:pt x="7644" y="897219"/>
                  </a:lnTo>
                  <a:lnTo>
                    <a:pt x="7644" y="628688"/>
                  </a:lnTo>
                  <a:lnTo>
                    <a:pt x="7644" y="628688"/>
                  </a:lnTo>
                  <a:lnTo>
                    <a:pt x="7644" y="2116"/>
                  </a:lnTo>
                  <a:close/>
                </a:path>
              </a:pathLst>
            </a:custGeom>
            <a:grpFill/>
            <a:ln w="28575">
              <a:solidFill>
                <a:schemeClr val="accent6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cs typeface="+mj-cs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068979" y="2260344"/>
              <a:ext cx="1281119" cy="2355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n>
                    <a:solidFill>
                      <a:schemeClr val="tx1"/>
                    </a:solidFill>
                  </a:ln>
                  <a:latin typeface="Century Schoolbook" panose="02040604050505020304" pitchFamily="18" charset="0"/>
                  <a:cs typeface="+mj-cs"/>
                </a:rPr>
                <a:t>- Use </a:t>
              </a:r>
              <a:r>
                <a:rPr lang="en-US" sz="1200" dirty="0" smtClean="0">
                  <a:ln>
                    <a:solidFill>
                      <a:schemeClr val="tx1"/>
                    </a:solidFill>
                  </a:ln>
                  <a:latin typeface="Century Schoolbook" panose="02040604050505020304" pitchFamily="18" charset="0"/>
                  <a:cs typeface="+mj-cs"/>
                </a:rPr>
                <a:t>case version 1</a:t>
              </a:r>
              <a:endParaRPr lang="th-TH" sz="1200" dirty="0">
                <a:ln>
                  <a:solidFill>
                    <a:schemeClr val="tx1"/>
                  </a:solidFill>
                </a:ln>
                <a:latin typeface="Century Schoolbook" panose="02040604050505020304" pitchFamily="18" charset="0"/>
                <a:cs typeface="+mj-cs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060459" y="2026200"/>
              <a:ext cx="1458369" cy="2355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n>
                    <a:solidFill>
                      <a:schemeClr val="tx1"/>
                    </a:solidFill>
                  </a:ln>
                  <a:latin typeface="Century Schoolbook" panose="02040604050505020304" pitchFamily="18" charset="0"/>
                  <a:cs typeface="2005_iannnnnHBO" panose="02000000000000000000" pitchFamily="2" charset="0"/>
                </a:rPr>
                <a:t>- Edit Template design</a:t>
              </a:r>
              <a:endParaRPr lang="th-TH" sz="1200" dirty="0">
                <a:ln>
                  <a:solidFill>
                    <a:schemeClr val="tx1"/>
                  </a:solidFill>
                </a:ln>
                <a:latin typeface="Century Schoolbook" panose="02040604050505020304" pitchFamily="18" charset="0"/>
                <a:cs typeface="2005_iannnnnHBO" panose="02000000000000000000" pitchFamily="2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061291" y="2457891"/>
              <a:ext cx="1746521" cy="2355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n>
                    <a:solidFill>
                      <a:schemeClr val="tx1"/>
                    </a:solidFill>
                  </a:ln>
                  <a:latin typeface="Century Schoolbook" panose="02040604050505020304" pitchFamily="18" charset="0"/>
                  <a:cs typeface="+mj-cs"/>
                </a:rPr>
                <a:t>- Get requirement round 3</a:t>
              </a:r>
              <a:endParaRPr lang="th-TH" sz="1200" dirty="0">
                <a:ln>
                  <a:solidFill>
                    <a:schemeClr val="tx1"/>
                  </a:solidFill>
                </a:ln>
                <a:latin typeface="Century Schoolbook" panose="02040604050505020304" pitchFamily="18" charset="0"/>
                <a:cs typeface="+mj-cs"/>
              </a:endParaRPr>
            </a:p>
          </p:txBody>
        </p:sp>
      </p:grpSp>
      <p:sp>
        <p:nvSpPr>
          <p:cNvPr id="85" name="5-Point Star 84"/>
          <p:cNvSpPr/>
          <p:nvPr/>
        </p:nvSpPr>
        <p:spPr>
          <a:xfrm>
            <a:off x="2005296" y="3664074"/>
            <a:ext cx="230677" cy="23067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51" y="2069224"/>
            <a:ext cx="241421" cy="24142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99" y="2636734"/>
            <a:ext cx="241421" cy="241421"/>
          </a:xfrm>
          <a:prstGeom prst="rect">
            <a:avLst/>
          </a:prstGeom>
        </p:spPr>
      </p:pic>
      <p:sp>
        <p:nvSpPr>
          <p:cNvPr id="93" name="TextBox 40"/>
          <p:cNvSpPr txBox="1"/>
          <p:nvPr/>
        </p:nvSpPr>
        <p:spPr>
          <a:xfrm>
            <a:off x="7530470" y="5195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28 Days Later" panose="020B0603050302020204" pitchFamily="34" charset="0"/>
                <a:cs typeface="2547_Dexboefriend" panose="02000000000000000000" pitchFamily="2" charset="0"/>
              </a:rPr>
              <a:t>10</a:t>
            </a: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28 Days Later" panose="020B0603050302020204" pitchFamily="34" charset="0"/>
                <a:cs typeface="2547_Dexboefriend" panose="02000000000000000000" pitchFamily="2" charset="0"/>
              </a:rPr>
              <a:t>th  Aug 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28 Days Later" panose="020B0603050302020204" pitchFamily="34" charset="0"/>
                <a:cs typeface="2547_Dexboefriend" panose="02000000000000000000" pitchFamily="2" charset="0"/>
              </a:rPr>
              <a:t>2020</a:t>
            </a:r>
            <a:endParaRPr lang="th-TH" sz="1800" dirty="0">
              <a:solidFill>
                <a:schemeClr val="accent6">
                  <a:lumMod val="50000"/>
                </a:schemeClr>
              </a:solidFill>
              <a:latin typeface="28 Days Later" panose="020B0603050302020204" pitchFamily="34" charset="0"/>
              <a:cs typeface="2547_Dexboefriend" panose="02000000000000000000" pitchFamily="2" charset="0"/>
            </a:endParaRPr>
          </a:p>
        </p:txBody>
      </p:sp>
      <p:sp>
        <p:nvSpPr>
          <p:cNvPr id="150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763391" y="552720"/>
            <a:ext cx="1054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Century Schoolbook" panose="02040604050505020304" pitchFamily="18" charset="0"/>
                <a:cs typeface="+mj-cs"/>
              </a:rPr>
              <a:t>=  Success</a:t>
            </a:r>
            <a:endParaRPr lang="en-US" sz="1050" b="1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152" name="TextBox 40">
            <a:extLst>
              <a:ext uri="{FF2B5EF4-FFF2-40B4-BE49-F238E27FC236}">
                <a16:creationId xmlns:a16="http://schemas.microsoft.com/office/drawing/2014/main" xmlns="" id="{8966DFF5-D14D-4F5D-A631-86741F526161}"/>
              </a:ext>
            </a:extLst>
          </p:cNvPr>
          <p:cNvSpPr txBox="1"/>
          <p:nvPr/>
        </p:nvSpPr>
        <p:spPr>
          <a:xfrm>
            <a:off x="757131" y="964669"/>
            <a:ext cx="1180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Century Schoolbook" panose="02040604050505020304" pitchFamily="18" charset="0"/>
                <a:cs typeface="+mj-cs"/>
              </a:rPr>
              <a:t>= On Process</a:t>
            </a:r>
            <a:endParaRPr lang="en-US" sz="1050" b="1" dirty="0">
              <a:latin typeface="Century Schoolbook" panose="02040604050505020304" pitchFamily="18" charset="0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3267" y="536951"/>
            <a:ext cx="431321" cy="321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8" y="567897"/>
            <a:ext cx="241421" cy="241421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348587" y="923173"/>
            <a:ext cx="431321" cy="345001"/>
          </a:xfrm>
          <a:prstGeom prst="rect">
            <a:avLst/>
          </a:prstGeom>
          <a:solidFill>
            <a:schemeClr val="accent4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5-Point Star 155"/>
          <p:cNvSpPr/>
          <p:nvPr/>
        </p:nvSpPr>
        <p:spPr>
          <a:xfrm>
            <a:off x="447386" y="969703"/>
            <a:ext cx="244691" cy="244691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 sz="2100"/>
          </a:p>
        </p:txBody>
      </p:sp>
      <p:grpSp>
        <p:nvGrpSpPr>
          <p:cNvPr id="137" name="Group 136"/>
          <p:cNvGrpSpPr/>
          <p:nvPr/>
        </p:nvGrpSpPr>
        <p:grpSpPr>
          <a:xfrm>
            <a:off x="6770818" y="2700058"/>
            <a:ext cx="2217195" cy="970591"/>
            <a:chOff x="6366854" y="2798943"/>
            <a:chExt cx="3252667" cy="1227582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42" name="Rectangular Callout 35"/>
            <p:cNvSpPr/>
            <p:nvPr/>
          </p:nvSpPr>
          <p:spPr>
            <a:xfrm>
              <a:off x="6366854" y="2798943"/>
              <a:ext cx="3252667" cy="1227582"/>
            </a:xfrm>
            <a:prstGeom prst="wedgeRoundRectCallout">
              <a:avLst/>
            </a:prstGeom>
            <a:grpFill/>
            <a:ln w="28575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829860" y="3044295"/>
              <a:ext cx="1505518" cy="38927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- </a:t>
              </a:r>
              <a:r>
                <a:rPr lang="en-US" sz="14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Diagram</a:t>
              </a:r>
              <a:endParaRPr lang="th-T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Schoolbook" panose="02040604050505020304" pitchFamily="18" charset="0"/>
                <a:cs typeface="Angsana New" panose="02020603050405020304" pitchFamily="18" charset="-34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866697" y="3340286"/>
              <a:ext cx="2222765" cy="38927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- </a:t>
              </a:r>
              <a:r>
                <a:rPr lang="en-US" sz="14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Data</a:t>
              </a:r>
              <a:r>
                <a:rPr lang="en-US" sz="14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 </a:t>
              </a:r>
              <a:r>
                <a:rPr lang="en-US" sz="1400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entury Schoolbook" panose="02040604050505020304" pitchFamily="18" charset="0"/>
                  <a:cs typeface="Angsana New" panose="02020603050405020304" pitchFamily="18" charset="-34"/>
                </a:rPr>
                <a:t>modeling</a:t>
              </a:r>
              <a:endParaRPr lang="th-TH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entury Schoolbook" panose="02040604050505020304" pitchFamily="18" charset="0"/>
                <a:cs typeface="Angsana New" panose="02020603050405020304" pitchFamily="18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0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198</Words>
  <Application>Microsoft Office PowerPoint</Application>
  <PresentationFormat>On-screen Show (4:3)</PresentationFormat>
  <Paragraphs>99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2005_iannnnnHBO</vt:lpstr>
      <vt:lpstr>2547_Dexboefriend</vt:lpstr>
      <vt:lpstr>28 Days Later</vt:lpstr>
      <vt:lpstr>Andalus</vt:lpstr>
      <vt:lpstr>Angsana New</vt:lpstr>
      <vt:lpstr>Arial</vt:lpstr>
      <vt:lpstr>Arial Rounded MT Bold</vt:lpstr>
      <vt:lpstr>Calibri</vt:lpstr>
      <vt:lpstr>Calibri Light</vt:lpstr>
      <vt:lpstr>Century Schoolbook</vt:lpstr>
      <vt:lpstr>Cordia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 Information (SDM)</dc:creator>
  <cp:lastModifiedBy>dell</cp:lastModifiedBy>
  <cp:revision>36</cp:revision>
  <dcterms:created xsi:type="dcterms:W3CDTF">2020-08-05T06:22:52Z</dcterms:created>
  <dcterms:modified xsi:type="dcterms:W3CDTF">2020-08-09T15:54:36Z</dcterms:modified>
</cp:coreProperties>
</file>