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70" r:id="rId4"/>
    <p:sldId id="271" r:id="rId5"/>
    <p:sldId id="259" r:id="rId6"/>
    <p:sldId id="261" r:id="rId7"/>
    <p:sldId id="262" r:id="rId8"/>
    <p:sldId id="267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1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2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169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96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29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975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813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714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08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03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308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439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44FB-1F68-4CDC-9020-3CDAD5364295}" type="datetimeFigureOut">
              <a:rPr lang="th-TH" smtClean="0"/>
              <a:t>19/08/63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E6ED-5EB2-4A2E-A1B2-E66EB1DB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356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Co-operative Education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84534" y="4862906"/>
            <a:ext cx="1974931" cy="35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b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551618" y="3673026"/>
            <a:ext cx="2040762" cy="35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Presented By</a:t>
            </a:r>
            <a:endParaRPr lang="th-TH" b="1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152290" y="4825322"/>
            <a:ext cx="2839416" cy="35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21th August 2020 </a:t>
            </a:r>
            <a:endParaRPr lang="th-TH" dirty="0">
              <a:solidFill>
                <a:schemeClr val="tx2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390260" y="4260229"/>
            <a:ext cx="4363477" cy="35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Software Engineering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Student #7</a:t>
            </a:r>
            <a:endParaRPr lang="th-TH" b="1" dirty="0">
              <a:solidFill>
                <a:schemeClr val="tx2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94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3339298" y="1922390"/>
            <a:ext cx="2604304" cy="298627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3732837" y="2538362"/>
            <a:ext cx="1817226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5400" dirty="0" smtClean="0">
                <a:latin typeface="+mj-lt"/>
              </a:rPr>
              <a:t>ตัวอย่างผลงาน</a:t>
            </a:r>
            <a:endParaRPr lang="th-TH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7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94" y="1559163"/>
            <a:ext cx="3513686" cy="3384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94975" y="-895032"/>
            <a:ext cx="8733709" cy="9458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6352" y="1180055"/>
            <a:ext cx="6068119" cy="238760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Co-operative Education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0188" y="3834132"/>
            <a:ext cx="2040762" cy="356504"/>
          </a:xfrm>
        </p:spPr>
        <p:txBody>
          <a:bodyPr>
            <a:noAutofit/>
          </a:bodyPr>
          <a:lstStyle/>
          <a:p>
            <a:r>
              <a:rPr lang="en-US" b="1" dirty="0" smtClean="0"/>
              <a:t>Pre</a:t>
            </a:r>
            <a:r>
              <a:rPr lang="en-US" b="1" dirty="0" smtClean="0">
                <a:solidFill>
                  <a:schemeClr val="bg1"/>
                </a:solidFill>
              </a:rPr>
              <a:t>sented By</a:t>
            </a:r>
            <a:endParaRPr lang="th-TH" b="1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84534" y="4862906"/>
            <a:ext cx="1974931" cy="35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b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98624" y="4740388"/>
            <a:ext cx="2839416" cy="35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21th August 2020 </a:t>
            </a:r>
            <a:endParaRPr lang="th-TH" b="1" dirty="0">
              <a:solidFill>
                <a:schemeClr val="tx2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852326" y="4287260"/>
            <a:ext cx="4363477" cy="35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Software Engineering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Student #7</a:t>
            </a:r>
            <a:endParaRPr lang="th-TH" b="1" dirty="0">
              <a:solidFill>
                <a:schemeClr val="tx2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7" y="7288115"/>
            <a:ext cx="2270961" cy="22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473"/>
            <a:ext cx="1840375" cy="185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0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56253" y="0"/>
            <a:ext cx="468774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389" y="2520478"/>
            <a:ext cx="3656968" cy="1240427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AGENDA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84534" y="4862906"/>
            <a:ext cx="1974931" cy="35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b="1" dirty="0">
              <a:solidFill>
                <a:schemeClr val="bg1"/>
              </a:solidFill>
            </a:endParaRPr>
          </a:p>
        </p:txBody>
      </p:sp>
      <p:pic>
        <p:nvPicPr>
          <p:cNvPr id="15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658904"/>
            <a:ext cx="2270961" cy="22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473"/>
            <a:ext cx="1840375" cy="185764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088257" y="1489571"/>
            <a:ext cx="3903906" cy="3878858"/>
            <a:chOff x="5824876" y="961920"/>
            <a:chExt cx="3903906" cy="3878858"/>
          </a:xfrm>
        </p:grpSpPr>
        <p:sp>
          <p:nvSpPr>
            <p:cNvPr id="5" name="TextBox 4"/>
            <p:cNvSpPr txBox="1"/>
            <p:nvPr/>
          </p:nvSpPr>
          <p:spPr>
            <a:xfrm>
              <a:off x="6535173" y="3191255"/>
              <a:ext cx="25219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/>
                <a:t>ความก้าวหน้า</a:t>
              </a:r>
              <a:endParaRPr lang="en-US" sz="3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35173" y="4256003"/>
              <a:ext cx="23293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/>
                <a:t>ตัวอย่างผลงาน</a:t>
              </a:r>
              <a:endParaRPr lang="en-US" sz="3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69342" y="2066028"/>
              <a:ext cx="3259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/>
                <a:t>ขอบเขตการทำงาน</a:t>
              </a:r>
              <a:endParaRPr lang="en-US" sz="3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72157" y="961920"/>
              <a:ext cx="2600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endParaRPr lang="en-US" b="1" dirty="0"/>
            </a:p>
          </p:txBody>
        </p:sp>
        <p:sp>
          <p:nvSpPr>
            <p:cNvPr id="19" name="Rectangle 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7E5D6AB-BCA9-4A5F-A4D9-37CDCD4A5ED8}"/>
                </a:ext>
              </a:extLst>
            </p:cNvPr>
            <p:cNvSpPr/>
            <p:nvPr/>
          </p:nvSpPr>
          <p:spPr>
            <a:xfrm>
              <a:off x="5846824" y="1045603"/>
              <a:ext cx="380149" cy="35585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Frame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6E74502-B666-437E-B921-8D84B33AC8DE}"/>
                </a:ext>
              </a:extLst>
            </p:cNvPr>
            <p:cNvSpPr/>
            <p:nvPr/>
          </p:nvSpPr>
          <p:spPr>
            <a:xfrm>
              <a:off x="5846824" y="2114236"/>
              <a:ext cx="366321" cy="37044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BFEE74E-183A-4C32-9BDF-AC2573B061E0}"/>
                </a:ext>
              </a:extLst>
            </p:cNvPr>
            <p:cNvSpPr/>
            <p:nvPr/>
          </p:nvSpPr>
          <p:spPr>
            <a:xfrm>
              <a:off x="5824876" y="4256003"/>
              <a:ext cx="464493" cy="463135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/>
            </a:p>
          </p:txBody>
        </p:sp>
        <p:sp>
          <p:nvSpPr>
            <p:cNvPr id="11" name="Rectangle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BD38C4-88BB-46F7-B216-1C63C015BA06}"/>
                </a:ext>
              </a:extLst>
            </p:cNvPr>
            <p:cNvSpPr/>
            <p:nvPr/>
          </p:nvSpPr>
          <p:spPr>
            <a:xfrm>
              <a:off x="5838290" y="3256465"/>
              <a:ext cx="339947" cy="33994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937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3339298" y="1922390"/>
            <a:ext cx="2604304" cy="298627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/>
          <p:cNvSpPr txBox="1"/>
          <p:nvPr/>
        </p:nvSpPr>
        <p:spPr>
          <a:xfrm>
            <a:off x="2570442" y="2953860"/>
            <a:ext cx="414201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Introduction</a:t>
            </a:r>
            <a:endParaRPr lang="th-TH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0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7300" y="3260389"/>
            <a:ext cx="1858926" cy="2480654"/>
          </a:xfrm>
          <a:custGeom>
            <a:avLst/>
            <a:gdLst>
              <a:gd name="connsiteX0" fmla="*/ 0 w 2672876"/>
              <a:gd name="connsiteY0" fmla="*/ 1638136 h 3276272"/>
              <a:gd name="connsiteX1" fmla="*/ 1336438 w 2672876"/>
              <a:gd name="connsiteY1" fmla="*/ 0 h 3276272"/>
              <a:gd name="connsiteX2" fmla="*/ 2672876 w 2672876"/>
              <a:gd name="connsiteY2" fmla="*/ 1638136 h 3276272"/>
              <a:gd name="connsiteX3" fmla="*/ 1336438 w 2672876"/>
              <a:gd name="connsiteY3" fmla="*/ 3276272 h 3276272"/>
              <a:gd name="connsiteX4" fmla="*/ 0 w 2672876"/>
              <a:gd name="connsiteY4" fmla="*/ 1638136 h 3276272"/>
              <a:gd name="connsiteX0" fmla="*/ 7454 w 2680330"/>
              <a:gd name="connsiteY0" fmla="*/ 1950652 h 3588788"/>
              <a:gd name="connsiteX1" fmla="*/ 1864753 w 2680330"/>
              <a:gd name="connsiteY1" fmla="*/ 0 h 3588788"/>
              <a:gd name="connsiteX2" fmla="*/ 2680330 w 2680330"/>
              <a:gd name="connsiteY2" fmla="*/ 1950652 h 3588788"/>
              <a:gd name="connsiteX3" fmla="*/ 1343892 w 2680330"/>
              <a:gd name="connsiteY3" fmla="*/ 3588788 h 3588788"/>
              <a:gd name="connsiteX4" fmla="*/ 7454 w 2680330"/>
              <a:gd name="connsiteY4" fmla="*/ 1950652 h 3588788"/>
              <a:gd name="connsiteX0" fmla="*/ 5215 w 2423448"/>
              <a:gd name="connsiteY0" fmla="*/ 1952729 h 3597210"/>
              <a:gd name="connsiteX1" fmla="*/ 1862514 w 2423448"/>
              <a:gd name="connsiteY1" fmla="*/ 2077 h 3597210"/>
              <a:gd name="connsiteX2" fmla="*/ 2423448 w 2423448"/>
              <a:gd name="connsiteY2" fmla="*/ 2334694 h 3597210"/>
              <a:gd name="connsiteX3" fmla="*/ 1341653 w 2423448"/>
              <a:gd name="connsiteY3" fmla="*/ 3590865 h 3597210"/>
              <a:gd name="connsiteX4" fmla="*/ 5215 w 2423448"/>
              <a:gd name="connsiteY4" fmla="*/ 1952729 h 3597210"/>
              <a:gd name="connsiteX0" fmla="*/ 6700 w 2135566"/>
              <a:gd name="connsiteY0" fmla="*/ 2962699 h 3625624"/>
              <a:gd name="connsiteX1" fmla="*/ 1574632 w 2135566"/>
              <a:gd name="connsiteY1" fmla="*/ 5049 h 3625624"/>
              <a:gd name="connsiteX2" fmla="*/ 2135566 w 2135566"/>
              <a:gd name="connsiteY2" fmla="*/ 2337666 h 3625624"/>
              <a:gd name="connsiteX3" fmla="*/ 1053771 w 2135566"/>
              <a:gd name="connsiteY3" fmla="*/ 3593837 h 3625624"/>
              <a:gd name="connsiteX4" fmla="*/ 6700 w 2135566"/>
              <a:gd name="connsiteY4" fmla="*/ 2962699 h 3625624"/>
              <a:gd name="connsiteX0" fmla="*/ 6805 w 2216694"/>
              <a:gd name="connsiteY0" fmla="*/ 2960239 h 3613083"/>
              <a:gd name="connsiteX1" fmla="*/ 1574737 w 2216694"/>
              <a:gd name="connsiteY1" fmla="*/ 2589 h 3613083"/>
              <a:gd name="connsiteX2" fmla="*/ 2216694 w 2216694"/>
              <a:gd name="connsiteY2" fmla="*/ 2497252 h 3613083"/>
              <a:gd name="connsiteX3" fmla="*/ 1053876 w 2216694"/>
              <a:gd name="connsiteY3" fmla="*/ 3591377 h 3613083"/>
              <a:gd name="connsiteX4" fmla="*/ 6805 w 2216694"/>
              <a:gd name="connsiteY4" fmla="*/ 2960239 h 3613083"/>
              <a:gd name="connsiteX0" fmla="*/ 19 w 2209908"/>
              <a:gd name="connsiteY0" fmla="*/ 3038235 h 3683793"/>
              <a:gd name="connsiteX1" fmla="*/ 1071972 w 2209908"/>
              <a:gd name="connsiteY1" fmla="*/ 833623 h 3683793"/>
              <a:gd name="connsiteX2" fmla="*/ 1567951 w 2209908"/>
              <a:gd name="connsiteY2" fmla="*/ 80585 h 3683793"/>
              <a:gd name="connsiteX3" fmla="*/ 2209908 w 2209908"/>
              <a:gd name="connsiteY3" fmla="*/ 2575248 h 3683793"/>
              <a:gd name="connsiteX4" fmla="*/ 1047090 w 2209908"/>
              <a:gd name="connsiteY4" fmla="*/ 3669373 h 3683793"/>
              <a:gd name="connsiteX5" fmla="*/ 19 w 2209908"/>
              <a:gd name="connsiteY5" fmla="*/ 3038235 h 368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908" h="3683793">
                <a:moveTo>
                  <a:pt x="19" y="3038235"/>
                </a:moveTo>
                <a:cubicBezTo>
                  <a:pt x="4166" y="2565610"/>
                  <a:pt x="810650" y="1326565"/>
                  <a:pt x="1071972" y="833623"/>
                </a:cubicBezTo>
                <a:cubicBezTo>
                  <a:pt x="1333294" y="340681"/>
                  <a:pt x="1378295" y="-209686"/>
                  <a:pt x="1567951" y="80585"/>
                </a:cubicBezTo>
                <a:cubicBezTo>
                  <a:pt x="1757607" y="370856"/>
                  <a:pt x="2209908" y="1670530"/>
                  <a:pt x="2209908" y="2575248"/>
                </a:cubicBezTo>
                <a:cubicBezTo>
                  <a:pt x="2209908" y="3479966"/>
                  <a:pt x="1415405" y="3592209"/>
                  <a:pt x="1047090" y="3669373"/>
                </a:cubicBezTo>
                <a:cubicBezTo>
                  <a:pt x="678775" y="3746537"/>
                  <a:pt x="-4128" y="3510860"/>
                  <a:pt x="19" y="3038235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84534" y="4862906"/>
            <a:ext cx="1974931" cy="35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9573" y="2756775"/>
            <a:ext cx="428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UPC" panose="02020603050405020304" pitchFamily="18" charset="-34"/>
                <a:cs typeface="+mj-cs"/>
              </a:rPr>
              <a:t> </a:t>
            </a:r>
            <a:r>
              <a:rPr lang="th-TH" b="1" dirty="0">
                <a:cs typeface="+mj-cs"/>
              </a:rPr>
              <a:t>บริษัท สยาม เด็นโซ่ แมนูแฟคเจอริ่ง จำกัด</a:t>
            </a:r>
            <a:endParaRPr lang="th-TH" sz="3600" b="1" dirty="0"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6167" y="3513342"/>
            <a:ext cx="45883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20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	</a:t>
            </a:r>
            <a:r>
              <a:rPr lang="th-TH" sz="2000" dirty="0" smtClean="0">
                <a:cs typeface="+mj-cs"/>
              </a:rPr>
              <a:t>ผู้ผลิต</a:t>
            </a:r>
            <a:r>
              <a:rPr lang="th-TH" sz="2000" dirty="0">
                <a:cs typeface="+mj-cs"/>
              </a:rPr>
              <a:t>ระบบคอมมอนเรล (</a:t>
            </a:r>
            <a:r>
              <a:rPr lang="en-US" sz="2000" dirty="0" err="1" smtClean="0">
                <a:cs typeface="+mj-cs"/>
              </a:rPr>
              <a:t>CommonRail</a:t>
            </a:r>
            <a:r>
              <a:rPr lang="en-US" sz="2000" dirty="0" smtClean="0">
                <a:cs typeface="+mj-cs"/>
              </a:rPr>
              <a:t> </a:t>
            </a:r>
            <a:r>
              <a:rPr lang="en-US" sz="2000" dirty="0">
                <a:cs typeface="+mj-cs"/>
              </a:rPr>
              <a:t>System) </a:t>
            </a:r>
            <a:r>
              <a:rPr lang="th-TH" sz="2000" dirty="0" smtClean="0">
                <a:cs typeface="+mj-cs"/>
              </a:rPr>
              <a:t>ที่</a:t>
            </a:r>
            <a:r>
              <a:rPr lang="th-TH" sz="2000" dirty="0">
                <a:cs typeface="+mj-cs"/>
              </a:rPr>
              <a:t>เป็นอุปกรณ์หัวฉีดน้ำมันเชื้อเพลิงแรงดันสูง และผลิต</a:t>
            </a:r>
            <a:r>
              <a:rPr lang="th-TH" sz="2000" dirty="0" smtClean="0">
                <a:cs typeface="+mj-cs"/>
              </a:rPr>
              <a:t>หัวฉีดแก๊ส</a:t>
            </a:r>
            <a:r>
              <a:rPr lang="th-TH" sz="2000" dirty="0">
                <a:cs typeface="+mj-cs"/>
              </a:rPr>
              <a:t>โซลีน (</a:t>
            </a:r>
            <a:r>
              <a:rPr lang="en-US" sz="2000" dirty="0">
                <a:cs typeface="+mj-cs"/>
              </a:rPr>
              <a:t>Gasoline Injector) </a:t>
            </a:r>
            <a:r>
              <a:rPr lang="th-TH" sz="2000" dirty="0">
                <a:cs typeface="+mj-cs"/>
              </a:rPr>
              <a:t>ซึ่งเป็นฐานการผลิตลำดับที่ 3 ของ</a:t>
            </a:r>
            <a:r>
              <a:rPr lang="th-TH" sz="2000" dirty="0" smtClean="0">
                <a:cs typeface="+mj-cs"/>
              </a:rPr>
              <a:t>กลุ่ม</a:t>
            </a:r>
            <a:r>
              <a:rPr lang="th-TH" sz="2000" dirty="0">
                <a:cs typeface="+mj-cs"/>
              </a:rPr>
              <a:t>เด็นโซ่ทั่วโลก และเป็นผู้ผลิตรายแรกของประเทศ</a:t>
            </a:r>
            <a:r>
              <a:rPr lang="th-TH" sz="2000" dirty="0" smtClean="0">
                <a:cs typeface="+mj-cs"/>
              </a:rPr>
              <a:t>ไทย</a:t>
            </a:r>
            <a:r>
              <a:rPr lang="en-US" sz="2000" dirty="0" smtClean="0">
                <a:cs typeface="+mj-cs"/>
              </a:rPr>
              <a:t> </a:t>
            </a:r>
            <a:endParaRPr lang="th-TH" sz="2000" dirty="0">
              <a:latin typeface="AngsanaUPC" panose="02020603050405020304" pitchFamily="18" charset="-34"/>
              <a:cs typeface="+mj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97164" y="597165"/>
            <a:ext cx="1911990" cy="883575"/>
            <a:chOff x="1026851" y="623766"/>
            <a:chExt cx="1911990" cy="883575"/>
          </a:xfrm>
        </p:grpSpPr>
        <p:sp>
          <p:nvSpPr>
            <p:cNvPr id="15" name="Oval 8"/>
            <p:cNvSpPr/>
            <p:nvPr/>
          </p:nvSpPr>
          <p:spPr>
            <a:xfrm rot="5879513">
              <a:off x="1541058" y="109559"/>
              <a:ext cx="883575" cy="1911990"/>
            </a:xfrm>
            <a:custGeom>
              <a:avLst/>
              <a:gdLst>
                <a:gd name="connsiteX0" fmla="*/ 0 w 2672876"/>
                <a:gd name="connsiteY0" fmla="*/ 1638136 h 3276272"/>
                <a:gd name="connsiteX1" fmla="*/ 1336438 w 2672876"/>
                <a:gd name="connsiteY1" fmla="*/ 0 h 3276272"/>
                <a:gd name="connsiteX2" fmla="*/ 2672876 w 2672876"/>
                <a:gd name="connsiteY2" fmla="*/ 1638136 h 3276272"/>
                <a:gd name="connsiteX3" fmla="*/ 1336438 w 2672876"/>
                <a:gd name="connsiteY3" fmla="*/ 3276272 h 3276272"/>
                <a:gd name="connsiteX4" fmla="*/ 0 w 2672876"/>
                <a:gd name="connsiteY4" fmla="*/ 1638136 h 3276272"/>
                <a:gd name="connsiteX0" fmla="*/ 7454 w 2680330"/>
                <a:gd name="connsiteY0" fmla="*/ 1950652 h 3588788"/>
                <a:gd name="connsiteX1" fmla="*/ 1864753 w 2680330"/>
                <a:gd name="connsiteY1" fmla="*/ 0 h 3588788"/>
                <a:gd name="connsiteX2" fmla="*/ 2680330 w 2680330"/>
                <a:gd name="connsiteY2" fmla="*/ 1950652 h 3588788"/>
                <a:gd name="connsiteX3" fmla="*/ 1343892 w 2680330"/>
                <a:gd name="connsiteY3" fmla="*/ 3588788 h 3588788"/>
                <a:gd name="connsiteX4" fmla="*/ 7454 w 2680330"/>
                <a:gd name="connsiteY4" fmla="*/ 1950652 h 3588788"/>
                <a:gd name="connsiteX0" fmla="*/ 5215 w 2423448"/>
                <a:gd name="connsiteY0" fmla="*/ 1952729 h 3597210"/>
                <a:gd name="connsiteX1" fmla="*/ 1862514 w 2423448"/>
                <a:gd name="connsiteY1" fmla="*/ 2077 h 3597210"/>
                <a:gd name="connsiteX2" fmla="*/ 2423448 w 2423448"/>
                <a:gd name="connsiteY2" fmla="*/ 2334694 h 3597210"/>
                <a:gd name="connsiteX3" fmla="*/ 1341653 w 2423448"/>
                <a:gd name="connsiteY3" fmla="*/ 3590865 h 3597210"/>
                <a:gd name="connsiteX4" fmla="*/ 5215 w 2423448"/>
                <a:gd name="connsiteY4" fmla="*/ 1952729 h 3597210"/>
                <a:gd name="connsiteX0" fmla="*/ 6700 w 2135566"/>
                <a:gd name="connsiteY0" fmla="*/ 2962699 h 3625624"/>
                <a:gd name="connsiteX1" fmla="*/ 1574632 w 2135566"/>
                <a:gd name="connsiteY1" fmla="*/ 5049 h 3625624"/>
                <a:gd name="connsiteX2" fmla="*/ 2135566 w 2135566"/>
                <a:gd name="connsiteY2" fmla="*/ 2337666 h 3625624"/>
                <a:gd name="connsiteX3" fmla="*/ 1053771 w 2135566"/>
                <a:gd name="connsiteY3" fmla="*/ 3593837 h 3625624"/>
                <a:gd name="connsiteX4" fmla="*/ 6700 w 2135566"/>
                <a:gd name="connsiteY4" fmla="*/ 2962699 h 3625624"/>
                <a:gd name="connsiteX0" fmla="*/ 6805 w 2216694"/>
                <a:gd name="connsiteY0" fmla="*/ 2960239 h 3613083"/>
                <a:gd name="connsiteX1" fmla="*/ 1574737 w 2216694"/>
                <a:gd name="connsiteY1" fmla="*/ 2589 h 3613083"/>
                <a:gd name="connsiteX2" fmla="*/ 2216694 w 2216694"/>
                <a:gd name="connsiteY2" fmla="*/ 2497252 h 3613083"/>
                <a:gd name="connsiteX3" fmla="*/ 1053876 w 2216694"/>
                <a:gd name="connsiteY3" fmla="*/ 3591377 h 3613083"/>
                <a:gd name="connsiteX4" fmla="*/ 6805 w 2216694"/>
                <a:gd name="connsiteY4" fmla="*/ 2960239 h 3613083"/>
                <a:gd name="connsiteX0" fmla="*/ 19 w 2209908"/>
                <a:gd name="connsiteY0" fmla="*/ 3038235 h 3683793"/>
                <a:gd name="connsiteX1" fmla="*/ 1071972 w 2209908"/>
                <a:gd name="connsiteY1" fmla="*/ 833623 h 3683793"/>
                <a:gd name="connsiteX2" fmla="*/ 1567951 w 2209908"/>
                <a:gd name="connsiteY2" fmla="*/ 80585 h 3683793"/>
                <a:gd name="connsiteX3" fmla="*/ 2209908 w 2209908"/>
                <a:gd name="connsiteY3" fmla="*/ 2575248 h 3683793"/>
                <a:gd name="connsiteX4" fmla="*/ 1047090 w 2209908"/>
                <a:gd name="connsiteY4" fmla="*/ 3669373 h 3683793"/>
                <a:gd name="connsiteX5" fmla="*/ 19 w 2209908"/>
                <a:gd name="connsiteY5" fmla="*/ 3038235 h 3683793"/>
                <a:gd name="connsiteX0" fmla="*/ 13702 w 2223591"/>
                <a:gd name="connsiteY0" fmla="*/ 3439738 h 4095714"/>
                <a:gd name="connsiteX1" fmla="*/ 536566 w 2223591"/>
                <a:gd name="connsiteY1" fmla="*/ 268057 h 4095714"/>
                <a:gd name="connsiteX2" fmla="*/ 1581634 w 2223591"/>
                <a:gd name="connsiteY2" fmla="*/ 482088 h 4095714"/>
                <a:gd name="connsiteX3" fmla="*/ 2223591 w 2223591"/>
                <a:gd name="connsiteY3" fmla="*/ 2976751 h 4095714"/>
                <a:gd name="connsiteX4" fmla="*/ 1060773 w 2223591"/>
                <a:gd name="connsiteY4" fmla="*/ 4070876 h 4095714"/>
                <a:gd name="connsiteX5" fmla="*/ 13702 w 2223591"/>
                <a:gd name="connsiteY5" fmla="*/ 3439738 h 4095714"/>
                <a:gd name="connsiteX0" fmla="*/ 13702 w 2223591"/>
                <a:gd name="connsiteY0" fmla="*/ 3248663 h 3904638"/>
                <a:gd name="connsiteX1" fmla="*/ 536566 w 2223591"/>
                <a:gd name="connsiteY1" fmla="*/ 76982 h 3904638"/>
                <a:gd name="connsiteX2" fmla="*/ 1375932 w 2223591"/>
                <a:gd name="connsiteY2" fmla="*/ 2053660 h 3904638"/>
                <a:gd name="connsiteX3" fmla="*/ 2223591 w 2223591"/>
                <a:gd name="connsiteY3" fmla="*/ 2785676 h 3904638"/>
                <a:gd name="connsiteX4" fmla="*/ 1060773 w 2223591"/>
                <a:gd name="connsiteY4" fmla="*/ 3879801 h 3904638"/>
                <a:gd name="connsiteX5" fmla="*/ 13702 w 2223591"/>
                <a:gd name="connsiteY5" fmla="*/ 3248663 h 3904638"/>
                <a:gd name="connsiteX0" fmla="*/ 13702 w 1651133"/>
                <a:gd name="connsiteY0" fmla="*/ 3251075 h 3917587"/>
                <a:gd name="connsiteX1" fmla="*/ 536566 w 1651133"/>
                <a:gd name="connsiteY1" fmla="*/ 79394 h 3917587"/>
                <a:gd name="connsiteX2" fmla="*/ 1375932 w 1651133"/>
                <a:gd name="connsiteY2" fmla="*/ 2056072 h 3917587"/>
                <a:gd name="connsiteX3" fmla="*/ 1651133 w 1651133"/>
                <a:gd name="connsiteY3" fmla="*/ 3242081 h 3917587"/>
                <a:gd name="connsiteX4" fmla="*/ 1060773 w 1651133"/>
                <a:gd name="connsiteY4" fmla="*/ 3882213 h 3917587"/>
                <a:gd name="connsiteX5" fmla="*/ 13702 w 1651133"/>
                <a:gd name="connsiteY5" fmla="*/ 3251075 h 3917587"/>
                <a:gd name="connsiteX0" fmla="*/ 13702 w 1651133"/>
                <a:gd name="connsiteY0" fmla="*/ 3236231 h 3902743"/>
                <a:gd name="connsiteX1" fmla="*/ 536566 w 1651133"/>
                <a:gd name="connsiteY1" fmla="*/ 64550 h 3902743"/>
                <a:gd name="connsiteX2" fmla="*/ 1128251 w 1651133"/>
                <a:gd name="connsiteY2" fmla="*/ 2574071 h 3902743"/>
                <a:gd name="connsiteX3" fmla="*/ 1651133 w 1651133"/>
                <a:gd name="connsiteY3" fmla="*/ 3227237 h 3902743"/>
                <a:gd name="connsiteX4" fmla="*/ 1060773 w 1651133"/>
                <a:gd name="connsiteY4" fmla="*/ 3867369 h 3902743"/>
                <a:gd name="connsiteX5" fmla="*/ 13702 w 1651133"/>
                <a:gd name="connsiteY5" fmla="*/ 3236231 h 3902743"/>
                <a:gd name="connsiteX0" fmla="*/ 13702 w 1499771"/>
                <a:gd name="connsiteY0" fmla="*/ 3238040 h 4179801"/>
                <a:gd name="connsiteX1" fmla="*/ 536566 w 1499771"/>
                <a:gd name="connsiteY1" fmla="*/ 66359 h 4179801"/>
                <a:gd name="connsiteX2" fmla="*/ 1128251 w 1499771"/>
                <a:gd name="connsiteY2" fmla="*/ 2575880 h 4179801"/>
                <a:gd name="connsiteX3" fmla="*/ 1499771 w 1499771"/>
                <a:gd name="connsiteY3" fmla="*/ 3710325 h 4179801"/>
                <a:gd name="connsiteX4" fmla="*/ 1060773 w 1499771"/>
                <a:gd name="connsiteY4" fmla="*/ 3869178 h 4179801"/>
                <a:gd name="connsiteX5" fmla="*/ 13702 w 1499771"/>
                <a:gd name="connsiteY5" fmla="*/ 3238040 h 4179801"/>
                <a:gd name="connsiteX0" fmla="*/ 364 w 1486433"/>
                <a:gd name="connsiteY0" fmla="*/ 3238040 h 4364410"/>
                <a:gd name="connsiteX1" fmla="*/ 523228 w 1486433"/>
                <a:gd name="connsiteY1" fmla="*/ 66359 h 4364410"/>
                <a:gd name="connsiteX2" fmla="*/ 1114913 w 1486433"/>
                <a:gd name="connsiteY2" fmla="*/ 2575880 h 4364410"/>
                <a:gd name="connsiteX3" fmla="*/ 1486433 w 1486433"/>
                <a:gd name="connsiteY3" fmla="*/ 3710325 h 4364410"/>
                <a:gd name="connsiteX4" fmla="*/ 593351 w 1486433"/>
                <a:gd name="connsiteY4" fmla="*/ 4264515 h 4364410"/>
                <a:gd name="connsiteX5" fmla="*/ 364 w 1486433"/>
                <a:gd name="connsiteY5" fmla="*/ 3238040 h 4364410"/>
                <a:gd name="connsiteX0" fmla="*/ 363 w 1486432"/>
                <a:gd name="connsiteY0" fmla="*/ 3241960 h 4368330"/>
                <a:gd name="connsiteX1" fmla="*/ 523227 w 1486432"/>
                <a:gd name="connsiteY1" fmla="*/ 70279 h 4368330"/>
                <a:gd name="connsiteX2" fmla="*/ 1252514 w 1486432"/>
                <a:gd name="connsiteY2" fmla="*/ 2425102 h 4368330"/>
                <a:gd name="connsiteX3" fmla="*/ 1486432 w 1486432"/>
                <a:gd name="connsiteY3" fmla="*/ 3714245 h 4368330"/>
                <a:gd name="connsiteX4" fmla="*/ 593350 w 1486432"/>
                <a:gd name="connsiteY4" fmla="*/ 4268435 h 4368330"/>
                <a:gd name="connsiteX5" fmla="*/ 363 w 1486432"/>
                <a:gd name="connsiteY5" fmla="*/ 3241960 h 4368330"/>
                <a:gd name="connsiteX0" fmla="*/ 363 w 1523411"/>
                <a:gd name="connsiteY0" fmla="*/ 3253824 h 4380194"/>
                <a:gd name="connsiteX1" fmla="*/ 523227 w 1523411"/>
                <a:gd name="connsiteY1" fmla="*/ 82143 h 4380194"/>
                <a:gd name="connsiteX2" fmla="*/ 1252514 w 1523411"/>
                <a:gd name="connsiteY2" fmla="*/ 2436966 h 4380194"/>
                <a:gd name="connsiteX3" fmla="*/ 1486432 w 1523411"/>
                <a:gd name="connsiteY3" fmla="*/ 3726109 h 4380194"/>
                <a:gd name="connsiteX4" fmla="*/ 593350 w 1523411"/>
                <a:gd name="connsiteY4" fmla="*/ 4280299 h 4380194"/>
                <a:gd name="connsiteX5" fmla="*/ 363 w 1523411"/>
                <a:gd name="connsiteY5" fmla="*/ 3253824 h 4380194"/>
                <a:gd name="connsiteX0" fmla="*/ 363 w 1637792"/>
                <a:gd name="connsiteY0" fmla="*/ 3242712 h 4457661"/>
                <a:gd name="connsiteX1" fmla="*/ 523227 w 1637792"/>
                <a:gd name="connsiteY1" fmla="*/ 71031 h 4457661"/>
                <a:gd name="connsiteX2" fmla="*/ 1252514 w 1637792"/>
                <a:gd name="connsiteY2" fmla="*/ 2425854 h 4457661"/>
                <a:gd name="connsiteX3" fmla="*/ 1637792 w 1637792"/>
                <a:gd name="connsiteY3" fmla="*/ 3886882 h 4457661"/>
                <a:gd name="connsiteX4" fmla="*/ 593350 w 1637792"/>
                <a:gd name="connsiteY4" fmla="*/ 4269187 h 4457661"/>
                <a:gd name="connsiteX5" fmla="*/ 363 w 1637792"/>
                <a:gd name="connsiteY5" fmla="*/ 3242712 h 4457661"/>
                <a:gd name="connsiteX0" fmla="*/ 26006 w 1663435"/>
                <a:gd name="connsiteY0" fmla="*/ 3173620 h 4388571"/>
                <a:gd name="connsiteX1" fmla="*/ 149827 w 1663435"/>
                <a:gd name="connsiteY1" fmla="*/ 2391140 h 4388571"/>
                <a:gd name="connsiteX2" fmla="*/ 548870 w 1663435"/>
                <a:gd name="connsiteY2" fmla="*/ 1939 h 4388571"/>
                <a:gd name="connsiteX3" fmla="*/ 1278157 w 1663435"/>
                <a:gd name="connsiteY3" fmla="*/ 2356762 h 4388571"/>
                <a:gd name="connsiteX4" fmla="*/ 1663435 w 1663435"/>
                <a:gd name="connsiteY4" fmla="*/ 3817790 h 4388571"/>
                <a:gd name="connsiteX5" fmla="*/ 618993 w 1663435"/>
                <a:gd name="connsiteY5" fmla="*/ 4200095 h 4388571"/>
                <a:gd name="connsiteX6" fmla="*/ 26006 w 1663435"/>
                <a:gd name="connsiteY6" fmla="*/ 3173620 h 4388571"/>
                <a:gd name="connsiteX0" fmla="*/ 129167 w 1546434"/>
                <a:gd name="connsiteY0" fmla="*/ 3534578 h 4366737"/>
                <a:gd name="connsiteX1" fmla="*/ 32826 w 1546434"/>
                <a:gd name="connsiteY1" fmla="*/ 2391140 h 4366737"/>
                <a:gd name="connsiteX2" fmla="*/ 431869 w 1546434"/>
                <a:gd name="connsiteY2" fmla="*/ 1939 h 4366737"/>
                <a:gd name="connsiteX3" fmla="*/ 1161156 w 1546434"/>
                <a:gd name="connsiteY3" fmla="*/ 2356762 h 4366737"/>
                <a:gd name="connsiteX4" fmla="*/ 1546434 w 1546434"/>
                <a:gd name="connsiteY4" fmla="*/ 3817790 h 4366737"/>
                <a:gd name="connsiteX5" fmla="*/ 501992 w 1546434"/>
                <a:gd name="connsiteY5" fmla="*/ 4200095 h 4366737"/>
                <a:gd name="connsiteX6" fmla="*/ 129167 w 1546434"/>
                <a:gd name="connsiteY6" fmla="*/ 3534578 h 4366737"/>
                <a:gd name="connsiteX0" fmla="*/ 129167 w 1546434"/>
                <a:gd name="connsiteY0" fmla="*/ 3534578 h 4366737"/>
                <a:gd name="connsiteX1" fmla="*/ 32826 w 1546434"/>
                <a:gd name="connsiteY1" fmla="*/ 2391140 h 4366737"/>
                <a:gd name="connsiteX2" fmla="*/ 431869 w 1546434"/>
                <a:gd name="connsiteY2" fmla="*/ 1939 h 4366737"/>
                <a:gd name="connsiteX3" fmla="*/ 1340038 w 1546434"/>
                <a:gd name="connsiteY3" fmla="*/ 2305197 h 4366737"/>
                <a:gd name="connsiteX4" fmla="*/ 1546434 w 1546434"/>
                <a:gd name="connsiteY4" fmla="*/ 3817790 h 4366737"/>
                <a:gd name="connsiteX5" fmla="*/ 501992 w 1546434"/>
                <a:gd name="connsiteY5" fmla="*/ 4200095 h 4366737"/>
                <a:gd name="connsiteX6" fmla="*/ 129167 w 1546434"/>
                <a:gd name="connsiteY6" fmla="*/ 3534578 h 4366737"/>
                <a:gd name="connsiteX0" fmla="*/ 129167 w 1546434"/>
                <a:gd name="connsiteY0" fmla="*/ 3637612 h 4469771"/>
                <a:gd name="connsiteX1" fmla="*/ 32826 w 1546434"/>
                <a:gd name="connsiteY1" fmla="*/ 2494174 h 4469771"/>
                <a:gd name="connsiteX2" fmla="*/ 308028 w 1546434"/>
                <a:gd name="connsiteY2" fmla="*/ 1843 h 4469771"/>
                <a:gd name="connsiteX3" fmla="*/ 1340038 w 1546434"/>
                <a:gd name="connsiteY3" fmla="*/ 2408231 h 4469771"/>
                <a:gd name="connsiteX4" fmla="*/ 1546434 w 1546434"/>
                <a:gd name="connsiteY4" fmla="*/ 3920824 h 4469771"/>
                <a:gd name="connsiteX5" fmla="*/ 501992 w 1546434"/>
                <a:gd name="connsiteY5" fmla="*/ 4303129 h 4469771"/>
                <a:gd name="connsiteX6" fmla="*/ 129167 w 1546434"/>
                <a:gd name="connsiteY6" fmla="*/ 3637612 h 4469771"/>
                <a:gd name="connsiteX0" fmla="*/ 129167 w 1546434"/>
                <a:gd name="connsiteY0" fmla="*/ 3637612 h 4469771"/>
                <a:gd name="connsiteX1" fmla="*/ 32826 w 1546434"/>
                <a:gd name="connsiteY1" fmla="*/ 2494174 h 4469771"/>
                <a:gd name="connsiteX2" fmla="*/ 308028 w 1546434"/>
                <a:gd name="connsiteY2" fmla="*/ 1843 h 4469771"/>
                <a:gd name="connsiteX3" fmla="*/ 1106116 w 1546434"/>
                <a:gd name="connsiteY3" fmla="*/ 2648871 h 4469771"/>
                <a:gd name="connsiteX4" fmla="*/ 1546434 w 1546434"/>
                <a:gd name="connsiteY4" fmla="*/ 3920824 h 4469771"/>
                <a:gd name="connsiteX5" fmla="*/ 501992 w 1546434"/>
                <a:gd name="connsiteY5" fmla="*/ 4303129 h 4469771"/>
                <a:gd name="connsiteX6" fmla="*/ 129167 w 1546434"/>
                <a:gd name="connsiteY6" fmla="*/ 3637612 h 4469771"/>
                <a:gd name="connsiteX0" fmla="*/ 129167 w 1546434"/>
                <a:gd name="connsiteY0" fmla="*/ 3637612 h 4469771"/>
                <a:gd name="connsiteX1" fmla="*/ 32826 w 1546434"/>
                <a:gd name="connsiteY1" fmla="*/ 2494174 h 4469771"/>
                <a:gd name="connsiteX2" fmla="*/ 308028 w 1546434"/>
                <a:gd name="connsiteY2" fmla="*/ 1843 h 4469771"/>
                <a:gd name="connsiteX3" fmla="*/ 1326277 w 1546434"/>
                <a:gd name="connsiteY3" fmla="*/ 2545740 h 4469771"/>
                <a:gd name="connsiteX4" fmla="*/ 1546434 w 1546434"/>
                <a:gd name="connsiteY4" fmla="*/ 3920824 h 4469771"/>
                <a:gd name="connsiteX5" fmla="*/ 501992 w 1546434"/>
                <a:gd name="connsiteY5" fmla="*/ 4303129 h 4469771"/>
                <a:gd name="connsiteX6" fmla="*/ 129167 w 1546434"/>
                <a:gd name="connsiteY6" fmla="*/ 3637612 h 4469771"/>
                <a:gd name="connsiteX0" fmla="*/ 14200 w 1802989"/>
                <a:gd name="connsiteY0" fmla="*/ 3757932 h 4462662"/>
                <a:gd name="connsiteX1" fmla="*/ 289381 w 1802989"/>
                <a:gd name="connsiteY1" fmla="*/ 2494174 h 4462662"/>
                <a:gd name="connsiteX2" fmla="*/ 564583 w 1802989"/>
                <a:gd name="connsiteY2" fmla="*/ 1843 h 4462662"/>
                <a:gd name="connsiteX3" fmla="*/ 1582832 w 1802989"/>
                <a:gd name="connsiteY3" fmla="*/ 2545740 h 4462662"/>
                <a:gd name="connsiteX4" fmla="*/ 1802989 w 1802989"/>
                <a:gd name="connsiteY4" fmla="*/ 3920824 h 4462662"/>
                <a:gd name="connsiteX5" fmla="*/ 758547 w 1802989"/>
                <a:gd name="connsiteY5" fmla="*/ 4303129 h 4462662"/>
                <a:gd name="connsiteX6" fmla="*/ 14200 w 1802989"/>
                <a:gd name="connsiteY6" fmla="*/ 3757932 h 4462662"/>
                <a:gd name="connsiteX0" fmla="*/ 16920 w 1805709"/>
                <a:gd name="connsiteY0" fmla="*/ 3757963 h 4462693"/>
                <a:gd name="connsiteX1" fmla="*/ 264581 w 1805709"/>
                <a:gd name="connsiteY1" fmla="*/ 2459828 h 4462693"/>
                <a:gd name="connsiteX2" fmla="*/ 567303 w 1805709"/>
                <a:gd name="connsiteY2" fmla="*/ 1874 h 4462693"/>
                <a:gd name="connsiteX3" fmla="*/ 1585552 w 1805709"/>
                <a:gd name="connsiteY3" fmla="*/ 2545771 h 4462693"/>
                <a:gd name="connsiteX4" fmla="*/ 1805709 w 1805709"/>
                <a:gd name="connsiteY4" fmla="*/ 3920855 h 4462693"/>
                <a:gd name="connsiteX5" fmla="*/ 761267 w 1805709"/>
                <a:gd name="connsiteY5" fmla="*/ 4303160 h 4462693"/>
                <a:gd name="connsiteX6" fmla="*/ 16920 w 1805709"/>
                <a:gd name="connsiteY6" fmla="*/ 3757963 h 4462693"/>
                <a:gd name="connsiteX0" fmla="*/ 16920 w 1805709"/>
                <a:gd name="connsiteY0" fmla="*/ 3757963 h 4462693"/>
                <a:gd name="connsiteX1" fmla="*/ 264581 w 1805709"/>
                <a:gd name="connsiteY1" fmla="*/ 2459828 h 4462693"/>
                <a:gd name="connsiteX2" fmla="*/ 567303 w 1805709"/>
                <a:gd name="connsiteY2" fmla="*/ 1874 h 4462693"/>
                <a:gd name="connsiteX3" fmla="*/ 1502992 w 1805709"/>
                <a:gd name="connsiteY3" fmla="*/ 2580149 h 4462693"/>
                <a:gd name="connsiteX4" fmla="*/ 1805709 w 1805709"/>
                <a:gd name="connsiteY4" fmla="*/ 3920855 h 4462693"/>
                <a:gd name="connsiteX5" fmla="*/ 761267 w 1805709"/>
                <a:gd name="connsiteY5" fmla="*/ 4303160 h 4462693"/>
                <a:gd name="connsiteX6" fmla="*/ 16920 w 1805709"/>
                <a:gd name="connsiteY6" fmla="*/ 3757963 h 4462693"/>
                <a:gd name="connsiteX0" fmla="*/ 16920 w 1805709"/>
                <a:gd name="connsiteY0" fmla="*/ 1662133 h 2366863"/>
                <a:gd name="connsiteX1" fmla="*/ 264581 w 1805709"/>
                <a:gd name="connsiteY1" fmla="*/ 363998 h 2366863"/>
                <a:gd name="connsiteX2" fmla="*/ 870026 w 1805709"/>
                <a:gd name="connsiteY2" fmla="*/ 88984 h 2366863"/>
                <a:gd name="connsiteX3" fmla="*/ 1502992 w 1805709"/>
                <a:gd name="connsiteY3" fmla="*/ 484319 h 2366863"/>
                <a:gd name="connsiteX4" fmla="*/ 1805709 w 1805709"/>
                <a:gd name="connsiteY4" fmla="*/ 1825025 h 2366863"/>
                <a:gd name="connsiteX5" fmla="*/ 761267 w 1805709"/>
                <a:gd name="connsiteY5" fmla="*/ 2207330 h 2366863"/>
                <a:gd name="connsiteX6" fmla="*/ 16920 w 1805709"/>
                <a:gd name="connsiteY6" fmla="*/ 1662133 h 2366863"/>
                <a:gd name="connsiteX0" fmla="*/ 16920 w 1532230"/>
                <a:gd name="connsiteY0" fmla="*/ 1662133 h 2588627"/>
                <a:gd name="connsiteX1" fmla="*/ 264581 w 1532230"/>
                <a:gd name="connsiteY1" fmla="*/ 363998 h 2588627"/>
                <a:gd name="connsiteX2" fmla="*/ 870026 w 1532230"/>
                <a:gd name="connsiteY2" fmla="*/ 88984 h 2588627"/>
                <a:gd name="connsiteX3" fmla="*/ 1502992 w 1532230"/>
                <a:gd name="connsiteY3" fmla="*/ 484319 h 2588627"/>
                <a:gd name="connsiteX4" fmla="*/ 1434187 w 1532230"/>
                <a:gd name="connsiteY4" fmla="*/ 2151607 h 2588627"/>
                <a:gd name="connsiteX5" fmla="*/ 761267 w 1532230"/>
                <a:gd name="connsiteY5" fmla="*/ 2207330 h 2588627"/>
                <a:gd name="connsiteX6" fmla="*/ 16920 w 1532230"/>
                <a:gd name="connsiteY6" fmla="*/ 1662133 h 2588627"/>
                <a:gd name="connsiteX0" fmla="*/ 14108 w 1529418"/>
                <a:gd name="connsiteY0" fmla="*/ 1662133 h 2721269"/>
                <a:gd name="connsiteX1" fmla="*/ 261769 w 1529418"/>
                <a:gd name="connsiteY1" fmla="*/ 363998 h 2721269"/>
                <a:gd name="connsiteX2" fmla="*/ 867214 w 1529418"/>
                <a:gd name="connsiteY2" fmla="*/ 88984 h 2721269"/>
                <a:gd name="connsiteX3" fmla="*/ 1500180 w 1529418"/>
                <a:gd name="connsiteY3" fmla="*/ 484319 h 2721269"/>
                <a:gd name="connsiteX4" fmla="*/ 1431375 w 1529418"/>
                <a:gd name="connsiteY4" fmla="*/ 2151607 h 2721269"/>
                <a:gd name="connsiteX5" fmla="*/ 703414 w 1529418"/>
                <a:gd name="connsiteY5" fmla="*/ 2551099 h 2721269"/>
                <a:gd name="connsiteX6" fmla="*/ 14108 w 1529418"/>
                <a:gd name="connsiteY6" fmla="*/ 1662133 h 2721269"/>
                <a:gd name="connsiteX0" fmla="*/ 14108 w 1431375"/>
                <a:gd name="connsiteY0" fmla="*/ 1662133 h 2721269"/>
                <a:gd name="connsiteX1" fmla="*/ 261769 w 1431375"/>
                <a:gd name="connsiteY1" fmla="*/ 363998 h 2721269"/>
                <a:gd name="connsiteX2" fmla="*/ 867214 w 1431375"/>
                <a:gd name="connsiteY2" fmla="*/ 88984 h 2721269"/>
                <a:gd name="connsiteX3" fmla="*/ 1238739 w 1431375"/>
                <a:gd name="connsiteY3" fmla="*/ 1051539 h 2721269"/>
                <a:gd name="connsiteX4" fmla="*/ 1431375 w 1431375"/>
                <a:gd name="connsiteY4" fmla="*/ 2151607 h 2721269"/>
                <a:gd name="connsiteX5" fmla="*/ 703414 w 1431375"/>
                <a:gd name="connsiteY5" fmla="*/ 2551099 h 2721269"/>
                <a:gd name="connsiteX6" fmla="*/ 14108 w 1431375"/>
                <a:gd name="connsiteY6" fmla="*/ 1662133 h 2721269"/>
                <a:gd name="connsiteX0" fmla="*/ 14108 w 1431375"/>
                <a:gd name="connsiteY0" fmla="*/ 1603759 h 2662895"/>
                <a:gd name="connsiteX1" fmla="*/ 261769 w 1431375"/>
                <a:gd name="connsiteY1" fmla="*/ 305624 h 2662895"/>
                <a:gd name="connsiteX2" fmla="*/ 825934 w 1431375"/>
                <a:gd name="connsiteY2" fmla="*/ 150931 h 2662895"/>
                <a:gd name="connsiteX3" fmla="*/ 1238739 w 1431375"/>
                <a:gd name="connsiteY3" fmla="*/ 993165 h 2662895"/>
                <a:gd name="connsiteX4" fmla="*/ 1431375 w 1431375"/>
                <a:gd name="connsiteY4" fmla="*/ 2093233 h 2662895"/>
                <a:gd name="connsiteX5" fmla="*/ 703414 w 1431375"/>
                <a:gd name="connsiteY5" fmla="*/ 2492725 h 2662895"/>
                <a:gd name="connsiteX6" fmla="*/ 14108 w 1431375"/>
                <a:gd name="connsiteY6" fmla="*/ 1603759 h 266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1375" h="2662895">
                  <a:moveTo>
                    <a:pt x="14108" y="1603759"/>
                  </a:moveTo>
                  <a:cubicBezTo>
                    <a:pt x="-59499" y="1239242"/>
                    <a:pt x="174625" y="834238"/>
                    <a:pt x="261769" y="305624"/>
                  </a:cubicBezTo>
                  <a:cubicBezTo>
                    <a:pt x="348913" y="-222989"/>
                    <a:pt x="635586" y="79312"/>
                    <a:pt x="825934" y="150931"/>
                  </a:cubicBezTo>
                  <a:cubicBezTo>
                    <a:pt x="1016282" y="222550"/>
                    <a:pt x="1137832" y="669448"/>
                    <a:pt x="1238739" y="993165"/>
                  </a:cubicBezTo>
                  <a:cubicBezTo>
                    <a:pt x="1339646" y="1316882"/>
                    <a:pt x="1431375" y="1188515"/>
                    <a:pt x="1431375" y="2093233"/>
                  </a:cubicBezTo>
                  <a:cubicBezTo>
                    <a:pt x="1431375" y="2997951"/>
                    <a:pt x="939625" y="2574304"/>
                    <a:pt x="703414" y="2492725"/>
                  </a:cubicBezTo>
                  <a:cubicBezTo>
                    <a:pt x="467203" y="2411146"/>
                    <a:pt x="87715" y="1968276"/>
                    <a:pt x="14108" y="1603759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accent4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3433" y="811682"/>
              <a:ext cx="1603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b="1" dirty="0" smtClean="0">
                  <a:solidFill>
                    <a:schemeClr val="accent4"/>
                  </a:solidFill>
                </a:rPr>
                <a:t>แนะนำ</a:t>
              </a:r>
              <a:r>
                <a:rPr lang="th-TH" b="1" dirty="0" smtClean="0">
                  <a:solidFill>
                    <a:schemeClr val="accent4"/>
                  </a:solidFill>
                </a:rPr>
                <a:t>บริษัท</a:t>
              </a:r>
              <a:endParaRPr lang="th-TH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Oval 8"/>
          <p:cNvSpPr/>
          <p:nvPr/>
        </p:nvSpPr>
        <p:spPr>
          <a:xfrm>
            <a:off x="1077858" y="2956180"/>
            <a:ext cx="261000" cy="446926"/>
          </a:xfrm>
          <a:custGeom>
            <a:avLst/>
            <a:gdLst>
              <a:gd name="connsiteX0" fmla="*/ 0 w 2672876"/>
              <a:gd name="connsiteY0" fmla="*/ 1638136 h 3276272"/>
              <a:gd name="connsiteX1" fmla="*/ 1336438 w 2672876"/>
              <a:gd name="connsiteY1" fmla="*/ 0 h 3276272"/>
              <a:gd name="connsiteX2" fmla="*/ 2672876 w 2672876"/>
              <a:gd name="connsiteY2" fmla="*/ 1638136 h 3276272"/>
              <a:gd name="connsiteX3" fmla="*/ 1336438 w 2672876"/>
              <a:gd name="connsiteY3" fmla="*/ 3276272 h 3276272"/>
              <a:gd name="connsiteX4" fmla="*/ 0 w 2672876"/>
              <a:gd name="connsiteY4" fmla="*/ 1638136 h 3276272"/>
              <a:gd name="connsiteX0" fmla="*/ 7454 w 2680330"/>
              <a:gd name="connsiteY0" fmla="*/ 1950652 h 3588788"/>
              <a:gd name="connsiteX1" fmla="*/ 1864753 w 2680330"/>
              <a:gd name="connsiteY1" fmla="*/ 0 h 3588788"/>
              <a:gd name="connsiteX2" fmla="*/ 2680330 w 2680330"/>
              <a:gd name="connsiteY2" fmla="*/ 1950652 h 3588788"/>
              <a:gd name="connsiteX3" fmla="*/ 1343892 w 2680330"/>
              <a:gd name="connsiteY3" fmla="*/ 3588788 h 3588788"/>
              <a:gd name="connsiteX4" fmla="*/ 7454 w 2680330"/>
              <a:gd name="connsiteY4" fmla="*/ 1950652 h 3588788"/>
              <a:gd name="connsiteX0" fmla="*/ 5215 w 2423448"/>
              <a:gd name="connsiteY0" fmla="*/ 1952729 h 3597210"/>
              <a:gd name="connsiteX1" fmla="*/ 1862514 w 2423448"/>
              <a:gd name="connsiteY1" fmla="*/ 2077 h 3597210"/>
              <a:gd name="connsiteX2" fmla="*/ 2423448 w 2423448"/>
              <a:gd name="connsiteY2" fmla="*/ 2334694 h 3597210"/>
              <a:gd name="connsiteX3" fmla="*/ 1341653 w 2423448"/>
              <a:gd name="connsiteY3" fmla="*/ 3590865 h 3597210"/>
              <a:gd name="connsiteX4" fmla="*/ 5215 w 2423448"/>
              <a:gd name="connsiteY4" fmla="*/ 1952729 h 3597210"/>
              <a:gd name="connsiteX0" fmla="*/ 6700 w 2135566"/>
              <a:gd name="connsiteY0" fmla="*/ 2962699 h 3625624"/>
              <a:gd name="connsiteX1" fmla="*/ 1574632 w 2135566"/>
              <a:gd name="connsiteY1" fmla="*/ 5049 h 3625624"/>
              <a:gd name="connsiteX2" fmla="*/ 2135566 w 2135566"/>
              <a:gd name="connsiteY2" fmla="*/ 2337666 h 3625624"/>
              <a:gd name="connsiteX3" fmla="*/ 1053771 w 2135566"/>
              <a:gd name="connsiteY3" fmla="*/ 3593837 h 3625624"/>
              <a:gd name="connsiteX4" fmla="*/ 6700 w 2135566"/>
              <a:gd name="connsiteY4" fmla="*/ 2962699 h 3625624"/>
              <a:gd name="connsiteX0" fmla="*/ 6805 w 2216694"/>
              <a:gd name="connsiteY0" fmla="*/ 2960239 h 3613083"/>
              <a:gd name="connsiteX1" fmla="*/ 1574737 w 2216694"/>
              <a:gd name="connsiteY1" fmla="*/ 2589 h 3613083"/>
              <a:gd name="connsiteX2" fmla="*/ 2216694 w 2216694"/>
              <a:gd name="connsiteY2" fmla="*/ 2497252 h 3613083"/>
              <a:gd name="connsiteX3" fmla="*/ 1053876 w 2216694"/>
              <a:gd name="connsiteY3" fmla="*/ 3591377 h 3613083"/>
              <a:gd name="connsiteX4" fmla="*/ 6805 w 2216694"/>
              <a:gd name="connsiteY4" fmla="*/ 2960239 h 3613083"/>
              <a:gd name="connsiteX0" fmla="*/ 19 w 2209908"/>
              <a:gd name="connsiteY0" fmla="*/ 3038235 h 3683793"/>
              <a:gd name="connsiteX1" fmla="*/ 1071972 w 2209908"/>
              <a:gd name="connsiteY1" fmla="*/ 833623 h 3683793"/>
              <a:gd name="connsiteX2" fmla="*/ 1567951 w 2209908"/>
              <a:gd name="connsiteY2" fmla="*/ 80585 h 3683793"/>
              <a:gd name="connsiteX3" fmla="*/ 2209908 w 2209908"/>
              <a:gd name="connsiteY3" fmla="*/ 2575248 h 3683793"/>
              <a:gd name="connsiteX4" fmla="*/ 1047090 w 2209908"/>
              <a:gd name="connsiteY4" fmla="*/ 3669373 h 3683793"/>
              <a:gd name="connsiteX5" fmla="*/ 19 w 2209908"/>
              <a:gd name="connsiteY5" fmla="*/ 3038235 h 3683793"/>
              <a:gd name="connsiteX0" fmla="*/ 13702 w 2223591"/>
              <a:gd name="connsiteY0" fmla="*/ 3439738 h 4095714"/>
              <a:gd name="connsiteX1" fmla="*/ 536566 w 2223591"/>
              <a:gd name="connsiteY1" fmla="*/ 268057 h 4095714"/>
              <a:gd name="connsiteX2" fmla="*/ 1581634 w 2223591"/>
              <a:gd name="connsiteY2" fmla="*/ 482088 h 4095714"/>
              <a:gd name="connsiteX3" fmla="*/ 2223591 w 2223591"/>
              <a:gd name="connsiteY3" fmla="*/ 2976751 h 4095714"/>
              <a:gd name="connsiteX4" fmla="*/ 1060773 w 2223591"/>
              <a:gd name="connsiteY4" fmla="*/ 4070876 h 4095714"/>
              <a:gd name="connsiteX5" fmla="*/ 13702 w 2223591"/>
              <a:gd name="connsiteY5" fmla="*/ 3439738 h 4095714"/>
              <a:gd name="connsiteX0" fmla="*/ 13702 w 2223591"/>
              <a:gd name="connsiteY0" fmla="*/ 3248663 h 3904638"/>
              <a:gd name="connsiteX1" fmla="*/ 536566 w 2223591"/>
              <a:gd name="connsiteY1" fmla="*/ 76982 h 3904638"/>
              <a:gd name="connsiteX2" fmla="*/ 1375932 w 2223591"/>
              <a:gd name="connsiteY2" fmla="*/ 2053660 h 3904638"/>
              <a:gd name="connsiteX3" fmla="*/ 2223591 w 2223591"/>
              <a:gd name="connsiteY3" fmla="*/ 2785676 h 3904638"/>
              <a:gd name="connsiteX4" fmla="*/ 1060773 w 2223591"/>
              <a:gd name="connsiteY4" fmla="*/ 3879801 h 3904638"/>
              <a:gd name="connsiteX5" fmla="*/ 13702 w 2223591"/>
              <a:gd name="connsiteY5" fmla="*/ 3248663 h 3904638"/>
              <a:gd name="connsiteX0" fmla="*/ 13702 w 1651133"/>
              <a:gd name="connsiteY0" fmla="*/ 3251075 h 3917587"/>
              <a:gd name="connsiteX1" fmla="*/ 536566 w 1651133"/>
              <a:gd name="connsiteY1" fmla="*/ 79394 h 3917587"/>
              <a:gd name="connsiteX2" fmla="*/ 1375932 w 1651133"/>
              <a:gd name="connsiteY2" fmla="*/ 2056072 h 3917587"/>
              <a:gd name="connsiteX3" fmla="*/ 1651133 w 1651133"/>
              <a:gd name="connsiteY3" fmla="*/ 3242081 h 3917587"/>
              <a:gd name="connsiteX4" fmla="*/ 1060773 w 1651133"/>
              <a:gd name="connsiteY4" fmla="*/ 3882213 h 3917587"/>
              <a:gd name="connsiteX5" fmla="*/ 13702 w 1651133"/>
              <a:gd name="connsiteY5" fmla="*/ 3251075 h 3917587"/>
              <a:gd name="connsiteX0" fmla="*/ 13702 w 1651133"/>
              <a:gd name="connsiteY0" fmla="*/ 3236231 h 3902743"/>
              <a:gd name="connsiteX1" fmla="*/ 536566 w 1651133"/>
              <a:gd name="connsiteY1" fmla="*/ 64550 h 3902743"/>
              <a:gd name="connsiteX2" fmla="*/ 1128251 w 1651133"/>
              <a:gd name="connsiteY2" fmla="*/ 2574071 h 3902743"/>
              <a:gd name="connsiteX3" fmla="*/ 1651133 w 1651133"/>
              <a:gd name="connsiteY3" fmla="*/ 3227237 h 3902743"/>
              <a:gd name="connsiteX4" fmla="*/ 1060773 w 1651133"/>
              <a:gd name="connsiteY4" fmla="*/ 3867369 h 3902743"/>
              <a:gd name="connsiteX5" fmla="*/ 13702 w 1651133"/>
              <a:gd name="connsiteY5" fmla="*/ 3236231 h 3902743"/>
              <a:gd name="connsiteX0" fmla="*/ 13702 w 1499771"/>
              <a:gd name="connsiteY0" fmla="*/ 3238040 h 4179801"/>
              <a:gd name="connsiteX1" fmla="*/ 536566 w 1499771"/>
              <a:gd name="connsiteY1" fmla="*/ 66359 h 4179801"/>
              <a:gd name="connsiteX2" fmla="*/ 1128251 w 1499771"/>
              <a:gd name="connsiteY2" fmla="*/ 2575880 h 4179801"/>
              <a:gd name="connsiteX3" fmla="*/ 1499771 w 1499771"/>
              <a:gd name="connsiteY3" fmla="*/ 3710325 h 4179801"/>
              <a:gd name="connsiteX4" fmla="*/ 1060773 w 1499771"/>
              <a:gd name="connsiteY4" fmla="*/ 3869178 h 4179801"/>
              <a:gd name="connsiteX5" fmla="*/ 13702 w 1499771"/>
              <a:gd name="connsiteY5" fmla="*/ 3238040 h 4179801"/>
              <a:gd name="connsiteX0" fmla="*/ 364 w 1486433"/>
              <a:gd name="connsiteY0" fmla="*/ 3238040 h 4364410"/>
              <a:gd name="connsiteX1" fmla="*/ 523228 w 1486433"/>
              <a:gd name="connsiteY1" fmla="*/ 66359 h 4364410"/>
              <a:gd name="connsiteX2" fmla="*/ 1114913 w 1486433"/>
              <a:gd name="connsiteY2" fmla="*/ 2575880 h 4364410"/>
              <a:gd name="connsiteX3" fmla="*/ 1486433 w 1486433"/>
              <a:gd name="connsiteY3" fmla="*/ 3710325 h 4364410"/>
              <a:gd name="connsiteX4" fmla="*/ 593351 w 1486433"/>
              <a:gd name="connsiteY4" fmla="*/ 4264515 h 4364410"/>
              <a:gd name="connsiteX5" fmla="*/ 364 w 1486433"/>
              <a:gd name="connsiteY5" fmla="*/ 3238040 h 4364410"/>
              <a:gd name="connsiteX0" fmla="*/ 363 w 1486432"/>
              <a:gd name="connsiteY0" fmla="*/ 3241960 h 4368330"/>
              <a:gd name="connsiteX1" fmla="*/ 523227 w 1486432"/>
              <a:gd name="connsiteY1" fmla="*/ 70279 h 4368330"/>
              <a:gd name="connsiteX2" fmla="*/ 1252514 w 1486432"/>
              <a:gd name="connsiteY2" fmla="*/ 2425102 h 4368330"/>
              <a:gd name="connsiteX3" fmla="*/ 1486432 w 1486432"/>
              <a:gd name="connsiteY3" fmla="*/ 3714245 h 4368330"/>
              <a:gd name="connsiteX4" fmla="*/ 593350 w 1486432"/>
              <a:gd name="connsiteY4" fmla="*/ 4268435 h 4368330"/>
              <a:gd name="connsiteX5" fmla="*/ 363 w 1486432"/>
              <a:gd name="connsiteY5" fmla="*/ 3241960 h 4368330"/>
              <a:gd name="connsiteX0" fmla="*/ 363 w 1523411"/>
              <a:gd name="connsiteY0" fmla="*/ 3253824 h 4380194"/>
              <a:gd name="connsiteX1" fmla="*/ 523227 w 1523411"/>
              <a:gd name="connsiteY1" fmla="*/ 82143 h 4380194"/>
              <a:gd name="connsiteX2" fmla="*/ 1252514 w 1523411"/>
              <a:gd name="connsiteY2" fmla="*/ 2436966 h 4380194"/>
              <a:gd name="connsiteX3" fmla="*/ 1486432 w 1523411"/>
              <a:gd name="connsiteY3" fmla="*/ 3726109 h 4380194"/>
              <a:gd name="connsiteX4" fmla="*/ 593350 w 1523411"/>
              <a:gd name="connsiteY4" fmla="*/ 4280299 h 4380194"/>
              <a:gd name="connsiteX5" fmla="*/ 363 w 1523411"/>
              <a:gd name="connsiteY5" fmla="*/ 3253824 h 4380194"/>
              <a:gd name="connsiteX0" fmla="*/ 363 w 1637792"/>
              <a:gd name="connsiteY0" fmla="*/ 3242712 h 4457661"/>
              <a:gd name="connsiteX1" fmla="*/ 523227 w 1637792"/>
              <a:gd name="connsiteY1" fmla="*/ 71031 h 4457661"/>
              <a:gd name="connsiteX2" fmla="*/ 1252514 w 1637792"/>
              <a:gd name="connsiteY2" fmla="*/ 2425854 h 4457661"/>
              <a:gd name="connsiteX3" fmla="*/ 1637792 w 1637792"/>
              <a:gd name="connsiteY3" fmla="*/ 3886882 h 4457661"/>
              <a:gd name="connsiteX4" fmla="*/ 593350 w 1637792"/>
              <a:gd name="connsiteY4" fmla="*/ 4269187 h 4457661"/>
              <a:gd name="connsiteX5" fmla="*/ 363 w 1637792"/>
              <a:gd name="connsiteY5" fmla="*/ 3242712 h 4457661"/>
              <a:gd name="connsiteX0" fmla="*/ 26006 w 1663435"/>
              <a:gd name="connsiteY0" fmla="*/ 3173620 h 4388571"/>
              <a:gd name="connsiteX1" fmla="*/ 149827 w 1663435"/>
              <a:gd name="connsiteY1" fmla="*/ 2391140 h 4388571"/>
              <a:gd name="connsiteX2" fmla="*/ 548870 w 1663435"/>
              <a:gd name="connsiteY2" fmla="*/ 1939 h 4388571"/>
              <a:gd name="connsiteX3" fmla="*/ 1278157 w 1663435"/>
              <a:gd name="connsiteY3" fmla="*/ 2356762 h 4388571"/>
              <a:gd name="connsiteX4" fmla="*/ 1663435 w 1663435"/>
              <a:gd name="connsiteY4" fmla="*/ 3817790 h 4388571"/>
              <a:gd name="connsiteX5" fmla="*/ 618993 w 1663435"/>
              <a:gd name="connsiteY5" fmla="*/ 4200095 h 4388571"/>
              <a:gd name="connsiteX6" fmla="*/ 26006 w 1663435"/>
              <a:gd name="connsiteY6" fmla="*/ 3173620 h 4388571"/>
              <a:gd name="connsiteX0" fmla="*/ 129167 w 1546434"/>
              <a:gd name="connsiteY0" fmla="*/ 3534578 h 4366737"/>
              <a:gd name="connsiteX1" fmla="*/ 32826 w 1546434"/>
              <a:gd name="connsiteY1" fmla="*/ 2391140 h 4366737"/>
              <a:gd name="connsiteX2" fmla="*/ 431869 w 1546434"/>
              <a:gd name="connsiteY2" fmla="*/ 1939 h 4366737"/>
              <a:gd name="connsiteX3" fmla="*/ 1161156 w 1546434"/>
              <a:gd name="connsiteY3" fmla="*/ 2356762 h 4366737"/>
              <a:gd name="connsiteX4" fmla="*/ 1546434 w 1546434"/>
              <a:gd name="connsiteY4" fmla="*/ 3817790 h 4366737"/>
              <a:gd name="connsiteX5" fmla="*/ 501992 w 1546434"/>
              <a:gd name="connsiteY5" fmla="*/ 4200095 h 4366737"/>
              <a:gd name="connsiteX6" fmla="*/ 129167 w 1546434"/>
              <a:gd name="connsiteY6" fmla="*/ 3534578 h 4366737"/>
              <a:gd name="connsiteX0" fmla="*/ 129167 w 1546434"/>
              <a:gd name="connsiteY0" fmla="*/ 3534578 h 4366737"/>
              <a:gd name="connsiteX1" fmla="*/ 32826 w 1546434"/>
              <a:gd name="connsiteY1" fmla="*/ 2391140 h 4366737"/>
              <a:gd name="connsiteX2" fmla="*/ 431869 w 1546434"/>
              <a:gd name="connsiteY2" fmla="*/ 1939 h 4366737"/>
              <a:gd name="connsiteX3" fmla="*/ 1340038 w 1546434"/>
              <a:gd name="connsiteY3" fmla="*/ 2305197 h 4366737"/>
              <a:gd name="connsiteX4" fmla="*/ 1546434 w 1546434"/>
              <a:gd name="connsiteY4" fmla="*/ 3817790 h 4366737"/>
              <a:gd name="connsiteX5" fmla="*/ 501992 w 1546434"/>
              <a:gd name="connsiteY5" fmla="*/ 4200095 h 4366737"/>
              <a:gd name="connsiteX6" fmla="*/ 129167 w 1546434"/>
              <a:gd name="connsiteY6" fmla="*/ 3534578 h 4366737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340038 w 1546434"/>
              <a:gd name="connsiteY3" fmla="*/ 2408231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106116 w 1546434"/>
              <a:gd name="connsiteY3" fmla="*/ 2648871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326277 w 1546434"/>
              <a:gd name="connsiteY3" fmla="*/ 2545740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4200 w 1802989"/>
              <a:gd name="connsiteY0" fmla="*/ 3757932 h 4462662"/>
              <a:gd name="connsiteX1" fmla="*/ 289381 w 1802989"/>
              <a:gd name="connsiteY1" fmla="*/ 2494174 h 4462662"/>
              <a:gd name="connsiteX2" fmla="*/ 564583 w 1802989"/>
              <a:gd name="connsiteY2" fmla="*/ 1843 h 4462662"/>
              <a:gd name="connsiteX3" fmla="*/ 1582832 w 1802989"/>
              <a:gd name="connsiteY3" fmla="*/ 2545740 h 4462662"/>
              <a:gd name="connsiteX4" fmla="*/ 1802989 w 1802989"/>
              <a:gd name="connsiteY4" fmla="*/ 3920824 h 4462662"/>
              <a:gd name="connsiteX5" fmla="*/ 758547 w 1802989"/>
              <a:gd name="connsiteY5" fmla="*/ 4303129 h 4462662"/>
              <a:gd name="connsiteX6" fmla="*/ 14200 w 1802989"/>
              <a:gd name="connsiteY6" fmla="*/ 3757932 h 4462662"/>
              <a:gd name="connsiteX0" fmla="*/ 16920 w 1805709"/>
              <a:gd name="connsiteY0" fmla="*/ 3757963 h 4462693"/>
              <a:gd name="connsiteX1" fmla="*/ 264581 w 1805709"/>
              <a:gd name="connsiteY1" fmla="*/ 2459828 h 4462693"/>
              <a:gd name="connsiteX2" fmla="*/ 567303 w 1805709"/>
              <a:gd name="connsiteY2" fmla="*/ 1874 h 4462693"/>
              <a:gd name="connsiteX3" fmla="*/ 1585552 w 1805709"/>
              <a:gd name="connsiteY3" fmla="*/ 2545771 h 4462693"/>
              <a:gd name="connsiteX4" fmla="*/ 1805709 w 1805709"/>
              <a:gd name="connsiteY4" fmla="*/ 3920855 h 4462693"/>
              <a:gd name="connsiteX5" fmla="*/ 761267 w 1805709"/>
              <a:gd name="connsiteY5" fmla="*/ 4303160 h 4462693"/>
              <a:gd name="connsiteX6" fmla="*/ 16920 w 1805709"/>
              <a:gd name="connsiteY6" fmla="*/ 3757963 h 4462693"/>
              <a:gd name="connsiteX0" fmla="*/ 16920 w 1805709"/>
              <a:gd name="connsiteY0" fmla="*/ 3757963 h 4462693"/>
              <a:gd name="connsiteX1" fmla="*/ 264581 w 1805709"/>
              <a:gd name="connsiteY1" fmla="*/ 2459828 h 4462693"/>
              <a:gd name="connsiteX2" fmla="*/ 567303 w 1805709"/>
              <a:gd name="connsiteY2" fmla="*/ 1874 h 4462693"/>
              <a:gd name="connsiteX3" fmla="*/ 1502992 w 1805709"/>
              <a:gd name="connsiteY3" fmla="*/ 2580149 h 4462693"/>
              <a:gd name="connsiteX4" fmla="*/ 1805709 w 1805709"/>
              <a:gd name="connsiteY4" fmla="*/ 3920855 h 4462693"/>
              <a:gd name="connsiteX5" fmla="*/ 761267 w 1805709"/>
              <a:gd name="connsiteY5" fmla="*/ 4303160 h 4462693"/>
              <a:gd name="connsiteX6" fmla="*/ 16920 w 1805709"/>
              <a:gd name="connsiteY6" fmla="*/ 3757963 h 4462693"/>
              <a:gd name="connsiteX0" fmla="*/ 16920 w 1805709"/>
              <a:gd name="connsiteY0" fmla="*/ 1662133 h 2366863"/>
              <a:gd name="connsiteX1" fmla="*/ 264581 w 1805709"/>
              <a:gd name="connsiteY1" fmla="*/ 363998 h 2366863"/>
              <a:gd name="connsiteX2" fmla="*/ 870026 w 1805709"/>
              <a:gd name="connsiteY2" fmla="*/ 88984 h 2366863"/>
              <a:gd name="connsiteX3" fmla="*/ 1502992 w 1805709"/>
              <a:gd name="connsiteY3" fmla="*/ 484319 h 2366863"/>
              <a:gd name="connsiteX4" fmla="*/ 1805709 w 1805709"/>
              <a:gd name="connsiteY4" fmla="*/ 1825025 h 2366863"/>
              <a:gd name="connsiteX5" fmla="*/ 761267 w 1805709"/>
              <a:gd name="connsiteY5" fmla="*/ 2207330 h 2366863"/>
              <a:gd name="connsiteX6" fmla="*/ 16920 w 1805709"/>
              <a:gd name="connsiteY6" fmla="*/ 1662133 h 2366863"/>
              <a:gd name="connsiteX0" fmla="*/ 16920 w 1532230"/>
              <a:gd name="connsiteY0" fmla="*/ 1662133 h 2588627"/>
              <a:gd name="connsiteX1" fmla="*/ 264581 w 1532230"/>
              <a:gd name="connsiteY1" fmla="*/ 363998 h 2588627"/>
              <a:gd name="connsiteX2" fmla="*/ 870026 w 1532230"/>
              <a:gd name="connsiteY2" fmla="*/ 88984 h 2588627"/>
              <a:gd name="connsiteX3" fmla="*/ 1502992 w 1532230"/>
              <a:gd name="connsiteY3" fmla="*/ 484319 h 2588627"/>
              <a:gd name="connsiteX4" fmla="*/ 1434187 w 1532230"/>
              <a:gd name="connsiteY4" fmla="*/ 2151607 h 2588627"/>
              <a:gd name="connsiteX5" fmla="*/ 761267 w 1532230"/>
              <a:gd name="connsiteY5" fmla="*/ 2207330 h 2588627"/>
              <a:gd name="connsiteX6" fmla="*/ 16920 w 1532230"/>
              <a:gd name="connsiteY6" fmla="*/ 1662133 h 2588627"/>
              <a:gd name="connsiteX0" fmla="*/ 14108 w 1529418"/>
              <a:gd name="connsiteY0" fmla="*/ 1662133 h 2721269"/>
              <a:gd name="connsiteX1" fmla="*/ 261769 w 1529418"/>
              <a:gd name="connsiteY1" fmla="*/ 363998 h 2721269"/>
              <a:gd name="connsiteX2" fmla="*/ 867214 w 1529418"/>
              <a:gd name="connsiteY2" fmla="*/ 88984 h 2721269"/>
              <a:gd name="connsiteX3" fmla="*/ 1500180 w 1529418"/>
              <a:gd name="connsiteY3" fmla="*/ 484319 h 2721269"/>
              <a:gd name="connsiteX4" fmla="*/ 1431375 w 1529418"/>
              <a:gd name="connsiteY4" fmla="*/ 2151607 h 2721269"/>
              <a:gd name="connsiteX5" fmla="*/ 703414 w 1529418"/>
              <a:gd name="connsiteY5" fmla="*/ 2551099 h 2721269"/>
              <a:gd name="connsiteX6" fmla="*/ 14108 w 1529418"/>
              <a:gd name="connsiteY6" fmla="*/ 1662133 h 2721269"/>
              <a:gd name="connsiteX0" fmla="*/ 14108 w 1431375"/>
              <a:gd name="connsiteY0" fmla="*/ 1662133 h 2721269"/>
              <a:gd name="connsiteX1" fmla="*/ 261769 w 1431375"/>
              <a:gd name="connsiteY1" fmla="*/ 363998 h 2721269"/>
              <a:gd name="connsiteX2" fmla="*/ 867214 w 1431375"/>
              <a:gd name="connsiteY2" fmla="*/ 88984 h 2721269"/>
              <a:gd name="connsiteX3" fmla="*/ 1238739 w 1431375"/>
              <a:gd name="connsiteY3" fmla="*/ 1051539 h 2721269"/>
              <a:gd name="connsiteX4" fmla="*/ 1431375 w 1431375"/>
              <a:gd name="connsiteY4" fmla="*/ 2151607 h 2721269"/>
              <a:gd name="connsiteX5" fmla="*/ 703414 w 1431375"/>
              <a:gd name="connsiteY5" fmla="*/ 2551099 h 2721269"/>
              <a:gd name="connsiteX6" fmla="*/ 14108 w 1431375"/>
              <a:gd name="connsiteY6" fmla="*/ 1662133 h 2721269"/>
              <a:gd name="connsiteX0" fmla="*/ 14108 w 1431375"/>
              <a:gd name="connsiteY0" fmla="*/ 1603759 h 2662895"/>
              <a:gd name="connsiteX1" fmla="*/ 261769 w 1431375"/>
              <a:gd name="connsiteY1" fmla="*/ 305624 h 2662895"/>
              <a:gd name="connsiteX2" fmla="*/ 825934 w 1431375"/>
              <a:gd name="connsiteY2" fmla="*/ 150931 h 2662895"/>
              <a:gd name="connsiteX3" fmla="*/ 1238739 w 1431375"/>
              <a:gd name="connsiteY3" fmla="*/ 993165 h 2662895"/>
              <a:gd name="connsiteX4" fmla="*/ 1431375 w 1431375"/>
              <a:gd name="connsiteY4" fmla="*/ 2093233 h 2662895"/>
              <a:gd name="connsiteX5" fmla="*/ 703414 w 1431375"/>
              <a:gd name="connsiteY5" fmla="*/ 2492725 h 2662895"/>
              <a:gd name="connsiteX6" fmla="*/ 14108 w 1431375"/>
              <a:gd name="connsiteY6" fmla="*/ 1603759 h 266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375" h="2662895">
                <a:moveTo>
                  <a:pt x="14108" y="1603759"/>
                </a:moveTo>
                <a:cubicBezTo>
                  <a:pt x="-59499" y="1239242"/>
                  <a:pt x="174625" y="834238"/>
                  <a:pt x="261769" y="305624"/>
                </a:cubicBezTo>
                <a:cubicBezTo>
                  <a:pt x="348913" y="-222989"/>
                  <a:pt x="635586" y="79312"/>
                  <a:pt x="825934" y="150931"/>
                </a:cubicBezTo>
                <a:cubicBezTo>
                  <a:pt x="1016282" y="222550"/>
                  <a:pt x="1137832" y="669448"/>
                  <a:pt x="1238739" y="993165"/>
                </a:cubicBezTo>
                <a:cubicBezTo>
                  <a:pt x="1339646" y="1316882"/>
                  <a:pt x="1431375" y="1188515"/>
                  <a:pt x="1431375" y="2093233"/>
                </a:cubicBezTo>
                <a:cubicBezTo>
                  <a:pt x="1431375" y="2997951"/>
                  <a:pt x="939625" y="2574304"/>
                  <a:pt x="703414" y="2492725"/>
                </a:cubicBezTo>
                <a:cubicBezTo>
                  <a:pt x="467203" y="2411146"/>
                  <a:pt x="87715" y="1968276"/>
                  <a:pt x="14108" y="160375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3" name="Oval 8"/>
          <p:cNvSpPr/>
          <p:nvPr/>
        </p:nvSpPr>
        <p:spPr>
          <a:xfrm>
            <a:off x="1000809" y="2312556"/>
            <a:ext cx="560012" cy="446926"/>
          </a:xfrm>
          <a:custGeom>
            <a:avLst/>
            <a:gdLst>
              <a:gd name="connsiteX0" fmla="*/ 0 w 2672876"/>
              <a:gd name="connsiteY0" fmla="*/ 1638136 h 3276272"/>
              <a:gd name="connsiteX1" fmla="*/ 1336438 w 2672876"/>
              <a:gd name="connsiteY1" fmla="*/ 0 h 3276272"/>
              <a:gd name="connsiteX2" fmla="*/ 2672876 w 2672876"/>
              <a:gd name="connsiteY2" fmla="*/ 1638136 h 3276272"/>
              <a:gd name="connsiteX3" fmla="*/ 1336438 w 2672876"/>
              <a:gd name="connsiteY3" fmla="*/ 3276272 h 3276272"/>
              <a:gd name="connsiteX4" fmla="*/ 0 w 2672876"/>
              <a:gd name="connsiteY4" fmla="*/ 1638136 h 3276272"/>
              <a:gd name="connsiteX0" fmla="*/ 7454 w 2680330"/>
              <a:gd name="connsiteY0" fmla="*/ 1950652 h 3588788"/>
              <a:gd name="connsiteX1" fmla="*/ 1864753 w 2680330"/>
              <a:gd name="connsiteY1" fmla="*/ 0 h 3588788"/>
              <a:gd name="connsiteX2" fmla="*/ 2680330 w 2680330"/>
              <a:gd name="connsiteY2" fmla="*/ 1950652 h 3588788"/>
              <a:gd name="connsiteX3" fmla="*/ 1343892 w 2680330"/>
              <a:gd name="connsiteY3" fmla="*/ 3588788 h 3588788"/>
              <a:gd name="connsiteX4" fmla="*/ 7454 w 2680330"/>
              <a:gd name="connsiteY4" fmla="*/ 1950652 h 3588788"/>
              <a:gd name="connsiteX0" fmla="*/ 5215 w 2423448"/>
              <a:gd name="connsiteY0" fmla="*/ 1952729 h 3597210"/>
              <a:gd name="connsiteX1" fmla="*/ 1862514 w 2423448"/>
              <a:gd name="connsiteY1" fmla="*/ 2077 h 3597210"/>
              <a:gd name="connsiteX2" fmla="*/ 2423448 w 2423448"/>
              <a:gd name="connsiteY2" fmla="*/ 2334694 h 3597210"/>
              <a:gd name="connsiteX3" fmla="*/ 1341653 w 2423448"/>
              <a:gd name="connsiteY3" fmla="*/ 3590865 h 3597210"/>
              <a:gd name="connsiteX4" fmla="*/ 5215 w 2423448"/>
              <a:gd name="connsiteY4" fmla="*/ 1952729 h 3597210"/>
              <a:gd name="connsiteX0" fmla="*/ 6700 w 2135566"/>
              <a:gd name="connsiteY0" fmla="*/ 2962699 h 3625624"/>
              <a:gd name="connsiteX1" fmla="*/ 1574632 w 2135566"/>
              <a:gd name="connsiteY1" fmla="*/ 5049 h 3625624"/>
              <a:gd name="connsiteX2" fmla="*/ 2135566 w 2135566"/>
              <a:gd name="connsiteY2" fmla="*/ 2337666 h 3625624"/>
              <a:gd name="connsiteX3" fmla="*/ 1053771 w 2135566"/>
              <a:gd name="connsiteY3" fmla="*/ 3593837 h 3625624"/>
              <a:gd name="connsiteX4" fmla="*/ 6700 w 2135566"/>
              <a:gd name="connsiteY4" fmla="*/ 2962699 h 3625624"/>
              <a:gd name="connsiteX0" fmla="*/ 6805 w 2216694"/>
              <a:gd name="connsiteY0" fmla="*/ 2960239 h 3613083"/>
              <a:gd name="connsiteX1" fmla="*/ 1574737 w 2216694"/>
              <a:gd name="connsiteY1" fmla="*/ 2589 h 3613083"/>
              <a:gd name="connsiteX2" fmla="*/ 2216694 w 2216694"/>
              <a:gd name="connsiteY2" fmla="*/ 2497252 h 3613083"/>
              <a:gd name="connsiteX3" fmla="*/ 1053876 w 2216694"/>
              <a:gd name="connsiteY3" fmla="*/ 3591377 h 3613083"/>
              <a:gd name="connsiteX4" fmla="*/ 6805 w 2216694"/>
              <a:gd name="connsiteY4" fmla="*/ 2960239 h 3613083"/>
              <a:gd name="connsiteX0" fmla="*/ 19 w 2209908"/>
              <a:gd name="connsiteY0" fmla="*/ 3038235 h 3683793"/>
              <a:gd name="connsiteX1" fmla="*/ 1071972 w 2209908"/>
              <a:gd name="connsiteY1" fmla="*/ 833623 h 3683793"/>
              <a:gd name="connsiteX2" fmla="*/ 1567951 w 2209908"/>
              <a:gd name="connsiteY2" fmla="*/ 80585 h 3683793"/>
              <a:gd name="connsiteX3" fmla="*/ 2209908 w 2209908"/>
              <a:gd name="connsiteY3" fmla="*/ 2575248 h 3683793"/>
              <a:gd name="connsiteX4" fmla="*/ 1047090 w 2209908"/>
              <a:gd name="connsiteY4" fmla="*/ 3669373 h 3683793"/>
              <a:gd name="connsiteX5" fmla="*/ 19 w 2209908"/>
              <a:gd name="connsiteY5" fmla="*/ 3038235 h 3683793"/>
              <a:gd name="connsiteX0" fmla="*/ 13702 w 2223591"/>
              <a:gd name="connsiteY0" fmla="*/ 3439738 h 4095714"/>
              <a:gd name="connsiteX1" fmla="*/ 536566 w 2223591"/>
              <a:gd name="connsiteY1" fmla="*/ 268057 h 4095714"/>
              <a:gd name="connsiteX2" fmla="*/ 1581634 w 2223591"/>
              <a:gd name="connsiteY2" fmla="*/ 482088 h 4095714"/>
              <a:gd name="connsiteX3" fmla="*/ 2223591 w 2223591"/>
              <a:gd name="connsiteY3" fmla="*/ 2976751 h 4095714"/>
              <a:gd name="connsiteX4" fmla="*/ 1060773 w 2223591"/>
              <a:gd name="connsiteY4" fmla="*/ 4070876 h 4095714"/>
              <a:gd name="connsiteX5" fmla="*/ 13702 w 2223591"/>
              <a:gd name="connsiteY5" fmla="*/ 3439738 h 4095714"/>
              <a:gd name="connsiteX0" fmla="*/ 13702 w 2223591"/>
              <a:gd name="connsiteY0" fmla="*/ 3248663 h 3904638"/>
              <a:gd name="connsiteX1" fmla="*/ 536566 w 2223591"/>
              <a:gd name="connsiteY1" fmla="*/ 76982 h 3904638"/>
              <a:gd name="connsiteX2" fmla="*/ 1375932 w 2223591"/>
              <a:gd name="connsiteY2" fmla="*/ 2053660 h 3904638"/>
              <a:gd name="connsiteX3" fmla="*/ 2223591 w 2223591"/>
              <a:gd name="connsiteY3" fmla="*/ 2785676 h 3904638"/>
              <a:gd name="connsiteX4" fmla="*/ 1060773 w 2223591"/>
              <a:gd name="connsiteY4" fmla="*/ 3879801 h 3904638"/>
              <a:gd name="connsiteX5" fmla="*/ 13702 w 2223591"/>
              <a:gd name="connsiteY5" fmla="*/ 3248663 h 3904638"/>
              <a:gd name="connsiteX0" fmla="*/ 13702 w 1651133"/>
              <a:gd name="connsiteY0" fmla="*/ 3251075 h 3917587"/>
              <a:gd name="connsiteX1" fmla="*/ 536566 w 1651133"/>
              <a:gd name="connsiteY1" fmla="*/ 79394 h 3917587"/>
              <a:gd name="connsiteX2" fmla="*/ 1375932 w 1651133"/>
              <a:gd name="connsiteY2" fmla="*/ 2056072 h 3917587"/>
              <a:gd name="connsiteX3" fmla="*/ 1651133 w 1651133"/>
              <a:gd name="connsiteY3" fmla="*/ 3242081 h 3917587"/>
              <a:gd name="connsiteX4" fmla="*/ 1060773 w 1651133"/>
              <a:gd name="connsiteY4" fmla="*/ 3882213 h 3917587"/>
              <a:gd name="connsiteX5" fmla="*/ 13702 w 1651133"/>
              <a:gd name="connsiteY5" fmla="*/ 3251075 h 3917587"/>
              <a:gd name="connsiteX0" fmla="*/ 13702 w 1651133"/>
              <a:gd name="connsiteY0" fmla="*/ 3236231 h 3902743"/>
              <a:gd name="connsiteX1" fmla="*/ 536566 w 1651133"/>
              <a:gd name="connsiteY1" fmla="*/ 64550 h 3902743"/>
              <a:gd name="connsiteX2" fmla="*/ 1128251 w 1651133"/>
              <a:gd name="connsiteY2" fmla="*/ 2574071 h 3902743"/>
              <a:gd name="connsiteX3" fmla="*/ 1651133 w 1651133"/>
              <a:gd name="connsiteY3" fmla="*/ 3227237 h 3902743"/>
              <a:gd name="connsiteX4" fmla="*/ 1060773 w 1651133"/>
              <a:gd name="connsiteY4" fmla="*/ 3867369 h 3902743"/>
              <a:gd name="connsiteX5" fmla="*/ 13702 w 1651133"/>
              <a:gd name="connsiteY5" fmla="*/ 3236231 h 3902743"/>
              <a:gd name="connsiteX0" fmla="*/ 13702 w 1499771"/>
              <a:gd name="connsiteY0" fmla="*/ 3238040 h 4179801"/>
              <a:gd name="connsiteX1" fmla="*/ 536566 w 1499771"/>
              <a:gd name="connsiteY1" fmla="*/ 66359 h 4179801"/>
              <a:gd name="connsiteX2" fmla="*/ 1128251 w 1499771"/>
              <a:gd name="connsiteY2" fmla="*/ 2575880 h 4179801"/>
              <a:gd name="connsiteX3" fmla="*/ 1499771 w 1499771"/>
              <a:gd name="connsiteY3" fmla="*/ 3710325 h 4179801"/>
              <a:gd name="connsiteX4" fmla="*/ 1060773 w 1499771"/>
              <a:gd name="connsiteY4" fmla="*/ 3869178 h 4179801"/>
              <a:gd name="connsiteX5" fmla="*/ 13702 w 1499771"/>
              <a:gd name="connsiteY5" fmla="*/ 3238040 h 4179801"/>
              <a:gd name="connsiteX0" fmla="*/ 364 w 1486433"/>
              <a:gd name="connsiteY0" fmla="*/ 3238040 h 4364410"/>
              <a:gd name="connsiteX1" fmla="*/ 523228 w 1486433"/>
              <a:gd name="connsiteY1" fmla="*/ 66359 h 4364410"/>
              <a:gd name="connsiteX2" fmla="*/ 1114913 w 1486433"/>
              <a:gd name="connsiteY2" fmla="*/ 2575880 h 4364410"/>
              <a:gd name="connsiteX3" fmla="*/ 1486433 w 1486433"/>
              <a:gd name="connsiteY3" fmla="*/ 3710325 h 4364410"/>
              <a:gd name="connsiteX4" fmla="*/ 593351 w 1486433"/>
              <a:gd name="connsiteY4" fmla="*/ 4264515 h 4364410"/>
              <a:gd name="connsiteX5" fmla="*/ 364 w 1486433"/>
              <a:gd name="connsiteY5" fmla="*/ 3238040 h 4364410"/>
              <a:gd name="connsiteX0" fmla="*/ 363 w 1486432"/>
              <a:gd name="connsiteY0" fmla="*/ 3241960 h 4368330"/>
              <a:gd name="connsiteX1" fmla="*/ 523227 w 1486432"/>
              <a:gd name="connsiteY1" fmla="*/ 70279 h 4368330"/>
              <a:gd name="connsiteX2" fmla="*/ 1252514 w 1486432"/>
              <a:gd name="connsiteY2" fmla="*/ 2425102 h 4368330"/>
              <a:gd name="connsiteX3" fmla="*/ 1486432 w 1486432"/>
              <a:gd name="connsiteY3" fmla="*/ 3714245 h 4368330"/>
              <a:gd name="connsiteX4" fmla="*/ 593350 w 1486432"/>
              <a:gd name="connsiteY4" fmla="*/ 4268435 h 4368330"/>
              <a:gd name="connsiteX5" fmla="*/ 363 w 1486432"/>
              <a:gd name="connsiteY5" fmla="*/ 3241960 h 4368330"/>
              <a:gd name="connsiteX0" fmla="*/ 363 w 1523411"/>
              <a:gd name="connsiteY0" fmla="*/ 3253824 h 4380194"/>
              <a:gd name="connsiteX1" fmla="*/ 523227 w 1523411"/>
              <a:gd name="connsiteY1" fmla="*/ 82143 h 4380194"/>
              <a:gd name="connsiteX2" fmla="*/ 1252514 w 1523411"/>
              <a:gd name="connsiteY2" fmla="*/ 2436966 h 4380194"/>
              <a:gd name="connsiteX3" fmla="*/ 1486432 w 1523411"/>
              <a:gd name="connsiteY3" fmla="*/ 3726109 h 4380194"/>
              <a:gd name="connsiteX4" fmla="*/ 593350 w 1523411"/>
              <a:gd name="connsiteY4" fmla="*/ 4280299 h 4380194"/>
              <a:gd name="connsiteX5" fmla="*/ 363 w 1523411"/>
              <a:gd name="connsiteY5" fmla="*/ 3253824 h 4380194"/>
              <a:gd name="connsiteX0" fmla="*/ 363 w 1637792"/>
              <a:gd name="connsiteY0" fmla="*/ 3242712 h 4457661"/>
              <a:gd name="connsiteX1" fmla="*/ 523227 w 1637792"/>
              <a:gd name="connsiteY1" fmla="*/ 71031 h 4457661"/>
              <a:gd name="connsiteX2" fmla="*/ 1252514 w 1637792"/>
              <a:gd name="connsiteY2" fmla="*/ 2425854 h 4457661"/>
              <a:gd name="connsiteX3" fmla="*/ 1637792 w 1637792"/>
              <a:gd name="connsiteY3" fmla="*/ 3886882 h 4457661"/>
              <a:gd name="connsiteX4" fmla="*/ 593350 w 1637792"/>
              <a:gd name="connsiteY4" fmla="*/ 4269187 h 4457661"/>
              <a:gd name="connsiteX5" fmla="*/ 363 w 1637792"/>
              <a:gd name="connsiteY5" fmla="*/ 3242712 h 4457661"/>
              <a:gd name="connsiteX0" fmla="*/ 26006 w 1663435"/>
              <a:gd name="connsiteY0" fmla="*/ 3173620 h 4388571"/>
              <a:gd name="connsiteX1" fmla="*/ 149827 w 1663435"/>
              <a:gd name="connsiteY1" fmla="*/ 2391140 h 4388571"/>
              <a:gd name="connsiteX2" fmla="*/ 548870 w 1663435"/>
              <a:gd name="connsiteY2" fmla="*/ 1939 h 4388571"/>
              <a:gd name="connsiteX3" fmla="*/ 1278157 w 1663435"/>
              <a:gd name="connsiteY3" fmla="*/ 2356762 h 4388571"/>
              <a:gd name="connsiteX4" fmla="*/ 1663435 w 1663435"/>
              <a:gd name="connsiteY4" fmla="*/ 3817790 h 4388571"/>
              <a:gd name="connsiteX5" fmla="*/ 618993 w 1663435"/>
              <a:gd name="connsiteY5" fmla="*/ 4200095 h 4388571"/>
              <a:gd name="connsiteX6" fmla="*/ 26006 w 1663435"/>
              <a:gd name="connsiteY6" fmla="*/ 3173620 h 4388571"/>
              <a:gd name="connsiteX0" fmla="*/ 129167 w 1546434"/>
              <a:gd name="connsiteY0" fmla="*/ 3534578 h 4366737"/>
              <a:gd name="connsiteX1" fmla="*/ 32826 w 1546434"/>
              <a:gd name="connsiteY1" fmla="*/ 2391140 h 4366737"/>
              <a:gd name="connsiteX2" fmla="*/ 431869 w 1546434"/>
              <a:gd name="connsiteY2" fmla="*/ 1939 h 4366737"/>
              <a:gd name="connsiteX3" fmla="*/ 1161156 w 1546434"/>
              <a:gd name="connsiteY3" fmla="*/ 2356762 h 4366737"/>
              <a:gd name="connsiteX4" fmla="*/ 1546434 w 1546434"/>
              <a:gd name="connsiteY4" fmla="*/ 3817790 h 4366737"/>
              <a:gd name="connsiteX5" fmla="*/ 501992 w 1546434"/>
              <a:gd name="connsiteY5" fmla="*/ 4200095 h 4366737"/>
              <a:gd name="connsiteX6" fmla="*/ 129167 w 1546434"/>
              <a:gd name="connsiteY6" fmla="*/ 3534578 h 4366737"/>
              <a:gd name="connsiteX0" fmla="*/ 129167 w 1546434"/>
              <a:gd name="connsiteY0" fmla="*/ 3534578 h 4366737"/>
              <a:gd name="connsiteX1" fmla="*/ 32826 w 1546434"/>
              <a:gd name="connsiteY1" fmla="*/ 2391140 h 4366737"/>
              <a:gd name="connsiteX2" fmla="*/ 431869 w 1546434"/>
              <a:gd name="connsiteY2" fmla="*/ 1939 h 4366737"/>
              <a:gd name="connsiteX3" fmla="*/ 1340038 w 1546434"/>
              <a:gd name="connsiteY3" fmla="*/ 2305197 h 4366737"/>
              <a:gd name="connsiteX4" fmla="*/ 1546434 w 1546434"/>
              <a:gd name="connsiteY4" fmla="*/ 3817790 h 4366737"/>
              <a:gd name="connsiteX5" fmla="*/ 501992 w 1546434"/>
              <a:gd name="connsiteY5" fmla="*/ 4200095 h 4366737"/>
              <a:gd name="connsiteX6" fmla="*/ 129167 w 1546434"/>
              <a:gd name="connsiteY6" fmla="*/ 3534578 h 4366737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340038 w 1546434"/>
              <a:gd name="connsiteY3" fmla="*/ 2408231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106116 w 1546434"/>
              <a:gd name="connsiteY3" fmla="*/ 2648871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326277 w 1546434"/>
              <a:gd name="connsiteY3" fmla="*/ 2545740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4200 w 1802989"/>
              <a:gd name="connsiteY0" fmla="*/ 3757932 h 4462662"/>
              <a:gd name="connsiteX1" fmla="*/ 289381 w 1802989"/>
              <a:gd name="connsiteY1" fmla="*/ 2494174 h 4462662"/>
              <a:gd name="connsiteX2" fmla="*/ 564583 w 1802989"/>
              <a:gd name="connsiteY2" fmla="*/ 1843 h 4462662"/>
              <a:gd name="connsiteX3" fmla="*/ 1582832 w 1802989"/>
              <a:gd name="connsiteY3" fmla="*/ 2545740 h 4462662"/>
              <a:gd name="connsiteX4" fmla="*/ 1802989 w 1802989"/>
              <a:gd name="connsiteY4" fmla="*/ 3920824 h 4462662"/>
              <a:gd name="connsiteX5" fmla="*/ 758547 w 1802989"/>
              <a:gd name="connsiteY5" fmla="*/ 4303129 h 4462662"/>
              <a:gd name="connsiteX6" fmla="*/ 14200 w 1802989"/>
              <a:gd name="connsiteY6" fmla="*/ 3757932 h 4462662"/>
              <a:gd name="connsiteX0" fmla="*/ 16920 w 1805709"/>
              <a:gd name="connsiteY0" fmla="*/ 3757963 h 4462693"/>
              <a:gd name="connsiteX1" fmla="*/ 264581 w 1805709"/>
              <a:gd name="connsiteY1" fmla="*/ 2459828 h 4462693"/>
              <a:gd name="connsiteX2" fmla="*/ 567303 w 1805709"/>
              <a:gd name="connsiteY2" fmla="*/ 1874 h 4462693"/>
              <a:gd name="connsiteX3" fmla="*/ 1585552 w 1805709"/>
              <a:gd name="connsiteY3" fmla="*/ 2545771 h 4462693"/>
              <a:gd name="connsiteX4" fmla="*/ 1805709 w 1805709"/>
              <a:gd name="connsiteY4" fmla="*/ 3920855 h 4462693"/>
              <a:gd name="connsiteX5" fmla="*/ 761267 w 1805709"/>
              <a:gd name="connsiteY5" fmla="*/ 4303160 h 4462693"/>
              <a:gd name="connsiteX6" fmla="*/ 16920 w 1805709"/>
              <a:gd name="connsiteY6" fmla="*/ 3757963 h 4462693"/>
              <a:gd name="connsiteX0" fmla="*/ 16920 w 1805709"/>
              <a:gd name="connsiteY0" fmla="*/ 3757963 h 4462693"/>
              <a:gd name="connsiteX1" fmla="*/ 264581 w 1805709"/>
              <a:gd name="connsiteY1" fmla="*/ 2459828 h 4462693"/>
              <a:gd name="connsiteX2" fmla="*/ 567303 w 1805709"/>
              <a:gd name="connsiteY2" fmla="*/ 1874 h 4462693"/>
              <a:gd name="connsiteX3" fmla="*/ 1502992 w 1805709"/>
              <a:gd name="connsiteY3" fmla="*/ 2580149 h 4462693"/>
              <a:gd name="connsiteX4" fmla="*/ 1805709 w 1805709"/>
              <a:gd name="connsiteY4" fmla="*/ 3920855 h 4462693"/>
              <a:gd name="connsiteX5" fmla="*/ 761267 w 1805709"/>
              <a:gd name="connsiteY5" fmla="*/ 4303160 h 4462693"/>
              <a:gd name="connsiteX6" fmla="*/ 16920 w 1805709"/>
              <a:gd name="connsiteY6" fmla="*/ 3757963 h 4462693"/>
              <a:gd name="connsiteX0" fmla="*/ 16920 w 1805709"/>
              <a:gd name="connsiteY0" fmla="*/ 1662133 h 2366863"/>
              <a:gd name="connsiteX1" fmla="*/ 264581 w 1805709"/>
              <a:gd name="connsiteY1" fmla="*/ 363998 h 2366863"/>
              <a:gd name="connsiteX2" fmla="*/ 870026 w 1805709"/>
              <a:gd name="connsiteY2" fmla="*/ 88984 h 2366863"/>
              <a:gd name="connsiteX3" fmla="*/ 1502992 w 1805709"/>
              <a:gd name="connsiteY3" fmla="*/ 484319 h 2366863"/>
              <a:gd name="connsiteX4" fmla="*/ 1805709 w 1805709"/>
              <a:gd name="connsiteY4" fmla="*/ 1825025 h 2366863"/>
              <a:gd name="connsiteX5" fmla="*/ 761267 w 1805709"/>
              <a:gd name="connsiteY5" fmla="*/ 2207330 h 2366863"/>
              <a:gd name="connsiteX6" fmla="*/ 16920 w 1805709"/>
              <a:gd name="connsiteY6" fmla="*/ 1662133 h 2366863"/>
              <a:gd name="connsiteX0" fmla="*/ 16920 w 1532230"/>
              <a:gd name="connsiteY0" fmla="*/ 1662133 h 2588627"/>
              <a:gd name="connsiteX1" fmla="*/ 264581 w 1532230"/>
              <a:gd name="connsiteY1" fmla="*/ 363998 h 2588627"/>
              <a:gd name="connsiteX2" fmla="*/ 870026 w 1532230"/>
              <a:gd name="connsiteY2" fmla="*/ 88984 h 2588627"/>
              <a:gd name="connsiteX3" fmla="*/ 1502992 w 1532230"/>
              <a:gd name="connsiteY3" fmla="*/ 484319 h 2588627"/>
              <a:gd name="connsiteX4" fmla="*/ 1434187 w 1532230"/>
              <a:gd name="connsiteY4" fmla="*/ 2151607 h 2588627"/>
              <a:gd name="connsiteX5" fmla="*/ 761267 w 1532230"/>
              <a:gd name="connsiteY5" fmla="*/ 2207330 h 2588627"/>
              <a:gd name="connsiteX6" fmla="*/ 16920 w 1532230"/>
              <a:gd name="connsiteY6" fmla="*/ 1662133 h 2588627"/>
              <a:gd name="connsiteX0" fmla="*/ 14108 w 1529418"/>
              <a:gd name="connsiteY0" fmla="*/ 1662133 h 2721269"/>
              <a:gd name="connsiteX1" fmla="*/ 261769 w 1529418"/>
              <a:gd name="connsiteY1" fmla="*/ 363998 h 2721269"/>
              <a:gd name="connsiteX2" fmla="*/ 867214 w 1529418"/>
              <a:gd name="connsiteY2" fmla="*/ 88984 h 2721269"/>
              <a:gd name="connsiteX3" fmla="*/ 1500180 w 1529418"/>
              <a:gd name="connsiteY3" fmla="*/ 484319 h 2721269"/>
              <a:gd name="connsiteX4" fmla="*/ 1431375 w 1529418"/>
              <a:gd name="connsiteY4" fmla="*/ 2151607 h 2721269"/>
              <a:gd name="connsiteX5" fmla="*/ 703414 w 1529418"/>
              <a:gd name="connsiteY5" fmla="*/ 2551099 h 2721269"/>
              <a:gd name="connsiteX6" fmla="*/ 14108 w 1529418"/>
              <a:gd name="connsiteY6" fmla="*/ 1662133 h 2721269"/>
              <a:gd name="connsiteX0" fmla="*/ 14108 w 1431375"/>
              <a:gd name="connsiteY0" fmla="*/ 1662133 h 2721269"/>
              <a:gd name="connsiteX1" fmla="*/ 261769 w 1431375"/>
              <a:gd name="connsiteY1" fmla="*/ 363998 h 2721269"/>
              <a:gd name="connsiteX2" fmla="*/ 867214 w 1431375"/>
              <a:gd name="connsiteY2" fmla="*/ 88984 h 2721269"/>
              <a:gd name="connsiteX3" fmla="*/ 1238739 w 1431375"/>
              <a:gd name="connsiteY3" fmla="*/ 1051539 h 2721269"/>
              <a:gd name="connsiteX4" fmla="*/ 1431375 w 1431375"/>
              <a:gd name="connsiteY4" fmla="*/ 2151607 h 2721269"/>
              <a:gd name="connsiteX5" fmla="*/ 703414 w 1431375"/>
              <a:gd name="connsiteY5" fmla="*/ 2551099 h 2721269"/>
              <a:gd name="connsiteX6" fmla="*/ 14108 w 1431375"/>
              <a:gd name="connsiteY6" fmla="*/ 1662133 h 2721269"/>
              <a:gd name="connsiteX0" fmla="*/ 14108 w 1431375"/>
              <a:gd name="connsiteY0" fmla="*/ 1603759 h 2662895"/>
              <a:gd name="connsiteX1" fmla="*/ 261769 w 1431375"/>
              <a:gd name="connsiteY1" fmla="*/ 305624 h 2662895"/>
              <a:gd name="connsiteX2" fmla="*/ 825934 w 1431375"/>
              <a:gd name="connsiteY2" fmla="*/ 150931 h 2662895"/>
              <a:gd name="connsiteX3" fmla="*/ 1238739 w 1431375"/>
              <a:gd name="connsiteY3" fmla="*/ 993165 h 2662895"/>
              <a:gd name="connsiteX4" fmla="*/ 1431375 w 1431375"/>
              <a:gd name="connsiteY4" fmla="*/ 2093233 h 2662895"/>
              <a:gd name="connsiteX5" fmla="*/ 703414 w 1431375"/>
              <a:gd name="connsiteY5" fmla="*/ 2492725 h 2662895"/>
              <a:gd name="connsiteX6" fmla="*/ 14108 w 1431375"/>
              <a:gd name="connsiteY6" fmla="*/ 1603759 h 266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375" h="2662895">
                <a:moveTo>
                  <a:pt x="14108" y="1603759"/>
                </a:moveTo>
                <a:cubicBezTo>
                  <a:pt x="-59499" y="1239242"/>
                  <a:pt x="174625" y="834238"/>
                  <a:pt x="261769" y="305624"/>
                </a:cubicBezTo>
                <a:cubicBezTo>
                  <a:pt x="348913" y="-222989"/>
                  <a:pt x="635586" y="79312"/>
                  <a:pt x="825934" y="150931"/>
                </a:cubicBezTo>
                <a:cubicBezTo>
                  <a:pt x="1016282" y="222550"/>
                  <a:pt x="1137832" y="669448"/>
                  <a:pt x="1238739" y="993165"/>
                </a:cubicBezTo>
                <a:cubicBezTo>
                  <a:pt x="1339646" y="1316882"/>
                  <a:pt x="1431375" y="1188515"/>
                  <a:pt x="1431375" y="2093233"/>
                </a:cubicBezTo>
                <a:cubicBezTo>
                  <a:pt x="1431375" y="2997951"/>
                  <a:pt x="939625" y="2574304"/>
                  <a:pt x="703414" y="2492725"/>
                </a:cubicBezTo>
                <a:cubicBezTo>
                  <a:pt x="467203" y="2411146"/>
                  <a:pt x="87715" y="1968276"/>
                  <a:pt x="14108" y="1603759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6" name="Oval 8"/>
          <p:cNvSpPr/>
          <p:nvPr/>
        </p:nvSpPr>
        <p:spPr>
          <a:xfrm rot="20284836">
            <a:off x="7894147" y="933397"/>
            <a:ext cx="439250" cy="602971"/>
          </a:xfrm>
          <a:custGeom>
            <a:avLst/>
            <a:gdLst>
              <a:gd name="connsiteX0" fmla="*/ 0 w 2672876"/>
              <a:gd name="connsiteY0" fmla="*/ 1638136 h 3276272"/>
              <a:gd name="connsiteX1" fmla="*/ 1336438 w 2672876"/>
              <a:gd name="connsiteY1" fmla="*/ 0 h 3276272"/>
              <a:gd name="connsiteX2" fmla="*/ 2672876 w 2672876"/>
              <a:gd name="connsiteY2" fmla="*/ 1638136 h 3276272"/>
              <a:gd name="connsiteX3" fmla="*/ 1336438 w 2672876"/>
              <a:gd name="connsiteY3" fmla="*/ 3276272 h 3276272"/>
              <a:gd name="connsiteX4" fmla="*/ 0 w 2672876"/>
              <a:gd name="connsiteY4" fmla="*/ 1638136 h 3276272"/>
              <a:gd name="connsiteX0" fmla="*/ 7454 w 2680330"/>
              <a:gd name="connsiteY0" fmla="*/ 1950652 h 3588788"/>
              <a:gd name="connsiteX1" fmla="*/ 1864753 w 2680330"/>
              <a:gd name="connsiteY1" fmla="*/ 0 h 3588788"/>
              <a:gd name="connsiteX2" fmla="*/ 2680330 w 2680330"/>
              <a:gd name="connsiteY2" fmla="*/ 1950652 h 3588788"/>
              <a:gd name="connsiteX3" fmla="*/ 1343892 w 2680330"/>
              <a:gd name="connsiteY3" fmla="*/ 3588788 h 3588788"/>
              <a:gd name="connsiteX4" fmla="*/ 7454 w 2680330"/>
              <a:gd name="connsiteY4" fmla="*/ 1950652 h 3588788"/>
              <a:gd name="connsiteX0" fmla="*/ 5215 w 2423448"/>
              <a:gd name="connsiteY0" fmla="*/ 1952729 h 3597210"/>
              <a:gd name="connsiteX1" fmla="*/ 1862514 w 2423448"/>
              <a:gd name="connsiteY1" fmla="*/ 2077 h 3597210"/>
              <a:gd name="connsiteX2" fmla="*/ 2423448 w 2423448"/>
              <a:gd name="connsiteY2" fmla="*/ 2334694 h 3597210"/>
              <a:gd name="connsiteX3" fmla="*/ 1341653 w 2423448"/>
              <a:gd name="connsiteY3" fmla="*/ 3590865 h 3597210"/>
              <a:gd name="connsiteX4" fmla="*/ 5215 w 2423448"/>
              <a:gd name="connsiteY4" fmla="*/ 1952729 h 3597210"/>
              <a:gd name="connsiteX0" fmla="*/ 6700 w 2135566"/>
              <a:gd name="connsiteY0" fmla="*/ 2962699 h 3625624"/>
              <a:gd name="connsiteX1" fmla="*/ 1574632 w 2135566"/>
              <a:gd name="connsiteY1" fmla="*/ 5049 h 3625624"/>
              <a:gd name="connsiteX2" fmla="*/ 2135566 w 2135566"/>
              <a:gd name="connsiteY2" fmla="*/ 2337666 h 3625624"/>
              <a:gd name="connsiteX3" fmla="*/ 1053771 w 2135566"/>
              <a:gd name="connsiteY3" fmla="*/ 3593837 h 3625624"/>
              <a:gd name="connsiteX4" fmla="*/ 6700 w 2135566"/>
              <a:gd name="connsiteY4" fmla="*/ 2962699 h 3625624"/>
              <a:gd name="connsiteX0" fmla="*/ 6805 w 2216694"/>
              <a:gd name="connsiteY0" fmla="*/ 2960239 h 3613083"/>
              <a:gd name="connsiteX1" fmla="*/ 1574737 w 2216694"/>
              <a:gd name="connsiteY1" fmla="*/ 2589 h 3613083"/>
              <a:gd name="connsiteX2" fmla="*/ 2216694 w 2216694"/>
              <a:gd name="connsiteY2" fmla="*/ 2497252 h 3613083"/>
              <a:gd name="connsiteX3" fmla="*/ 1053876 w 2216694"/>
              <a:gd name="connsiteY3" fmla="*/ 3591377 h 3613083"/>
              <a:gd name="connsiteX4" fmla="*/ 6805 w 2216694"/>
              <a:gd name="connsiteY4" fmla="*/ 2960239 h 3613083"/>
              <a:gd name="connsiteX0" fmla="*/ 19 w 2209908"/>
              <a:gd name="connsiteY0" fmla="*/ 3038235 h 3683793"/>
              <a:gd name="connsiteX1" fmla="*/ 1071972 w 2209908"/>
              <a:gd name="connsiteY1" fmla="*/ 833623 h 3683793"/>
              <a:gd name="connsiteX2" fmla="*/ 1567951 w 2209908"/>
              <a:gd name="connsiteY2" fmla="*/ 80585 h 3683793"/>
              <a:gd name="connsiteX3" fmla="*/ 2209908 w 2209908"/>
              <a:gd name="connsiteY3" fmla="*/ 2575248 h 3683793"/>
              <a:gd name="connsiteX4" fmla="*/ 1047090 w 2209908"/>
              <a:gd name="connsiteY4" fmla="*/ 3669373 h 3683793"/>
              <a:gd name="connsiteX5" fmla="*/ 19 w 2209908"/>
              <a:gd name="connsiteY5" fmla="*/ 3038235 h 368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908" h="3683793">
                <a:moveTo>
                  <a:pt x="19" y="3038235"/>
                </a:moveTo>
                <a:cubicBezTo>
                  <a:pt x="4166" y="2565610"/>
                  <a:pt x="810650" y="1326565"/>
                  <a:pt x="1071972" y="833623"/>
                </a:cubicBezTo>
                <a:cubicBezTo>
                  <a:pt x="1333294" y="340681"/>
                  <a:pt x="1378295" y="-209686"/>
                  <a:pt x="1567951" y="80585"/>
                </a:cubicBezTo>
                <a:cubicBezTo>
                  <a:pt x="1757607" y="370856"/>
                  <a:pt x="2209908" y="1670530"/>
                  <a:pt x="2209908" y="2575248"/>
                </a:cubicBezTo>
                <a:cubicBezTo>
                  <a:pt x="2209908" y="3479966"/>
                  <a:pt x="1415405" y="3592209"/>
                  <a:pt x="1047090" y="3669373"/>
                </a:cubicBezTo>
                <a:cubicBezTo>
                  <a:pt x="678775" y="3746537"/>
                  <a:pt x="-4128" y="3510860"/>
                  <a:pt x="19" y="3038235"/>
                </a:cubicBezTo>
                <a:close/>
              </a:path>
            </a:pathLst>
          </a:cu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8" name="Oval 8"/>
          <p:cNvSpPr/>
          <p:nvPr/>
        </p:nvSpPr>
        <p:spPr>
          <a:xfrm>
            <a:off x="317300" y="3260389"/>
            <a:ext cx="1858926" cy="2480654"/>
          </a:xfrm>
          <a:custGeom>
            <a:avLst/>
            <a:gdLst>
              <a:gd name="connsiteX0" fmla="*/ 0 w 2672876"/>
              <a:gd name="connsiteY0" fmla="*/ 1638136 h 3276272"/>
              <a:gd name="connsiteX1" fmla="*/ 1336438 w 2672876"/>
              <a:gd name="connsiteY1" fmla="*/ 0 h 3276272"/>
              <a:gd name="connsiteX2" fmla="*/ 2672876 w 2672876"/>
              <a:gd name="connsiteY2" fmla="*/ 1638136 h 3276272"/>
              <a:gd name="connsiteX3" fmla="*/ 1336438 w 2672876"/>
              <a:gd name="connsiteY3" fmla="*/ 3276272 h 3276272"/>
              <a:gd name="connsiteX4" fmla="*/ 0 w 2672876"/>
              <a:gd name="connsiteY4" fmla="*/ 1638136 h 3276272"/>
              <a:gd name="connsiteX0" fmla="*/ 7454 w 2680330"/>
              <a:gd name="connsiteY0" fmla="*/ 1950652 h 3588788"/>
              <a:gd name="connsiteX1" fmla="*/ 1864753 w 2680330"/>
              <a:gd name="connsiteY1" fmla="*/ 0 h 3588788"/>
              <a:gd name="connsiteX2" fmla="*/ 2680330 w 2680330"/>
              <a:gd name="connsiteY2" fmla="*/ 1950652 h 3588788"/>
              <a:gd name="connsiteX3" fmla="*/ 1343892 w 2680330"/>
              <a:gd name="connsiteY3" fmla="*/ 3588788 h 3588788"/>
              <a:gd name="connsiteX4" fmla="*/ 7454 w 2680330"/>
              <a:gd name="connsiteY4" fmla="*/ 1950652 h 3588788"/>
              <a:gd name="connsiteX0" fmla="*/ 5215 w 2423448"/>
              <a:gd name="connsiteY0" fmla="*/ 1952729 h 3597210"/>
              <a:gd name="connsiteX1" fmla="*/ 1862514 w 2423448"/>
              <a:gd name="connsiteY1" fmla="*/ 2077 h 3597210"/>
              <a:gd name="connsiteX2" fmla="*/ 2423448 w 2423448"/>
              <a:gd name="connsiteY2" fmla="*/ 2334694 h 3597210"/>
              <a:gd name="connsiteX3" fmla="*/ 1341653 w 2423448"/>
              <a:gd name="connsiteY3" fmla="*/ 3590865 h 3597210"/>
              <a:gd name="connsiteX4" fmla="*/ 5215 w 2423448"/>
              <a:gd name="connsiteY4" fmla="*/ 1952729 h 3597210"/>
              <a:gd name="connsiteX0" fmla="*/ 6700 w 2135566"/>
              <a:gd name="connsiteY0" fmla="*/ 2962699 h 3625624"/>
              <a:gd name="connsiteX1" fmla="*/ 1574632 w 2135566"/>
              <a:gd name="connsiteY1" fmla="*/ 5049 h 3625624"/>
              <a:gd name="connsiteX2" fmla="*/ 2135566 w 2135566"/>
              <a:gd name="connsiteY2" fmla="*/ 2337666 h 3625624"/>
              <a:gd name="connsiteX3" fmla="*/ 1053771 w 2135566"/>
              <a:gd name="connsiteY3" fmla="*/ 3593837 h 3625624"/>
              <a:gd name="connsiteX4" fmla="*/ 6700 w 2135566"/>
              <a:gd name="connsiteY4" fmla="*/ 2962699 h 3625624"/>
              <a:gd name="connsiteX0" fmla="*/ 6805 w 2216694"/>
              <a:gd name="connsiteY0" fmla="*/ 2960239 h 3613083"/>
              <a:gd name="connsiteX1" fmla="*/ 1574737 w 2216694"/>
              <a:gd name="connsiteY1" fmla="*/ 2589 h 3613083"/>
              <a:gd name="connsiteX2" fmla="*/ 2216694 w 2216694"/>
              <a:gd name="connsiteY2" fmla="*/ 2497252 h 3613083"/>
              <a:gd name="connsiteX3" fmla="*/ 1053876 w 2216694"/>
              <a:gd name="connsiteY3" fmla="*/ 3591377 h 3613083"/>
              <a:gd name="connsiteX4" fmla="*/ 6805 w 2216694"/>
              <a:gd name="connsiteY4" fmla="*/ 2960239 h 3613083"/>
              <a:gd name="connsiteX0" fmla="*/ 19 w 2209908"/>
              <a:gd name="connsiteY0" fmla="*/ 3038235 h 3683793"/>
              <a:gd name="connsiteX1" fmla="*/ 1071972 w 2209908"/>
              <a:gd name="connsiteY1" fmla="*/ 833623 h 3683793"/>
              <a:gd name="connsiteX2" fmla="*/ 1567951 w 2209908"/>
              <a:gd name="connsiteY2" fmla="*/ 80585 h 3683793"/>
              <a:gd name="connsiteX3" fmla="*/ 2209908 w 2209908"/>
              <a:gd name="connsiteY3" fmla="*/ 2575248 h 3683793"/>
              <a:gd name="connsiteX4" fmla="*/ 1047090 w 2209908"/>
              <a:gd name="connsiteY4" fmla="*/ 3669373 h 3683793"/>
              <a:gd name="connsiteX5" fmla="*/ 19 w 2209908"/>
              <a:gd name="connsiteY5" fmla="*/ 3038235 h 368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908" h="3683793">
                <a:moveTo>
                  <a:pt x="19" y="3038235"/>
                </a:moveTo>
                <a:cubicBezTo>
                  <a:pt x="4166" y="2565610"/>
                  <a:pt x="810650" y="1326565"/>
                  <a:pt x="1071972" y="833623"/>
                </a:cubicBezTo>
                <a:cubicBezTo>
                  <a:pt x="1333294" y="340681"/>
                  <a:pt x="1378295" y="-209686"/>
                  <a:pt x="1567951" y="80585"/>
                </a:cubicBezTo>
                <a:cubicBezTo>
                  <a:pt x="1757607" y="370856"/>
                  <a:pt x="2209908" y="1670530"/>
                  <a:pt x="2209908" y="2575248"/>
                </a:cubicBezTo>
                <a:cubicBezTo>
                  <a:pt x="2209908" y="3479966"/>
                  <a:pt x="1415405" y="3592209"/>
                  <a:pt x="1047090" y="3669373"/>
                </a:cubicBezTo>
                <a:cubicBezTo>
                  <a:pt x="678775" y="3746537"/>
                  <a:pt x="-4128" y="3510860"/>
                  <a:pt x="19" y="303823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9" name="Oval 8"/>
          <p:cNvSpPr/>
          <p:nvPr/>
        </p:nvSpPr>
        <p:spPr>
          <a:xfrm>
            <a:off x="1018959" y="2312556"/>
            <a:ext cx="560012" cy="446926"/>
          </a:xfrm>
          <a:custGeom>
            <a:avLst/>
            <a:gdLst>
              <a:gd name="connsiteX0" fmla="*/ 0 w 2672876"/>
              <a:gd name="connsiteY0" fmla="*/ 1638136 h 3276272"/>
              <a:gd name="connsiteX1" fmla="*/ 1336438 w 2672876"/>
              <a:gd name="connsiteY1" fmla="*/ 0 h 3276272"/>
              <a:gd name="connsiteX2" fmla="*/ 2672876 w 2672876"/>
              <a:gd name="connsiteY2" fmla="*/ 1638136 h 3276272"/>
              <a:gd name="connsiteX3" fmla="*/ 1336438 w 2672876"/>
              <a:gd name="connsiteY3" fmla="*/ 3276272 h 3276272"/>
              <a:gd name="connsiteX4" fmla="*/ 0 w 2672876"/>
              <a:gd name="connsiteY4" fmla="*/ 1638136 h 3276272"/>
              <a:gd name="connsiteX0" fmla="*/ 7454 w 2680330"/>
              <a:gd name="connsiteY0" fmla="*/ 1950652 h 3588788"/>
              <a:gd name="connsiteX1" fmla="*/ 1864753 w 2680330"/>
              <a:gd name="connsiteY1" fmla="*/ 0 h 3588788"/>
              <a:gd name="connsiteX2" fmla="*/ 2680330 w 2680330"/>
              <a:gd name="connsiteY2" fmla="*/ 1950652 h 3588788"/>
              <a:gd name="connsiteX3" fmla="*/ 1343892 w 2680330"/>
              <a:gd name="connsiteY3" fmla="*/ 3588788 h 3588788"/>
              <a:gd name="connsiteX4" fmla="*/ 7454 w 2680330"/>
              <a:gd name="connsiteY4" fmla="*/ 1950652 h 3588788"/>
              <a:gd name="connsiteX0" fmla="*/ 5215 w 2423448"/>
              <a:gd name="connsiteY0" fmla="*/ 1952729 h 3597210"/>
              <a:gd name="connsiteX1" fmla="*/ 1862514 w 2423448"/>
              <a:gd name="connsiteY1" fmla="*/ 2077 h 3597210"/>
              <a:gd name="connsiteX2" fmla="*/ 2423448 w 2423448"/>
              <a:gd name="connsiteY2" fmla="*/ 2334694 h 3597210"/>
              <a:gd name="connsiteX3" fmla="*/ 1341653 w 2423448"/>
              <a:gd name="connsiteY3" fmla="*/ 3590865 h 3597210"/>
              <a:gd name="connsiteX4" fmla="*/ 5215 w 2423448"/>
              <a:gd name="connsiteY4" fmla="*/ 1952729 h 3597210"/>
              <a:gd name="connsiteX0" fmla="*/ 6700 w 2135566"/>
              <a:gd name="connsiteY0" fmla="*/ 2962699 h 3625624"/>
              <a:gd name="connsiteX1" fmla="*/ 1574632 w 2135566"/>
              <a:gd name="connsiteY1" fmla="*/ 5049 h 3625624"/>
              <a:gd name="connsiteX2" fmla="*/ 2135566 w 2135566"/>
              <a:gd name="connsiteY2" fmla="*/ 2337666 h 3625624"/>
              <a:gd name="connsiteX3" fmla="*/ 1053771 w 2135566"/>
              <a:gd name="connsiteY3" fmla="*/ 3593837 h 3625624"/>
              <a:gd name="connsiteX4" fmla="*/ 6700 w 2135566"/>
              <a:gd name="connsiteY4" fmla="*/ 2962699 h 3625624"/>
              <a:gd name="connsiteX0" fmla="*/ 6805 w 2216694"/>
              <a:gd name="connsiteY0" fmla="*/ 2960239 h 3613083"/>
              <a:gd name="connsiteX1" fmla="*/ 1574737 w 2216694"/>
              <a:gd name="connsiteY1" fmla="*/ 2589 h 3613083"/>
              <a:gd name="connsiteX2" fmla="*/ 2216694 w 2216694"/>
              <a:gd name="connsiteY2" fmla="*/ 2497252 h 3613083"/>
              <a:gd name="connsiteX3" fmla="*/ 1053876 w 2216694"/>
              <a:gd name="connsiteY3" fmla="*/ 3591377 h 3613083"/>
              <a:gd name="connsiteX4" fmla="*/ 6805 w 2216694"/>
              <a:gd name="connsiteY4" fmla="*/ 2960239 h 3613083"/>
              <a:gd name="connsiteX0" fmla="*/ 19 w 2209908"/>
              <a:gd name="connsiteY0" fmla="*/ 3038235 h 3683793"/>
              <a:gd name="connsiteX1" fmla="*/ 1071972 w 2209908"/>
              <a:gd name="connsiteY1" fmla="*/ 833623 h 3683793"/>
              <a:gd name="connsiteX2" fmla="*/ 1567951 w 2209908"/>
              <a:gd name="connsiteY2" fmla="*/ 80585 h 3683793"/>
              <a:gd name="connsiteX3" fmla="*/ 2209908 w 2209908"/>
              <a:gd name="connsiteY3" fmla="*/ 2575248 h 3683793"/>
              <a:gd name="connsiteX4" fmla="*/ 1047090 w 2209908"/>
              <a:gd name="connsiteY4" fmla="*/ 3669373 h 3683793"/>
              <a:gd name="connsiteX5" fmla="*/ 19 w 2209908"/>
              <a:gd name="connsiteY5" fmla="*/ 3038235 h 3683793"/>
              <a:gd name="connsiteX0" fmla="*/ 13702 w 2223591"/>
              <a:gd name="connsiteY0" fmla="*/ 3439738 h 4095714"/>
              <a:gd name="connsiteX1" fmla="*/ 536566 w 2223591"/>
              <a:gd name="connsiteY1" fmla="*/ 268057 h 4095714"/>
              <a:gd name="connsiteX2" fmla="*/ 1581634 w 2223591"/>
              <a:gd name="connsiteY2" fmla="*/ 482088 h 4095714"/>
              <a:gd name="connsiteX3" fmla="*/ 2223591 w 2223591"/>
              <a:gd name="connsiteY3" fmla="*/ 2976751 h 4095714"/>
              <a:gd name="connsiteX4" fmla="*/ 1060773 w 2223591"/>
              <a:gd name="connsiteY4" fmla="*/ 4070876 h 4095714"/>
              <a:gd name="connsiteX5" fmla="*/ 13702 w 2223591"/>
              <a:gd name="connsiteY5" fmla="*/ 3439738 h 4095714"/>
              <a:gd name="connsiteX0" fmla="*/ 13702 w 2223591"/>
              <a:gd name="connsiteY0" fmla="*/ 3248663 h 3904638"/>
              <a:gd name="connsiteX1" fmla="*/ 536566 w 2223591"/>
              <a:gd name="connsiteY1" fmla="*/ 76982 h 3904638"/>
              <a:gd name="connsiteX2" fmla="*/ 1375932 w 2223591"/>
              <a:gd name="connsiteY2" fmla="*/ 2053660 h 3904638"/>
              <a:gd name="connsiteX3" fmla="*/ 2223591 w 2223591"/>
              <a:gd name="connsiteY3" fmla="*/ 2785676 h 3904638"/>
              <a:gd name="connsiteX4" fmla="*/ 1060773 w 2223591"/>
              <a:gd name="connsiteY4" fmla="*/ 3879801 h 3904638"/>
              <a:gd name="connsiteX5" fmla="*/ 13702 w 2223591"/>
              <a:gd name="connsiteY5" fmla="*/ 3248663 h 3904638"/>
              <a:gd name="connsiteX0" fmla="*/ 13702 w 1651133"/>
              <a:gd name="connsiteY0" fmla="*/ 3251075 h 3917587"/>
              <a:gd name="connsiteX1" fmla="*/ 536566 w 1651133"/>
              <a:gd name="connsiteY1" fmla="*/ 79394 h 3917587"/>
              <a:gd name="connsiteX2" fmla="*/ 1375932 w 1651133"/>
              <a:gd name="connsiteY2" fmla="*/ 2056072 h 3917587"/>
              <a:gd name="connsiteX3" fmla="*/ 1651133 w 1651133"/>
              <a:gd name="connsiteY3" fmla="*/ 3242081 h 3917587"/>
              <a:gd name="connsiteX4" fmla="*/ 1060773 w 1651133"/>
              <a:gd name="connsiteY4" fmla="*/ 3882213 h 3917587"/>
              <a:gd name="connsiteX5" fmla="*/ 13702 w 1651133"/>
              <a:gd name="connsiteY5" fmla="*/ 3251075 h 3917587"/>
              <a:gd name="connsiteX0" fmla="*/ 13702 w 1651133"/>
              <a:gd name="connsiteY0" fmla="*/ 3236231 h 3902743"/>
              <a:gd name="connsiteX1" fmla="*/ 536566 w 1651133"/>
              <a:gd name="connsiteY1" fmla="*/ 64550 h 3902743"/>
              <a:gd name="connsiteX2" fmla="*/ 1128251 w 1651133"/>
              <a:gd name="connsiteY2" fmla="*/ 2574071 h 3902743"/>
              <a:gd name="connsiteX3" fmla="*/ 1651133 w 1651133"/>
              <a:gd name="connsiteY3" fmla="*/ 3227237 h 3902743"/>
              <a:gd name="connsiteX4" fmla="*/ 1060773 w 1651133"/>
              <a:gd name="connsiteY4" fmla="*/ 3867369 h 3902743"/>
              <a:gd name="connsiteX5" fmla="*/ 13702 w 1651133"/>
              <a:gd name="connsiteY5" fmla="*/ 3236231 h 3902743"/>
              <a:gd name="connsiteX0" fmla="*/ 13702 w 1499771"/>
              <a:gd name="connsiteY0" fmla="*/ 3238040 h 4179801"/>
              <a:gd name="connsiteX1" fmla="*/ 536566 w 1499771"/>
              <a:gd name="connsiteY1" fmla="*/ 66359 h 4179801"/>
              <a:gd name="connsiteX2" fmla="*/ 1128251 w 1499771"/>
              <a:gd name="connsiteY2" fmla="*/ 2575880 h 4179801"/>
              <a:gd name="connsiteX3" fmla="*/ 1499771 w 1499771"/>
              <a:gd name="connsiteY3" fmla="*/ 3710325 h 4179801"/>
              <a:gd name="connsiteX4" fmla="*/ 1060773 w 1499771"/>
              <a:gd name="connsiteY4" fmla="*/ 3869178 h 4179801"/>
              <a:gd name="connsiteX5" fmla="*/ 13702 w 1499771"/>
              <a:gd name="connsiteY5" fmla="*/ 3238040 h 4179801"/>
              <a:gd name="connsiteX0" fmla="*/ 364 w 1486433"/>
              <a:gd name="connsiteY0" fmla="*/ 3238040 h 4364410"/>
              <a:gd name="connsiteX1" fmla="*/ 523228 w 1486433"/>
              <a:gd name="connsiteY1" fmla="*/ 66359 h 4364410"/>
              <a:gd name="connsiteX2" fmla="*/ 1114913 w 1486433"/>
              <a:gd name="connsiteY2" fmla="*/ 2575880 h 4364410"/>
              <a:gd name="connsiteX3" fmla="*/ 1486433 w 1486433"/>
              <a:gd name="connsiteY3" fmla="*/ 3710325 h 4364410"/>
              <a:gd name="connsiteX4" fmla="*/ 593351 w 1486433"/>
              <a:gd name="connsiteY4" fmla="*/ 4264515 h 4364410"/>
              <a:gd name="connsiteX5" fmla="*/ 364 w 1486433"/>
              <a:gd name="connsiteY5" fmla="*/ 3238040 h 4364410"/>
              <a:gd name="connsiteX0" fmla="*/ 363 w 1486432"/>
              <a:gd name="connsiteY0" fmla="*/ 3241960 h 4368330"/>
              <a:gd name="connsiteX1" fmla="*/ 523227 w 1486432"/>
              <a:gd name="connsiteY1" fmla="*/ 70279 h 4368330"/>
              <a:gd name="connsiteX2" fmla="*/ 1252514 w 1486432"/>
              <a:gd name="connsiteY2" fmla="*/ 2425102 h 4368330"/>
              <a:gd name="connsiteX3" fmla="*/ 1486432 w 1486432"/>
              <a:gd name="connsiteY3" fmla="*/ 3714245 h 4368330"/>
              <a:gd name="connsiteX4" fmla="*/ 593350 w 1486432"/>
              <a:gd name="connsiteY4" fmla="*/ 4268435 h 4368330"/>
              <a:gd name="connsiteX5" fmla="*/ 363 w 1486432"/>
              <a:gd name="connsiteY5" fmla="*/ 3241960 h 4368330"/>
              <a:gd name="connsiteX0" fmla="*/ 363 w 1523411"/>
              <a:gd name="connsiteY0" fmla="*/ 3253824 h 4380194"/>
              <a:gd name="connsiteX1" fmla="*/ 523227 w 1523411"/>
              <a:gd name="connsiteY1" fmla="*/ 82143 h 4380194"/>
              <a:gd name="connsiteX2" fmla="*/ 1252514 w 1523411"/>
              <a:gd name="connsiteY2" fmla="*/ 2436966 h 4380194"/>
              <a:gd name="connsiteX3" fmla="*/ 1486432 w 1523411"/>
              <a:gd name="connsiteY3" fmla="*/ 3726109 h 4380194"/>
              <a:gd name="connsiteX4" fmla="*/ 593350 w 1523411"/>
              <a:gd name="connsiteY4" fmla="*/ 4280299 h 4380194"/>
              <a:gd name="connsiteX5" fmla="*/ 363 w 1523411"/>
              <a:gd name="connsiteY5" fmla="*/ 3253824 h 4380194"/>
              <a:gd name="connsiteX0" fmla="*/ 363 w 1637792"/>
              <a:gd name="connsiteY0" fmla="*/ 3242712 h 4457661"/>
              <a:gd name="connsiteX1" fmla="*/ 523227 w 1637792"/>
              <a:gd name="connsiteY1" fmla="*/ 71031 h 4457661"/>
              <a:gd name="connsiteX2" fmla="*/ 1252514 w 1637792"/>
              <a:gd name="connsiteY2" fmla="*/ 2425854 h 4457661"/>
              <a:gd name="connsiteX3" fmla="*/ 1637792 w 1637792"/>
              <a:gd name="connsiteY3" fmla="*/ 3886882 h 4457661"/>
              <a:gd name="connsiteX4" fmla="*/ 593350 w 1637792"/>
              <a:gd name="connsiteY4" fmla="*/ 4269187 h 4457661"/>
              <a:gd name="connsiteX5" fmla="*/ 363 w 1637792"/>
              <a:gd name="connsiteY5" fmla="*/ 3242712 h 4457661"/>
              <a:gd name="connsiteX0" fmla="*/ 26006 w 1663435"/>
              <a:gd name="connsiteY0" fmla="*/ 3173620 h 4388571"/>
              <a:gd name="connsiteX1" fmla="*/ 149827 w 1663435"/>
              <a:gd name="connsiteY1" fmla="*/ 2391140 h 4388571"/>
              <a:gd name="connsiteX2" fmla="*/ 548870 w 1663435"/>
              <a:gd name="connsiteY2" fmla="*/ 1939 h 4388571"/>
              <a:gd name="connsiteX3" fmla="*/ 1278157 w 1663435"/>
              <a:gd name="connsiteY3" fmla="*/ 2356762 h 4388571"/>
              <a:gd name="connsiteX4" fmla="*/ 1663435 w 1663435"/>
              <a:gd name="connsiteY4" fmla="*/ 3817790 h 4388571"/>
              <a:gd name="connsiteX5" fmla="*/ 618993 w 1663435"/>
              <a:gd name="connsiteY5" fmla="*/ 4200095 h 4388571"/>
              <a:gd name="connsiteX6" fmla="*/ 26006 w 1663435"/>
              <a:gd name="connsiteY6" fmla="*/ 3173620 h 4388571"/>
              <a:gd name="connsiteX0" fmla="*/ 129167 w 1546434"/>
              <a:gd name="connsiteY0" fmla="*/ 3534578 h 4366737"/>
              <a:gd name="connsiteX1" fmla="*/ 32826 w 1546434"/>
              <a:gd name="connsiteY1" fmla="*/ 2391140 h 4366737"/>
              <a:gd name="connsiteX2" fmla="*/ 431869 w 1546434"/>
              <a:gd name="connsiteY2" fmla="*/ 1939 h 4366737"/>
              <a:gd name="connsiteX3" fmla="*/ 1161156 w 1546434"/>
              <a:gd name="connsiteY3" fmla="*/ 2356762 h 4366737"/>
              <a:gd name="connsiteX4" fmla="*/ 1546434 w 1546434"/>
              <a:gd name="connsiteY4" fmla="*/ 3817790 h 4366737"/>
              <a:gd name="connsiteX5" fmla="*/ 501992 w 1546434"/>
              <a:gd name="connsiteY5" fmla="*/ 4200095 h 4366737"/>
              <a:gd name="connsiteX6" fmla="*/ 129167 w 1546434"/>
              <a:gd name="connsiteY6" fmla="*/ 3534578 h 4366737"/>
              <a:gd name="connsiteX0" fmla="*/ 129167 w 1546434"/>
              <a:gd name="connsiteY0" fmla="*/ 3534578 h 4366737"/>
              <a:gd name="connsiteX1" fmla="*/ 32826 w 1546434"/>
              <a:gd name="connsiteY1" fmla="*/ 2391140 h 4366737"/>
              <a:gd name="connsiteX2" fmla="*/ 431869 w 1546434"/>
              <a:gd name="connsiteY2" fmla="*/ 1939 h 4366737"/>
              <a:gd name="connsiteX3" fmla="*/ 1340038 w 1546434"/>
              <a:gd name="connsiteY3" fmla="*/ 2305197 h 4366737"/>
              <a:gd name="connsiteX4" fmla="*/ 1546434 w 1546434"/>
              <a:gd name="connsiteY4" fmla="*/ 3817790 h 4366737"/>
              <a:gd name="connsiteX5" fmla="*/ 501992 w 1546434"/>
              <a:gd name="connsiteY5" fmla="*/ 4200095 h 4366737"/>
              <a:gd name="connsiteX6" fmla="*/ 129167 w 1546434"/>
              <a:gd name="connsiteY6" fmla="*/ 3534578 h 4366737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340038 w 1546434"/>
              <a:gd name="connsiteY3" fmla="*/ 2408231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106116 w 1546434"/>
              <a:gd name="connsiteY3" fmla="*/ 2648871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326277 w 1546434"/>
              <a:gd name="connsiteY3" fmla="*/ 2545740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4200 w 1802989"/>
              <a:gd name="connsiteY0" fmla="*/ 3757932 h 4462662"/>
              <a:gd name="connsiteX1" fmla="*/ 289381 w 1802989"/>
              <a:gd name="connsiteY1" fmla="*/ 2494174 h 4462662"/>
              <a:gd name="connsiteX2" fmla="*/ 564583 w 1802989"/>
              <a:gd name="connsiteY2" fmla="*/ 1843 h 4462662"/>
              <a:gd name="connsiteX3" fmla="*/ 1582832 w 1802989"/>
              <a:gd name="connsiteY3" fmla="*/ 2545740 h 4462662"/>
              <a:gd name="connsiteX4" fmla="*/ 1802989 w 1802989"/>
              <a:gd name="connsiteY4" fmla="*/ 3920824 h 4462662"/>
              <a:gd name="connsiteX5" fmla="*/ 758547 w 1802989"/>
              <a:gd name="connsiteY5" fmla="*/ 4303129 h 4462662"/>
              <a:gd name="connsiteX6" fmla="*/ 14200 w 1802989"/>
              <a:gd name="connsiteY6" fmla="*/ 3757932 h 4462662"/>
              <a:gd name="connsiteX0" fmla="*/ 16920 w 1805709"/>
              <a:gd name="connsiteY0" fmla="*/ 3757963 h 4462693"/>
              <a:gd name="connsiteX1" fmla="*/ 264581 w 1805709"/>
              <a:gd name="connsiteY1" fmla="*/ 2459828 h 4462693"/>
              <a:gd name="connsiteX2" fmla="*/ 567303 w 1805709"/>
              <a:gd name="connsiteY2" fmla="*/ 1874 h 4462693"/>
              <a:gd name="connsiteX3" fmla="*/ 1585552 w 1805709"/>
              <a:gd name="connsiteY3" fmla="*/ 2545771 h 4462693"/>
              <a:gd name="connsiteX4" fmla="*/ 1805709 w 1805709"/>
              <a:gd name="connsiteY4" fmla="*/ 3920855 h 4462693"/>
              <a:gd name="connsiteX5" fmla="*/ 761267 w 1805709"/>
              <a:gd name="connsiteY5" fmla="*/ 4303160 h 4462693"/>
              <a:gd name="connsiteX6" fmla="*/ 16920 w 1805709"/>
              <a:gd name="connsiteY6" fmla="*/ 3757963 h 4462693"/>
              <a:gd name="connsiteX0" fmla="*/ 16920 w 1805709"/>
              <a:gd name="connsiteY0" fmla="*/ 3757963 h 4462693"/>
              <a:gd name="connsiteX1" fmla="*/ 264581 w 1805709"/>
              <a:gd name="connsiteY1" fmla="*/ 2459828 h 4462693"/>
              <a:gd name="connsiteX2" fmla="*/ 567303 w 1805709"/>
              <a:gd name="connsiteY2" fmla="*/ 1874 h 4462693"/>
              <a:gd name="connsiteX3" fmla="*/ 1502992 w 1805709"/>
              <a:gd name="connsiteY3" fmla="*/ 2580149 h 4462693"/>
              <a:gd name="connsiteX4" fmla="*/ 1805709 w 1805709"/>
              <a:gd name="connsiteY4" fmla="*/ 3920855 h 4462693"/>
              <a:gd name="connsiteX5" fmla="*/ 761267 w 1805709"/>
              <a:gd name="connsiteY5" fmla="*/ 4303160 h 4462693"/>
              <a:gd name="connsiteX6" fmla="*/ 16920 w 1805709"/>
              <a:gd name="connsiteY6" fmla="*/ 3757963 h 4462693"/>
              <a:gd name="connsiteX0" fmla="*/ 16920 w 1805709"/>
              <a:gd name="connsiteY0" fmla="*/ 1662133 h 2366863"/>
              <a:gd name="connsiteX1" fmla="*/ 264581 w 1805709"/>
              <a:gd name="connsiteY1" fmla="*/ 363998 h 2366863"/>
              <a:gd name="connsiteX2" fmla="*/ 870026 w 1805709"/>
              <a:gd name="connsiteY2" fmla="*/ 88984 h 2366863"/>
              <a:gd name="connsiteX3" fmla="*/ 1502992 w 1805709"/>
              <a:gd name="connsiteY3" fmla="*/ 484319 h 2366863"/>
              <a:gd name="connsiteX4" fmla="*/ 1805709 w 1805709"/>
              <a:gd name="connsiteY4" fmla="*/ 1825025 h 2366863"/>
              <a:gd name="connsiteX5" fmla="*/ 761267 w 1805709"/>
              <a:gd name="connsiteY5" fmla="*/ 2207330 h 2366863"/>
              <a:gd name="connsiteX6" fmla="*/ 16920 w 1805709"/>
              <a:gd name="connsiteY6" fmla="*/ 1662133 h 2366863"/>
              <a:gd name="connsiteX0" fmla="*/ 16920 w 1532230"/>
              <a:gd name="connsiteY0" fmla="*/ 1662133 h 2588627"/>
              <a:gd name="connsiteX1" fmla="*/ 264581 w 1532230"/>
              <a:gd name="connsiteY1" fmla="*/ 363998 h 2588627"/>
              <a:gd name="connsiteX2" fmla="*/ 870026 w 1532230"/>
              <a:gd name="connsiteY2" fmla="*/ 88984 h 2588627"/>
              <a:gd name="connsiteX3" fmla="*/ 1502992 w 1532230"/>
              <a:gd name="connsiteY3" fmla="*/ 484319 h 2588627"/>
              <a:gd name="connsiteX4" fmla="*/ 1434187 w 1532230"/>
              <a:gd name="connsiteY4" fmla="*/ 2151607 h 2588627"/>
              <a:gd name="connsiteX5" fmla="*/ 761267 w 1532230"/>
              <a:gd name="connsiteY5" fmla="*/ 2207330 h 2588627"/>
              <a:gd name="connsiteX6" fmla="*/ 16920 w 1532230"/>
              <a:gd name="connsiteY6" fmla="*/ 1662133 h 2588627"/>
              <a:gd name="connsiteX0" fmla="*/ 14108 w 1529418"/>
              <a:gd name="connsiteY0" fmla="*/ 1662133 h 2721269"/>
              <a:gd name="connsiteX1" fmla="*/ 261769 w 1529418"/>
              <a:gd name="connsiteY1" fmla="*/ 363998 h 2721269"/>
              <a:gd name="connsiteX2" fmla="*/ 867214 w 1529418"/>
              <a:gd name="connsiteY2" fmla="*/ 88984 h 2721269"/>
              <a:gd name="connsiteX3" fmla="*/ 1500180 w 1529418"/>
              <a:gd name="connsiteY3" fmla="*/ 484319 h 2721269"/>
              <a:gd name="connsiteX4" fmla="*/ 1431375 w 1529418"/>
              <a:gd name="connsiteY4" fmla="*/ 2151607 h 2721269"/>
              <a:gd name="connsiteX5" fmla="*/ 703414 w 1529418"/>
              <a:gd name="connsiteY5" fmla="*/ 2551099 h 2721269"/>
              <a:gd name="connsiteX6" fmla="*/ 14108 w 1529418"/>
              <a:gd name="connsiteY6" fmla="*/ 1662133 h 2721269"/>
              <a:gd name="connsiteX0" fmla="*/ 14108 w 1431375"/>
              <a:gd name="connsiteY0" fmla="*/ 1662133 h 2721269"/>
              <a:gd name="connsiteX1" fmla="*/ 261769 w 1431375"/>
              <a:gd name="connsiteY1" fmla="*/ 363998 h 2721269"/>
              <a:gd name="connsiteX2" fmla="*/ 867214 w 1431375"/>
              <a:gd name="connsiteY2" fmla="*/ 88984 h 2721269"/>
              <a:gd name="connsiteX3" fmla="*/ 1238739 w 1431375"/>
              <a:gd name="connsiteY3" fmla="*/ 1051539 h 2721269"/>
              <a:gd name="connsiteX4" fmla="*/ 1431375 w 1431375"/>
              <a:gd name="connsiteY4" fmla="*/ 2151607 h 2721269"/>
              <a:gd name="connsiteX5" fmla="*/ 703414 w 1431375"/>
              <a:gd name="connsiteY5" fmla="*/ 2551099 h 2721269"/>
              <a:gd name="connsiteX6" fmla="*/ 14108 w 1431375"/>
              <a:gd name="connsiteY6" fmla="*/ 1662133 h 2721269"/>
              <a:gd name="connsiteX0" fmla="*/ 14108 w 1431375"/>
              <a:gd name="connsiteY0" fmla="*/ 1603759 h 2662895"/>
              <a:gd name="connsiteX1" fmla="*/ 261769 w 1431375"/>
              <a:gd name="connsiteY1" fmla="*/ 305624 h 2662895"/>
              <a:gd name="connsiteX2" fmla="*/ 825934 w 1431375"/>
              <a:gd name="connsiteY2" fmla="*/ 150931 h 2662895"/>
              <a:gd name="connsiteX3" fmla="*/ 1238739 w 1431375"/>
              <a:gd name="connsiteY3" fmla="*/ 993165 h 2662895"/>
              <a:gd name="connsiteX4" fmla="*/ 1431375 w 1431375"/>
              <a:gd name="connsiteY4" fmla="*/ 2093233 h 2662895"/>
              <a:gd name="connsiteX5" fmla="*/ 703414 w 1431375"/>
              <a:gd name="connsiteY5" fmla="*/ 2492725 h 2662895"/>
              <a:gd name="connsiteX6" fmla="*/ 14108 w 1431375"/>
              <a:gd name="connsiteY6" fmla="*/ 1603759 h 266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375" h="2662895">
                <a:moveTo>
                  <a:pt x="14108" y="1603759"/>
                </a:moveTo>
                <a:cubicBezTo>
                  <a:pt x="-59499" y="1239242"/>
                  <a:pt x="174625" y="834238"/>
                  <a:pt x="261769" y="305624"/>
                </a:cubicBezTo>
                <a:cubicBezTo>
                  <a:pt x="348913" y="-222989"/>
                  <a:pt x="635586" y="79312"/>
                  <a:pt x="825934" y="150931"/>
                </a:cubicBezTo>
                <a:cubicBezTo>
                  <a:pt x="1016282" y="222550"/>
                  <a:pt x="1137832" y="669448"/>
                  <a:pt x="1238739" y="993165"/>
                </a:cubicBezTo>
                <a:cubicBezTo>
                  <a:pt x="1339646" y="1316882"/>
                  <a:pt x="1431375" y="1188515"/>
                  <a:pt x="1431375" y="2093233"/>
                </a:cubicBezTo>
                <a:cubicBezTo>
                  <a:pt x="1431375" y="2997951"/>
                  <a:pt x="939625" y="2574304"/>
                  <a:pt x="703414" y="2492725"/>
                </a:cubicBezTo>
                <a:cubicBezTo>
                  <a:pt x="467203" y="2411146"/>
                  <a:pt x="87715" y="1968276"/>
                  <a:pt x="14108" y="160375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20" name="Oval 8"/>
          <p:cNvSpPr/>
          <p:nvPr/>
        </p:nvSpPr>
        <p:spPr>
          <a:xfrm>
            <a:off x="1569965" y="2735862"/>
            <a:ext cx="261000" cy="446926"/>
          </a:xfrm>
          <a:custGeom>
            <a:avLst/>
            <a:gdLst>
              <a:gd name="connsiteX0" fmla="*/ 0 w 2672876"/>
              <a:gd name="connsiteY0" fmla="*/ 1638136 h 3276272"/>
              <a:gd name="connsiteX1" fmla="*/ 1336438 w 2672876"/>
              <a:gd name="connsiteY1" fmla="*/ 0 h 3276272"/>
              <a:gd name="connsiteX2" fmla="*/ 2672876 w 2672876"/>
              <a:gd name="connsiteY2" fmla="*/ 1638136 h 3276272"/>
              <a:gd name="connsiteX3" fmla="*/ 1336438 w 2672876"/>
              <a:gd name="connsiteY3" fmla="*/ 3276272 h 3276272"/>
              <a:gd name="connsiteX4" fmla="*/ 0 w 2672876"/>
              <a:gd name="connsiteY4" fmla="*/ 1638136 h 3276272"/>
              <a:gd name="connsiteX0" fmla="*/ 7454 w 2680330"/>
              <a:gd name="connsiteY0" fmla="*/ 1950652 h 3588788"/>
              <a:gd name="connsiteX1" fmla="*/ 1864753 w 2680330"/>
              <a:gd name="connsiteY1" fmla="*/ 0 h 3588788"/>
              <a:gd name="connsiteX2" fmla="*/ 2680330 w 2680330"/>
              <a:gd name="connsiteY2" fmla="*/ 1950652 h 3588788"/>
              <a:gd name="connsiteX3" fmla="*/ 1343892 w 2680330"/>
              <a:gd name="connsiteY3" fmla="*/ 3588788 h 3588788"/>
              <a:gd name="connsiteX4" fmla="*/ 7454 w 2680330"/>
              <a:gd name="connsiteY4" fmla="*/ 1950652 h 3588788"/>
              <a:gd name="connsiteX0" fmla="*/ 5215 w 2423448"/>
              <a:gd name="connsiteY0" fmla="*/ 1952729 h 3597210"/>
              <a:gd name="connsiteX1" fmla="*/ 1862514 w 2423448"/>
              <a:gd name="connsiteY1" fmla="*/ 2077 h 3597210"/>
              <a:gd name="connsiteX2" fmla="*/ 2423448 w 2423448"/>
              <a:gd name="connsiteY2" fmla="*/ 2334694 h 3597210"/>
              <a:gd name="connsiteX3" fmla="*/ 1341653 w 2423448"/>
              <a:gd name="connsiteY3" fmla="*/ 3590865 h 3597210"/>
              <a:gd name="connsiteX4" fmla="*/ 5215 w 2423448"/>
              <a:gd name="connsiteY4" fmla="*/ 1952729 h 3597210"/>
              <a:gd name="connsiteX0" fmla="*/ 6700 w 2135566"/>
              <a:gd name="connsiteY0" fmla="*/ 2962699 h 3625624"/>
              <a:gd name="connsiteX1" fmla="*/ 1574632 w 2135566"/>
              <a:gd name="connsiteY1" fmla="*/ 5049 h 3625624"/>
              <a:gd name="connsiteX2" fmla="*/ 2135566 w 2135566"/>
              <a:gd name="connsiteY2" fmla="*/ 2337666 h 3625624"/>
              <a:gd name="connsiteX3" fmla="*/ 1053771 w 2135566"/>
              <a:gd name="connsiteY3" fmla="*/ 3593837 h 3625624"/>
              <a:gd name="connsiteX4" fmla="*/ 6700 w 2135566"/>
              <a:gd name="connsiteY4" fmla="*/ 2962699 h 3625624"/>
              <a:gd name="connsiteX0" fmla="*/ 6805 w 2216694"/>
              <a:gd name="connsiteY0" fmla="*/ 2960239 h 3613083"/>
              <a:gd name="connsiteX1" fmla="*/ 1574737 w 2216694"/>
              <a:gd name="connsiteY1" fmla="*/ 2589 h 3613083"/>
              <a:gd name="connsiteX2" fmla="*/ 2216694 w 2216694"/>
              <a:gd name="connsiteY2" fmla="*/ 2497252 h 3613083"/>
              <a:gd name="connsiteX3" fmla="*/ 1053876 w 2216694"/>
              <a:gd name="connsiteY3" fmla="*/ 3591377 h 3613083"/>
              <a:gd name="connsiteX4" fmla="*/ 6805 w 2216694"/>
              <a:gd name="connsiteY4" fmla="*/ 2960239 h 3613083"/>
              <a:gd name="connsiteX0" fmla="*/ 19 w 2209908"/>
              <a:gd name="connsiteY0" fmla="*/ 3038235 h 3683793"/>
              <a:gd name="connsiteX1" fmla="*/ 1071972 w 2209908"/>
              <a:gd name="connsiteY1" fmla="*/ 833623 h 3683793"/>
              <a:gd name="connsiteX2" fmla="*/ 1567951 w 2209908"/>
              <a:gd name="connsiteY2" fmla="*/ 80585 h 3683793"/>
              <a:gd name="connsiteX3" fmla="*/ 2209908 w 2209908"/>
              <a:gd name="connsiteY3" fmla="*/ 2575248 h 3683793"/>
              <a:gd name="connsiteX4" fmla="*/ 1047090 w 2209908"/>
              <a:gd name="connsiteY4" fmla="*/ 3669373 h 3683793"/>
              <a:gd name="connsiteX5" fmla="*/ 19 w 2209908"/>
              <a:gd name="connsiteY5" fmla="*/ 3038235 h 3683793"/>
              <a:gd name="connsiteX0" fmla="*/ 13702 w 2223591"/>
              <a:gd name="connsiteY0" fmla="*/ 3439738 h 4095714"/>
              <a:gd name="connsiteX1" fmla="*/ 536566 w 2223591"/>
              <a:gd name="connsiteY1" fmla="*/ 268057 h 4095714"/>
              <a:gd name="connsiteX2" fmla="*/ 1581634 w 2223591"/>
              <a:gd name="connsiteY2" fmla="*/ 482088 h 4095714"/>
              <a:gd name="connsiteX3" fmla="*/ 2223591 w 2223591"/>
              <a:gd name="connsiteY3" fmla="*/ 2976751 h 4095714"/>
              <a:gd name="connsiteX4" fmla="*/ 1060773 w 2223591"/>
              <a:gd name="connsiteY4" fmla="*/ 4070876 h 4095714"/>
              <a:gd name="connsiteX5" fmla="*/ 13702 w 2223591"/>
              <a:gd name="connsiteY5" fmla="*/ 3439738 h 4095714"/>
              <a:gd name="connsiteX0" fmla="*/ 13702 w 2223591"/>
              <a:gd name="connsiteY0" fmla="*/ 3248663 h 3904638"/>
              <a:gd name="connsiteX1" fmla="*/ 536566 w 2223591"/>
              <a:gd name="connsiteY1" fmla="*/ 76982 h 3904638"/>
              <a:gd name="connsiteX2" fmla="*/ 1375932 w 2223591"/>
              <a:gd name="connsiteY2" fmla="*/ 2053660 h 3904638"/>
              <a:gd name="connsiteX3" fmla="*/ 2223591 w 2223591"/>
              <a:gd name="connsiteY3" fmla="*/ 2785676 h 3904638"/>
              <a:gd name="connsiteX4" fmla="*/ 1060773 w 2223591"/>
              <a:gd name="connsiteY4" fmla="*/ 3879801 h 3904638"/>
              <a:gd name="connsiteX5" fmla="*/ 13702 w 2223591"/>
              <a:gd name="connsiteY5" fmla="*/ 3248663 h 3904638"/>
              <a:gd name="connsiteX0" fmla="*/ 13702 w 1651133"/>
              <a:gd name="connsiteY0" fmla="*/ 3251075 h 3917587"/>
              <a:gd name="connsiteX1" fmla="*/ 536566 w 1651133"/>
              <a:gd name="connsiteY1" fmla="*/ 79394 h 3917587"/>
              <a:gd name="connsiteX2" fmla="*/ 1375932 w 1651133"/>
              <a:gd name="connsiteY2" fmla="*/ 2056072 h 3917587"/>
              <a:gd name="connsiteX3" fmla="*/ 1651133 w 1651133"/>
              <a:gd name="connsiteY3" fmla="*/ 3242081 h 3917587"/>
              <a:gd name="connsiteX4" fmla="*/ 1060773 w 1651133"/>
              <a:gd name="connsiteY4" fmla="*/ 3882213 h 3917587"/>
              <a:gd name="connsiteX5" fmla="*/ 13702 w 1651133"/>
              <a:gd name="connsiteY5" fmla="*/ 3251075 h 3917587"/>
              <a:gd name="connsiteX0" fmla="*/ 13702 w 1651133"/>
              <a:gd name="connsiteY0" fmla="*/ 3236231 h 3902743"/>
              <a:gd name="connsiteX1" fmla="*/ 536566 w 1651133"/>
              <a:gd name="connsiteY1" fmla="*/ 64550 h 3902743"/>
              <a:gd name="connsiteX2" fmla="*/ 1128251 w 1651133"/>
              <a:gd name="connsiteY2" fmla="*/ 2574071 h 3902743"/>
              <a:gd name="connsiteX3" fmla="*/ 1651133 w 1651133"/>
              <a:gd name="connsiteY3" fmla="*/ 3227237 h 3902743"/>
              <a:gd name="connsiteX4" fmla="*/ 1060773 w 1651133"/>
              <a:gd name="connsiteY4" fmla="*/ 3867369 h 3902743"/>
              <a:gd name="connsiteX5" fmla="*/ 13702 w 1651133"/>
              <a:gd name="connsiteY5" fmla="*/ 3236231 h 3902743"/>
              <a:gd name="connsiteX0" fmla="*/ 13702 w 1499771"/>
              <a:gd name="connsiteY0" fmla="*/ 3238040 h 4179801"/>
              <a:gd name="connsiteX1" fmla="*/ 536566 w 1499771"/>
              <a:gd name="connsiteY1" fmla="*/ 66359 h 4179801"/>
              <a:gd name="connsiteX2" fmla="*/ 1128251 w 1499771"/>
              <a:gd name="connsiteY2" fmla="*/ 2575880 h 4179801"/>
              <a:gd name="connsiteX3" fmla="*/ 1499771 w 1499771"/>
              <a:gd name="connsiteY3" fmla="*/ 3710325 h 4179801"/>
              <a:gd name="connsiteX4" fmla="*/ 1060773 w 1499771"/>
              <a:gd name="connsiteY4" fmla="*/ 3869178 h 4179801"/>
              <a:gd name="connsiteX5" fmla="*/ 13702 w 1499771"/>
              <a:gd name="connsiteY5" fmla="*/ 3238040 h 4179801"/>
              <a:gd name="connsiteX0" fmla="*/ 364 w 1486433"/>
              <a:gd name="connsiteY0" fmla="*/ 3238040 h 4364410"/>
              <a:gd name="connsiteX1" fmla="*/ 523228 w 1486433"/>
              <a:gd name="connsiteY1" fmla="*/ 66359 h 4364410"/>
              <a:gd name="connsiteX2" fmla="*/ 1114913 w 1486433"/>
              <a:gd name="connsiteY2" fmla="*/ 2575880 h 4364410"/>
              <a:gd name="connsiteX3" fmla="*/ 1486433 w 1486433"/>
              <a:gd name="connsiteY3" fmla="*/ 3710325 h 4364410"/>
              <a:gd name="connsiteX4" fmla="*/ 593351 w 1486433"/>
              <a:gd name="connsiteY4" fmla="*/ 4264515 h 4364410"/>
              <a:gd name="connsiteX5" fmla="*/ 364 w 1486433"/>
              <a:gd name="connsiteY5" fmla="*/ 3238040 h 4364410"/>
              <a:gd name="connsiteX0" fmla="*/ 363 w 1486432"/>
              <a:gd name="connsiteY0" fmla="*/ 3241960 h 4368330"/>
              <a:gd name="connsiteX1" fmla="*/ 523227 w 1486432"/>
              <a:gd name="connsiteY1" fmla="*/ 70279 h 4368330"/>
              <a:gd name="connsiteX2" fmla="*/ 1252514 w 1486432"/>
              <a:gd name="connsiteY2" fmla="*/ 2425102 h 4368330"/>
              <a:gd name="connsiteX3" fmla="*/ 1486432 w 1486432"/>
              <a:gd name="connsiteY3" fmla="*/ 3714245 h 4368330"/>
              <a:gd name="connsiteX4" fmla="*/ 593350 w 1486432"/>
              <a:gd name="connsiteY4" fmla="*/ 4268435 h 4368330"/>
              <a:gd name="connsiteX5" fmla="*/ 363 w 1486432"/>
              <a:gd name="connsiteY5" fmla="*/ 3241960 h 4368330"/>
              <a:gd name="connsiteX0" fmla="*/ 363 w 1523411"/>
              <a:gd name="connsiteY0" fmla="*/ 3253824 h 4380194"/>
              <a:gd name="connsiteX1" fmla="*/ 523227 w 1523411"/>
              <a:gd name="connsiteY1" fmla="*/ 82143 h 4380194"/>
              <a:gd name="connsiteX2" fmla="*/ 1252514 w 1523411"/>
              <a:gd name="connsiteY2" fmla="*/ 2436966 h 4380194"/>
              <a:gd name="connsiteX3" fmla="*/ 1486432 w 1523411"/>
              <a:gd name="connsiteY3" fmla="*/ 3726109 h 4380194"/>
              <a:gd name="connsiteX4" fmla="*/ 593350 w 1523411"/>
              <a:gd name="connsiteY4" fmla="*/ 4280299 h 4380194"/>
              <a:gd name="connsiteX5" fmla="*/ 363 w 1523411"/>
              <a:gd name="connsiteY5" fmla="*/ 3253824 h 4380194"/>
              <a:gd name="connsiteX0" fmla="*/ 363 w 1637792"/>
              <a:gd name="connsiteY0" fmla="*/ 3242712 h 4457661"/>
              <a:gd name="connsiteX1" fmla="*/ 523227 w 1637792"/>
              <a:gd name="connsiteY1" fmla="*/ 71031 h 4457661"/>
              <a:gd name="connsiteX2" fmla="*/ 1252514 w 1637792"/>
              <a:gd name="connsiteY2" fmla="*/ 2425854 h 4457661"/>
              <a:gd name="connsiteX3" fmla="*/ 1637792 w 1637792"/>
              <a:gd name="connsiteY3" fmla="*/ 3886882 h 4457661"/>
              <a:gd name="connsiteX4" fmla="*/ 593350 w 1637792"/>
              <a:gd name="connsiteY4" fmla="*/ 4269187 h 4457661"/>
              <a:gd name="connsiteX5" fmla="*/ 363 w 1637792"/>
              <a:gd name="connsiteY5" fmla="*/ 3242712 h 4457661"/>
              <a:gd name="connsiteX0" fmla="*/ 26006 w 1663435"/>
              <a:gd name="connsiteY0" fmla="*/ 3173620 h 4388571"/>
              <a:gd name="connsiteX1" fmla="*/ 149827 w 1663435"/>
              <a:gd name="connsiteY1" fmla="*/ 2391140 h 4388571"/>
              <a:gd name="connsiteX2" fmla="*/ 548870 w 1663435"/>
              <a:gd name="connsiteY2" fmla="*/ 1939 h 4388571"/>
              <a:gd name="connsiteX3" fmla="*/ 1278157 w 1663435"/>
              <a:gd name="connsiteY3" fmla="*/ 2356762 h 4388571"/>
              <a:gd name="connsiteX4" fmla="*/ 1663435 w 1663435"/>
              <a:gd name="connsiteY4" fmla="*/ 3817790 h 4388571"/>
              <a:gd name="connsiteX5" fmla="*/ 618993 w 1663435"/>
              <a:gd name="connsiteY5" fmla="*/ 4200095 h 4388571"/>
              <a:gd name="connsiteX6" fmla="*/ 26006 w 1663435"/>
              <a:gd name="connsiteY6" fmla="*/ 3173620 h 4388571"/>
              <a:gd name="connsiteX0" fmla="*/ 129167 w 1546434"/>
              <a:gd name="connsiteY0" fmla="*/ 3534578 h 4366737"/>
              <a:gd name="connsiteX1" fmla="*/ 32826 w 1546434"/>
              <a:gd name="connsiteY1" fmla="*/ 2391140 h 4366737"/>
              <a:gd name="connsiteX2" fmla="*/ 431869 w 1546434"/>
              <a:gd name="connsiteY2" fmla="*/ 1939 h 4366737"/>
              <a:gd name="connsiteX3" fmla="*/ 1161156 w 1546434"/>
              <a:gd name="connsiteY3" fmla="*/ 2356762 h 4366737"/>
              <a:gd name="connsiteX4" fmla="*/ 1546434 w 1546434"/>
              <a:gd name="connsiteY4" fmla="*/ 3817790 h 4366737"/>
              <a:gd name="connsiteX5" fmla="*/ 501992 w 1546434"/>
              <a:gd name="connsiteY5" fmla="*/ 4200095 h 4366737"/>
              <a:gd name="connsiteX6" fmla="*/ 129167 w 1546434"/>
              <a:gd name="connsiteY6" fmla="*/ 3534578 h 4366737"/>
              <a:gd name="connsiteX0" fmla="*/ 129167 w 1546434"/>
              <a:gd name="connsiteY0" fmla="*/ 3534578 h 4366737"/>
              <a:gd name="connsiteX1" fmla="*/ 32826 w 1546434"/>
              <a:gd name="connsiteY1" fmla="*/ 2391140 h 4366737"/>
              <a:gd name="connsiteX2" fmla="*/ 431869 w 1546434"/>
              <a:gd name="connsiteY2" fmla="*/ 1939 h 4366737"/>
              <a:gd name="connsiteX3" fmla="*/ 1340038 w 1546434"/>
              <a:gd name="connsiteY3" fmla="*/ 2305197 h 4366737"/>
              <a:gd name="connsiteX4" fmla="*/ 1546434 w 1546434"/>
              <a:gd name="connsiteY4" fmla="*/ 3817790 h 4366737"/>
              <a:gd name="connsiteX5" fmla="*/ 501992 w 1546434"/>
              <a:gd name="connsiteY5" fmla="*/ 4200095 h 4366737"/>
              <a:gd name="connsiteX6" fmla="*/ 129167 w 1546434"/>
              <a:gd name="connsiteY6" fmla="*/ 3534578 h 4366737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340038 w 1546434"/>
              <a:gd name="connsiteY3" fmla="*/ 2408231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106116 w 1546434"/>
              <a:gd name="connsiteY3" fmla="*/ 2648871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29167 w 1546434"/>
              <a:gd name="connsiteY0" fmla="*/ 3637612 h 4469771"/>
              <a:gd name="connsiteX1" fmla="*/ 32826 w 1546434"/>
              <a:gd name="connsiteY1" fmla="*/ 2494174 h 4469771"/>
              <a:gd name="connsiteX2" fmla="*/ 308028 w 1546434"/>
              <a:gd name="connsiteY2" fmla="*/ 1843 h 4469771"/>
              <a:gd name="connsiteX3" fmla="*/ 1326277 w 1546434"/>
              <a:gd name="connsiteY3" fmla="*/ 2545740 h 4469771"/>
              <a:gd name="connsiteX4" fmla="*/ 1546434 w 1546434"/>
              <a:gd name="connsiteY4" fmla="*/ 3920824 h 4469771"/>
              <a:gd name="connsiteX5" fmla="*/ 501992 w 1546434"/>
              <a:gd name="connsiteY5" fmla="*/ 4303129 h 4469771"/>
              <a:gd name="connsiteX6" fmla="*/ 129167 w 1546434"/>
              <a:gd name="connsiteY6" fmla="*/ 3637612 h 4469771"/>
              <a:gd name="connsiteX0" fmla="*/ 14200 w 1802989"/>
              <a:gd name="connsiteY0" fmla="*/ 3757932 h 4462662"/>
              <a:gd name="connsiteX1" fmla="*/ 289381 w 1802989"/>
              <a:gd name="connsiteY1" fmla="*/ 2494174 h 4462662"/>
              <a:gd name="connsiteX2" fmla="*/ 564583 w 1802989"/>
              <a:gd name="connsiteY2" fmla="*/ 1843 h 4462662"/>
              <a:gd name="connsiteX3" fmla="*/ 1582832 w 1802989"/>
              <a:gd name="connsiteY3" fmla="*/ 2545740 h 4462662"/>
              <a:gd name="connsiteX4" fmla="*/ 1802989 w 1802989"/>
              <a:gd name="connsiteY4" fmla="*/ 3920824 h 4462662"/>
              <a:gd name="connsiteX5" fmla="*/ 758547 w 1802989"/>
              <a:gd name="connsiteY5" fmla="*/ 4303129 h 4462662"/>
              <a:gd name="connsiteX6" fmla="*/ 14200 w 1802989"/>
              <a:gd name="connsiteY6" fmla="*/ 3757932 h 4462662"/>
              <a:gd name="connsiteX0" fmla="*/ 16920 w 1805709"/>
              <a:gd name="connsiteY0" fmla="*/ 3757963 h 4462693"/>
              <a:gd name="connsiteX1" fmla="*/ 264581 w 1805709"/>
              <a:gd name="connsiteY1" fmla="*/ 2459828 h 4462693"/>
              <a:gd name="connsiteX2" fmla="*/ 567303 w 1805709"/>
              <a:gd name="connsiteY2" fmla="*/ 1874 h 4462693"/>
              <a:gd name="connsiteX3" fmla="*/ 1585552 w 1805709"/>
              <a:gd name="connsiteY3" fmla="*/ 2545771 h 4462693"/>
              <a:gd name="connsiteX4" fmla="*/ 1805709 w 1805709"/>
              <a:gd name="connsiteY4" fmla="*/ 3920855 h 4462693"/>
              <a:gd name="connsiteX5" fmla="*/ 761267 w 1805709"/>
              <a:gd name="connsiteY5" fmla="*/ 4303160 h 4462693"/>
              <a:gd name="connsiteX6" fmla="*/ 16920 w 1805709"/>
              <a:gd name="connsiteY6" fmla="*/ 3757963 h 4462693"/>
              <a:gd name="connsiteX0" fmla="*/ 16920 w 1805709"/>
              <a:gd name="connsiteY0" fmla="*/ 3757963 h 4462693"/>
              <a:gd name="connsiteX1" fmla="*/ 264581 w 1805709"/>
              <a:gd name="connsiteY1" fmla="*/ 2459828 h 4462693"/>
              <a:gd name="connsiteX2" fmla="*/ 567303 w 1805709"/>
              <a:gd name="connsiteY2" fmla="*/ 1874 h 4462693"/>
              <a:gd name="connsiteX3" fmla="*/ 1502992 w 1805709"/>
              <a:gd name="connsiteY3" fmla="*/ 2580149 h 4462693"/>
              <a:gd name="connsiteX4" fmla="*/ 1805709 w 1805709"/>
              <a:gd name="connsiteY4" fmla="*/ 3920855 h 4462693"/>
              <a:gd name="connsiteX5" fmla="*/ 761267 w 1805709"/>
              <a:gd name="connsiteY5" fmla="*/ 4303160 h 4462693"/>
              <a:gd name="connsiteX6" fmla="*/ 16920 w 1805709"/>
              <a:gd name="connsiteY6" fmla="*/ 3757963 h 4462693"/>
              <a:gd name="connsiteX0" fmla="*/ 16920 w 1805709"/>
              <a:gd name="connsiteY0" fmla="*/ 1662133 h 2366863"/>
              <a:gd name="connsiteX1" fmla="*/ 264581 w 1805709"/>
              <a:gd name="connsiteY1" fmla="*/ 363998 h 2366863"/>
              <a:gd name="connsiteX2" fmla="*/ 870026 w 1805709"/>
              <a:gd name="connsiteY2" fmla="*/ 88984 h 2366863"/>
              <a:gd name="connsiteX3" fmla="*/ 1502992 w 1805709"/>
              <a:gd name="connsiteY3" fmla="*/ 484319 h 2366863"/>
              <a:gd name="connsiteX4" fmla="*/ 1805709 w 1805709"/>
              <a:gd name="connsiteY4" fmla="*/ 1825025 h 2366863"/>
              <a:gd name="connsiteX5" fmla="*/ 761267 w 1805709"/>
              <a:gd name="connsiteY5" fmla="*/ 2207330 h 2366863"/>
              <a:gd name="connsiteX6" fmla="*/ 16920 w 1805709"/>
              <a:gd name="connsiteY6" fmla="*/ 1662133 h 2366863"/>
              <a:gd name="connsiteX0" fmla="*/ 16920 w 1532230"/>
              <a:gd name="connsiteY0" fmla="*/ 1662133 h 2588627"/>
              <a:gd name="connsiteX1" fmla="*/ 264581 w 1532230"/>
              <a:gd name="connsiteY1" fmla="*/ 363998 h 2588627"/>
              <a:gd name="connsiteX2" fmla="*/ 870026 w 1532230"/>
              <a:gd name="connsiteY2" fmla="*/ 88984 h 2588627"/>
              <a:gd name="connsiteX3" fmla="*/ 1502992 w 1532230"/>
              <a:gd name="connsiteY3" fmla="*/ 484319 h 2588627"/>
              <a:gd name="connsiteX4" fmla="*/ 1434187 w 1532230"/>
              <a:gd name="connsiteY4" fmla="*/ 2151607 h 2588627"/>
              <a:gd name="connsiteX5" fmla="*/ 761267 w 1532230"/>
              <a:gd name="connsiteY5" fmla="*/ 2207330 h 2588627"/>
              <a:gd name="connsiteX6" fmla="*/ 16920 w 1532230"/>
              <a:gd name="connsiteY6" fmla="*/ 1662133 h 2588627"/>
              <a:gd name="connsiteX0" fmla="*/ 14108 w 1529418"/>
              <a:gd name="connsiteY0" fmla="*/ 1662133 h 2721269"/>
              <a:gd name="connsiteX1" fmla="*/ 261769 w 1529418"/>
              <a:gd name="connsiteY1" fmla="*/ 363998 h 2721269"/>
              <a:gd name="connsiteX2" fmla="*/ 867214 w 1529418"/>
              <a:gd name="connsiteY2" fmla="*/ 88984 h 2721269"/>
              <a:gd name="connsiteX3" fmla="*/ 1500180 w 1529418"/>
              <a:gd name="connsiteY3" fmla="*/ 484319 h 2721269"/>
              <a:gd name="connsiteX4" fmla="*/ 1431375 w 1529418"/>
              <a:gd name="connsiteY4" fmla="*/ 2151607 h 2721269"/>
              <a:gd name="connsiteX5" fmla="*/ 703414 w 1529418"/>
              <a:gd name="connsiteY5" fmla="*/ 2551099 h 2721269"/>
              <a:gd name="connsiteX6" fmla="*/ 14108 w 1529418"/>
              <a:gd name="connsiteY6" fmla="*/ 1662133 h 2721269"/>
              <a:gd name="connsiteX0" fmla="*/ 14108 w 1431375"/>
              <a:gd name="connsiteY0" fmla="*/ 1662133 h 2721269"/>
              <a:gd name="connsiteX1" fmla="*/ 261769 w 1431375"/>
              <a:gd name="connsiteY1" fmla="*/ 363998 h 2721269"/>
              <a:gd name="connsiteX2" fmla="*/ 867214 w 1431375"/>
              <a:gd name="connsiteY2" fmla="*/ 88984 h 2721269"/>
              <a:gd name="connsiteX3" fmla="*/ 1238739 w 1431375"/>
              <a:gd name="connsiteY3" fmla="*/ 1051539 h 2721269"/>
              <a:gd name="connsiteX4" fmla="*/ 1431375 w 1431375"/>
              <a:gd name="connsiteY4" fmla="*/ 2151607 h 2721269"/>
              <a:gd name="connsiteX5" fmla="*/ 703414 w 1431375"/>
              <a:gd name="connsiteY5" fmla="*/ 2551099 h 2721269"/>
              <a:gd name="connsiteX6" fmla="*/ 14108 w 1431375"/>
              <a:gd name="connsiteY6" fmla="*/ 1662133 h 2721269"/>
              <a:gd name="connsiteX0" fmla="*/ 14108 w 1431375"/>
              <a:gd name="connsiteY0" fmla="*/ 1603759 h 2662895"/>
              <a:gd name="connsiteX1" fmla="*/ 261769 w 1431375"/>
              <a:gd name="connsiteY1" fmla="*/ 305624 h 2662895"/>
              <a:gd name="connsiteX2" fmla="*/ 825934 w 1431375"/>
              <a:gd name="connsiteY2" fmla="*/ 150931 h 2662895"/>
              <a:gd name="connsiteX3" fmla="*/ 1238739 w 1431375"/>
              <a:gd name="connsiteY3" fmla="*/ 993165 h 2662895"/>
              <a:gd name="connsiteX4" fmla="*/ 1431375 w 1431375"/>
              <a:gd name="connsiteY4" fmla="*/ 2093233 h 2662895"/>
              <a:gd name="connsiteX5" fmla="*/ 703414 w 1431375"/>
              <a:gd name="connsiteY5" fmla="*/ 2492725 h 2662895"/>
              <a:gd name="connsiteX6" fmla="*/ 14108 w 1431375"/>
              <a:gd name="connsiteY6" fmla="*/ 1603759 h 266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375" h="2662895">
                <a:moveTo>
                  <a:pt x="14108" y="1603759"/>
                </a:moveTo>
                <a:cubicBezTo>
                  <a:pt x="-59499" y="1239242"/>
                  <a:pt x="174625" y="834238"/>
                  <a:pt x="261769" y="305624"/>
                </a:cubicBezTo>
                <a:cubicBezTo>
                  <a:pt x="348913" y="-222989"/>
                  <a:pt x="635586" y="79312"/>
                  <a:pt x="825934" y="150931"/>
                </a:cubicBezTo>
                <a:cubicBezTo>
                  <a:pt x="1016282" y="222550"/>
                  <a:pt x="1137832" y="669448"/>
                  <a:pt x="1238739" y="993165"/>
                </a:cubicBezTo>
                <a:cubicBezTo>
                  <a:pt x="1339646" y="1316882"/>
                  <a:pt x="1431375" y="1188515"/>
                  <a:pt x="1431375" y="2093233"/>
                </a:cubicBezTo>
                <a:cubicBezTo>
                  <a:pt x="1431375" y="2997951"/>
                  <a:pt x="939625" y="2574304"/>
                  <a:pt x="703414" y="2492725"/>
                </a:cubicBezTo>
                <a:cubicBezTo>
                  <a:pt x="467203" y="2411146"/>
                  <a:pt x="87715" y="1968276"/>
                  <a:pt x="14108" y="160375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5999" y="743042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>
                <a:ea typeface="TH SarabunPSK" panose="020B0500040200020003" pitchFamily="34" charset="-34"/>
                <a:cs typeface="TH SarabunPSK" panose="020B0500040200020003" pitchFamily="34" charset="-34"/>
              </a:rPr>
              <a:t>ในปัจจุบันทำการผลิตระบบคอมมอนเรลสำหรับเครื่องยนต์ดีเซล</a:t>
            </a:r>
            <a:r>
              <a:rPr lang="en-US" dirty="0">
                <a:latin typeface="TH SarabunPSK" panose="020B0500040200020003" pitchFamily="34" charset="-34"/>
                <a:ea typeface="TH SarabunPSK" panose="020B0500040200020003" pitchFamily="34" charset="-34"/>
              </a:rPr>
              <a:t>, </a:t>
            </a:r>
            <a:r>
              <a:rPr lang="th-TH" dirty="0">
                <a:latin typeface="TH SarabunPSK" panose="020B0500040200020003" pitchFamily="34" charset="-34"/>
                <a:ea typeface="TH SarabunPSK" panose="020B0500040200020003" pitchFamily="34" charset="-34"/>
              </a:rPr>
              <a:t>ระบบหัวฉีดน้ำมันเชื้อเพลิง และ ปั๊มสำหรับเครื่องยนต์แก็สโซลีน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9" y="985414"/>
            <a:ext cx="1655668" cy="1655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44688">
            <a:off x="8093520" y="5857347"/>
            <a:ext cx="648945" cy="648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39" y="5559594"/>
            <a:ext cx="1613720" cy="16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3339298" y="1922390"/>
            <a:ext cx="2604304" cy="298627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3477966" y="2584792"/>
            <a:ext cx="2277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  <a:cs typeface="Andalus" panose="02020603050405020304" pitchFamily="18" charset="-78"/>
              </a:rPr>
              <a:t>What is</a:t>
            </a:r>
            <a:endParaRPr lang="th-TH" sz="5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1898" y="3508122"/>
            <a:ext cx="230223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E-PCR ?</a:t>
            </a:r>
            <a:endParaRPr lang="th-TH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0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3410" y="349640"/>
            <a:ext cx="6918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(E-PCR)</a:t>
            </a:r>
            <a:endParaRPr lang="th-TH" sz="40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91866" y="1873835"/>
            <a:ext cx="8611252" cy="1775201"/>
            <a:chOff x="407910" y="2740820"/>
            <a:chExt cx="8611252" cy="1775201"/>
          </a:xfrm>
        </p:grpSpPr>
        <p:grpSp>
          <p:nvGrpSpPr>
            <p:cNvPr id="15" name="Group 14"/>
            <p:cNvGrpSpPr/>
            <p:nvPr/>
          </p:nvGrpSpPr>
          <p:grpSpPr>
            <a:xfrm>
              <a:off x="407910" y="3170131"/>
              <a:ext cx="8611252" cy="1345890"/>
              <a:chOff x="407910" y="3170131"/>
              <a:chExt cx="8611252" cy="134589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35" y="3186901"/>
                <a:ext cx="806285" cy="80628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4458" y="3193763"/>
                <a:ext cx="792559" cy="79255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7793" y="3186901"/>
                <a:ext cx="840207" cy="84020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2816" y="3201090"/>
                <a:ext cx="767353" cy="76735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07910" y="3992801"/>
                <a:ext cx="1661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Created and input Form PCR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57896" y="3992063"/>
                <a:ext cx="17856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Approve department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34348" y="3992801"/>
                <a:ext cx="1104417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QA Approve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82558" y="4027108"/>
                <a:ext cx="1436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Alert to Concern</a:t>
                </a:r>
                <a:endParaRPr lang="en-US" sz="1400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387120" y="3170131"/>
                <a:ext cx="822670" cy="82267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319445" y="3992801"/>
                <a:ext cx="1104417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PD Approve</a:t>
                </a:r>
                <a:endParaRPr lang="en-US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88901" y="2740820"/>
              <a:ext cx="598075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Plan</a:t>
              </a:r>
              <a:endParaRPr lang="en-US" sz="18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30680" y="2711104"/>
            <a:ext cx="6019658" cy="17984"/>
            <a:chOff x="1630680" y="3574789"/>
            <a:chExt cx="6019658" cy="1798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1630680" y="3581466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657600" y="3574789"/>
              <a:ext cx="6276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374132" y="3574789"/>
              <a:ext cx="6276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022721" y="3592773"/>
              <a:ext cx="6276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20746" y="4072959"/>
            <a:ext cx="8611252" cy="1576531"/>
            <a:chOff x="391866" y="4729534"/>
            <a:chExt cx="8611252" cy="1576531"/>
          </a:xfrm>
        </p:grpSpPr>
        <p:grpSp>
          <p:nvGrpSpPr>
            <p:cNvPr id="40" name="Group 39"/>
            <p:cNvGrpSpPr/>
            <p:nvPr/>
          </p:nvGrpSpPr>
          <p:grpSpPr>
            <a:xfrm>
              <a:off x="391866" y="4729534"/>
              <a:ext cx="8611252" cy="1576531"/>
              <a:chOff x="391866" y="4729534"/>
              <a:chExt cx="8611252" cy="157653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91866" y="5141311"/>
                <a:ext cx="8611252" cy="1164754"/>
                <a:chOff x="407910" y="3170131"/>
                <a:chExt cx="8611252" cy="1164754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735" y="3186901"/>
                  <a:ext cx="806285" cy="806285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4458" y="3193763"/>
                  <a:ext cx="792559" cy="792559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7793" y="3186901"/>
                  <a:ext cx="840207" cy="840207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2816" y="3201090"/>
                  <a:ext cx="767353" cy="767353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07910" y="3992801"/>
                  <a:ext cx="16611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Input  Form PCR</a:t>
                  </a:r>
                  <a:endParaRPr lang="en-US" sz="14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57896" y="3992063"/>
                  <a:ext cx="17856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Approve department</a:t>
                  </a:r>
                  <a:endParaRPr lang="en-US" sz="14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934348" y="3992801"/>
                  <a:ext cx="1104417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QA Approve</a:t>
                  </a:r>
                  <a:endParaRPr lang="en-US" sz="14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582558" y="4027108"/>
                  <a:ext cx="14366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Alert to Concern</a:t>
                  </a:r>
                  <a:endParaRPr lang="en-US" sz="1400" dirty="0"/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387120" y="3170131"/>
                  <a:ext cx="822670" cy="822670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4319445" y="3992801"/>
                  <a:ext cx="1104417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PD Approve</a:t>
                  </a:r>
                  <a:endParaRPr lang="en-US" sz="1400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563368" y="4729534"/>
                <a:ext cx="73965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result</a:t>
                </a:r>
                <a:endParaRPr lang="en-US" sz="1800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1630680" y="5578184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657600" y="5578184"/>
              <a:ext cx="6276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374131" y="5578184"/>
              <a:ext cx="6276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954941" y="5564975"/>
              <a:ext cx="6276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2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107110" y="313589"/>
            <a:ext cx="371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/>
              <a:t>ขอบเขตการทำงานของระบบ</a:t>
            </a:r>
            <a:endParaRPr lang="th-TH" sz="3200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3AD90F-FA3B-4620-9F80-13ABA85B4291}"/>
              </a:ext>
            </a:extLst>
          </p:cNvPr>
          <p:cNvGrpSpPr/>
          <p:nvPr/>
        </p:nvGrpSpPr>
        <p:grpSpPr>
          <a:xfrm>
            <a:off x="3575752" y="2242498"/>
            <a:ext cx="2211062" cy="2816114"/>
            <a:chOff x="3177799" y="1584460"/>
            <a:chExt cx="3187646" cy="3989629"/>
          </a:xfrm>
          <a:solidFill>
            <a:schemeClr val="accent5">
              <a:lumMod val="50000"/>
              <a:alpha val="40000"/>
            </a:schemeClr>
          </a:solidFill>
        </p:grpSpPr>
        <p:sp>
          <p:nvSpPr>
            <p:cNvPr id="29" name="Oval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0657FC-C72D-4398-BA3E-72145A935BA8}"/>
                </a:ext>
              </a:extLst>
            </p:cNvPr>
            <p:cNvSpPr/>
            <p:nvPr/>
          </p:nvSpPr>
          <p:spPr>
            <a:xfrm rot="13450474" flipV="1">
              <a:off x="4291584" y="2528891"/>
              <a:ext cx="1771637" cy="1797070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0" name="Oval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93AB71-4745-4A70-9DD2-8FAA4091389F}"/>
                </a:ext>
              </a:extLst>
            </p:cNvPr>
            <p:cNvSpPr/>
            <p:nvPr/>
          </p:nvSpPr>
          <p:spPr>
            <a:xfrm rot="13450474" flipV="1">
              <a:off x="3177799" y="2780875"/>
              <a:ext cx="1383595" cy="140345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2" name="Oval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DB64ADA-2A52-4E44-8BFD-9EFE2943AD22}"/>
                </a:ext>
              </a:extLst>
            </p:cNvPr>
            <p:cNvSpPr/>
            <p:nvPr/>
          </p:nvSpPr>
          <p:spPr>
            <a:xfrm rot="13450474" flipV="1">
              <a:off x="4505893" y="4317079"/>
              <a:ext cx="1239221" cy="1257010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3" name="Oval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AA9F8DD-6BFA-453A-84F9-BAB67418B0C4}"/>
                </a:ext>
              </a:extLst>
            </p:cNvPr>
            <p:cNvSpPr/>
            <p:nvPr/>
          </p:nvSpPr>
          <p:spPr>
            <a:xfrm rot="13450474" flipV="1">
              <a:off x="3553777" y="4013166"/>
              <a:ext cx="1013980" cy="102853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4" name="Oval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245A748-9415-4CA8-B2A0-FF1CF647CD6D}"/>
                </a:ext>
              </a:extLst>
            </p:cNvPr>
            <p:cNvSpPr/>
            <p:nvPr/>
          </p:nvSpPr>
          <p:spPr>
            <a:xfrm rot="13450474" flipV="1">
              <a:off x="4670412" y="1584460"/>
              <a:ext cx="1013980" cy="102853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5" name="Oval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1A35A1-0805-4C15-BBAE-DC8FCE61CD22}"/>
                </a:ext>
              </a:extLst>
            </p:cNvPr>
            <p:cNvSpPr/>
            <p:nvPr/>
          </p:nvSpPr>
          <p:spPr>
            <a:xfrm rot="13450474" flipV="1">
              <a:off x="5679220" y="3904645"/>
              <a:ext cx="686225" cy="69607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6" name="Oval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1D4F064-7DEF-4D71-BAF2-C39135B9173D}"/>
                </a:ext>
              </a:extLst>
            </p:cNvPr>
            <p:cNvSpPr/>
            <p:nvPr/>
          </p:nvSpPr>
          <p:spPr>
            <a:xfrm rot="13450474" flipV="1">
              <a:off x="3986879" y="2239405"/>
              <a:ext cx="686225" cy="69607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</p:grpSp>
      <p:sp>
        <p:nvSpPr>
          <p:cNvPr id="28" name="Hexagon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EC077F-9C9A-4576-A9AE-E743799A26BF}"/>
              </a:ext>
            </a:extLst>
          </p:cNvPr>
          <p:cNvSpPr/>
          <p:nvPr/>
        </p:nvSpPr>
        <p:spPr>
          <a:xfrm>
            <a:off x="4081092" y="3130484"/>
            <a:ext cx="1290770" cy="1103952"/>
          </a:xfrm>
          <a:prstGeom prst="hexagon">
            <a:avLst/>
          </a:prstGeom>
          <a:solidFill>
            <a:schemeClr val="accent1"/>
          </a:solidFill>
          <a:ln w="635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FCD6E13-F0FE-4614-A2D3-FA3256892643}"/>
              </a:ext>
            </a:extLst>
          </p:cNvPr>
          <p:cNvSpPr txBox="1"/>
          <p:nvPr/>
        </p:nvSpPr>
        <p:spPr>
          <a:xfrm>
            <a:off x="4263283" y="3468759"/>
            <a:ext cx="9103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800" b="1" dirty="0" smtClean="0">
                <a:solidFill>
                  <a:schemeClr val="bg1"/>
                </a:solidFill>
                <a:cs typeface="Arial" pitchFamily="34" charset="0"/>
              </a:rPr>
              <a:t>E-PCR</a:t>
            </a:r>
            <a:endParaRPr lang="en-US" altLang="ko-KR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1472180" y="1864111"/>
            <a:ext cx="1861324" cy="44180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 smtClean="0">
                <a:cs typeface="+mj-cs"/>
              </a:rPr>
              <a:t>จัดการ</a:t>
            </a:r>
            <a:r>
              <a:rPr lang="th-TH" sz="2000" b="1" dirty="0">
                <a:cs typeface="+mj-cs"/>
              </a:rPr>
              <a:t>แบบฟอร์ม </a:t>
            </a:r>
            <a:r>
              <a:rPr lang="en-US" sz="2000" b="1" dirty="0">
                <a:cs typeface="+mj-cs"/>
              </a:rPr>
              <a:t>PCR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958014" y="3330246"/>
            <a:ext cx="907557" cy="34624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cs typeface="+mj-cs"/>
              </a:rPr>
              <a:t>การอนุมัติ</a:t>
            </a:r>
            <a:endParaRPr lang="en-US" sz="2000" b="1" dirty="0">
              <a:cs typeface="+mj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1252768" y="4636819"/>
            <a:ext cx="1362294" cy="34624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cs typeface="+mj-cs"/>
              </a:rPr>
              <a:t>ดูรายงาน </a:t>
            </a:r>
            <a:r>
              <a:rPr lang="en-US" sz="2000" b="1" dirty="0">
                <a:cs typeface="+mj-cs"/>
              </a:rPr>
              <a:t>PCR</a:t>
            </a:r>
            <a:endParaRPr lang="en-US" sz="2000" b="1" dirty="0">
              <a:cs typeface="+mj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2150488" y="5911602"/>
            <a:ext cx="1362294" cy="34624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/>
              <a:t>ส่งออกรายงาน</a:t>
            </a: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6154918" y="1848939"/>
            <a:ext cx="2382383" cy="515526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cs typeface="+mj-cs"/>
              </a:rPr>
              <a:t>จัดการสิทธิ์การเข้าถึงแบบฟอร์ม</a:t>
            </a:r>
            <a:endParaRPr lang="en-US" sz="2000" b="1" dirty="0"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21781" y="3201757"/>
            <a:ext cx="1585690" cy="515526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cs typeface="+mj-cs"/>
              </a:rPr>
              <a:t>อนุมัติสิทธิ์การเข้าใช้</a:t>
            </a:r>
            <a:endParaRPr lang="en-US" sz="2000" b="1" dirty="0"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8745" y="5945732"/>
            <a:ext cx="1970411" cy="515526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cs typeface="+mj-cs"/>
              </a:rPr>
              <a:t>จัดการ </a:t>
            </a:r>
            <a:r>
              <a:rPr lang="en-US" sz="2000" b="1" dirty="0">
                <a:cs typeface="+mj-cs"/>
              </a:rPr>
              <a:t>Annual 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5884" y="4617606"/>
            <a:ext cx="1343638" cy="515526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cs typeface="+mj-cs"/>
              </a:rPr>
              <a:t>จัดการการอนุมัติ</a:t>
            </a:r>
            <a:endParaRPr lang="en-US" sz="2000" b="1" dirty="0">
              <a:cs typeface="+mj-cs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2837357" y="1564532"/>
            <a:ext cx="1350852" cy="1040967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>
            <a:off x="1818549" y="3166226"/>
            <a:ext cx="1842620" cy="321298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0800000" flipV="1">
            <a:off x="2156211" y="3567796"/>
            <a:ext cx="1479425" cy="849694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>
            <a:off x="3018464" y="4791874"/>
            <a:ext cx="1051030" cy="958763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>
            <a:off x="5467031" y="4691296"/>
            <a:ext cx="1118602" cy="754815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5728194" y="3736468"/>
            <a:ext cx="1329735" cy="544803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flipV="1">
            <a:off x="5693221" y="3053274"/>
            <a:ext cx="1436942" cy="23049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flipV="1">
            <a:off x="5326597" y="1656681"/>
            <a:ext cx="1337293" cy="63186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0C2059-3105-49E8-A0A9-7AF8A9807A7B}"/>
              </a:ext>
            </a:extLst>
          </p:cNvPr>
          <p:cNvSpPr/>
          <p:nvPr/>
        </p:nvSpPr>
        <p:spPr>
          <a:xfrm>
            <a:off x="1224953" y="2907188"/>
            <a:ext cx="472296" cy="4722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0C2059-3105-49E8-A0A9-7AF8A9807A7B}"/>
              </a:ext>
            </a:extLst>
          </p:cNvPr>
          <p:cNvSpPr/>
          <p:nvPr/>
        </p:nvSpPr>
        <p:spPr>
          <a:xfrm>
            <a:off x="2267562" y="1420533"/>
            <a:ext cx="472296" cy="4722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0C2059-3105-49E8-A0A9-7AF8A9807A7B}"/>
              </a:ext>
            </a:extLst>
          </p:cNvPr>
          <p:cNvSpPr/>
          <p:nvPr/>
        </p:nvSpPr>
        <p:spPr>
          <a:xfrm>
            <a:off x="1655517" y="4190279"/>
            <a:ext cx="472296" cy="4722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0C2059-3105-49E8-A0A9-7AF8A9807A7B}"/>
              </a:ext>
            </a:extLst>
          </p:cNvPr>
          <p:cNvSpPr/>
          <p:nvPr/>
        </p:nvSpPr>
        <p:spPr>
          <a:xfrm>
            <a:off x="2536330" y="5486827"/>
            <a:ext cx="472296" cy="4722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0C2059-3105-49E8-A0A9-7AF8A9807A7B}"/>
              </a:ext>
            </a:extLst>
          </p:cNvPr>
          <p:cNvSpPr/>
          <p:nvPr/>
        </p:nvSpPr>
        <p:spPr>
          <a:xfrm>
            <a:off x="6585633" y="5553894"/>
            <a:ext cx="472296" cy="4722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0C2059-3105-49E8-A0A9-7AF8A9807A7B}"/>
              </a:ext>
            </a:extLst>
          </p:cNvPr>
          <p:cNvSpPr/>
          <p:nvPr/>
        </p:nvSpPr>
        <p:spPr>
          <a:xfrm>
            <a:off x="7281555" y="4213291"/>
            <a:ext cx="472296" cy="4722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0C2059-3105-49E8-A0A9-7AF8A9807A7B}"/>
              </a:ext>
            </a:extLst>
          </p:cNvPr>
          <p:cNvSpPr/>
          <p:nvPr/>
        </p:nvSpPr>
        <p:spPr>
          <a:xfrm>
            <a:off x="7346109" y="2797442"/>
            <a:ext cx="472296" cy="4722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0C2059-3105-49E8-A0A9-7AF8A9807A7B}"/>
              </a:ext>
            </a:extLst>
          </p:cNvPr>
          <p:cNvSpPr/>
          <p:nvPr/>
        </p:nvSpPr>
        <p:spPr>
          <a:xfrm>
            <a:off x="6873813" y="1455781"/>
            <a:ext cx="472296" cy="4722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2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5002" y="3019186"/>
            <a:ext cx="8458834" cy="1044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39"/>
          <p:cNvSpPr/>
          <p:nvPr/>
        </p:nvSpPr>
        <p:spPr>
          <a:xfrm>
            <a:off x="7207731" y="2558"/>
            <a:ext cx="1933467" cy="999641"/>
          </a:xfrm>
          <a:custGeom>
            <a:avLst/>
            <a:gdLst>
              <a:gd name="connsiteX0" fmla="*/ 0 w 2425485"/>
              <a:gd name="connsiteY0" fmla="*/ 0 h 1057443"/>
              <a:gd name="connsiteX1" fmla="*/ 2425485 w 2425485"/>
              <a:gd name="connsiteY1" fmla="*/ 0 h 1057443"/>
              <a:gd name="connsiteX2" fmla="*/ 2425485 w 2425485"/>
              <a:gd name="connsiteY2" fmla="*/ 1057443 h 1057443"/>
              <a:gd name="connsiteX3" fmla="*/ 0 w 2425485"/>
              <a:gd name="connsiteY3" fmla="*/ 1057443 h 1057443"/>
              <a:gd name="connsiteX4" fmla="*/ 0 w 2425485"/>
              <a:gd name="connsiteY4" fmla="*/ 0 h 1057443"/>
              <a:gd name="connsiteX0" fmla="*/ 0 w 2425485"/>
              <a:gd name="connsiteY0" fmla="*/ 0 h 1057443"/>
              <a:gd name="connsiteX1" fmla="*/ 2425485 w 2425485"/>
              <a:gd name="connsiteY1" fmla="*/ 0 h 1057443"/>
              <a:gd name="connsiteX2" fmla="*/ 2425485 w 2425485"/>
              <a:gd name="connsiteY2" fmla="*/ 1057443 h 1057443"/>
              <a:gd name="connsiteX3" fmla="*/ 356461 w 2425485"/>
              <a:gd name="connsiteY3" fmla="*/ 824969 h 1057443"/>
              <a:gd name="connsiteX4" fmla="*/ 0 w 2425485"/>
              <a:gd name="connsiteY4" fmla="*/ 0 h 1057443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607993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250821 w 2456481"/>
              <a:gd name="connsiteY4" fmla="*/ 415191 h 1192721"/>
              <a:gd name="connsiteX5" fmla="*/ 0 w 2456481"/>
              <a:gd name="connsiteY5" fmla="*/ 0 h 1192721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130091 w 2456481"/>
              <a:gd name="connsiteY4" fmla="*/ 318789 h 1192721"/>
              <a:gd name="connsiteX5" fmla="*/ 0 w 2456481"/>
              <a:gd name="connsiteY5" fmla="*/ 0 h 1192721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130091 w 2456481"/>
              <a:gd name="connsiteY4" fmla="*/ 318789 h 1192721"/>
              <a:gd name="connsiteX5" fmla="*/ 0 w 2456481"/>
              <a:gd name="connsiteY5" fmla="*/ 0 h 1192721"/>
              <a:gd name="connsiteX0" fmla="*/ 0 w 2637578"/>
              <a:gd name="connsiteY0" fmla="*/ 0 h 1192721"/>
              <a:gd name="connsiteX1" fmla="*/ 2606582 w 2637578"/>
              <a:gd name="connsiteY1" fmla="*/ 0 h 1192721"/>
              <a:gd name="connsiteX2" fmla="*/ 2637578 w 2637578"/>
              <a:gd name="connsiteY2" fmla="*/ 1119436 h 1192721"/>
              <a:gd name="connsiteX3" fmla="*/ 2041563 w 2637578"/>
              <a:gd name="connsiteY3" fmla="*/ 1027546 h 1192721"/>
              <a:gd name="connsiteX4" fmla="*/ 311188 w 2637578"/>
              <a:gd name="connsiteY4" fmla="*/ 318789 h 1192721"/>
              <a:gd name="connsiteX5" fmla="*/ 0 w 2637578"/>
              <a:gd name="connsiteY5" fmla="*/ 0 h 1192721"/>
              <a:gd name="connsiteX0" fmla="*/ 0 w 2654456"/>
              <a:gd name="connsiteY0" fmla="*/ 0 h 1192721"/>
              <a:gd name="connsiteX1" fmla="*/ 2654456 w 2654456"/>
              <a:gd name="connsiteY1" fmla="*/ 0 h 1192721"/>
              <a:gd name="connsiteX2" fmla="*/ 2637578 w 2654456"/>
              <a:gd name="connsiteY2" fmla="*/ 1119436 h 1192721"/>
              <a:gd name="connsiteX3" fmla="*/ 2041563 w 2654456"/>
              <a:gd name="connsiteY3" fmla="*/ 1027546 h 1192721"/>
              <a:gd name="connsiteX4" fmla="*/ 311188 w 2654456"/>
              <a:gd name="connsiteY4" fmla="*/ 318789 h 1192721"/>
              <a:gd name="connsiteX5" fmla="*/ 0 w 2654456"/>
              <a:gd name="connsiteY5" fmla="*/ 0 h 119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4456" h="1192721">
                <a:moveTo>
                  <a:pt x="0" y="0"/>
                </a:moveTo>
                <a:lnTo>
                  <a:pt x="2654456" y="0"/>
                </a:lnTo>
                <a:lnTo>
                  <a:pt x="2637578" y="1119436"/>
                </a:lnTo>
                <a:cubicBezTo>
                  <a:pt x="2553469" y="1279217"/>
                  <a:pt x="2409173" y="1144920"/>
                  <a:pt x="2041563" y="1027546"/>
                </a:cubicBezTo>
                <a:cubicBezTo>
                  <a:pt x="1673953" y="910172"/>
                  <a:pt x="631327" y="478570"/>
                  <a:pt x="311188" y="318789"/>
                </a:cubicBezTo>
                <a:cubicBezTo>
                  <a:pt x="192367" y="171211"/>
                  <a:pt x="43364" y="106263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84" name="Rectangle 83"/>
          <p:cNvSpPr/>
          <p:nvPr/>
        </p:nvSpPr>
        <p:spPr>
          <a:xfrm>
            <a:off x="568928" y="3627878"/>
            <a:ext cx="8046159" cy="32799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38" name="Rectangle 37"/>
          <p:cNvSpPr/>
          <p:nvPr/>
        </p:nvSpPr>
        <p:spPr>
          <a:xfrm>
            <a:off x="157745" y="455951"/>
            <a:ext cx="8889288" cy="59321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5" name="Rectangle 134"/>
          <p:cNvSpPr/>
          <p:nvPr/>
        </p:nvSpPr>
        <p:spPr>
          <a:xfrm>
            <a:off x="573310" y="2600490"/>
            <a:ext cx="8046159" cy="327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6" name="Rectangle 135"/>
          <p:cNvSpPr/>
          <p:nvPr/>
        </p:nvSpPr>
        <p:spPr>
          <a:xfrm>
            <a:off x="573310" y="2029851"/>
            <a:ext cx="8050930" cy="327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4" name="Rectangle 133"/>
          <p:cNvSpPr/>
          <p:nvPr/>
        </p:nvSpPr>
        <p:spPr>
          <a:xfrm>
            <a:off x="573310" y="3120832"/>
            <a:ext cx="8046159" cy="32799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9" name="Rectangle 18"/>
          <p:cNvSpPr/>
          <p:nvPr/>
        </p:nvSpPr>
        <p:spPr>
          <a:xfrm>
            <a:off x="4019848" y="1188921"/>
            <a:ext cx="1144320" cy="354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3" name="Right Arrow 2"/>
          <p:cNvSpPr/>
          <p:nvPr/>
        </p:nvSpPr>
        <p:spPr>
          <a:xfrm>
            <a:off x="573310" y="1419177"/>
            <a:ext cx="8354790" cy="523875"/>
          </a:xfrm>
          <a:prstGeom prst="rightArrow">
            <a:avLst>
              <a:gd name="adj1" fmla="val 50000"/>
              <a:gd name="adj2" fmla="val 5415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3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326" y="1216186"/>
            <a:ext cx="516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Jul</a:t>
            </a:r>
            <a:endParaRPr lang="th-TH" sz="13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03835" y="1874083"/>
            <a:ext cx="431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Oct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18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573310" y="2057126"/>
            <a:ext cx="201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Project identification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xmlns="" id="{1AE2CB00-6A88-4ED2-8313-D7ECB8B38621}"/>
              </a:ext>
            </a:extLst>
          </p:cNvPr>
          <p:cNvSpPr txBox="1"/>
          <p:nvPr/>
        </p:nvSpPr>
        <p:spPr>
          <a:xfrm>
            <a:off x="595511" y="2594954"/>
            <a:ext cx="182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Get requirement</a:t>
            </a: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xmlns="" id="{803EBCF5-7A6A-4B41-BB7B-09C0C22FB480}"/>
              </a:ext>
            </a:extLst>
          </p:cNvPr>
          <p:cNvSpPr txBox="1"/>
          <p:nvPr/>
        </p:nvSpPr>
        <p:spPr>
          <a:xfrm>
            <a:off x="604901" y="3122569"/>
            <a:ext cx="16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System analysis</a:t>
            </a: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xmlns="" id="{00F9CF8F-FE65-478B-ABD7-6748D53288C7}"/>
              </a:ext>
            </a:extLst>
          </p:cNvPr>
          <p:cNvSpPr txBox="1"/>
          <p:nvPr/>
        </p:nvSpPr>
        <p:spPr>
          <a:xfrm>
            <a:off x="619083" y="3642691"/>
            <a:ext cx="151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System design</a:t>
            </a:r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xmlns="" id="{BEF38BE1-E970-4D92-BDAE-9F641EDCC823}"/>
              </a:ext>
            </a:extLst>
          </p:cNvPr>
          <p:cNvSpPr txBox="1"/>
          <p:nvPr/>
        </p:nvSpPr>
        <p:spPr>
          <a:xfrm>
            <a:off x="618804" y="4175493"/>
            <a:ext cx="18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Code programming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xmlns="" id="{A6742011-ECD9-4759-9620-043644A0DF3E}"/>
              </a:ext>
            </a:extLst>
          </p:cNvPr>
          <p:cNvSpPr txBox="1"/>
          <p:nvPr/>
        </p:nvSpPr>
        <p:spPr>
          <a:xfrm>
            <a:off x="630301" y="4708239"/>
            <a:ext cx="16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UAT &amp; Unit test</a:t>
            </a: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xmlns="" id="{AB386E87-D66A-44AE-8438-82B86237AE22}"/>
              </a:ext>
            </a:extLst>
          </p:cNvPr>
          <p:cNvSpPr txBox="1"/>
          <p:nvPr/>
        </p:nvSpPr>
        <p:spPr>
          <a:xfrm>
            <a:off x="624110" y="5232993"/>
            <a:ext cx="175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Training &amp;  Trial</a:t>
            </a:r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xmlns="" id="{0D1EFAC6-162E-47FC-8243-B222FE65DF5F}"/>
              </a:ext>
            </a:extLst>
          </p:cNvPr>
          <p:cNvSpPr txBox="1"/>
          <p:nvPr/>
        </p:nvSpPr>
        <p:spPr>
          <a:xfrm>
            <a:off x="651669" y="5733216"/>
            <a:ext cx="122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Document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13647" y="1817808"/>
            <a:ext cx="1109692" cy="424124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62" name="Rectangle 61"/>
          <p:cNvSpPr/>
          <p:nvPr/>
        </p:nvSpPr>
        <p:spPr>
          <a:xfrm>
            <a:off x="2927355" y="1186745"/>
            <a:ext cx="1092492" cy="3638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latin typeface="Century Schoolbook" panose="02040604050505020304" pitchFamily="18" charset="0"/>
              </a:rPr>
              <a:t>Status</a:t>
            </a:r>
            <a:endParaRPr lang="th-TH" sz="1350" dirty="0">
              <a:latin typeface="Century Schoolbook" panose="02040604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9832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65" name="Rectangle 64"/>
          <p:cNvSpPr/>
          <p:nvPr/>
        </p:nvSpPr>
        <p:spPr>
          <a:xfrm>
            <a:off x="4593170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76" name="Rectangle 75"/>
          <p:cNvSpPr/>
          <p:nvPr/>
        </p:nvSpPr>
        <p:spPr>
          <a:xfrm>
            <a:off x="5164169" y="1186745"/>
            <a:ext cx="1142362" cy="3530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77" name="TextBox 76"/>
          <p:cNvSpPr txBox="1"/>
          <p:nvPr/>
        </p:nvSpPr>
        <p:spPr>
          <a:xfrm>
            <a:off x="5522432" y="1240925"/>
            <a:ext cx="637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</a:t>
            </a:r>
            <a:endParaRPr lang="th-TH" sz="13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9938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2" name="Rectangle 81"/>
          <p:cNvSpPr/>
          <p:nvPr/>
        </p:nvSpPr>
        <p:spPr>
          <a:xfrm>
            <a:off x="6306530" y="1186745"/>
            <a:ext cx="1177948" cy="3566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3" name="TextBox 82"/>
          <p:cNvSpPr txBox="1"/>
          <p:nvPr/>
        </p:nvSpPr>
        <p:spPr>
          <a:xfrm>
            <a:off x="6694960" y="1215185"/>
            <a:ext cx="616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Sep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448893" y="1186744"/>
            <a:ext cx="1175347" cy="3638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9" name="TextBox 88"/>
          <p:cNvSpPr txBox="1"/>
          <p:nvPr/>
        </p:nvSpPr>
        <p:spPr>
          <a:xfrm>
            <a:off x="7840300" y="1239692"/>
            <a:ext cx="6012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Oct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021638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95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134940" y="2084056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Success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6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140321" y="2625051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Success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074766" y="3147765"/>
            <a:ext cx="11828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On process</a:t>
            </a:r>
          </a:p>
        </p:txBody>
      </p:sp>
      <p:sp>
        <p:nvSpPr>
          <p:cNvPr id="98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074767" y="3664074"/>
            <a:ext cx="928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On process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100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7658" y="4178728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1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2359" y="4735169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2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84230" y="5257074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3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2358" y="5787933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019848" y="2214651"/>
            <a:ext cx="582541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0716" y="317659"/>
            <a:ext cx="1716118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 Rounded MT Bold" panose="020F0704030504030204" pitchFamily="34" charset="0"/>
                <a:cs typeface="Andalus" panose="02020603050405020304" pitchFamily="18" charset="-78"/>
              </a:rPr>
              <a:t>E-PCR </a:t>
            </a:r>
            <a:r>
              <a:rPr lang="en-US" sz="2100" dirty="0" smtClean="0">
                <a:latin typeface="Arial Rounded MT Bold" panose="020F0704030504030204" pitchFamily="34" charset="0"/>
                <a:cs typeface="Andalus" panose="02020603050405020304" pitchFamily="18" charset="-78"/>
              </a:rPr>
              <a:t>Plan</a:t>
            </a:r>
            <a:endParaRPr lang="th-TH" sz="2100" dirty="0">
              <a:latin typeface="Arial Rounded MT Bold" panose="020F0704030504030204" pitchFamily="34" charset="0"/>
            </a:endParaRPr>
          </a:p>
        </p:txBody>
      </p:sp>
      <p:sp>
        <p:nvSpPr>
          <p:cNvPr id="121" name="Pentagon 120"/>
          <p:cNvSpPr/>
          <p:nvPr/>
        </p:nvSpPr>
        <p:spPr>
          <a:xfrm rot="10800000">
            <a:off x="6670738" y="-1228337"/>
            <a:ext cx="1750302" cy="398375"/>
          </a:xfrm>
          <a:prstGeom prst="homePlate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3" name="TextBox 122"/>
          <p:cNvSpPr txBox="1"/>
          <p:nvPr/>
        </p:nvSpPr>
        <p:spPr>
          <a:xfrm>
            <a:off x="1632838" y="-137565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2100" dirty="0"/>
          </a:p>
        </p:txBody>
      </p:sp>
      <p:sp>
        <p:nvSpPr>
          <p:cNvPr id="75" name="Rectangle 74"/>
          <p:cNvSpPr/>
          <p:nvPr/>
        </p:nvSpPr>
        <p:spPr>
          <a:xfrm>
            <a:off x="544085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99" name="Rectangle 98"/>
          <p:cNvSpPr/>
          <p:nvPr/>
        </p:nvSpPr>
        <p:spPr>
          <a:xfrm>
            <a:off x="5735700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09" name="Rectangle 108"/>
          <p:cNvSpPr/>
          <p:nvPr/>
        </p:nvSpPr>
        <p:spPr>
          <a:xfrm>
            <a:off x="604191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5" name="Rectangle 114"/>
          <p:cNvSpPr/>
          <p:nvPr/>
        </p:nvSpPr>
        <p:spPr>
          <a:xfrm>
            <a:off x="5164168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6" name="Rectangle 115"/>
          <p:cNvSpPr/>
          <p:nvPr/>
        </p:nvSpPr>
        <p:spPr>
          <a:xfrm>
            <a:off x="6584177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7" name="Rectangle 116"/>
          <p:cNvSpPr/>
          <p:nvPr/>
        </p:nvSpPr>
        <p:spPr>
          <a:xfrm>
            <a:off x="6879023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8" name="Rectangle 117"/>
          <p:cNvSpPr/>
          <p:nvPr/>
        </p:nvSpPr>
        <p:spPr>
          <a:xfrm>
            <a:off x="7185236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9" name="Rectangle 118"/>
          <p:cNvSpPr/>
          <p:nvPr/>
        </p:nvSpPr>
        <p:spPr>
          <a:xfrm>
            <a:off x="6307491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2" name="Rectangle 121"/>
          <p:cNvSpPr/>
          <p:nvPr/>
        </p:nvSpPr>
        <p:spPr>
          <a:xfrm>
            <a:off x="776116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4" name="Rectangle 123"/>
          <p:cNvSpPr/>
          <p:nvPr/>
        </p:nvSpPr>
        <p:spPr>
          <a:xfrm>
            <a:off x="8066254" y="1817806"/>
            <a:ext cx="295969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5" name="Rectangle 124"/>
          <p:cNvSpPr/>
          <p:nvPr/>
        </p:nvSpPr>
        <p:spPr>
          <a:xfrm>
            <a:off x="836222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6" name="Rectangle 125"/>
          <p:cNvSpPr/>
          <p:nvPr/>
        </p:nvSpPr>
        <p:spPr>
          <a:xfrm>
            <a:off x="7458302" y="1817807"/>
            <a:ext cx="297486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292947" y="2773451"/>
            <a:ext cx="114253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602389" y="3274681"/>
            <a:ext cx="114253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99383" y="3801771"/>
            <a:ext cx="167941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306530" y="4303369"/>
            <a:ext cx="144925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905102" y="4874869"/>
            <a:ext cx="116115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458302" y="5395569"/>
            <a:ext cx="903921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458302" y="5938690"/>
            <a:ext cx="116116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27065" y="11902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174696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306530" y="1215185"/>
            <a:ext cx="0" cy="483850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48893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627945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5-Point Star 84"/>
          <p:cNvSpPr/>
          <p:nvPr/>
        </p:nvSpPr>
        <p:spPr>
          <a:xfrm>
            <a:off x="2005296" y="3664074"/>
            <a:ext cx="230677" cy="2306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51" y="2069224"/>
            <a:ext cx="241421" cy="24142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99" y="2636734"/>
            <a:ext cx="241421" cy="241421"/>
          </a:xfrm>
          <a:prstGeom prst="rect">
            <a:avLst/>
          </a:prstGeom>
        </p:spPr>
      </p:pic>
      <p:sp>
        <p:nvSpPr>
          <p:cNvPr id="150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763391" y="552720"/>
            <a:ext cx="1054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entury Schoolbook" panose="02040604050505020304" pitchFamily="18" charset="0"/>
                <a:cs typeface="+mj-cs"/>
              </a:rPr>
              <a:t>=  Success</a:t>
            </a:r>
            <a:endParaRPr lang="en-US" sz="1050" b="1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152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757131" y="964669"/>
            <a:ext cx="1180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entury Schoolbook" panose="02040604050505020304" pitchFamily="18" charset="0"/>
                <a:cs typeface="+mj-cs"/>
              </a:rPr>
              <a:t>= On Process</a:t>
            </a:r>
            <a:endParaRPr lang="en-US" sz="1050" b="1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267" y="536951"/>
            <a:ext cx="431321" cy="321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8" y="567897"/>
            <a:ext cx="241421" cy="241421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348587" y="923173"/>
            <a:ext cx="431321" cy="345001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5-Point Star 155"/>
          <p:cNvSpPr/>
          <p:nvPr/>
        </p:nvSpPr>
        <p:spPr>
          <a:xfrm>
            <a:off x="447386" y="969703"/>
            <a:ext cx="244691" cy="24469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0" name="5-Point Star 119"/>
          <p:cNvSpPr/>
          <p:nvPr/>
        </p:nvSpPr>
        <p:spPr>
          <a:xfrm>
            <a:off x="2101279" y="3162672"/>
            <a:ext cx="230677" cy="2306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23261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192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맑은 고딕</vt:lpstr>
      <vt:lpstr>Algerian</vt:lpstr>
      <vt:lpstr>Andalus</vt:lpstr>
      <vt:lpstr>Angsana New</vt:lpstr>
      <vt:lpstr>AngsanaUPC</vt:lpstr>
      <vt:lpstr>Arial</vt:lpstr>
      <vt:lpstr>Arial Rounded MT Bold</vt:lpstr>
      <vt:lpstr>Calibri</vt:lpstr>
      <vt:lpstr>Calibri Light</vt:lpstr>
      <vt:lpstr>Century Schoolbook</vt:lpstr>
      <vt:lpstr>Cordia New</vt:lpstr>
      <vt:lpstr>TH SarabunPSK</vt:lpstr>
      <vt:lpstr>Office Theme</vt:lpstr>
      <vt:lpstr>Co-operative Education</vt:lpstr>
      <vt:lpstr>Co-operative Education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 Information (SDM)</dc:creator>
  <cp:lastModifiedBy>dell</cp:lastModifiedBy>
  <cp:revision>61</cp:revision>
  <dcterms:created xsi:type="dcterms:W3CDTF">2020-08-19T01:54:19Z</dcterms:created>
  <dcterms:modified xsi:type="dcterms:W3CDTF">2020-08-19T19:02:42Z</dcterms:modified>
</cp:coreProperties>
</file>