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00988-9EE8-48C3-831D-B9C0E5CE8FC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9F550-86A5-4D7F-90BE-5691F97A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1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9F550-86A5-4D7F-90BE-5691F97AAE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4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BB91-A7B7-4730-9930-85F9495A57E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D68E-73D7-48E2-8128-D7AD2685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BB91-A7B7-4730-9930-85F9495A57E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D68E-73D7-48E2-8128-D7AD2685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8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BB91-A7B7-4730-9930-85F9495A57E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D68E-73D7-48E2-8128-D7AD2685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6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BB91-A7B7-4730-9930-85F9495A57E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D68E-73D7-48E2-8128-D7AD2685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6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BB91-A7B7-4730-9930-85F9495A57E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D68E-73D7-48E2-8128-D7AD2685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4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BB91-A7B7-4730-9930-85F9495A57E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D68E-73D7-48E2-8128-D7AD2685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BB91-A7B7-4730-9930-85F9495A57E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D68E-73D7-48E2-8128-D7AD2685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7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BB91-A7B7-4730-9930-85F9495A57E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D68E-73D7-48E2-8128-D7AD2685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3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BB91-A7B7-4730-9930-85F9495A57E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D68E-73D7-48E2-8128-D7AD2685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9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BB91-A7B7-4730-9930-85F9495A57E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D68E-73D7-48E2-8128-D7AD2685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2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BB91-A7B7-4730-9930-85F9495A57E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D68E-73D7-48E2-8128-D7AD2685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8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2BB91-A7B7-4730-9930-85F9495A57E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1D68E-73D7-48E2-8128-D7AD2685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77256" y="630936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TRAINEE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67128" y="4548247"/>
            <a:ext cx="158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นางสุพัฒชัย  กามะพร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64308" y="5490282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แผนก </a:t>
            </a:r>
            <a:r>
              <a:rPr lang="en-US" dirty="0" smtClean="0"/>
              <a:t>: 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4248" y="492914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รหัสนิสิต </a:t>
            </a:r>
            <a:r>
              <a:rPr lang="en-US" dirty="0" smtClean="0"/>
              <a:t>: 6016018</a:t>
            </a:r>
            <a:r>
              <a:rPr lang="en-US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46192" y="4559808"/>
            <a:ext cx="194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นางสาวกัลยรัตน์  ล้อทอง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40908" y="5490282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แผนก </a:t>
            </a:r>
            <a:r>
              <a:rPr lang="en-US" dirty="0" smtClean="0"/>
              <a:t>: PE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46192" y="492914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รหัสนิสิต </a:t>
            </a:r>
            <a:r>
              <a:rPr lang="en-US" dirty="0" smtClean="0"/>
              <a:t>: 60160187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20062" y="520971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ตำแหน่ง </a:t>
            </a:r>
            <a:r>
              <a:rPr lang="en-US" dirty="0" smtClean="0"/>
              <a:t>:</a:t>
            </a:r>
            <a:r>
              <a:rPr lang="th-TH" dirty="0"/>
              <a:t> </a:t>
            </a:r>
            <a:r>
              <a:rPr lang="th-TH" dirty="0" smtClean="0"/>
              <a:t>โปรแกรมเมอร์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46192" y="520971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ตำแหน่ง </a:t>
            </a:r>
            <a:r>
              <a:rPr lang="en-US" dirty="0" smtClean="0"/>
              <a:t>:</a:t>
            </a:r>
            <a:r>
              <a:rPr lang="th-TH" dirty="0"/>
              <a:t> </a:t>
            </a:r>
            <a:r>
              <a:rPr lang="th-TH" dirty="0" smtClean="0"/>
              <a:t>โปรแกรมเมอร์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08136" y="4559808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นางสาวกิตติญา  ยังโซ๊ะ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067038" y="5490282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แผนก </a:t>
            </a:r>
            <a:r>
              <a:rPr lang="en-US" dirty="0" smtClean="0"/>
              <a:t>: PE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72322" y="493142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รหัสนิสิต </a:t>
            </a:r>
            <a:r>
              <a:rPr lang="en-US" dirty="0" smtClean="0"/>
              <a:t>: 60160331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708136" y="520971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ตำแหน่ง </a:t>
            </a:r>
            <a:r>
              <a:rPr lang="en-US" dirty="0" smtClean="0"/>
              <a:t>:</a:t>
            </a:r>
            <a:r>
              <a:rPr lang="th-TH" dirty="0"/>
              <a:t> </a:t>
            </a:r>
            <a:r>
              <a:rPr lang="th-TH" dirty="0" smtClean="0"/>
              <a:t>โปรแกรมเมอร์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01" y="1249485"/>
            <a:ext cx="2195322" cy="314877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0" t="3642" r="29391"/>
          <a:stretch/>
        </p:blipFill>
        <p:spPr>
          <a:xfrm>
            <a:off x="5181600" y="1341120"/>
            <a:ext cx="2082799" cy="30571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r="26271"/>
          <a:stretch/>
        </p:blipFill>
        <p:spPr>
          <a:xfrm>
            <a:off x="8280401" y="1341120"/>
            <a:ext cx="2540000" cy="298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5464" y="2231136"/>
            <a:ext cx="2834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END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6364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47</Words>
  <Application>Microsoft Office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</cp:revision>
  <dcterms:created xsi:type="dcterms:W3CDTF">2020-08-20T17:58:10Z</dcterms:created>
  <dcterms:modified xsi:type="dcterms:W3CDTF">2020-08-20T18:31:11Z</dcterms:modified>
</cp:coreProperties>
</file>