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9</a:t>
            </a:r>
            <a:r>
              <a:rPr b="1" dirty="0" sz="2400" lang="en-US"/>
              <a:t>,</a:t>
            </a:r>
            <a:r>
              <a:rPr b="1" dirty="0" sz="2400" lang="en-US"/>
              <a:t>,</a:t>
            </a:r>
            <a:r>
              <a:rPr b="1" dirty="0" sz="2400" lang="en-US"/>
              <a:t>unm14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2</a:t>
            </a:r>
            <a:r>
              <a:rPr b="1" dirty="0" sz="2400" lang="en-US"/>
              <a:t>5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3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2024-03-21T20:07:22Z</dcterms:created>
  <dcterms:modified xsi:type="dcterms:W3CDTF">2024-09-10T06:10:56Z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cfaf9e63c46f4889b4fb319824e0ca44</vt:lpwstr>
  </property>
</Properties>
</file>