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386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dam_Xie\统一\冰红茶\官网设计\1031\PARTY-1210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4714908" cy="5653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14942" y="428604"/>
            <a:ext cx="3643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此为更新后的画面</a:t>
            </a:r>
            <a:endParaRPr lang="en-US" altLang="zh-CN" dirty="0" smtClean="0"/>
          </a:p>
          <a:p>
            <a:r>
              <a:rPr lang="zh-CN" altLang="en-US" dirty="0" smtClean="0"/>
              <a:t>主要有以下几点：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，画面调整，效果可参考之前的那种，“查看消费者名单”请做一些高光效果，提示可以点击。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，点击按钮后，请使用弹窗的方式展示消费者名单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20" y="571480"/>
            <a:ext cx="4572032" cy="178595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28794" y="2536024"/>
            <a:ext cx="1357322" cy="3321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86380" y="3429000"/>
            <a:ext cx="3643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请加入“北京站”</a:t>
            </a:r>
            <a:endParaRPr lang="en-US" altLang="zh-CN" dirty="0" smtClean="0"/>
          </a:p>
          <a:p>
            <a:r>
              <a:rPr lang="zh-CN" altLang="en-US" dirty="0" smtClean="0"/>
              <a:t>去掉“成都站”</a:t>
            </a:r>
            <a:endParaRPr lang="en-US" altLang="zh-CN" dirty="0" smtClean="0"/>
          </a:p>
          <a:p>
            <a:r>
              <a:rPr lang="zh-CN" altLang="en-US" dirty="0" smtClean="0"/>
              <a:t>修改“郑州站”时间为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日，并调整顺序，如图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yuan.xie</cp:lastModifiedBy>
  <cp:revision>1</cp:revision>
  <dcterms:modified xsi:type="dcterms:W3CDTF">2012-10-31T08:02:58Z</dcterms:modified>
</cp:coreProperties>
</file>