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9" r:id="rId5"/>
    <p:sldId id="301" r:id="rId6"/>
    <p:sldId id="306" r:id="rId7"/>
    <p:sldId id="300" r:id="rId8"/>
    <p:sldId id="307" r:id="rId9"/>
    <p:sldId id="310" r:id="rId10"/>
    <p:sldId id="312" r:id="rId11"/>
    <p:sldId id="313" r:id="rId12"/>
    <p:sldId id="314" r:id="rId13"/>
    <p:sldId id="315" r:id="rId14"/>
    <p:sldId id="305" r:id="rId15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5982" autoAdjust="0"/>
  </p:normalViewPr>
  <p:slideViewPr>
    <p:cSldViewPr snapToGrid="0">
      <p:cViewPr varScale="1">
        <p:scale>
          <a:sx n="94" d="100"/>
          <a:sy n="94" d="100"/>
        </p:scale>
        <p:origin x="232" y="6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285B0E32-B5E8-ABB8-8111-85B8EC8C30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CBEA51B-84EE-4022-ED15-8909CC5A91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pPr rtl="0"/>
            <a:fld id="{A9250ACC-9EF9-437C-878B-F9D32A5DE9F3}" type="datetime1">
              <a:rPr lang="nl-NL" smtClean="0"/>
              <a:t>18-06-2024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3272E51-A58D-6BAE-BC6A-6A72A8B119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84C89E0-2DC1-17B3-023A-4CF4DC2738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FD699229-3980-4402-938E-FE0E090C2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7885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pPr rtl="0"/>
            <a:fld id="{321C8630-90D6-41A5-8CD7-4CD3E3F0E5F0}" type="datetime1">
              <a:rPr lang="nl-NL" noProof="0" smtClean="0"/>
              <a:t>18-06-2024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nl-NL"/>
            </a:defPPr>
          </a:lstStyle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nl-NL"/>
            </a:def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4FE33DE1-6F2E-B445-8653-2E5FC0D998EF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8272628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E33DE1-6F2E-B445-8653-2E5FC0D998EF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110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E33DE1-6F2E-B445-8653-2E5FC0D998EF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629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E33DE1-6F2E-B445-8653-2E5FC0D998EF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89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E33DE1-6F2E-B445-8653-2E5FC0D998EF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53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E33DE1-6F2E-B445-8653-2E5FC0D998EF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1014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E33DE1-6F2E-B445-8653-2E5FC0D998EF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1582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4FE33DE1-6F2E-B445-8653-2E5FC0D998EF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637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rije vorm 1">
            <a:extLst>
              <a:ext uri="{FF2B5EF4-FFF2-40B4-BE49-F238E27FC236}">
                <a16:creationId xmlns:a16="http://schemas.microsoft.com/office/drawing/2014/main" id="{098C23CB-4BF7-816E-A510-D87719695ABA}"/>
              </a:ext>
            </a:extLst>
          </p:cNvPr>
          <p:cNvSpPr/>
          <p:nvPr userDrawn="1"/>
        </p:nvSpPr>
        <p:spPr>
          <a:xfrm rot="10800000">
            <a:off x="1476050" y="1379096"/>
            <a:ext cx="9239900" cy="5478904"/>
          </a:xfrm>
          <a:custGeom>
            <a:avLst/>
            <a:gdLst>
              <a:gd name="connsiteX0" fmla="*/ 5632 w 9239900"/>
              <a:gd name="connsiteY0" fmla="*/ 0 h 4886591"/>
              <a:gd name="connsiteX1" fmla="*/ 9234268 w 9239900"/>
              <a:gd name="connsiteY1" fmla="*/ 0 h 4886591"/>
              <a:gd name="connsiteX2" fmla="*/ 9239900 w 9239900"/>
              <a:gd name="connsiteY2" fmla="*/ 224751 h 4886591"/>
              <a:gd name="connsiteX3" fmla="*/ 4619950 w 9239900"/>
              <a:gd name="connsiteY3" fmla="*/ 4886591 h 4886591"/>
              <a:gd name="connsiteX4" fmla="*/ 0 w 9239900"/>
              <a:gd name="connsiteY4" fmla="*/ 224751 h 488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900" h="4886591">
                <a:moveTo>
                  <a:pt x="5632" y="0"/>
                </a:moveTo>
                <a:lnTo>
                  <a:pt x="9234268" y="0"/>
                </a:lnTo>
                <a:lnTo>
                  <a:pt x="9239900" y="224751"/>
                </a:lnTo>
                <a:cubicBezTo>
                  <a:pt x="9239900" y="2799414"/>
                  <a:pt x="7171478" y="4886591"/>
                  <a:pt x="4619950" y="4886591"/>
                </a:cubicBezTo>
                <a:cubicBezTo>
                  <a:pt x="2068422" y="4886591"/>
                  <a:pt x="0" y="2799414"/>
                  <a:pt x="0" y="22475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E01AFF5E-2AE2-F6EE-AA93-402BFD084F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76700" y="1"/>
            <a:ext cx="9239250" cy="5478904"/>
          </a:xfrm>
          <a:custGeom>
            <a:avLst/>
            <a:gdLst>
              <a:gd name="connsiteX0" fmla="*/ 5307 w 9239250"/>
              <a:gd name="connsiteY0" fmla="*/ 0 h 4886324"/>
              <a:gd name="connsiteX1" fmla="*/ 9233943 w 9239250"/>
              <a:gd name="connsiteY1" fmla="*/ 0 h 4886324"/>
              <a:gd name="connsiteX2" fmla="*/ 9239250 w 9239250"/>
              <a:gd name="connsiteY2" fmla="*/ 211784 h 4886324"/>
              <a:gd name="connsiteX3" fmla="*/ 9239250 w 9239250"/>
              <a:gd name="connsiteY3" fmla="*/ 231244 h 4886324"/>
              <a:gd name="connsiteX4" fmla="*/ 9215723 w 9239250"/>
              <a:gd name="connsiteY4" fmla="*/ 701397 h 4886324"/>
              <a:gd name="connsiteX5" fmla="*/ 4857367 w 9239250"/>
              <a:gd name="connsiteY5" fmla="*/ 4880525 h 4886324"/>
              <a:gd name="connsiteX6" fmla="*/ 4630090 w 9239250"/>
              <a:gd name="connsiteY6" fmla="*/ 4886324 h 4886324"/>
              <a:gd name="connsiteX7" fmla="*/ 4609160 w 9239250"/>
              <a:gd name="connsiteY7" fmla="*/ 4886324 h 4886324"/>
              <a:gd name="connsiteX8" fmla="*/ 4381883 w 9239250"/>
              <a:gd name="connsiteY8" fmla="*/ 4880525 h 4886324"/>
              <a:gd name="connsiteX9" fmla="*/ 23528 w 9239250"/>
              <a:gd name="connsiteY9" fmla="*/ 701397 h 4886324"/>
              <a:gd name="connsiteX10" fmla="*/ 0 w 9239250"/>
              <a:gd name="connsiteY10" fmla="*/ 231247 h 4886324"/>
              <a:gd name="connsiteX11" fmla="*/ 0 w 9239250"/>
              <a:gd name="connsiteY11" fmla="*/ 211779 h 4886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39250" h="4886324">
                <a:moveTo>
                  <a:pt x="5307" y="0"/>
                </a:moveTo>
                <a:lnTo>
                  <a:pt x="9233943" y="0"/>
                </a:lnTo>
                <a:lnTo>
                  <a:pt x="9239250" y="211784"/>
                </a:lnTo>
                <a:lnTo>
                  <a:pt x="9239250" y="231244"/>
                </a:lnTo>
                <a:lnTo>
                  <a:pt x="9215723" y="701397"/>
                </a:lnTo>
                <a:cubicBezTo>
                  <a:pt x="8987021" y="2973800"/>
                  <a:pt x="7140923" y="4763722"/>
                  <a:pt x="4857367" y="4880525"/>
                </a:cubicBezTo>
                <a:lnTo>
                  <a:pt x="4630090" y="4886324"/>
                </a:lnTo>
                <a:lnTo>
                  <a:pt x="4609160" y="4886324"/>
                </a:lnTo>
                <a:lnTo>
                  <a:pt x="4381883" y="4880525"/>
                </a:lnTo>
                <a:cubicBezTo>
                  <a:pt x="2098327" y="4763722"/>
                  <a:pt x="252229" y="2973800"/>
                  <a:pt x="23528" y="701397"/>
                </a:cubicBezTo>
                <a:lnTo>
                  <a:pt x="0" y="231247"/>
                </a:lnTo>
                <a:lnTo>
                  <a:pt x="0" y="21177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 lang="nl-NL" sz="1400"/>
            </a:lvl1pPr>
          </a:lstStyle>
          <a:p>
            <a:pPr rtl="0"/>
            <a:r>
              <a:rPr lang="nl-NL"/>
              <a:t>Afbeelding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169199-FFB3-A890-D12F-AEEC5AB5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664" y="4498848"/>
            <a:ext cx="8421624" cy="2093976"/>
          </a:xfrm>
        </p:spPr>
        <p:txBody>
          <a:bodyPr rtlCol="0">
            <a:noAutofit/>
          </a:bodyPr>
          <a:lstStyle>
            <a:lvl1pPr algn="ctr">
              <a:defRPr lang="nl-NL" sz="7200" b="1" cap="all" spc="300" baseline="0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F47E49B-6CDA-9B76-1FAC-07D71D057F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16200000">
            <a:off x="-1545336" y="2660904"/>
            <a:ext cx="4645152" cy="153619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nl-NL" sz="1400" cap="all" spc="300" baseline="0">
                <a:latin typeface="+mj-lt"/>
              </a:defRPr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2BC1BC2F-2A80-32D5-E778-25FCC3D3B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6200000" flipH="1" flipV="1">
            <a:off x="9101328" y="2660904"/>
            <a:ext cx="4645152" cy="153619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nl-NL" sz="1400" cap="all" spc="300" baseline="0">
                <a:latin typeface="+mj-lt"/>
              </a:defRPr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344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da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13">
            <a:extLst>
              <a:ext uri="{FF2B5EF4-FFF2-40B4-BE49-F238E27FC236}">
                <a16:creationId xmlns:a16="http://schemas.microsoft.com/office/drawing/2014/main" id="{A1A56009-3BE5-7F08-725F-41975A2103F1}"/>
              </a:ext>
            </a:extLst>
          </p:cNvPr>
          <p:cNvSpPr/>
          <p:nvPr userDrawn="1"/>
        </p:nvSpPr>
        <p:spPr>
          <a:xfrm rot="5400000">
            <a:off x="3352798" y="-2666995"/>
            <a:ext cx="5486397" cy="1219199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  <p:sp>
        <p:nvSpPr>
          <p:cNvPr id="15" name="Vrije vorm 1">
            <a:extLst>
              <a:ext uri="{FF2B5EF4-FFF2-40B4-BE49-F238E27FC236}">
                <a16:creationId xmlns:a16="http://schemas.microsoft.com/office/drawing/2014/main" id="{CA87F4D9-254F-4233-2472-F92D93799EAD}"/>
              </a:ext>
            </a:extLst>
          </p:cNvPr>
          <p:cNvSpPr/>
          <p:nvPr userDrawn="1"/>
        </p:nvSpPr>
        <p:spPr>
          <a:xfrm rot="16200000">
            <a:off x="-1979943" y="2261202"/>
            <a:ext cx="6288750" cy="2328873"/>
          </a:xfrm>
          <a:custGeom>
            <a:avLst/>
            <a:gdLst>
              <a:gd name="connsiteX0" fmla="*/ 0 w 6288750"/>
              <a:gd name="connsiteY0" fmla="*/ 0 h 2328873"/>
              <a:gd name="connsiteX1" fmla="*/ 6288750 w 6288750"/>
              <a:gd name="connsiteY1" fmla="*/ 0 h 2328873"/>
              <a:gd name="connsiteX2" fmla="*/ 6162469 w 6288750"/>
              <a:gd name="connsiteY2" fmla="*/ 296585 h 2328873"/>
              <a:gd name="connsiteX3" fmla="*/ 3144375 w 6288750"/>
              <a:gd name="connsiteY3" fmla="*/ 2328873 h 2328873"/>
              <a:gd name="connsiteX4" fmla="*/ 126282 w 6288750"/>
              <a:gd name="connsiteY4" fmla="*/ 296585 h 232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750" h="2328873">
                <a:moveTo>
                  <a:pt x="0" y="0"/>
                </a:moveTo>
                <a:lnTo>
                  <a:pt x="6288750" y="0"/>
                </a:lnTo>
                <a:lnTo>
                  <a:pt x="6162469" y="296585"/>
                </a:lnTo>
                <a:cubicBezTo>
                  <a:pt x="5581235" y="1507107"/>
                  <a:pt x="4447628" y="2328873"/>
                  <a:pt x="3144375" y="2328873"/>
                </a:cubicBezTo>
                <a:cubicBezTo>
                  <a:pt x="1841122" y="2328873"/>
                  <a:pt x="707515" y="1507107"/>
                  <a:pt x="126282" y="29658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11E18FF0-077E-6668-7400-46DBF42B8660}"/>
              </a:ext>
            </a:extLst>
          </p:cNvPr>
          <p:cNvSpPr/>
          <p:nvPr userDrawn="1"/>
        </p:nvSpPr>
        <p:spPr>
          <a:xfrm rot="5400000">
            <a:off x="2705099" y="-2705097"/>
            <a:ext cx="685801" cy="60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767A6E5D-CFB0-24C1-2294-0E2E9CFC9263}"/>
              </a:ext>
            </a:extLst>
          </p:cNvPr>
          <p:cNvSpPr/>
          <p:nvPr userDrawn="1"/>
        </p:nvSpPr>
        <p:spPr>
          <a:xfrm rot="5400000">
            <a:off x="8801096" y="3467101"/>
            <a:ext cx="685801" cy="60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B57A7C-B7A1-E1DD-485D-9DC22F94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2450592"/>
            <a:ext cx="4965192" cy="1965960"/>
          </a:xfrm>
        </p:spPr>
        <p:txBody>
          <a:bodyPr rtlCol="0" anchor="ctr">
            <a:noAutofit/>
          </a:bodyPr>
          <a:lstStyle>
            <a:lvl1pPr algn="r">
              <a:lnSpc>
                <a:spcPct val="100000"/>
              </a:lnSpc>
              <a:defRPr lang="nl-NL" sz="7200" spc="200" baseline="0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13" name="Tijdelijke aanduiding voor tekst 7">
            <a:extLst>
              <a:ext uri="{FF2B5EF4-FFF2-40B4-BE49-F238E27FC236}">
                <a16:creationId xmlns:a16="http://schemas.microsoft.com/office/drawing/2014/main" id="{5A963E94-81AE-19CC-DF83-6111A2B4F3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587752"/>
            <a:ext cx="4636008" cy="169164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nl-NL" sz="2400" spc="0" baseline="0"/>
            </a:lvl1pPr>
            <a:lvl2pPr>
              <a:defRPr lang="nl-NL" sz="1600"/>
            </a:lvl2pPr>
            <a:lvl3pPr>
              <a:defRPr lang="nl-NL" sz="1600"/>
            </a:lvl3pPr>
            <a:lvl4pPr>
              <a:defRPr lang="nl-NL" sz="1600"/>
            </a:lvl4pPr>
            <a:lvl5pPr>
              <a:defRPr lang="nl-NL" sz="160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1871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5E89D61-DB67-1495-CBF7-35A7248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868680"/>
            <a:ext cx="5266944" cy="1618488"/>
          </a:xfrm>
        </p:spPr>
        <p:txBody>
          <a:bodyPr rtlCol="0">
            <a:noAutofit/>
          </a:bodyPr>
          <a:lstStyle>
            <a:lvl1pPr>
              <a:defRPr lang="nl-NL" sz="6000" b="1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D0F2D0A-BAAF-2549-FFA2-FEB8BAE1F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2456" y="2980944"/>
            <a:ext cx="3383280" cy="275234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 lang="nl-NL" sz="16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15" name="Tijdelijke aanduiding voor afbeelding 14">
            <a:extLst>
              <a:ext uri="{FF2B5EF4-FFF2-40B4-BE49-F238E27FC236}">
                <a16:creationId xmlns:a16="http://schemas.microsoft.com/office/drawing/2014/main" id="{F8CD9A70-8549-CC59-2676-F55CA05BD8B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82717" y="0"/>
            <a:ext cx="5475288" cy="6858000"/>
          </a:xfrm>
          <a:custGeom>
            <a:avLst/>
            <a:gdLst>
              <a:gd name="connsiteX0" fmla="*/ 1725546 w 5475288"/>
              <a:gd name="connsiteY0" fmla="*/ 0 h 6858000"/>
              <a:gd name="connsiteX1" fmla="*/ 5475288 w 5475288"/>
              <a:gd name="connsiteY1" fmla="*/ 0 h 6858000"/>
              <a:gd name="connsiteX2" fmla="*/ 5475288 w 5475288"/>
              <a:gd name="connsiteY2" fmla="*/ 6858000 h 6858000"/>
              <a:gd name="connsiteX3" fmla="*/ 1725545 w 5475288"/>
              <a:gd name="connsiteY3" fmla="*/ 6858000 h 6858000"/>
              <a:gd name="connsiteX4" fmla="*/ 1441507 w 5475288"/>
              <a:gd name="connsiteY4" fmla="*/ 6616491 h 6858000"/>
              <a:gd name="connsiteX5" fmla="*/ 4994 w 5475288"/>
              <a:gd name="connsiteY5" fmla="*/ 3666742 h 6858000"/>
              <a:gd name="connsiteX6" fmla="*/ 0 w 5475288"/>
              <a:gd name="connsiteY6" fmla="*/ 3492199 h 6858000"/>
              <a:gd name="connsiteX7" fmla="*/ 0 w 5475288"/>
              <a:gd name="connsiteY7" fmla="*/ 3365801 h 6858000"/>
              <a:gd name="connsiteX8" fmla="*/ 4994 w 5475288"/>
              <a:gd name="connsiteY8" fmla="*/ 3191258 h 6858000"/>
              <a:gd name="connsiteX9" fmla="*/ 1441507 w 5475288"/>
              <a:gd name="connsiteY9" fmla="*/ 24151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75288" h="6858000">
                <a:moveTo>
                  <a:pt x="1725546" y="0"/>
                </a:moveTo>
                <a:lnTo>
                  <a:pt x="5475288" y="0"/>
                </a:lnTo>
                <a:lnTo>
                  <a:pt x="5475288" y="6858000"/>
                </a:lnTo>
                <a:lnTo>
                  <a:pt x="1725545" y="6858000"/>
                </a:lnTo>
                <a:lnTo>
                  <a:pt x="1441507" y="6616491"/>
                </a:lnTo>
                <a:cubicBezTo>
                  <a:pt x="604936" y="5840934"/>
                  <a:pt x="70475" y="4808520"/>
                  <a:pt x="4994" y="3666742"/>
                </a:cubicBezTo>
                <a:lnTo>
                  <a:pt x="0" y="3492199"/>
                </a:lnTo>
                <a:lnTo>
                  <a:pt x="0" y="3365801"/>
                </a:lnTo>
                <a:lnTo>
                  <a:pt x="4994" y="3191258"/>
                </a:lnTo>
                <a:cubicBezTo>
                  <a:pt x="70475" y="2049480"/>
                  <a:pt x="604936" y="1017067"/>
                  <a:pt x="1441507" y="24151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nl-NL"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nl-NL"/>
            </a:pPr>
            <a:r>
              <a:rPr lang="nl-NL"/>
              <a:t>Afbeelding</a:t>
            </a:r>
          </a:p>
          <a:p>
            <a:pPr rtl="0"/>
            <a:endParaRPr lang="nl-NL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4617BB1C-6202-0017-D4A1-6CF13039DD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63126" y="281264"/>
            <a:ext cx="2328872" cy="6288750"/>
          </a:xfrm>
          <a:custGeom>
            <a:avLst/>
            <a:gdLst>
              <a:gd name="connsiteX0" fmla="*/ 2328872 w 2328872"/>
              <a:gd name="connsiteY0" fmla="*/ 0 h 6288750"/>
              <a:gd name="connsiteX1" fmla="*/ 2328872 w 2328872"/>
              <a:gd name="connsiteY1" fmla="*/ 6288750 h 6288750"/>
              <a:gd name="connsiteX2" fmla="*/ 2032288 w 2328872"/>
              <a:gd name="connsiteY2" fmla="*/ 6162469 h 6288750"/>
              <a:gd name="connsiteX3" fmla="*/ 0 w 2328872"/>
              <a:gd name="connsiteY3" fmla="*/ 3144375 h 6288750"/>
              <a:gd name="connsiteX4" fmla="*/ 2032288 w 2328872"/>
              <a:gd name="connsiteY4" fmla="*/ 126282 h 628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872" h="6288750">
                <a:moveTo>
                  <a:pt x="2328872" y="0"/>
                </a:moveTo>
                <a:lnTo>
                  <a:pt x="2328872" y="6288750"/>
                </a:lnTo>
                <a:lnTo>
                  <a:pt x="2032288" y="6162469"/>
                </a:lnTo>
                <a:cubicBezTo>
                  <a:pt x="821766" y="5581235"/>
                  <a:pt x="0" y="4447628"/>
                  <a:pt x="0" y="3144375"/>
                </a:cubicBezTo>
                <a:cubicBezTo>
                  <a:pt x="0" y="1841122"/>
                  <a:pt x="821766" y="707515"/>
                  <a:pt x="2032288" y="12628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nl-NL" sz="1800" dirty="0">
                <a:noFill/>
              </a:defRPr>
            </a:lvl1pPr>
          </a:lstStyle>
          <a:p>
            <a:pPr marL="0" lvl="0" algn="ctr" rtl="0"/>
            <a:r>
              <a:rPr lang="nl-NL"/>
              <a:t>Klikken om de tekststijl van het model te bewerken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2C895E44-8BB4-22DB-782B-DEDBE96CC5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TITEL VAN DE PRESENTATIE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A7DA117-367E-3E27-5E36-1D9C826A6B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0A95BBB0-0295-4C7E-A3D0-2F07981FE8CB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507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57A7C-B7A1-E1DD-485D-9DC22F94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868680"/>
            <a:ext cx="5266944" cy="1618488"/>
          </a:xfrm>
        </p:spPr>
        <p:txBody>
          <a:bodyPr rtlCol="0">
            <a:noAutofit/>
          </a:bodyPr>
          <a:lstStyle>
            <a:lvl1pPr>
              <a:defRPr lang="nl-NL" sz="6000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04B529F-5769-6BEF-E691-6521F4ACDB73}"/>
              </a:ext>
            </a:extLst>
          </p:cNvPr>
          <p:cNvSpPr/>
          <p:nvPr userDrawn="1"/>
        </p:nvSpPr>
        <p:spPr>
          <a:xfrm>
            <a:off x="10658006" y="0"/>
            <a:ext cx="1533994" cy="623696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CA7DC2D-7268-8F58-E0C2-6F42E98A52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2456" y="2969369"/>
            <a:ext cx="2377440" cy="36576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2400" b="1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F5746E5E-B809-F2FB-1D5F-3DEEAAE3AC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2455" y="3588730"/>
            <a:ext cx="2377440" cy="2140559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1600"/>
            </a:lvl1pPr>
            <a:lvl2pPr>
              <a:defRPr lang="nl-NL" sz="1600"/>
            </a:lvl2pPr>
            <a:lvl3pPr>
              <a:defRPr lang="nl-NL" sz="1600"/>
            </a:lvl3pPr>
            <a:lvl4pPr>
              <a:defRPr lang="nl-NL" sz="1600"/>
            </a:lvl4pPr>
            <a:lvl5pPr>
              <a:defRPr lang="nl-NL" sz="160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CFC4C214-B21B-2FE4-2CFB-E32D144AAC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80560" y="2969369"/>
            <a:ext cx="2377440" cy="36576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2400" b="1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4BCB0423-26CC-1866-36D6-417CE8478E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560" y="3588730"/>
            <a:ext cx="2377440" cy="2140559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1600"/>
            </a:lvl1pPr>
            <a:lvl2pPr>
              <a:defRPr lang="nl-NL" sz="1600"/>
            </a:lvl2pPr>
            <a:lvl3pPr>
              <a:defRPr lang="nl-NL" sz="1600"/>
            </a:lvl3pPr>
            <a:lvl4pPr>
              <a:defRPr lang="nl-NL" sz="1600"/>
            </a:lvl4pPr>
            <a:lvl5pPr>
              <a:defRPr lang="nl-NL" sz="160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2" name="Tijdelijke aanduiding voor tekst 7">
            <a:extLst>
              <a:ext uri="{FF2B5EF4-FFF2-40B4-BE49-F238E27FC236}">
                <a16:creationId xmlns:a16="http://schemas.microsoft.com/office/drawing/2014/main" id="{C91F37E2-352A-E656-2B44-10A08B8066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89520" y="2969369"/>
            <a:ext cx="2377440" cy="36576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2400" b="1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13" name="Tijdelijke aanduiding voor tekst 7">
            <a:extLst>
              <a:ext uri="{FF2B5EF4-FFF2-40B4-BE49-F238E27FC236}">
                <a16:creationId xmlns:a16="http://schemas.microsoft.com/office/drawing/2014/main" id="{5A963E94-81AE-19CC-DF83-6111A2B4F3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89520" y="3588730"/>
            <a:ext cx="2377440" cy="2140559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1600"/>
            </a:lvl1pPr>
            <a:lvl2pPr>
              <a:defRPr lang="nl-NL" sz="1600"/>
            </a:lvl2pPr>
            <a:lvl3pPr>
              <a:defRPr lang="nl-NL" sz="1600"/>
            </a:lvl3pPr>
            <a:lvl4pPr>
              <a:defRPr lang="nl-NL" sz="1600"/>
            </a:lvl4pPr>
            <a:lvl5pPr>
              <a:defRPr lang="nl-NL" sz="160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7" name="Vrije vorm 9">
            <a:extLst>
              <a:ext uri="{FF2B5EF4-FFF2-40B4-BE49-F238E27FC236}">
                <a16:creationId xmlns:a16="http://schemas.microsoft.com/office/drawing/2014/main" id="{172931EA-341C-999B-DB4A-D602BB175D6B}"/>
              </a:ext>
            </a:extLst>
          </p:cNvPr>
          <p:cNvSpPr/>
          <p:nvPr userDrawn="1"/>
        </p:nvSpPr>
        <p:spPr>
          <a:xfrm rot="10800000" flipV="1">
            <a:off x="5903249" y="0"/>
            <a:ext cx="6288750" cy="2328873"/>
          </a:xfrm>
          <a:custGeom>
            <a:avLst/>
            <a:gdLst>
              <a:gd name="connsiteX0" fmla="*/ 0 w 6288750"/>
              <a:gd name="connsiteY0" fmla="*/ 0 h 2328873"/>
              <a:gd name="connsiteX1" fmla="*/ 6288750 w 6288750"/>
              <a:gd name="connsiteY1" fmla="*/ 0 h 2328873"/>
              <a:gd name="connsiteX2" fmla="*/ 6162469 w 6288750"/>
              <a:gd name="connsiteY2" fmla="*/ 296585 h 2328873"/>
              <a:gd name="connsiteX3" fmla="*/ 3144375 w 6288750"/>
              <a:gd name="connsiteY3" fmla="*/ 2328873 h 2328873"/>
              <a:gd name="connsiteX4" fmla="*/ 126282 w 6288750"/>
              <a:gd name="connsiteY4" fmla="*/ 296585 h 232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750" h="2328873">
                <a:moveTo>
                  <a:pt x="0" y="0"/>
                </a:moveTo>
                <a:lnTo>
                  <a:pt x="6288750" y="0"/>
                </a:lnTo>
                <a:lnTo>
                  <a:pt x="6162469" y="296585"/>
                </a:lnTo>
                <a:cubicBezTo>
                  <a:pt x="5581235" y="1507107"/>
                  <a:pt x="4447628" y="2328873"/>
                  <a:pt x="3144375" y="2328873"/>
                </a:cubicBezTo>
                <a:cubicBezTo>
                  <a:pt x="1841122" y="2328873"/>
                  <a:pt x="707515" y="1507107"/>
                  <a:pt x="126282" y="296585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A7790D-787D-B16D-4F53-AF0F195555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PRESENTATIETITEL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961C4E-0427-2EE8-F054-700072354C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0A95BBB0-0295-4C7E-A3D0-2F07981FE8CB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313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026CDC0-74A8-24CD-126B-619B55F74DCB}"/>
              </a:ext>
            </a:extLst>
          </p:cNvPr>
          <p:cNvSpPr/>
          <p:nvPr userDrawn="1"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accent1">
              <a:lumMod val="10000"/>
              <a:lumOff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0A3124-A555-144B-C9C1-76ED1C55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95727" y="2395726"/>
            <a:ext cx="6858000" cy="2066544"/>
          </a:xfrm>
        </p:spPr>
        <p:txBody>
          <a:bodyPr rtlCol="0" anchor="ctr">
            <a:noAutofit/>
          </a:bodyPr>
          <a:lstStyle>
            <a:lvl1pPr algn="ctr">
              <a:defRPr lang="nl-NL" sz="600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0" name="Tijdelijke aanduiding voor afbeelding 8">
            <a:extLst>
              <a:ext uri="{FF2B5EF4-FFF2-40B4-BE49-F238E27FC236}">
                <a16:creationId xmlns:a16="http://schemas.microsoft.com/office/drawing/2014/main" id="{5BC9B14B-4B74-B448-4A06-570EEE2ECF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66925" y="606425"/>
            <a:ext cx="8161338" cy="5645150"/>
          </a:xfrm>
        </p:spPr>
        <p:txBody>
          <a:bodyPr rtlCol="0" anchor="ctr"/>
          <a:lstStyle>
            <a:lvl1pPr marL="0" indent="0" algn="ctr">
              <a:buNone/>
              <a:defRPr lang="nl-NL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59080C07-DA0E-40A9-A6C9-FEAA64B274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63126" y="281264"/>
            <a:ext cx="2328872" cy="6288750"/>
          </a:xfrm>
          <a:custGeom>
            <a:avLst/>
            <a:gdLst>
              <a:gd name="connsiteX0" fmla="*/ 2328872 w 2328872"/>
              <a:gd name="connsiteY0" fmla="*/ 0 h 6288750"/>
              <a:gd name="connsiteX1" fmla="*/ 2328872 w 2328872"/>
              <a:gd name="connsiteY1" fmla="*/ 6288750 h 6288750"/>
              <a:gd name="connsiteX2" fmla="*/ 2032288 w 2328872"/>
              <a:gd name="connsiteY2" fmla="*/ 6162469 h 6288750"/>
              <a:gd name="connsiteX3" fmla="*/ 0 w 2328872"/>
              <a:gd name="connsiteY3" fmla="*/ 3144375 h 6288750"/>
              <a:gd name="connsiteX4" fmla="*/ 2032288 w 2328872"/>
              <a:gd name="connsiteY4" fmla="*/ 126282 h 628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872" h="6288750">
                <a:moveTo>
                  <a:pt x="2328872" y="0"/>
                </a:moveTo>
                <a:lnTo>
                  <a:pt x="2328872" y="6288750"/>
                </a:lnTo>
                <a:lnTo>
                  <a:pt x="2032288" y="6162469"/>
                </a:lnTo>
                <a:cubicBezTo>
                  <a:pt x="821766" y="5581235"/>
                  <a:pt x="0" y="4447628"/>
                  <a:pt x="0" y="3144375"/>
                </a:cubicBezTo>
                <a:cubicBezTo>
                  <a:pt x="0" y="1841122"/>
                  <a:pt x="821766" y="707515"/>
                  <a:pt x="2032288" y="126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nl-NL" sz="1800" dirty="0">
                <a:noFill/>
              </a:defRPr>
            </a:lvl1pPr>
          </a:lstStyle>
          <a:p>
            <a:pPr marL="0" lvl="0" algn="ctr" rt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6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van drie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jdelijke aanduiding voor afbeelding 4">
            <a:extLst>
              <a:ext uri="{FF2B5EF4-FFF2-40B4-BE49-F238E27FC236}">
                <a16:creationId xmlns:a16="http://schemas.microsoft.com/office/drawing/2014/main" id="{8B42AE4D-7E8A-373B-826E-ED8767EF67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3900" y="0"/>
            <a:ext cx="4958327" cy="6858000"/>
          </a:xfrm>
          <a:noFill/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lang="nl-NL" sz="1400"/>
            </a:lvl1pPr>
          </a:lstStyle>
          <a:p>
            <a:pPr rtl="0"/>
            <a:r>
              <a:rPr lang="nl-NL"/>
              <a:t>Afbeelding</a:t>
            </a:r>
          </a:p>
        </p:txBody>
      </p:sp>
      <p:sp>
        <p:nvSpPr>
          <p:cNvPr id="23" name="Tijdelijke aanduiding voor afbeelding 4">
            <a:extLst>
              <a:ext uri="{FF2B5EF4-FFF2-40B4-BE49-F238E27FC236}">
                <a16:creationId xmlns:a16="http://schemas.microsoft.com/office/drawing/2014/main" id="{4A1ACA1B-89B4-3605-1B5E-989DDF75BB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82223" y="0"/>
            <a:ext cx="4217586" cy="3429000"/>
          </a:xfrm>
          <a:noFill/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lang="nl-NL" sz="1400"/>
            </a:lvl1pPr>
          </a:lstStyle>
          <a:p>
            <a:pPr rtl="0"/>
            <a:r>
              <a:rPr lang="nl-NL"/>
              <a:t>Afbeelding</a:t>
            </a:r>
          </a:p>
        </p:txBody>
      </p:sp>
      <p:sp>
        <p:nvSpPr>
          <p:cNvPr id="25" name="Tijdelijke aanduiding voor afbeelding 4">
            <a:extLst>
              <a:ext uri="{FF2B5EF4-FFF2-40B4-BE49-F238E27FC236}">
                <a16:creationId xmlns:a16="http://schemas.microsoft.com/office/drawing/2014/main" id="{ED78AD93-CCB0-81FB-63C1-2DA4A091014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682226" y="3429000"/>
            <a:ext cx="4975778" cy="3429000"/>
          </a:xfrm>
          <a:noFill/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lang="nl-NL" sz="1400"/>
            </a:lvl1pPr>
          </a:lstStyle>
          <a:p>
            <a:pPr rtl="0"/>
            <a:r>
              <a:rPr lang="nl-NL"/>
              <a:t>Afbeelding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691AF1A-6C7B-7317-A57A-9AC2D3263C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PRESENTATIETITEL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D89F7D8-61EE-A54C-854D-B610FC9B2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0A95BBB0-0295-4C7E-A3D0-2F07981FE8CB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925CFEFC-EFB5-3B4F-6F4A-34BD6260A636}"/>
              </a:ext>
            </a:extLst>
          </p:cNvPr>
          <p:cNvSpPr/>
          <p:nvPr userDrawn="1"/>
        </p:nvSpPr>
        <p:spPr>
          <a:xfrm>
            <a:off x="0" y="0"/>
            <a:ext cx="74074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AF95BCA1-704F-DB29-FA0F-C5A61648FBA8}"/>
              </a:ext>
            </a:extLst>
          </p:cNvPr>
          <p:cNvSpPr/>
          <p:nvPr userDrawn="1"/>
        </p:nvSpPr>
        <p:spPr>
          <a:xfrm>
            <a:off x="9897797" y="3219"/>
            <a:ext cx="760207" cy="3429000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459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9BA4F1A-2B20-5C9F-65AA-33D7C1FC6863}"/>
              </a:ext>
            </a:extLst>
          </p:cNvPr>
          <p:cNvSpPr/>
          <p:nvPr userDrawn="1"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026CDC0-74A8-24CD-126B-619B55F74DCB}"/>
              </a:ext>
            </a:extLst>
          </p:cNvPr>
          <p:cNvSpPr/>
          <p:nvPr userDrawn="1"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  <p:sp>
        <p:nvSpPr>
          <p:cNvPr id="10" name="Tijdelijke aanduiding voor afbeelding 8">
            <a:extLst>
              <a:ext uri="{FF2B5EF4-FFF2-40B4-BE49-F238E27FC236}">
                <a16:creationId xmlns:a16="http://schemas.microsoft.com/office/drawing/2014/main" id="{5BC9B14B-4B74-B448-4A06-570EEE2ECF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792" y="606425"/>
            <a:ext cx="8161338" cy="5645150"/>
          </a:xfrm>
        </p:spPr>
        <p:txBody>
          <a:bodyPr rtlCol="0" anchor="ctr"/>
          <a:lstStyle>
            <a:lvl1pPr marL="0" indent="0" algn="ctr">
              <a:buNone/>
              <a:defRPr lang="nl-NL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0A3124-A555-144B-C9C1-76ED1C55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816" y="4187952"/>
            <a:ext cx="6044184" cy="2066544"/>
          </a:xfrm>
        </p:spPr>
        <p:txBody>
          <a:bodyPr rtlCol="0" anchor="ctr">
            <a:noAutofit/>
          </a:bodyPr>
          <a:lstStyle>
            <a:lvl1pPr algn="ctr">
              <a:defRPr lang="nl-NL" sz="6000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BF1AD0C1-723A-B5D7-972E-ED8FE78335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4144" y="4529128"/>
            <a:ext cx="6288750" cy="2328873"/>
          </a:xfrm>
          <a:custGeom>
            <a:avLst/>
            <a:gdLst>
              <a:gd name="connsiteX0" fmla="*/ 3144375 w 6288750"/>
              <a:gd name="connsiteY0" fmla="*/ 0 h 2328873"/>
              <a:gd name="connsiteX1" fmla="*/ 6162468 w 6288750"/>
              <a:gd name="connsiteY1" fmla="*/ 2032288 h 2328873"/>
              <a:gd name="connsiteX2" fmla="*/ 6288750 w 6288750"/>
              <a:gd name="connsiteY2" fmla="*/ 2328873 h 2328873"/>
              <a:gd name="connsiteX3" fmla="*/ 0 w 6288750"/>
              <a:gd name="connsiteY3" fmla="*/ 2328873 h 2328873"/>
              <a:gd name="connsiteX4" fmla="*/ 126281 w 6288750"/>
              <a:gd name="connsiteY4" fmla="*/ 2032288 h 2328873"/>
              <a:gd name="connsiteX5" fmla="*/ 3144375 w 6288750"/>
              <a:gd name="connsiteY5" fmla="*/ 0 h 232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8750" h="2328873">
                <a:moveTo>
                  <a:pt x="3144375" y="0"/>
                </a:moveTo>
                <a:cubicBezTo>
                  <a:pt x="4447628" y="0"/>
                  <a:pt x="5581235" y="821766"/>
                  <a:pt x="6162468" y="2032288"/>
                </a:cubicBezTo>
                <a:lnTo>
                  <a:pt x="6288750" y="2328873"/>
                </a:lnTo>
                <a:lnTo>
                  <a:pt x="0" y="2328873"/>
                </a:lnTo>
                <a:lnTo>
                  <a:pt x="126281" y="2032288"/>
                </a:lnTo>
                <a:cubicBezTo>
                  <a:pt x="707515" y="821766"/>
                  <a:pt x="1841122" y="0"/>
                  <a:pt x="3144375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nl-NL" sz="1800" smtClean="0">
                <a:noFill/>
              </a:defRPr>
            </a:lvl1pPr>
            <a:lvl2pPr>
              <a:defRPr lang="nl-NL" sz="1800" smtClean="0">
                <a:solidFill>
                  <a:schemeClr val="lt1"/>
                </a:solidFill>
              </a:defRPr>
            </a:lvl2pPr>
            <a:lvl3pPr>
              <a:defRPr lang="nl-NL" sz="1800" smtClean="0">
                <a:solidFill>
                  <a:schemeClr val="lt1"/>
                </a:solidFill>
              </a:defRPr>
            </a:lvl3pPr>
            <a:lvl4pPr>
              <a:defRPr lang="nl-NL" smtClean="0">
                <a:solidFill>
                  <a:schemeClr val="lt1"/>
                </a:solidFill>
              </a:defRPr>
            </a:lvl4pPr>
            <a:lvl5pPr>
              <a:defRPr lang="nl-NL">
                <a:solidFill>
                  <a:schemeClr val="lt1"/>
                </a:solidFill>
              </a:defRPr>
            </a:lvl5pPr>
          </a:lstStyle>
          <a:p>
            <a:pPr marL="0" lvl="0" algn="ctr" rt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6580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van vier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afbeelding 4">
            <a:extLst>
              <a:ext uri="{FF2B5EF4-FFF2-40B4-BE49-F238E27FC236}">
                <a16:creationId xmlns:a16="http://schemas.microsoft.com/office/drawing/2014/main" id="{A6C26FE2-0F48-4B22-73F2-03C63809309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0"/>
            <a:ext cx="5324981" cy="3429000"/>
          </a:xfrm>
          <a:noFill/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lang="nl-NL" sz="1400"/>
            </a:lvl1pPr>
          </a:lstStyle>
          <a:p>
            <a:pPr rtl="0"/>
            <a:r>
              <a:rPr lang="nl-NL"/>
              <a:t>Afbeelding</a:t>
            </a:r>
          </a:p>
        </p:txBody>
      </p:sp>
      <p:sp>
        <p:nvSpPr>
          <p:cNvPr id="23" name="Tijdelijke aanduiding voor afbeelding 4">
            <a:extLst>
              <a:ext uri="{FF2B5EF4-FFF2-40B4-BE49-F238E27FC236}">
                <a16:creationId xmlns:a16="http://schemas.microsoft.com/office/drawing/2014/main" id="{E99A534A-A8D8-778B-D1BE-5D75A566106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3429000"/>
            <a:ext cx="5324981" cy="3429000"/>
          </a:xfrm>
          <a:noFill/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lang="nl-NL" sz="1400"/>
            </a:lvl1pPr>
          </a:lstStyle>
          <a:p>
            <a:pPr rtl="0"/>
            <a:r>
              <a:rPr lang="nl-NL"/>
              <a:t>Afbeelding</a:t>
            </a:r>
          </a:p>
        </p:txBody>
      </p:sp>
      <p:sp>
        <p:nvSpPr>
          <p:cNvPr id="22" name="Tijdelijke aanduiding voor afbeelding 4">
            <a:extLst>
              <a:ext uri="{FF2B5EF4-FFF2-40B4-BE49-F238E27FC236}">
                <a16:creationId xmlns:a16="http://schemas.microsoft.com/office/drawing/2014/main" id="{A5BD0C02-757A-F01D-6701-6288994C58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11674" y="0"/>
            <a:ext cx="5324981" cy="3429000"/>
          </a:xfrm>
          <a:noFill/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lang="nl-NL" sz="1400"/>
            </a:lvl1pPr>
          </a:lstStyle>
          <a:p>
            <a:pPr rtl="0"/>
            <a:r>
              <a:rPr lang="nl-NL"/>
              <a:t>Afbeelding</a:t>
            </a:r>
          </a:p>
        </p:txBody>
      </p:sp>
      <p:sp>
        <p:nvSpPr>
          <p:cNvPr id="24" name="Tijdelijke aanduiding voor afbeelding 4">
            <a:extLst>
              <a:ext uri="{FF2B5EF4-FFF2-40B4-BE49-F238E27FC236}">
                <a16:creationId xmlns:a16="http://schemas.microsoft.com/office/drawing/2014/main" id="{EB68A042-8AD3-B191-F6E9-95DCF5785D5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11674" y="3429000"/>
            <a:ext cx="5324982" cy="3429000"/>
          </a:xfrm>
          <a:noFill/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lang="nl-NL" sz="1400"/>
            </a:lvl1pPr>
          </a:lstStyle>
          <a:p>
            <a:pPr rtl="0"/>
            <a:r>
              <a:rPr lang="nl-NL"/>
              <a:t>Afbeelding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691AF1A-6C7B-7317-A57A-9AC2D3263C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PRESENTATIETITEL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D89F7D8-61EE-A54C-854D-B610FC9B2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0A95BBB0-0295-4C7E-A3D0-2F07981FE8CB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8967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orient="horz" pos="4320" userDrawn="1">
          <p15:clr>
            <a:srgbClr val="FBAE40"/>
          </p15:clr>
        </p15:guide>
        <p15:guide id="5" pos="4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A4411E8E-845E-BA86-7934-2523CBB415A8}"/>
              </a:ext>
            </a:extLst>
          </p:cNvPr>
          <p:cNvSpPr/>
          <p:nvPr userDrawn="1"/>
        </p:nvSpPr>
        <p:spPr>
          <a:xfrm>
            <a:off x="6096000" y="685798"/>
            <a:ext cx="6095997" cy="54863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277B985B-E9EE-B7BF-8A40-7C110A908D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2270" y="0"/>
            <a:ext cx="6957558" cy="6858000"/>
          </a:xfrm>
          <a:custGeom>
            <a:avLst/>
            <a:gdLst>
              <a:gd name="connsiteX0" fmla="*/ 597755 w 6957558"/>
              <a:gd name="connsiteY0" fmla="*/ 0 h 6858000"/>
              <a:gd name="connsiteX1" fmla="*/ 5108230 w 6957558"/>
              <a:gd name="connsiteY1" fmla="*/ 0 h 6858000"/>
              <a:gd name="connsiteX2" fmla="*/ 5147894 w 6957558"/>
              <a:gd name="connsiteY2" fmla="*/ 25428 h 6858000"/>
              <a:gd name="connsiteX3" fmla="*/ 6957558 w 6957558"/>
              <a:gd name="connsiteY3" fmla="*/ 3428999 h 6858000"/>
              <a:gd name="connsiteX4" fmla="*/ 5147895 w 6957558"/>
              <a:gd name="connsiteY4" fmla="*/ 6832569 h 6858000"/>
              <a:gd name="connsiteX5" fmla="*/ 5108226 w 6957558"/>
              <a:gd name="connsiteY5" fmla="*/ 6858000 h 6858000"/>
              <a:gd name="connsiteX6" fmla="*/ 597760 w 6957558"/>
              <a:gd name="connsiteY6" fmla="*/ 6858000 h 6858000"/>
              <a:gd name="connsiteX7" fmla="*/ 558091 w 6957558"/>
              <a:gd name="connsiteY7" fmla="*/ 6832569 h 6858000"/>
              <a:gd name="connsiteX8" fmla="*/ 166860 w 6957558"/>
              <a:gd name="connsiteY8" fmla="*/ 6532656 h 6858000"/>
              <a:gd name="connsiteX9" fmla="*/ 0 w 6957558"/>
              <a:gd name="connsiteY9" fmla="*/ 6379173 h 6858000"/>
              <a:gd name="connsiteX10" fmla="*/ 0 w 6957558"/>
              <a:gd name="connsiteY10" fmla="*/ 478824 h 6858000"/>
              <a:gd name="connsiteX11" fmla="*/ 166860 w 6957558"/>
              <a:gd name="connsiteY11" fmla="*/ 325342 h 6858000"/>
              <a:gd name="connsiteX12" fmla="*/ 558091 w 6957558"/>
              <a:gd name="connsiteY12" fmla="*/ 254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57558" h="6858000">
                <a:moveTo>
                  <a:pt x="597755" y="0"/>
                </a:moveTo>
                <a:lnTo>
                  <a:pt x="5108230" y="0"/>
                </a:lnTo>
                <a:lnTo>
                  <a:pt x="5147894" y="25428"/>
                </a:lnTo>
                <a:cubicBezTo>
                  <a:pt x="6239716" y="763048"/>
                  <a:pt x="6957558" y="2012193"/>
                  <a:pt x="6957558" y="3428999"/>
                </a:cubicBezTo>
                <a:cubicBezTo>
                  <a:pt x="6957558" y="4845805"/>
                  <a:pt x="6239716" y="6094949"/>
                  <a:pt x="5147895" y="6832569"/>
                </a:cubicBezTo>
                <a:lnTo>
                  <a:pt x="5108226" y="6858000"/>
                </a:lnTo>
                <a:lnTo>
                  <a:pt x="597760" y="6858000"/>
                </a:lnTo>
                <a:lnTo>
                  <a:pt x="558091" y="6832569"/>
                </a:lnTo>
                <a:cubicBezTo>
                  <a:pt x="421614" y="6740367"/>
                  <a:pt x="290979" y="6640172"/>
                  <a:pt x="166860" y="6532656"/>
                </a:cubicBezTo>
                <a:lnTo>
                  <a:pt x="0" y="6379173"/>
                </a:lnTo>
                <a:lnTo>
                  <a:pt x="0" y="478824"/>
                </a:lnTo>
                <a:lnTo>
                  <a:pt x="166860" y="325342"/>
                </a:lnTo>
                <a:cubicBezTo>
                  <a:pt x="290979" y="217826"/>
                  <a:pt x="421613" y="117631"/>
                  <a:pt x="558091" y="25428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 lang="nl-NL" sz="1400"/>
            </a:lvl1pPr>
          </a:lstStyle>
          <a:p>
            <a:pPr rtl="0"/>
            <a:r>
              <a:rPr lang="nl-NL"/>
              <a:t>Afbeelding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3FE2B18-CA83-0C24-A1E9-1E85806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95727" y="2395726"/>
            <a:ext cx="6858000" cy="2066544"/>
          </a:xfrm>
        </p:spPr>
        <p:txBody>
          <a:bodyPr rtlCol="0" anchor="ctr">
            <a:noAutofit/>
          </a:bodyPr>
          <a:lstStyle>
            <a:lvl1pPr algn="ctr">
              <a:defRPr lang="nl-NL" sz="600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12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van vijf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4">
            <a:extLst>
              <a:ext uri="{FF2B5EF4-FFF2-40B4-BE49-F238E27FC236}">
                <a16:creationId xmlns:a16="http://schemas.microsoft.com/office/drawing/2014/main" id="{8B1B496C-E446-5FEB-668D-FEE5483757E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" y="685800"/>
            <a:ext cx="3236042" cy="3906520"/>
          </a:xfrm>
          <a:noFill/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lang="nl-NL" sz="1400"/>
            </a:lvl1pPr>
          </a:lstStyle>
          <a:p>
            <a:pPr rtl="0"/>
            <a:r>
              <a:rPr lang="nl-NL"/>
              <a:t>Afbeelding</a:t>
            </a:r>
          </a:p>
        </p:txBody>
      </p:sp>
      <p:sp>
        <p:nvSpPr>
          <p:cNvPr id="18" name="Tijdelijke aanduiding voor afbeelding 4">
            <a:extLst>
              <a:ext uri="{FF2B5EF4-FFF2-40B4-BE49-F238E27FC236}">
                <a16:creationId xmlns:a16="http://schemas.microsoft.com/office/drawing/2014/main" id="{919A1258-3D7D-6780-FCF8-E9A0D834653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4587240"/>
            <a:ext cx="3236042" cy="2270760"/>
          </a:xfrm>
          <a:noFill/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lang="nl-NL" sz="1400"/>
            </a:lvl1pPr>
          </a:lstStyle>
          <a:p>
            <a:pPr rtl="0"/>
            <a:r>
              <a:rPr lang="nl-NL"/>
              <a:t>Afbeelding</a:t>
            </a:r>
          </a:p>
        </p:txBody>
      </p:sp>
      <p:sp>
        <p:nvSpPr>
          <p:cNvPr id="21" name="Tijdelijke aanduiding voor afbeelding 4">
            <a:extLst>
              <a:ext uri="{FF2B5EF4-FFF2-40B4-BE49-F238E27FC236}">
                <a16:creationId xmlns:a16="http://schemas.microsoft.com/office/drawing/2014/main" id="{A6C26FE2-0F48-4B22-73F2-03C63809309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36043" y="685800"/>
            <a:ext cx="4185920" cy="6172200"/>
          </a:xfrm>
          <a:noFill/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lang="nl-NL" sz="1400"/>
            </a:lvl1pPr>
          </a:lstStyle>
          <a:p>
            <a:pPr rtl="0"/>
            <a:r>
              <a:rPr lang="nl-NL"/>
              <a:t>Afbeelding</a:t>
            </a:r>
          </a:p>
        </p:txBody>
      </p:sp>
      <p:sp>
        <p:nvSpPr>
          <p:cNvPr id="12" name="Tijdelijke aanduiding voor afbeelding 4">
            <a:extLst>
              <a:ext uri="{FF2B5EF4-FFF2-40B4-BE49-F238E27FC236}">
                <a16:creationId xmlns:a16="http://schemas.microsoft.com/office/drawing/2014/main" id="{A7B43A0B-3959-6EAF-113F-B4EAD2AF58F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421964" y="685800"/>
            <a:ext cx="3236042" cy="2270760"/>
          </a:xfrm>
          <a:noFill/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lang="nl-NL" sz="1400"/>
            </a:lvl1pPr>
          </a:lstStyle>
          <a:p>
            <a:pPr rtl="0"/>
            <a:r>
              <a:rPr lang="nl-NL"/>
              <a:t>Afbeelding</a:t>
            </a:r>
          </a:p>
        </p:txBody>
      </p:sp>
      <p:sp>
        <p:nvSpPr>
          <p:cNvPr id="14" name="Tijdelijke aanduiding voor afbeelding 4">
            <a:extLst>
              <a:ext uri="{FF2B5EF4-FFF2-40B4-BE49-F238E27FC236}">
                <a16:creationId xmlns:a16="http://schemas.microsoft.com/office/drawing/2014/main" id="{0B2D2027-BC96-A53A-048B-50F70DA077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421964" y="2951480"/>
            <a:ext cx="3236042" cy="3906520"/>
          </a:xfrm>
          <a:noFill/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lang="nl-NL" sz="1400"/>
            </a:lvl1pPr>
          </a:lstStyle>
          <a:p>
            <a:pPr rtl="0"/>
            <a:r>
              <a:rPr lang="nl-NL"/>
              <a:t>Afbeelding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691AF1A-6C7B-7317-A57A-9AC2D3263C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PRESENTATIETITEL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D89F7D8-61EE-A54C-854D-B610FC9B2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0A95BBB0-0295-4C7E-A3D0-2F07981FE8CB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21251642-BEBC-0776-BD8B-99D31ED3BCFA}"/>
              </a:ext>
            </a:extLst>
          </p:cNvPr>
          <p:cNvSpPr/>
          <p:nvPr userDrawn="1"/>
        </p:nvSpPr>
        <p:spPr>
          <a:xfrm rot="5400000">
            <a:off x="5753098" y="-5753100"/>
            <a:ext cx="685801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2348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6" userDrawn="1">
          <p15:clr>
            <a:srgbClr val="FBAE40"/>
          </p15:clr>
        </p15:guide>
        <p15:guide id="2" orient="horz" pos="432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orient="horz" pos="4320" userDrawn="1">
          <p15:clr>
            <a:srgbClr val="FBAE40"/>
          </p15:clr>
        </p15:guide>
        <p15:guide id="5" pos="456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8C32331-B8A5-7BD6-929E-5030FBBF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119"/>
            <a:ext cx="73771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DC78CE-12BF-F933-32C8-C2CEAA8E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14625"/>
            <a:ext cx="8162925" cy="346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E4C4FB-34BA-9BC5-D26D-78453CE75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303308" y="2840600"/>
            <a:ext cx="4243390" cy="1533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nl-NL" sz="1200" b="0" i="0" spc="300" baseline="0">
                <a:solidFill>
                  <a:schemeClr val="bg1"/>
                </a:solidFill>
                <a:latin typeface="+mj-lt"/>
                <a:cs typeface="Posterama" panose="020B0504020200020000" pitchFamily="34" charset="0"/>
              </a:defRPr>
            </a:lvl1pPr>
          </a:lstStyle>
          <a:p>
            <a:pPr rtl="0"/>
            <a:r>
              <a:rPr lang="nl-NL"/>
              <a:t>PRESENTATIETITEL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2093A3-9D28-03F6-E4E1-E20DE2583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58006" y="5729289"/>
            <a:ext cx="1533993" cy="1127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nl-NL" sz="6000" b="0" i="0">
                <a:solidFill>
                  <a:schemeClr val="bg1"/>
                </a:solidFill>
                <a:latin typeface="+mj-lt"/>
                <a:cs typeface="Posterama" panose="020B0504020200020000" pitchFamily="34" charset="0"/>
              </a:defRPr>
            </a:lvl1pPr>
          </a:lstStyle>
          <a:p>
            <a:pPr rtl="0"/>
            <a:fld id="{0A95BBB0-0295-4C7E-A3D0-2F07981FE8CB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85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5" r:id="rId3"/>
    <p:sldLayoutId id="2147483675" r:id="rId4"/>
    <p:sldLayoutId id="2147483668" r:id="rId5"/>
    <p:sldLayoutId id="2147483676" r:id="rId6"/>
    <p:sldLayoutId id="2147483663" r:id="rId7"/>
    <p:sldLayoutId id="2147483662" r:id="rId8"/>
    <p:sldLayoutId id="2147483673" r:id="rId9"/>
    <p:sldLayoutId id="2147483677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4400" b="1" i="0" kern="1200" cap="all" spc="300" baseline="0">
          <a:solidFill>
            <a:schemeClr val="bg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nl-NL" sz="2800" b="0" i="0" kern="1200" spc="5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400" b="0" i="0" kern="1200" spc="5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000" b="0" i="0" kern="1200" spc="5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b="0" i="0" kern="1200" spc="5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b="0" i="0" kern="1200" spc="5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B566AAA-6DB2-2ABD-AF2A-E22BC191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664" y="5599288"/>
            <a:ext cx="8421624" cy="1000161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dirty="0"/>
              <a:t>HOBO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6AB6DFE-9BD7-991B-75BC-B931CC8733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225904" y="2660904"/>
            <a:ext cx="4645152" cy="1536192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dirty="0"/>
              <a:t>Nico &amp; Rick</a:t>
            </a:r>
          </a:p>
          <a:p>
            <a:pPr rtl="0"/>
            <a:r>
              <a:rPr lang="nl-NL" dirty="0"/>
              <a:t>19 Juni 2023</a:t>
            </a:r>
          </a:p>
        </p:txBody>
      </p:sp>
      <p:pic>
        <p:nvPicPr>
          <p:cNvPr id="11" name="Tijdelijke aanduiding voor afbeelding 10" descr="Afbeelding met tekst, Graphics, grafische vormgeving, Lettertype&#10;&#10;Automatisch gegenereerde beschrijving">
            <a:extLst>
              <a:ext uri="{FF2B5EF4-FFF2-40B4-BE49-F238E27FC236}">
                <a16:creationId xmlns:a16="http://schemas.microsoft.com/office/drawing/2014/main" id="{900EB001-F64A-EB4E-9EBC-D9B23DC3B16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4305" b="43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765290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8DD89-45DA-3C6B-1AB4-F1D57AFB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868680"/>
            <a:ext cx="10948093" cy="1618488"/>
          </a:xfrm>
        </p:spPr>
        <p:txBody>
          <a:bodyPr/>
          <a:lstStyle/>
          <a:p>
            <a:r>
              <a:rPr lang="nl-NL" dirty="0"/>
              <a:t>Verbetervoorstellen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3BD1D6F-0819-3893-E9B9-35041FDDF9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02FD0CE-C23E-0D81-8F19-14E369145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0A95BBB0-0295-4C7E-A3D0-2F07981FE8CB}" type="slidenum">
              <a:rPr lang="nl-NL" smtClean="0"/>
              <a:pPr rtl="0"/>
              <a:t>10</a:t>
            </a:fld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40BEC1-7582-F798-8129-415F81282D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6928" y="2487168"/>
            <a:ext cx="8434396" cy="3806628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nl-NL" sz="1200" dirty="0"/>
              <a:t>Laatst gekeken moet automatisch worden aangepast</a:t>
            </a:r>
          </a:p>
          <a:p>
            <a:pPr marL="285750" indent="-285750">
              <a:buFontTx/>
              <a:buChar char="-"/>
            </a:pPr>
            <a:r>
              <a:rPr lang="nl-NL" sz="1200" dirty="0"/>
              <a:t>Genres filter toevoegen</a:t>
            </a:r>
          </a:p>
          <a:p>
            <a:pPr marL="285750" indent="-285750">
              <a:buFontTx/>
              <a:buChar char="-"/>
            </a:pPr>
            <a:r>
              <a:rPr lang="nl-NL" sz="1200" dirty="0" err="1"/>
              <a:t>Responsive</a:t>
            </a:r>
            <a:r>
              <a:rPr lang="nl-NL" sz="1200" dirty="0"/>
              <a:t> maken</a:t>
            </a:r>
          </a:p>
          <a:p>
            <a:pPr marL="285750" indent="-285750">
              <a:buFontTx/>
              <a:buChar char="-"/>
            </a:pPr>
            <a:r>
              <a:rPr lang="nl-NL" sz="1200" dirty="0"/>
              <a:t>Genres filter toevoegen</a:t>
            </a:r>
          </a:p>
          <a:p>
            <a:endParaRPr lang="nl-NL" sz="2000" dirty="0"/>
          </a:p>
          <a:p>
            <a:pPr marL="285750" indent="-285750">
              <a:buFontTx/>
              <a:buChar char="-"/>
            </a:pPr>
            <a:endParaRPr lang="nl-NL" sz="1200" dirty="0"/>
          </a:p>
          <a:p>
            <a:pPr marL="285750" indent="-285750">
              <a:buFontTx/>
              <a:buChar char="-"/>
            </a:pP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1638321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89394-3F59-0BE7-F02A-B3171D9C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2450592"/>
            <a:ext cx="5674922" cy="1965960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dirty="0"/>
              <a:t>BEDANKT!</a:t>
            </a:r>
          </a:p>
        </p:txBody>
      </p:sp>
    </p:spTree>
    <p:extLst>
      <p:ext uri="{BB962C8B-B14F-4D97-AF65-F5344CB8AC3E}">
        <p14:creationId xmlns:p14="http://schemas.microsoft.com/office/powerpoint/2010/main" val="14931074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3381DE0-0BF7-6065-739D-6440E901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dirty="0"/>
              <a:t>Inleiding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493774E-E95C-8E1B-E902-00D6BA5BAD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2456" y="2969368"/>
            <a:ext cx="8511118" cy="3159057"/>
          </a:xfrm>
        </p:spPr>
        <p:txBody>
          <a:bodyPr rtlCol="0"/>
          <a:lstStyle>
            <a:defPPr>
              <a:defRPr lang="nl-NL"/>
            </a:defPPr>
          </a:lstStyle>
          <a:p>
            <a:pPr marL="342900" indent="-342900" rtl="0">
              <a:buFontTx/>
              <a:buChar char="-"/>
            </a:pPr>
            <a:r>
              <a:rPr lang="nl-NL" dirty="0"/>
              <a:t>Het ontwerp</a:t>
            </a:r>
          </a:p>
          <a:p>
            <a:pPr marL="342900" indent="-342900" rtl="0">
              <a:buFontTx/>
              <a:buChar char="-"/>
            </a:pPr>
            <a:r>
              <a:rPr lang="nl-NL" dirty="0"/>
              <a:t>Gemaakte keuzes</a:t>
            </a:r>
          </a:p>
          <a:p>
            <a:pPr marL="342900" indent="-342900" rtl="0">
              <a:buFontTx/>
              <a:buChar char="-"/>
            </a:pPr>
            <a:r>
              <a:rPr lang="nl-NL" dirty="0"/>
              <a:t>Demonstratie Applicatie</a:t>
            </a:r>
          </a:p>
          <a:p>
            <a:pPr marL="342900" indent="-342900" rtl="0">
              <a:buFontTx/>
              <a:buChar char="-"/>
            </a:pPr>
            <a:r>
              <a:rPr lang="nl-NL" dirty="0"/>
              <a:t>Testrapport</a:t>
            </a:r>
          </a:p>
          <a:p>
            <a:pPr marL="342900" indent="-342900" rtl="0">
              <a:buFontTx/>
              <a:buChar char="-"/>
            </a:pPr>
            <a:r>
              <a:rPr lang="nl-NL" dirty="0"/>
              <a:t>Verbetervoorstellen</a:t>
            </a:r>
          </a:p>
          <a:p>
            <a:pPr marL="342900" indent="-342900" rtl="0">
              <a:buFontTx/>
              <a:buChar char="-"/>
            </a:pP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9B66D55-33E8-30D1-E60B-9340F9E79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0A95BBB0-0295-4C7E-A3D0-2F07981FE8CB}" type="slidenum">
              <a:rPr lang="nl-NL" smtClean="0"/>
              <a:pPr rtl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727723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4355533-789E-7690-2282-7E0DE231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868680"/>
            <a:ext cx="4350611" cy="1618488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dirty="0"/>
              <a:t>Het ontwerp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E806B8F-01D6-34B4-655B-C01DE0A85B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marL="285750" indent="-285750" rtl="0">
              <a:buFontTx/>
              <a:buChar char="-"/>
            </a:pPr>
            <a:r>
              <a:rPr lang="nl-NL" dirty="0" err="1"/>
              <a:t>Figma</a:t>
            </a:r>
            <a:endParaRPr lang="nl-NL" dirty="0"/>
          </a:p>
          <a:p>
            <a:pPr marL="285750" indent="-285750" rtl="0">
              <a:buFontTx/>
              <a:buChar char="-"/>
            </a:pPr>
            <a:r>
              <a:rPr lang="nl-NL" dirty="0" err="1"/>
              <a:t>Wireframes</a:t>
            </a:r>
            <a:endParaRPr lang="nl-NL" dirty="0"/>
          </a:p>
          <a:p>
            <a:pPr marL="285750" indent="-285750" rtl="0">
              <a:buFontTx/>
              <a:buChar char="-"/>
            </a:pPr>
            <a:r>
              <a:rPr lang="nl-NL" dirty="0"/>
              <a:t>Visual Design</a:t>
            </a:r>
          </a:p>
          <a:p>
            <a:pPr marL="285750" indent="-285750" rtl="0">
              <a:buFontTx/>
              <a:buChar char="-"/>
            </a:pPr>
            <a:endParaRPr lang="nl-NL" dirty="0"/>
          </a:p>
          <a:p>
            <a:pPr marL="285750" indent="-285750" rtl="0">
              <a:buFontTx/>
              <a:buChar char="-"/>
            </a:pPr>
            <a:endParaRPr lang="nl-NL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95E9C426-5FD2-109B-23C2-141F149C40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B20A2B9-A294-E13C-A812-DC32A04389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dirty="0"/>
              <a:t>HOBO ALA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00E5D8E-651F-1196-DB91-55ADFDB4A2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0A95BBB0-0295-4C7E-A3D0-2F07981FE8CB}" type="slidenum">
              <a:rPr lang="nl-NL" smtClean="0"/>
              <a:pPr rtl="0"/>
              <a:t>3</a:t>
            </a:fld>
            <a:endParaRPr lang="nl-NL" dirty="0"/>
          </a:p>
        </p:txBody>
      </p:sp>
      <p:pic>
        <p:nvPicPr>
          <p:cNvPr id="16" name="Tijdelijke aanduiding voor afbeelding 15" descr="Afbeelding met Graphics, schermopname, grafische vormgeving, logo&#10;&#10;Automatisch gegenereerde beschrijving">
            <a:extLst>
              <a:ext uri="{FF2B5EF4-FFF2-40B4-BE49-F238E27FC236}">
                <a16:creationId xmlns:a16="http://schemas.microsoft.com/office/drawing/2014/main" id="{1FE14F6C-1ACB-2747-9E8F-93E28CDEFA5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5051" r="25051"/>
          <a:stretch>
            <a:fillRect/>
          </a:stretch>
        </p:blipFill>
        <p:spPr>
          <a:xfrm>
            <a:off x="6716712" y="0"/>
            <a:ext cx="5475288" cy="6858000"/>
          </a:xfrm>
        </p:spPr>
      </p:pic>
    </p:spTree>
    <p:extLst>
      <p:ext uri="{BB962C8B-B14F-4D97-AF65-F5344CB8AC3E}">
        <p14:creationId xmlns:p14="http://schemas.microsoft.com/office/powerpoint/2010/main" val="5875194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Afbeelding 26" descr="Afbeelding met schermopname, plein, Rechthoek, raam&#10;&#10;Automatisch gegenereerde beschrijving">
            <a:extLst>
              <a:ext uri="{FF2B5EF4-FFF2-40B4-BE49-F238E27FC236}">
                <a16:creationId xmlns:a16="http://schemas.microsoft.com/office/drawing/2014/main" id="{1167596F-D1E0-AF73-F20F-9EBC47D3E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033" y="0"/>
            <a:ext cx="12248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5146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tekst, schermopname, Rechthoek, nummer&#10;&#10;Automatisch gegenereerde beschrijving">
            <a:extLst>
              <a:ext uri="{FF2B5EF4-FFF2-40B4-BE49-F238E27FC236}">
                <a16:creationId xmlns:a16="http://schemas.microsoft.com/office/drawing/2014/main" id="{0C59E410-E480-2296-7C82-73E24A30C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59" y="3562065"/>
            <a:ext cx="5859440" cy="3295935"/>
          </a:xfrm>
          <a:prstGeom prst="rect">
            <a:avLst/>
          </a:prstGeom>
        </p:spPr>
      </p:pic>
      <p:pic>
        <p:nvPicPr>
          <p:cNvPr id="2" name="Afbeelding 1" descr="Afbeelding met tekst, schermopname, Rechthoek, Lettertype&#10;&#10;Automatisch gegenereerde beschrijving">
            <a:extLst>
              <a:ext uri="{FF2B5EF4-FFF2-40B4-BE49-F238E27FC236}">
                <a16:creationId xmlns:a16="http://schemas.microsoft.com/office/drawing/2014/main" id="{B5D66B31-E74D-4E23-F3C9-F49FAFB83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332559" cy="35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1288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tekst, schermopname, cirkel, lijn&#10;&#10;Automatisch gegenereerde beschrijving">
            <a:extLst>
              <a:ext uri="{FF2B5EF4-FFF2-40B4-BE49-F238E27FC236}">
                <a16:creationId xmlns:a16="http://schemas.microsoft.com/office/drawing/2014/main" id="{82F562C7-9B97-B63C-5A14-36ECCEBC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72" y="3698543"/>
            <a:ext cx="5667327" cy="3212553"/>
          </a:xfrm>
          <a:prstGeom prst="rect">
            <a:avLst/>
          </a:prstGeom>
        </p:spPr>
      </p:pic>
      <p:pic>
        <p:nvPicPr>
          <p:cNvPr id="2" name="Afbeelding 1" descr="Afbeelding met tekst, schermopname, scherm, Lettertype&#10;&#10;Automatisch gegenereerde beschrijving">
            <a:extLst>
              <a:ext uri="{FF2B5EF4-FFF2-40B4-BE49-F238E27FC236}">
                <a16:creationId xmlns:a16="http://schemas.microsoft.com/office/drawing/2014/main" id="{F101E262-306C-9F6C-C521-6324DD905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63"/>
            <a:ext cx="6524672" cy="36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470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8DD89-45DA-3C6B-1AB4-F1D57AFB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868680"/>
            <a:ext cx="5948075" cy="1618488"/>
          </a:xfrm>
        </p:spPr>
        <p:txBody>
          <a:bodyPr/>
          <a:lstStyle/>
          <a:p>
            <a:r>
              <a:rPr lang="nl-NL" dirty="0"/>
              <a:t>Gemaakte keuzes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599554-A580-D4B0-DEAC-B01C20B47D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103" y="2980944"/>
            <a:ext cx="3913633" cy="275234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nl-NL" dirty="0"/>
              <a:t>PHP</a:t>
            </a:r>
          </a:p>
          <a:p>
            <a:pPr marL="285750" indent="-285750">
              <a:buFontTx/>
              <a:buChar char="-"/>
            </a:pPr>
            <a:r>
              <a:rPr lang="nl-NL" dirty="0"/>
              <a:t>Functionaliteiten</a:t>
            </a:r>
          </a:p>
          <a:p>
            <a:pPr marL="285750" indent="-285750">
              <a:buFontTx/>
              <a:buChar char="-"/>
            </a:pPr>
            <a:r>
              <a:rPr lang="nl-NL" dirty="0"/>
              <a:t>Brede doelgroep</a:t>
            </a:r>
          </a:p>
          <a:p>
            <a:pPr marL="285750" indent="-285750">
              <a:buFontTx/>
              <a:buChar char="-"/>
            </a:pPr>
            <a:r>
              <a:rPr lang="nl-NL" dirty="0"/>
              <a:t>Simpel &amp; begrijpelijk</a:t>
            </a:r>
          </a:p>
        </p:txBody>
      </p:sp>
      <p:pic>
        <p:nvPicPr>
          <p:cNvPr id="9" name="Tijdelijke aanduiding voor afbeelding 8" descr="Afbeelding met buitenshuis, boom, infrastructuur, gras&#10;&#10;Automatisch gegenereerde beschrijving">
            <a:extLst>
              <a:ext uri="{FF2B5EF4-FFF2-40B4-BE49-F238E27FC236}">
                <a16:creationId xmlns:a16="http://schemas.microsoft.com/office/drawing/2014/main" id="{B13F3D9C-D99B-CE2D-7434-DF4C7377F2F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3375" r="23375"/>
          <a:stretch>
            <a:fillRect/>
          </a:stretch>
        </p:blipFill>
        <p:spPr>
          <a:xfrm>
            <a:off x="6716712" y="0"/>
            <a:ext cx="5475288" cy="6858000"/>
          </a:xfrm>
        </p:spPr>
      </p:pic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3BD1D6F-0819-3893-E9B9-35041FDDF9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02FD0CE-C23E-0D81-8F19-14E369145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0A95BBB0-0295-4C7E-A3D0-2F07981FE8CB}" type="slidenum">
              <a:rPr lang="nl-NL" smtClean="0"/>
              <a:pPr rtl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448948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8DD89-45DA-3C6B-1AB4-F1D57AFB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868680"/>
            <a:ext cx="8496723" cy="1618488"/>
          </a:xfrm>
        </p:spPr>
        <p:txBody>
          <a:bodyPr/>
          <a:lstStyle/>
          <a:p>
            <a:r>
              <a:rPr lang="nl-NL" dirty="0"/>
              <a:t>Demonstratie Applicatie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3BD1D6F-0819-3893-E9B9-35041FDDF9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02FD0CE-C23E-0D81-8F19-14E369145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0A95BBB0-0295-4C7E-A3D0-2F07981FE8CB}" type="slidenum">
              <a:rPr lang="nl-NL" smtClean="0"/>
              <a:pPr rtl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629582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8DD89-45DA-3C6B-1AB4-F1D57AFB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868680"/>
            <a:ext cx="8496723" cy="1618488"/>
          </a:xfrm>
        </p:spPr>
        <p:txBody>
          <a:bodyPr/>
          <a:lstStyle/>
          <a:p>
            <a:r>
              <a:rPr lang="nl-NL" dirty="0"/>
              <a:t>Testrapporten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3BD1D6F-0819-3893-E9B9-35041FDDF9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02FD0CE-C23E-0D81-8F19-14E369145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0A95BBB0-0295-4C7E-A3D0-2F07981FE8CB}" type="slidenum">
              <a:rPr lang="nl-NL" smtClean="0"/>
              <a:pPr rtl="0"/>
              <a:t>9</a:t>
            </a:fld>
            <a:endParaRPr lang="nl-NL" dirty="0"/>
          </a:p>
        </p:txBody>
      </p:sp>
      <p:pic>
        <p:nvPicPr>
          <p:cNvPr id="4" name="Afbeelding 3" descr="Afbeelding met tekst, schermopname, Parallel, Lettertype&#10;&#10;Automatisch gegenereerde beschrijving">
            <a:extLst>
              <a:ext uri="{FF2B5EF4-FFF2-40B4-BE49-F238E27FC236}">
                <a16:creationId xmlns:a16="http://schemas.microsoft.com/office/drawing/2014/main" id="{73950CF5-834C-2C94-EE39-F01245E0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33" y="2241168"/>
            <a:ext cx="2991481" cy="4259330"/>
          </a:xfrm>
          <a:prstGeom prst="rect">
            <a:avLst/>
          </a:prstGeom>
        </p:spPr>
      </p:pic>
      <p:pic>
        <p:nvPicPr>
          <p:cNvPr id="8" name="Afbeelding 7" descr="Afbeelding met tekst, ontvangst, schermopname, Parallel&#10;&#10;Automatisch gegenereerde beschrijving">
            <a:extLst>
              <a:ext uri="{FF2B5EF4-FFF2-40B4-BE49-F238E27FC236}">
                <a16:creationId xmlns:a16="http://schemas.microsoft.com/office/drawing/2014/main" id="{114A740C-C06E-E7DE-6B52-FAA3AEC0E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41" y="2136012"/>
            <a:ext cx="3105401" cy="44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4248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-thema">
  <a:themeElements>
    <a:clrScheme name="Modern Simpl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42B2F"/>
      </a:accent1>
      <a:accent2>
        <a:srgbClr val="6C898B"/>
      </a:accent2>
      <a:accent3>
        <a:srgbClr val="E0C902"/>
      </a:accent3>
      <a:accent4>
        <a:srgbClr val="FFD7E3"/>
      </a:accent4>
      <a:accent5>
        <a:srgbClr val="F1A5B6"/>
      </a:accent5>
      <a:accent6>
        <a:srgbClr val="3E8FB5"/>
      </a:accent6>
      <a:hlink>
        <a:srgbClr val="0563C1"/>
      </a:hlink>
      <a:folHlink>
        <a:srgbClr val="954F72"/>
      </a:folHlink>
    </a:clrScheme>
    <a:fontScheme name="Custom 16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1B8773-31A7-4AED-A940-92A29D6C57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C4CDF8-DC51-40D3-8069-5CEC6EFB77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4019DE-C5FF-41EF-A34F-81291E290EE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Fotoportfolio (modern eenvoudig)</Template>
  <TotalTime>0</TotalTime>
  <Words>66</Words>
  <Application>Microsoft Macintosh PowerPoint</Application>
  <PresentationFormat>Breedbeeld</PresentationFormat>
  <Paragraphs>41</Paragraphs>
  <Slides>11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Posterama</vt:lpstr>
      <vt:lpstr>Office-thema</vt:lpstr>
      <vt:lpstr>HOBO</vt:lpstr>
      <vt:lpstr>Inleiding</vt:lpstr>
      <vt:lpstr>Het ontwerp</vt:lpstr>
      <vt:lpstr>PowerPoint-presentatie</vt:lpstr>
      <vt:lpstr>PowerPoint-presentatie</vt:lpstr>
      <vt:lpstr>PowerPoint-presentatie</vt:lpstr>
      <vt:lpstr>Gemaakte keuzes</vt:lpstr>
      <vt:lpstr>Demonstratie Applicatie</vt:lpstr>
      <vt:lpstr>Testrapporten</vt:lpstr>
      <vt:lpstr>Verbetervoorstellen</vt:lpstr>
      <vt:lpstr>BEDANKT!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2024-06-18T18:56:08Z</dcterms:created>
  <dcterms:modified xsi:type="dcterms:W3CDTF">2024-06-19T07:54:00Z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