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76DC-083A-7846-9C35-98C99A243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11FC-DAED-B749-9B37-55439B5C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2808-C403-184F-9C4C-EA81E4F8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9261-2879-5040-850C-8D7628DF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F902-402F-8544-AE0B-00A876EA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FD53-1E5D-4744-BDA3-450200A1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CAC6D-49F7-E84F-8BF2-08023FD85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25EB-61B2-1548-A974-9D688DFD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8C95-64AA-224E-A81A-3E539738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1A90-3464-C840-B87D-C6ECAB51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18BD8-CDA3-614C-9DEE-F3F777AF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D8A5B-2CFE-B941-A3DF-54D373D5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6F57-65F3-8E47-8E18-B7E5B445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2A5D-A2C5-1F42-A695-A61682E3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4E9-4ABE-FB46-9FF2-5092AA8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E33B-F425-2649-9F43-4A6402F6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8E5D-53C6-0F4A-988F-01564DA5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DD61-4360-2F45-B65F-62518F8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3ECA-1841-3E43-9ED9-28EA3DFC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3D70-FF9E-4140-8228-0DEC0520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7E82-D09E-9842-ADA0-0E69F60E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7211F-B9BA-2649-B94E-754565CE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BF9FC-E4A6-B148-AFEF-8EB5E0E4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0C3D-AE44-234C-BBC7-972ED465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8649-3F6E-6644-AD33-F32A48BA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A4A6-2E21-C943-9960-677F3A34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770E-DCF1-0E46-AD6F-6A0CDB8EF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67415-629E-0942-94F6-84984622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943C-64E1-F741-B3B7-3D9160C4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B0078-FFDF-734B-91D1-9439267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B532A-CEDD-5044-89C9-D6998D6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4159-D749-6A4D-9B04-2A5740AF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99B2-1710-584A-B31C-BDD7FCDC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A833-AFE0-2549-8028-E73AA7BC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FA4F2-418F-CE4C-9894-88D099C1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F0A4-D2B3-0148-8B40-1DF988B44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5E8FC-111A-4C44-B4F7-F73785E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B29B1-4C78-EC42-BBEA-61757621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6FF3D-B0BC-574E-B8F3-8C59D29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AF1-6136-5B41-B973-2113100F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6A7FA-9502-F946-AA80-0D829107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3EC9-B7EE-704B-AA4C-43A495A0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FAAD-3C9B-C341-804C-7D044429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5AFCD-16B9-E943-8B62-A0E62F7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90F30-FFA6-ED46-B0EA-0904D595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6929-650B-794F-96E9-3564F77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544B-8525-3C4E-8D19-76EB1C1A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8BD6-852C-6243-AE80-852EBD81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CEF04-7DB5-D24D-BE79-27EE4F19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5C37-3E5D-3842-B7E8-A9EE5998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5C95-3B4C-8744-A7BB-74501A1F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15A5-F1EB-A147-8061-F5F6803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C9A9-0F2E-B446-BFE3-1C2264DC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12481-24D1-C747-885A-395367E7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618F-19A9-5F45-BA8A-AE517B90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AA42-8EF6-E842-9605-7B6540FF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5832-3F25-7C46-8A5C-458B922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76E2-7F59-4640-823F-9B0B8E2C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B7704-3EC7-0F48-8C81-5A7BECE3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B806-C1FC-2E44-BEBB-3A36CD90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9535-B212-9B4C-BD38-51FAE5BC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0747-E146-AB49-A099-B6C0FDE1824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51CE-507D-AE4D-A65D-5375D22C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CD21-2834-774F-947D-BB1F11C5E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094C-7A12-C347-9D3E-D33C4523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73FB-F686-B645-841B-4EA76E1A3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Miniquiz</a:t>
            </a:r>
            <a:r>
              <a:rPr lang="en-US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99A0C-3047-4344-8432-B2393DEC1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8BC2145-3694-7242-A572-A7513F62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304"/>
            <a:ext cx="12192000" cy="56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1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Miniquiz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10</dc:title>
  <dc:creator>Shivam Handa</dc:creator>
  <cp:lastModifiedBy>Shivam Handa</cp:lastModifiedBy>
  <cp:revision>2</cp:revision>
  <dcterms:created xsi:type="dcterms:W3CDTF">2022-02-15T18:48:37Z</dcterms:created>
  <dcterms:modified xsi:type="dcterms:W3CDTF">2022-02-15T18:51:35Z</dcterms:modified>
</cp:coreProperties>
</file>