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/>
    <p:restoredTop sz="95574"/>
  </p:normalViewPr>
  <p:slideViewPr>
    <p:cSldViewPr snapToGrid="0" snapToObjects="1">
      <p:cViewPr varScale="1">
        <p:scale>
          <a:sx n="100" d="100"/>
          <a:sy n="100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BD4-049A-A74C-9451-41AD59C2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A5051-E509-5E43-B394-50DFE25C3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C2B3-41B0-2F4D-A8B9-49A56D06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7CB1-DE03-F945-8375-20F434A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114D-6CB8-4248-971D-69C8C67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7E5E-5F62-7147-9F8A-A8B71AE8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0A79A-00B0-3842-8987-4F6AC7D37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63BB-9C16-2E43-8EE2-0AE951F2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8688-409D-DF43-B86F-A359D6C5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4E57-15F3-D140-8A45-2CEFD757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35664-FB43-A24D-A5CE-244917180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E3DCB-F124-A745-A86E-02ED0BE0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BC89-D2E8-6645-9021-D83D237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28A8-6F1B-B54E-8298-363CBD71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6819-5AEF-FE4D-A7BC-8D07FAF7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38E4-C928-D947-B332-7BCC8AEF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5F41-C5C6-7E41-A90E-3B81A126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7CA9-34A5-5E49-994F-827E744F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9BA3-5939-FB45-B482-32B4621A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934-995F-2440-AC99-4DDE1957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E7FB-B9A9-9F49-AE50-AB6DA654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8C68-EB5E-CA4C-A1B5-156B25DD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DBC-42E1-1745-886C-5EB0ABAA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C925-DF82-BC47-8F77-51887E1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71F7-DD0D-144B-8ADD-902D506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AA9A-D730-A54D-BD2F-A4C896D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CFB1-8453-0548-A4B3-929E63D24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AA66B-1BD8-BF4B-A282-0AD4604CE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88D4-F45B-3F41-8E65-8E4423E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F6EB-C78D-2A46-9AA2-92D5C7FE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137E-989D-984E-B505-75AC3A9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E582-35A8-674F-A7F1-321C57F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AA12-2A29-1D46-BE5D-5222BA1C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CC8C3-A72A-8C48-B526-2531D210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6904-5ED7-CF4C-8B29-85CB0182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259D-047A-5C4A-9530-95C160D65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81E90-F285-3C49-B39C-910AD408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EF6F0-A395-2442-9196-A4A25B3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5B641-69D3-964A-BC8B-33449AB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A8AC-2165-254D-B9BF-31A4C7D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7C2A9-3D38-4441-A53C-7A916917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C06C5-3CFA-4F4E-A319-BFA61A2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4C72-1C5E-E84D-9C88-6DC42F49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4A82-710C-EF4E-9597-F6B57F89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8BD3-B1A8-ED4F-B941-6E99A4F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A0002-97D9-194C-8608-EB3B516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B3C3-B01C-A049-8BC4-35AAA101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1DA5-2903-A54F-AEBC-4A9C09B1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2295-3C01-EC4B-A101-18FAC78E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D0D5-AE0D-FA41-92D9-9AC46813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3321-4631-8441-B1D8-743FEC0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C3F6-B680-0747-B51E-8CD46588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ED2B-7A3C-CE4F-B8B6-72DE029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476E3-B068-BD46-A35F-AAF901DB1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1475B-C21E-B142-A299-E396E17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45E4D-783D-B249-BE7B-298F9F0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BEDE-3A2A-B74F-A60B-08833144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AD45-F964-5742-864A-1A605D8A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525F6-71A1-3147-9503-8B671F8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B41E-9243-7949-9B25-373075AD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CA95-4730-C844-AA7E-30D82C9B2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68FF-ABDF-2547-8BF6-4A65DAF3C88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14F5-B0EA-5549-B5B4-DC7F2E4DF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6BE1-8A46-4049-B3D3-262A187B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E011-DC1D-2642-978D-D509723CE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AC5-FC13-0445-8B6A-3762B74A8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1F9A5-4DB0-D742-87B0-4761DD3A5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/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NT derives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blipFill>
                <a:blip r:embed="rId2"/>
                <a:stretch>
                  <a:fillRect l="-2041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/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blipFill>
                <a:blip r:embed="rId3"/>
                <a:stretch>
                  <a:fillRect l="-1224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/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blipFill>
                <a:blip r:embed="rId4"/>
                <a:stretch>
                  <a:fillRect l="-57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5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/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NT derives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7E1D5-A80C-F343-BD0D-40402018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749300"/>
                <a:ext cx="3098800" cy="1754326"/>
              </a:xfrm>
              <a:prstGeom prst="rect">
                <a:avLst/>
              </a:prstGeom>
              <a:blipFill>
                <a:blip r:embed="rId2"/>
                <a:stretch>
                  <a:fillRect l="-2041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/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9B5FD8-90D4-6B4B-A7F3-894BF456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3477212"/>
                <a:ext cx="3098800" cy="2031325"/>
              </a:xfrm>
              <a:prstGeom prst="rect">
                <a:avLst/>
              </a:prstGeom>
              <a:blipFill>
                <a:blip r:embed="rId3"/>
                <a:stretch>
                  <a:fillRect l="-1224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/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01∈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0D1E6F-1CB3-D446-B9F5-30017FF0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2301"/>
                <a:ext cx="4381500" cy="2031325"/>
              </a:xfrm>
              <a:prstGeom prst="rect">
                <a:avLst/>
              </a:prstGeom>
              <a:blipFill>
                <a:blip r:embed="rId4"/>
                <a:stretch>
                  <a:fillRect l="-57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5B0A8-C7B5-434D-9F53-42C0CE011DBB}"/>
                  </a:ext>
                </a:extLst>
              </p:cNvPr>
              <p:cNvSpPr txBox="1"/>
              <p:nvPr/>
            </p:nvSpPr>
            <p:spPr>
              <a:xfrm>
                <a:off x="3073400" y="2371772"/>
                <a:ext cx="8267700" cy="4486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𝑭𝒊𝒓𝒔𝒕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𝑺𝒕𝒂𝒓𝒕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={01}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5B0A8-C7B5-434D-9F53-42C0CE01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00" y="2371772"/>
                <a:ext cx="8267700" cy="4486228"/>
              </a:xfrm>
              <a:prstGeom prst="rect">
                <a:avLst/>
              </a:prstGeom>
              <a:blipFill>
                <a:blip r:embed="rId5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83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437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Mini Quiz 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6</dc:title>
  <dc:creator>Shivam Handa</dc:creator>
  <cp:lastModifiedBy>Shivam Handa</cp:lastModifiedBy>
  <cp:revision>3</cp:revision>
  <dcterms:created xsi:type="dcterms:W3CDTF">2022-02-08T21:17:14Z</dcterms:created>
  <dcterms:modified xsi:type="dcterms:W3CDTF">2022-02-08T23:49:15Z</dcterms:modified>
</cp:coreProperties>
</file>