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09"/>
    <p:restoredTop sz="95574"/>
  </p:normalViewPr>
  <p:slideViewPr>
    <p:cSldViewPr snapToGrid="0" snapToObjects="1">
      <p:cViewPr varScale="1">
        <p:scale>
          <a:sx n="73" d="100"/>
          <a:sy n="73" d="100"/>
        </p:scale>
        <p:origin x="200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C8BD4-049A-A74C-9451-41AD59C21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AA5051-E509-5E43-B394-50DFE25C3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C2B3-41B0-2F4D-A8B9-49A56D061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68FF-ABDF-2547-8BF6-4A65DAF3C88C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07CB1-DE03-F945-8375-20F434A34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6114D-6CB8-4248-971D-69C8C67D7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E011-DC1D-2642-978D-D509723CE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32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97E5E-5F62-7147-9F8A-A8B71AE8E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00A79A-00B0-3842-8987-4F6AC7D37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963BB-9C16-2E43-8EE2-0AE951F21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68FF-ABDF-2547-8BF6-4A65DAF3C88C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18688-409D-DF43-B86F-A359D6C56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4E57-15F3-D140-8A45-2CEFD757F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E011-DC1D-2642-978D-D509723CE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4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135664-FB43-A24D-A5CE-244917180B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4E3DCB-F124-A745-A86E-02ED0BE0C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CBC89-D2E8-6645-9021-D83D23706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68FF-ABDF-2547-8BF6-4A65DAF3C88C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428A8-6F1B-B54E-8298-363CBD71C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6819-5AEF-FE4D-A7BC-8D07FAF7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E011-DC1D-2642-978D-D509723CE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35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038E4-C928-D947-B332-7BCC8AEF5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A5F41-C5C6-7E41-A90E-3B81A1260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E7CA9-34A5-5E49-994F-827E744F3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68FF-ABDF-2547-8BF6-4A65DAF3C88C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79BA3-5939-FB45-B482-32B4621AF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C9934-995F-2440-AC99-4DDE19575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E011-DC1D-2642-978D-D509723CE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99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1E7FB-B9A9-9F49-AE50-AB6DA6546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C8C68-EB5E-CA4C-A1B5-156B25DDA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ABDBC-42E1-1745-886C-5EB0ABAAB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68FF-ABDF-2547-8BF6-4A65DAF3C88C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5C925-DF82-BC47-8F77-51887E155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471F7-DD0D-144B-8ADD-902D506C8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E011-DC1D-2642-978D-D509723CE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07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AA9A-D730-A54D-BD2F-A4C896D6F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ACFB1-8453-0548-A4B3-929E63D243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AA66B-1BD8-BF4B-A282-0AD4604CE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F88D4-F45B-3F41-8E65-8E4423EF4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68FF-ABDF-2547-8BF6-4A65DAF3C88C}" type="datetimeFigureOut">
              <a:rPr lang="en-US" smtClean="0"/>
              <a:t>2/13/22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F6EB-C78D-2A46-9AA2-92D5C7FEE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8137E-989D-984E-B505-75AC3A95C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E011-DC1D-2642-978D-D509723CE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82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DE582-35A8-674F-A7F1-321C57F23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3AA12-2A29-1D46-BE5D-5222BA1C7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7CC8C3-A72A-8C48-B526-2531D210A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946904-5ED7-CF4C-8B29-85CB018234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A1259D-047A-5C4A-9530-95C160D653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281E90-F285-3C49-B39C-910AD4086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68FF-ABDF-2547-8BF6-4A65DAF3C88C}" type="datetimeFigureOut">
              <a:rPr lang="en-US" smtClean="0"/>
              <a:t>2/13/22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5EF6F0-A395-2442-9196-A4A25B354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F5B641-69D3-964A-BC8B-33449AB0E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E011-DC1D-2642-978D-D509723CE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40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DA8AC-2165-254D-B9BF-31A4C7D2C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17C2A9-3D38-4441-A53C-7A916917C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68FF-ABDF-2547-8BF6-4A65DAF3C88C}" type="datetimeFigureOut">
              <a:rPr lang="en-US" smtClean="0"/>
              <a:t>2/13/22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C06C5-3CFA-4F4E-A319-BFA61A279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134C72-1C5E-E84D-9C88-6DC42F49B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E011-DC1D-2642-978D-D509723CE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65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664A82-710C-EF4E-9597-F6B57F898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68FF-ABDF-2547-8BF6-4A65DAF3C88C}" type="datetimeFigureOut">
              <a:rPr lang="en-US" smtClean="0"/>
              <a:t>2/13/22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3A8BD3-B1A8-ED4F-B941-6E99A4F35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FA0002-97D9-194C-8608-EB3B5165D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E011-DC1D-2642-978D-D509723CE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84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EB3C3-B01C-A049-8BC4-35AAA1015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51DA5-2903-A54F-AEBC-4A9C09B15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202295-3C01-EC4B-A101-18FAC78ED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6D0D5-AE0D-FA41-92D9-9AC468134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68FF-ABDF-2547-8BF6-4A65DAF3C88C}" type="datetimeFigureOut">
              <a:rPr lang="en-US" smtClean="0"/>
              <a:t>2/13/22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63321-4631-8441-B1D8-743FEC0C5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1C3F6-B680-0747-B51E-8CD465884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E011-DC1D-2642-978D-D509723CE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42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1ED2B-7A3C-CE4F-B8B6-72DE029FE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8476E3-B068-BD46-A35F-AAF901DB11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B1475B-C21E-B142-A299-E396E172B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45E4D-783D-B249-BE7B-298F9F02E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68FF-ABDF-2547-8BF6-4A65DAF3C88C}" type="datetimeFigureOut">
              <a:rPr lang="en-US" smtClean="0"/>
              <a:t>2/13/22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4BEDE-3A2A-B74F-A60B-088331445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6AD45-F964-5742-864A-1A605D8AC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E011-DC1D-2642-978D-D509723CE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17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7525F6-71A1-3147-9503-8B671F86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CB41E-9243-7949-9B25-373075ADF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4CA95-4730-C844-AA7E-30D82C9B2A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B68FF-ABDF-2547-8BF6-4A65DAF3C88C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514F5-B0EA-5549-B5B4-DC7F2E4DF3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C6BE1-8A46-4049-B3D3-262A187B7C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BE011-DC1D-2642-978D-D509723CE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67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D0AC5-FC13-0445-8B6A-3762B74A80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 Quiz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1F9A5-4DB0-D742-87B0-4761DD3A5B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78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4E4A0AC-379F-5A4F-8D6E-534CFA847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200" y="1143000"/>
            <a:ext cx="3987800" cy="27686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26B841-9A5A-7C47-8C39-87F1E723D45A}"/>
              </a:ext>
            </a:extLst>
          </p:cNvPr>
          <p:cNvCxnSpPr/>
          <p:nvPr/>
        </p:nvCxnSpPr>
        <p:spPr>
          <a:xfrm>
            <a:off x="863600" y="1143000"/>
            <a:ext cx="0" cy="3302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DF1139-FFE0-E842-AC24-F8DF8282905D}"/>
              </a:ext>
            </a:extLst>
          </p:cNvPr>
          <p:cNvCxnSpPr/>
          <p:nvPr/>
        </p:nvCxnSpPr>
        <p:spPr>
          <a:xfrm>
            <a:off x="1765300" y="1143000"/>
            <a:ext cx="0" cy="3302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25CCF7-720B-554B-9EE8-FE46D0D39E3C}"/>
              </a:ext>
            </a:extLst>
          </p:cNvPr>
          <p:cNvCxnSpPr/>
          <p:nvPr/>
        </p:nvCxnSpPr>
        <p:spPr>
          <a:xfrm>
            <a:off x="863600" y="4445000"/>
            <a:ext cx="9017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1DF1878-B7A0-8C4B-AA67-046C349DDC21}"/>
              </a:ext>
            </a:extLst>
          </p:cNvPr>
          <p:cNvSpPr txBox="1"/>
          <p:nvPr/>
        </p:nvSpPr>
        <p:spPr>
          <a:xfrm>
            <a:off x="4216400" y="5041900"/>
            <a:ext cx="31098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200" b="0" dirty="0"/>
              <a:t>  )</a:t>
            </a:r>
            <a:endParaRPr lang="en-US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B1A292-DFC8-CD42-920B-229100047EC4}"/>
              </a:ext>
            </a:extLst>
          </p:cNvPr>
          <p:cNvSpPr/>
          <p:nvPr/>
        </p:nvSpPr>
        <p:spPr>
          <a:xfrm>
            <a:off x="927100" y="4038600"/>
            <a:ext cx="774700" cy="3048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097E04-23A7-2B4C-919D-6C852C98013D}"/>
              </a:ext>
            </a:extLst>
          </p:cNvPr>
          <p:cNvSpPr txBox="1"/>
          <p:nvPr/>
        </p:nvSpPr>
        <p:spPr>
          <a:xfrm>
            <a:off x="762000" y="5180399"/>
            <a:ext cx="260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Num, Reduce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FD5623-A339-3D45-9A41-735A8367BE03}"/>
              </a:ext>
            </a:extLst>
          </p:cNvPr>
          <p:cNvSpPr/>
          <p:nvPr/>
        </p:nvSpPr>
        <p:spPr>
          <a:xfrm>
            <a:off x="927100" y="3632200"/>
            <a:ext cx="774700" cy="3048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76DA6F-33A3-0640-816F-5E85F3A9012E}"/>
              </a:ext>
            </a:extLst>
          </p:cNvPr>
          <p:cNvSpPr/>
          <p:nvPr/>
        </p:nvSpPr>
        <p:spPr>
          <a:xfrm>
            <a:off x="927100" y="3213701"/>
            <a:ext cx="774700" cy="3048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2DC9180-165A-D048-85AD-A17D7BDA1297}"/>
              </a:ext>
            </a:extLst>
          </p:cNvPr>
          <p:cNvCxnSpPr>
            <a:stCxn id="13" idx="3"/>
          </p:cNvCxnSpPr>
          <p:nvPr/>
        </p:nvCxnSpPr>
        <p:spPr>
          <a:xfrm flipV="1">
            <a:off x="1701800" y="3340100"/>
            <a:ext cx="660400" cy="2600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0CE23A4-FD83-1B44-B0C3-E383DD831137}"/>
              </a:ext>
            </a:extLst>
          </p:cNvPr>
          <p:cNvSpPr/>
          <p:nvPr/>
        </p:nvSpPr>
        <p:spPr>
          <a:xfrm>
            <a:off x="2374900" y="3213701"/>
            <a:ext cx="774700" cy="3048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Num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ADCCDC-1A36-A64E-8242-C2FB6263760D}"/>
              </a:ext>
            </a:extLst>
          </p:cNvPr>
          <p:cNvSpPr/>
          <p:nvPr/>
        </p:nvSpPr>
        <p:spPr>
          <a:xfrm>
            <a:off x="927100" y="2837811"/>
            <a:ext cx="774700" cy="3048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343E89E-5C0E-934D-9599-7F82E4DB5A88}"/>
              </a:ext>
            </a:extLst>
          </p:cNvPr>
          <p:cNvCxnSpPr/>
          <p:nvPr/>
        </p:nvCxnSpPr>
        <p:spPr>
          <a:xfrm flipV="1">
            <a:off x="1701800" y="2977210"/>
            <a:ext cx="660400" cy="2600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BE9FE79-CA09-1D4F-939F-6E1A2B267236}"/>
              </a:ext>
            </a:extLst>
          </p:cNvPr>
          <p:cNvSpPr/>
          <p:nvPr/>
        </p:nvSpPr>
        <p:spPr>
          <a:xfrm>
            <a:off x="2362200" y="2824810"/>
            <a:ext cx="774700" cy="3048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A5675A-74F3-0247-8503-42FE1426ED38}"/>
              </a:ext>
            </a:extLst>
          </p:cNvPr>
          <p:cNvSpPr/>
          <p:nvPr/>
        </p:nvSpPr>
        <p:spPr>
          <a:xfrm>
            <a:off x="927100" y="2445652"/>
            <a:ext cx="774700" cy="3048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E7BC43-10CC-F740-B74B-BB76568C5ADA}"/>
              </a:ext>
            </a:extLst>
          </p:cNvPr>
          <p:cNvSpPr/>
          <p:nvPr/>
        </p:nvSpPr>
        <p:spPr>
          <a:xfrm>
            <a:off x="2425699" y="2388802"/>
            <a:ext cx="774700" cy="3048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Num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3773EE-A698-F743-A02D-723CB49557E6}"/>
              </a:ext>
            </a:extLst>
          </p:cNvPr>
          <p:cNvCxnSpPr/>
          <p:nvPr/>
        </p:nvCxnSpPr>
        <p:spPr>
          <a:xfrm flipV="1">
            <a:off x="1765299" y="2577948"/>
            <a:ext cx="660400" cy="2600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5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4E4A0AC-379F-5A4F-8D6E-534CFA847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200" y="1143000"/>
            <a:ext cx="3987800" cy="27686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26B841-9A5A-7C47-8C39-87F1E723D45A}"/>
              </a:ext>
            </a:extLst>
          </p:cNvPr>
          <p:cNvCxnSpPr/>
          <p:nvPr/>
        </p:nvCxnSpPr>
        <p:spPr>
          <a:xfrm>
            <a:off x="863600" y="1143000"/>
            <a:ext cx="0" cy="3302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DF1139-FFE0-E842-AC24-F8DF8282905D}"/>
              </a:ext>
            </a:extLst>
          </p:cNvPr>
          <p:cNvCxnSpPr/>
          <p:nvPr/>
        </p:nvCxnSpPr>
        <p:spPr>
          <a:xfrm>
            <a:off x="1765300" y="1143000"/>
            <a:ext cx="0" cy="3302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25CCF7-720B-554B-9EE8-FE46D0D39E3C}"/>
              </a:ext>
            </a:extLst>
          </p:cNvPr>
          <p:cNvCxnSpPr/>
          <p:nvPr/>
        </p:nvCxnSpPr>
        <p:spPr>
          <a:xfrm>
            <a:off x="863600" y="4445000"/>
            <a:ext cx="9017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1DF1878-B7A0-8C4B-AA67-046C349DDC21}"/>
              </a:ext>
            </a:extLst>
          </p:cNvPr>
          <p:cNvSpPr txBox="1"/>
          <p:nvPr/>
        </p:nvSpPr>
        <p:spPr>
          <a:xfrm>
            <a:off x="4216400" y="5041900"/>
            <a:ext cx="31098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200" b="0" dirty="0"/>
              <a:t>  )</a:t>
            </a:r>
            <a:endParaRPr lang="en-US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B1A292-DFC8-CD42-920B-229100047EC4}"/>
              </a:ext>
            </a:extLst>
          </p:cNvPr>
          <p:cNvSpPr/>
          <p:nvPr/>
        </p:nvSpPr>
        <p:spPr>
          <a:xfrm>
            <a:off x="927100" y="4038600"/>
            <a:ext cx="774700" cy="3048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097E04-23A7-2B4C-919D-6C852C98013D}"/>
              </a:ext>
            </a:extLst>
          </p:cNvPr>
          <p:cNvSpPr txBox="1"/>
          <p:nvPr/>
        </p:nvSpPr>
        <p:spPr>
          <a:xfrm>
            <a:off x="762000" y="5180399"/>
            <a:ext cx="260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Expr, Reduce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FD5623-A339-3D45-9A41-735A8367BE03}"/>
              </a:ext>
            </a:extLst>
          </p:cNvPr>
          <p:cNvSpPr/>
          <p:nvPr/>
        </p:nvSpPr>
        <p:spPr>
          <a:xfrm>
            <a:off x="927100" y="3632200"/>
            <a:ext cx="774700" cy="3048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76DA6F-33A3-0640-816F-5E85F3A9012E}"/>
              </a:ext>
            </a:extLst>
          </p:cNvPr>
          <p:cNvSpPr/>
          <p:nvPr/>
        </p:nvSpPr>
        <p:spPr>
          <a:xfrm>
            <a:off x="2062286" y="3606800"/>
            <a:ext cx="774700" cy="3048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2DC9180-165A-D048-85AD-A17D7BDA1297}"/>
              </a:ext>
            </a:extLst>
          </p:cNvPr>
          <p:cNvCxnSpPr>
            <a:stCxn id="13" idx="3"/>
          </p:cNvCxnSpPr>
          <p:nvPr/>
        </p:nvCxnSpPr>
        <p:spPr>
          <a:xfrm flipV="1">
            <a:off x="2836986" y="3733199"/>
            <a:ext cx="660400" cy="2600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0CE23A4-FD83-1B44-B0C3-E383DD831137}"/>
              </a:ext>
            </a:extLst>
          </p:cNvPr>
          <p:cNvSpPr/>
          <p:nvPr/>
        </p:nvSpPr>
        <p:spPr>
          <a:xfrm>
            <a:off x="3510086" y="3606800"/>
            <a:ext cx="774700" cy="3048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Num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ADCCDC-1A36-A64E-8242-C2FB6263760D}"/>
              </a:ext>
            </a:extLst>
          </p:cNvPr>
          <p:cNvSpPr/>
          <p:nvPr/>
        </p:nvSpPr>
        <p:spPr>
          <a:xfrm>
            <a:off x="2062286" y="3230910"/>
            <a:ext cx="774700" cy="3048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343E89E-5C0E-934D-9599-7F82E4DB5A88}"/>
              </a:ext>
            </a:extLst>
          </p:cNvPr>
          <p:cNvCxnSpPr/>
          <p:nvPr/>
        </p:nvCxnSpPr>
        <p:spPr>
          <a:xfrm flipV="1">
            <a:off x="2836986" y="3370309"/>
            <a:ext cx="660400" cy="2600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BE9FE79-CA09-1D4F-939F-6E1A2B267236}"/>
              </a:ext>
            </a:extLst>
          </p:cNvPr>
          <p:cNvSpPr/>
          <p:nvPr/>
        </p:nvSpPr>
        <p:spPr>
          <a:xfrm>
            <a:off x="3497386" y="3217909"/>
            <a:ext cx="774700" cy="3048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A5675A-74F3-0247-8503-42FE1426ED38}"/>
              </a:ext>
            </a:extLst>
          </p:cNvPr>
          <p:cNvSpPr/>
          <p:nvPr/>
        </p:nvSpPr>
        <p:spPr>
          <a:xfrm>
            <a:off x="2062286" y="2838751"/>
            <a:ext cx="774700" cy="3048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E7BC43-10CC-F740-B74B-BB76568C5ADA}"/>
              </a:ext>
            </a:extLst>
          </p:cNvPr>
          <p:cNvSpPr/>
          <p:nvPr/>
        </p:nvSpPr>
        <p:spPr>
          <a:xfrm>
            <a:off x="3560885" y="2781901"/>
            <a:ext cx="774700" cy="3048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Num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3773EE-A698-F743-A02D-723CB49557E6}"/>
              </a:ext>
            </a:extLst>
          </p:cNvPr>
          <p:cNvCxnSpPr/>
          <p:nvPr/>
        </p:nvCxnSpPr>
        <p:spPr>
          <a:xfrm flipV="1">
            <a:off x="2900485" y="2971047"/>
            <a:ext cx="660400" cy="2600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0BF3B15-094B-8943-B94C-FFF46329447A}"/>
              </a:ext>
            </a:extLst>
          </p:cNvPr>
          <p:cNvSpPr/>
          <p:nvPr/>
        </p:nvSpPr>
        <p:spPr>
          <a:xfrm>
            <a:off x="933451" y="3179510"/>
            <a:ext cx="774700" cy="3048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45AED2-31A8-2D42-AAD7-EC4A2601F6FF}"/>
              </a:ext>
            </a:extLst>
          </p:cNvPr>
          <p:cNvCxnSpPr>
            <a:stCxn id="21" idx="3"/>
            <a:endCxn id="18" idx="1"/>
          </p:cNvCxnSpPr>
          <p:nvPr/>
        </p:nvCxnSpPr>
        <p:spPr>
          <a:xfrm flipV="1">
            <a:off x="1708151" y="2991151"/>
            <a:ext cx="354135" cy="340759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F8176CE-4C2C-0F4C-AF82-07015AAA4241}"/>
              </a:ext>
            </a:extLst>
          </p:cNvPr>
          <p:cNvCxnSpPr>
            <a:stCxn id="21" idx="3"/>
            <a:endCxn id="15" idx="1"/>
          </p:cNvCxnSpPr>
          <p:nvPr/>
        </p:nvCxnSpPr>
        <p:spPr>
          <a:xfrm>
            <a:off x="1708151" y="3331910"/>
            <a:ext cx="354135" cy="514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3BA7D84-7800-854B-8321-FDDC6A24B1E2}"/>
              </a:ext>
            </a:extLst>
          </p:cNvPr>
          <p:cNvCxnSpPr>
            <a:stCxn id="21" idx="3"/>
            <a:endCxn id="13" idx="1"/>
          </p:cNvCxnSpPr>
          <p:nvPr/>
        </p:nvCxnSpPr>
        <p:spPr>
          <a:xfrm>
            <a:off x="1708151" y="3331910"/>
            <a:ext cx="354135" cy="42729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280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4E4A0AC-379F-5A4F-8D6E-534CFA847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200" y="1143000"/>
            <a:ext cx="3987800" cy="27686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26B841-9A5A-7C47-8C39-87F1E723D45A}"/>
              </a:ext>
            </a:extLst>
          </p:cNvPr>
          <p:cNvCxnSpPr/>
          <p:nvPr/>
        </p:nvCxnSpPr>
        <p:spPr>
          <a:xfrm>
            <a:off x="863600" y="1143000"/>
            <a:ext cx="0" cy="3302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DF1139-FFE0-E842-AC24-F8DF8282905D}"/>
              </a:ext>
            </a:extLst>
          </p:cNvPr>
          <p:cNvCxnSpPr/>
          <p:nvPr/>
        </p:nvCxnSpPr>
        <p:spPr>
          <a:xfrm>
            <a:off x="1765300" y="1143000"/>
            <a:ext cx="0" cy="3302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25CCF7-720B-554B-9EE8-FE46D0D39E3C}"/>
              </a:ext>
            </a:extLst>
          </p:cNvPr>
          <p:cNvCxnSpPr/>
          <p:nvPr/>
        </p:nvCxnSpPr>
        <p:spPr>
          <a:xfrm>
            <a:off x="863600" y="4445000"/>
            <a:ext cx="9017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AB1A292-DFC8-CD42-920B-229100047EC4}"/>
              </a:ext>
            </a:extLst>
          </p:cNvPr>
          <p:cNvSpPr/>
          <p:nvPr/>
        </p:nvSpPr>
        <p:spPr>
          <a:xfrm>
            <a:off x="927100" y="4038600"/>
            <a:ext cx="774700" cy="3048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097E04-23A7-2B4C-919D-6C852C98013D}"/>
              </a:ext>
            </a:extLst>
          </p:cNvPr>
          <p:cNvSpPr txBox="1"/>
          <p:nvPr/>
        </p:nvSpPr>
        <p:spPr>
          <a:xfrm>
            <a:off x="762000" y="5180399"/>
            <a:ext cx="260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Expr, Shift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FD5623-A339-3D45-9A41-735A8367BE03}"/>
              </a:ext>
            </a:extLst>
          </p:cNvPr>
          <p:cNvSpPr/>
          <p:nvPr/>
        </p:nvSpPr>
        <p:spPr>
          <a:xfrm>
            <a:off x="927100" y="3632200"/>
            <a:ext cx="774700" cy="3048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76DA6F-33A3-0640-816F-5E85F3A9012E}"/>
              </a:ext>
            </a:extLst>
          </p:cNvPr>
          <p:cNvSpPr/>
          <p:nvPr/>
        </p:nvSpPr>
        <p:spPr>
          <a:xfrm>
            <a:off x="2062286" y="3606800"/>
            <a:ext cx="774700" cy="3048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2DC9180-165A-D048-85AD-A17D7BDA1297}"/>
              </a:ext>
            </a:extLst>
          </p:cNvPr>
          <p:cNvCxnSpPr>
            <a:stCxn id="13" idx="3"/>
          </p:cNvCxnSpPr>
          <p:nvPr/>
        </p:nvCxnSpPr>
        <p:spPr>
          <a:xfrm flipV="1">
            <a:off x="2836986" y="3733199"/>
            <a:ext cx="660400" cy="2600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0CE23A4-FD83-1B44-B0C3-E383DD831137}"/>
              </a:ext>
            </a:extLst>
          </p:cNvPr>
          <p:cNvSpPr/>
          <p:nvPr/>
        </p:nvSpPr>
        <p:spPr>
          <a:xfrm>
            <a:off x="3510086" y="3606800"/>
            <a:ext cx="774700" cy="3048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Num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ADCCDC-1A36-A64E-8242-C2FB6263760D}"/>
              </a:ext>
            </a:extLst>
          </p:cNvPr>
          <p:cNvSpPr/>
          <p:nvPr/>
        </p:nvSpPr>
        <p:spPr>
          <a:xfrm>
            <a:off x="2062286" y="3230910"/>
            <a:ext cx="774700" cy="3048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343E89E-5C0E-934D-9599-7F82E4DB5A88}"/>
              </a:ext>
            </a:extLst>
          </p:cNvPr>
          <p:cNvCxnSpPr/>
          <p:nvPr/>
        </p:nvCxnSpPr>
        <p:spPr>
          <a:xfrm flipV="1">
            <a:off x="2836986" y="3370309"/>
            <a:ext cx="660400" cy="2600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BE9FE79-CA09-1D4F-939F-6E1A2B267236}"/>
              </a:ext>
            </a:extLst>
          </p:cNvPr>
          <p:cNvSpPr/>
          <p:nvPr/>
        </p:nvSpPr>
        <p:spPr>
          <a:xfrm>
            <a:off x="3497386" y="3217909"/>
            <a:ext cx="774700" cy="3048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A5675A-74F3-0247-8503-42FE1426ED38}"/>
              </a:ext>
            </a:extLst>
          </p:cNvPr>
          <p:cNvSpPr/>
          <p:nvPr/>
        </p:nvSpPr>
        <p:spPr>
          <a:xfrm>
            <a:off x="2062286" y="2838751"/>
            <a:ext cx="774700" cy="3048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E7BC43-10CC-F740-B74B-BB76568C5ADA}"/>
              </a:ext>
            </a:extLst>
          </p:cNvPr>
          <p:cNvSpPr/>
          <p:nvPr/>
        </p:nvSpPr>
        <p:spPr>
          <a:xfrm>
            <a:off x="3560885" y="2781901"/>
            <a:ext cx="774700" cy="3048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Num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3773EE-A698-F743-A02D-723CB49557E6}"/>
              </a:ext>
            </a:extLst>
          </p:cNvPr>
          <p:cNvCxnSpPr/>
          <p:nvPr/>
        </p:nvCxnSpPr>
        <p:spPr>
          <a:xfrm flipV="1">
            <a:off x="2900485" y="2971047"/>
            <a:ext cx="660400" cy="2600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0BF3B15-094B-8943-B94C-FFF46329447A}"/>
              </a:ext>
            </a:extLst>
          </p:cNvPr>
          <p:cNvSpPr/>
          <p:nvPr/>
        </p:nvSpPr>
        <p:spPr>
          <a:xfrm>
            <a:off x="933451" y="3179510"/>
            <a:ext cx="774700" cy="3048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45AED2-31A8-2D42-AAD7-EC4A2601F6FF}"/>
              </a:ext>
            </a:extLst>
          </p:cNvPr>
          <p:cNvCxnSpPr>
            <a:stCxn id="21" idx="3"/>
            <a:endCxn id="18" idx="1"/>
          </p:cNvCxnSpPr>
          <p:nvPr/>
        </p:nvCxnSpPr>
        <p:spPr>
          <a:xfrm flipV="1">
            <a:off x="1708151" y="2991151"/>
            <a:ext cx="354135" cy="340759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F8176CE-4C2C-0F4C-AF82-07015AAA4241}"/>
              </a:ext>
            </a:extLst>
          </p:cNvPr>
          <p:cNvCxnSpPr>
            <a:stCxn id="21" idx="3"/>
            <a:endCxn id="15" idx="1"/>
          </p:cNvCxnSpPr>
          <p:nvPr/>
        </p:nvCxnSpPr>
        <p:spPr>
          <a:xfrm>
            <a:off x="1708151" y="3331910"/>
            <a:ext cx="354135" cy="514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3BA7D84-7800-854B-8321-FDDC6A24B1E2}"/>
              </a:ext>
            </a:extLst>
          </p:cNvPr>
          <p:cNvCxnSpPr>
            <a:stCxn id="21" idx="3"/>
            <a:endCxn id="13" idx="1"/>
          </p:cNvCxnSpPr>
          <p:nvPr/>
        </p:nvCxnSpPr>
        <p:spPr>
          <a:xfrm>
            <a:off x="1708151" y="3331910"/>
            <a:ext cx="354135" cy="42729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1E667B1-4430-FB4E-8B49-3AFF65A3B7F5}"/>
              </a:ext>
            </a:extLst>
          </p:cNvPr>
          <p:cNvSpPr/>
          <p:nvPr/>
        </p:nvSpPr>
        <p:spPr>
          <a:xfrm>
            <a:off x="965201" y="2787351"/>
            <a:ext cx="774700" cy="3048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55400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4E4A0AC-379F-5A4F-8D6E-534CFA847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200" y="1143000"/>
            <a:ext cx="3987800" cy="27686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26B841-9A5A-7C47-8C39-87F1E723D45A}"/>
              </a:ext>
            </a:extLst>
          </p:cNvPr>
          <p:cNvCxnSpPr/>
          <p:nvPr/>
        </p:nvCxnSpPr>
        <p:spPr>
          <a:xfrm>
            <a:off x="863600" y="1143000"/>
            <a:ext cx="0" cy="3302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DF1139-FFE0-E842-AC24-F8DF8282905D}"/>
              </a:ext>
            </a:extLst>
          </p:cNvPr>
          <p:cNvCxnSpPr/>
          <p:nvPr/>
        </p:nvCxnSpPr>
        <p:spPr>
          <a:xfrm>
            <a:off x="1765300" y="1143000"/>
            <a:ext cx="0" cy="3302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25CCF7-720B-554B-9EE8-FE46D0D39E3C}"/>
              </a:ext>
            </a:extLst>
          </p:cNvPr>
          <p:cNvCxnSpPr/>
          <p:nvPr/>
        </p:nvCxnSpPr>
        <p:spPr>
          <a:xfrm>
            <a:off x="863600" y="4445000"/>
            <a:ext cx="9017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AB1A292-DFC8-CD42-920B-229100047EC4}"/>
              </a:ext>
            </a:extLst>
          </p:cNvPr>
          <p:cNvSpPr/>
          <p:nvPr/>
        </p:nvSpPr>
        <p:spPr>
          <a:xfrm>
            <a:off x="927100" y="4038600"/>
            <a:ext cx="774700" cy="3048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097E04-23A7-2B4C-919D-6C852C98013D}"/>
              </a:ext>
            </a:extLst>
          </p:cNvPr>
          <p:cNvSpPr txBox="1"/>
          <p:nvPr/>
        </p:nvSpPr>
        <p:spPr>
          <a:xfrm>
            <a:off x="762000" y="5180399"/>
            <a:ext cx="260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(, Reduce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FD5623-A339-3D45-9A41-735A8367BE03}"/>
              </a:ext>
            </a:extLst>
          </p:cNvPr>
          <p:cNvSpPr/>
          <p:nvPr/>
        </p:nvSpPr>
        <p:spPr>
          <a:xfrm>
            <a:off x="1967521" y="3987199"/>
            <a:ext cx="774700" cy="3048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76DA6F-33A3-0640-816F-5E85F3A9012E}"/>
              </a:ext>
            </a:extLst>
          </p:cNvPr>
          <p:cNvSpPr/>
          <p:nvPr/>
        </p:nvSpPr>
        <p:spPr>
          <a:xfrm>
            <a:off x="3102707" y="3961799"/>
            <a:ext cx="774700" cy="3048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2DC9180-165A-D048-85AD-A17D7BDA1297}"/>
              </a:ext>
            </a:extLst>
          </p:cNvPr>
          <p:cNvCxnSpPr>
            <a:stCxn id="13" idx="3"/>
          </p:cNvCxnSpPr>
          <p:nvPr/>
        </p:nvCxnSpPr>
        <p:spPr>
          <a:xfrm flipV="1">
            <a:off x="3877407" y="4088198"/>
            <a:ext cx="660400" cy="2600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0CE23A4-FD83-1B44-B0C3-E383DD831137}"/>
              </a:ext>
            </a:extLst>
          </p:cNvPr>
          <p:cNvSpPr/>
          <p:nvPr/>
        </p:nvSpPr>
        <p:spPr>
          <a:xfrm>
            <a:off x="4550507" y="3961799"/>
            <a:ext cx="774700" cy="3048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Num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ADCCDC-1A36-A64E-8242-C2FB6263760D}"/>
              </a:ext>
            </a:extLst>
          </p:cNvPr>
          <p:cNvSpPr/>
          <p:nvPr/>
        </p:nvSpPr>
        <p:spPr>
          <a:xfrm>
            <a:off x="3102707" y="3585909"/>
            <a:ext cx="774700" cy="3048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343E89E-5C0E-934D-9599-7F82E4DB5A88}"/>
              </a:ext>
            </a:extLst>
          </p:cNvPr>
          <p:cNvCxnSpPr/>
          <p:nvPr/>
        </p:nvCxnSpPr>
        <p:spPr>
          <a:xfrm flipV="1">
            <a:off x="3877407" y="3725308"/>
            <a:ext cx="660400" cy="2600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BE9FE79-CA09-1D4F-939F-6E1A2B267236}"/>
              </a:ext>
            </a:extLst>
          </p:cNvPr>
          <p:cNvSpPr/>
          <p:nvPr/>
        </p:nvSpPr>
        <p:spPr>
          <a:xfrm>
            <a:off x="4537807" y="3572908"/>
            <a:ext cx="774700" cy="3048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A5675A-74F3-0247-8503-42FE1426ED38}"/>
              </a:ext>
            </a:extLst>
          </p:cNvPr>
          <p:cNvSpPr/>
          <p:nvPr/>
        </p:nvSpPr>
        <p:spPr>
          <a:xfrm>
            <a:off x="3102707" y="3193750"/>
            <a:ext cx="774700" cy="3048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E7BC43-10CC-F740-B74B-BB76568C5ADA}"/>
              </a:ext>
            </a:extLst>
          </p:cNvPr>
          <p:cNvSpPr/>
          <p:nvPr/>
        </p:nvSpPr>
        <p:spPr>
          <a:xfrm>
            <a:off x="4601306" y="3136900"/>
            <a:ext cx="774700" cy="3048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Num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3773EE-A698-F743-A02D-723CB49557E6}"/>
              </a:ext>
            </a:extLst>
          </p:cNvPr>
          <p:cNvCxnSpPr/>
          <p:nvPr/>
        </p:nvCxnSpPr>
        <p:spPr>
          <a:xfrm flipV="1">
            <a:off x="3940906" y="3326046"/>
            <a:ext cx="660400" cy="2600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0BF3B15-094B-8943-B94C-FFF46329447A}"/>
              </a:ext>
            </a:extLst>
          </p:cNvPr>
          <p:cNvSpPr/>
          <p:nvPr/>
        </p:nvSpPr>
        <p:spPr>
          <a:xfrm>
            <a:off x="1973872" y="3534509"/>
            <a:ext cx="774700" cy="3048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45AED2-31A8-2D42-AAD7-EC4A2601F6FF}"/>
              </a:ext>
            </a:extLst>
          </p:cNvPr>
          <p:cNvCxnSpPr>
            <a:stCxn id="21" idx="3"/>
            <a:endCxn id="18" idx="1"/>
          </p:cNvCxnSpPr>
          <p:nvPr/>
        </p:nvCxnSpPr>
        <p:spPr>
          <a:xfrm flipV="1">
            <a:off x="2748572" y="3346150"/>
            <a:ext cx="354135" cy="340759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F8176CE-4C2C-0F4C-AF82-07015AAA4241}"/>
              </a:ext>
            </a:extLst>
          </p:cNvPr>
          <p:cNvCxnSpPr>
            <a:stCxn id="21" idx="3"/>
            <a:endCxn id="15" idx="1"/>
          </p:cNvCxnSpPr>
          <p:nvPr/>
        </p:nvCxnSpPr>
        <p:spPr>
          <a:xfrm>
            <a:off x="2748572" y="3686909"/>
            <a:ext cx="354135" cy="514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3BA7D84-7800-854B-8321-FDDC6A24B1E2}"/>
              </a:ext>
            </a:extLst>
          </p:cNvPr>
          <p:cNvCxnSpPr>
            <a:stCxn id="21" idx="3"/>
            <a:endCxn id="13" idx="1"/>
          </p:cNvCxnSpPr>
          <p:nvPr/>
        </p:nvCxnSpPr>
        <p:spPr>
          <a:xfrm>
            <a:off x="2748572" y="3686909"/>
            <a:ext cx="354135" cy="42729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1E667B1-4430-FB4E-8B49-3AFF65A3B7F5}"/>
              </a:ext>
            </a:extLst>
          </p:cNvPr>
          <p:cNvSpPr/>
          <p:nvPr/>
        </p:nvSpPr>
        <p:spPr>
          <a:xfrm>
            <a:off x="1991458" y="3124200"/>
            <a:ext cx="774700" cy="3048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EF9CE1-1702-C540-95DD-8372794473CE}"/>
              </a:ext>
            </a:extLst>
          </p:cNvPr>
          <p:cNvSpPr/>
          <p:nvPr/>
        </p:nvSpPr>
        <p:spPr>
          <a:xfrm>
            <a:off x="958850" y="3573191"/>
            <a:ext cx="774700" cy="3048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Expr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A2B6FA5-D52F-0D4B-8BB0-26203F635020}"/>
              </a:ext>
            </a:extLst>
          </p:cNvPr>
          <p:cNvCxnSpPr>
            <a:stCxn id="25" idx="3"/>
            <a:endCxn id="23" idx="1"/>
          </p:cNvCxnSpPr>
          <p:nvPr/>
        </p:nvCxnSpPr>
        <p:spPr>
          <a:xfrm flipV="1">
            <a:off x="1733550" y="3276600"/>
            <a:ext cx="257908" cy="44899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933C739-6F2D-7645-BE39-1DD7F53472F0}"/>
              </a:ext>
            </a:extLst>
          </p:cNvPr>
          <p:cNvCxnSpPr>
            <a:stCxn id="25" idx="3"/>
            <a:endCxn id="21" idx="1"/>
          </p:cNvCxnSpPr>
          <p:nvPr/>
        </p:nvCxnSpPr>
        <p:spPr>
          <a:xfrm flipV="1">
            <a:off x="1733550" y="3686909"/>
            <a:ext cx="240322" cy="3868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D5231CA-39DE-C24E-98C6-53CBDF09BE39}"/>
              </a:ext>
            </a:extLst>
          </p:cNvPr>
          <p:cNvCxnSpPr>
            <a:stCxn id="25" idx="3"/>
            <a:endCxn id="10" idx="1"/>
          </p:cNvCxnSpPr>
          <p:nvPr/>
        </p:nvCxnSpPr>
        <p:spPr>
          <a:xfrm>
            <a:off x="1733550" y="3725591"/>
            <a:ext cx="233971" cy="41400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423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4E4A0AC-379F-5A4F-8D6E-534CFA847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200" y="1143000"/>
            <a:ext cx="3987800" cy="27686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26B841-9A5A-7C47-8C39-87F1E723D45A}"/>
              </a:ext>
            </a:extLst>
          </p:cNvPr>
          <p:cNvCxnSpPr/>
          <p:nvPr/>
        </p:nvCxnSpPr>
        <p:spPr>
          <a:xfrm>
            <a:off x="863600" y="1143000"/>
            <a:ext cx="0" cy="3302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DF1139-FFE0-E842-AC24-F8DF8282905D}"/>
              </a:ext>
            </a:extLst>
          </p:cNvPr>
          <p:cNvCxnSpPr/>
          <p:nvPr/>
        </p:nvCxnSpPr>
        <p:spPr>
          <a:xfrm>
            <a:off x="1765300" y="1143000"/>
            <a:ext cx="0" cy="3302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25CCF7-720B-554B-9EE8-FE46D0D39E3C}"/>
              </a:ext>
            </a:extLst>
          </p:cNvPr>
          <p:cNvCxnSpPr/>
          <p:nvPr/>
        </p:nvCxnSpPr>
        <p:spPr>
          <a:xfrm>
            <a:off x="863600" y="4445000"/>
            <a:ext cx="9017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AB1A292-DFC8-CD42-920B-229100047EC4}"/>
              </a:ext>
            </a:extLst>
          </p:cNvPr>
          <p:cNvSpPr/>
          <p:nvPr/>
        </p:nvSpPr>
        <p:spPr>
          <a:xfrm>
            <a:off x="1860549" y="4516109"/>
            <a:ext cx="774700" cy="3048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097E04-23A7-2B4C-919D-6C852C98013D}"/>
              </a:ext>
            </a:extLst>
          </p:cNvPr>
          <p:cNvSpPr txBox="1"/>
          <p:nvPr/>
        </p:nvSpPr>
        <p:spPr>
          <a:xfrm>
            <a:off x="762000" y="5180399"/>
            <a:ext cx="260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Expr, Reduce 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FD5623-A339-3D45-9A41-735A8367BE03}"/>
              </a:ext>
            </a:extLst>
          </p:cNvPr>
          <p:cNvSpPr/>
          <p:nvPr/>
        </p:nvSpPr>
        <p:spPr>
          <a:xfrm>
            <a:off x="2900970" y="4464708"/>
            <a:ext cx="774700" cy="3048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76DA6F-33A3-0640-816F-5E85F3A9012E}"/>
              </a:ext>
            </a:extLst>
          </p:cNvPr>
          <p:cNvSpPr/>
          <p:nvPr/>
        </p:nvSpPr>
        <p:spPr>
          <a:xfrm>
            <a:off x="4036156" y="4439308"/>
            <a:ext cx="774700" cy="3048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2DC9180-165A-D048-85AD-A17D7BDA1297}"/>
              </a:ext>
            </a:extLst>
          </p:cNvPr>
          <p:cNvCxnSpPr>
            <a:stCxn id="13" idx="3"/>
          </p:cNvCxnSpPr>
          <p:nvPr/>
        </p:nvCxnSpPr>
        <p:spPr>
          <a:xfrm flipV="1">
            <a:off x="4810856" y="4565707"/>
            <a:ext cx="660400" cy="2600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0CE23A4-FD83-1B44-B0C3-E383DD831137}"/>
              </a:ext>
            </a:extLst>
          </p:cNvPr>
          <p:cNvSpPr/>
          <p:nvPr/>
        </p:nvSpPr>
        <p:spPr>
          <a:xfrm>
            <a:off x="5483956" y="4439308"/>
            <a:ext cx="774700" cy="3048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Num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ADCCDC-1A36-A64E-8242-C2FB6263760D}"/>
              </a:ext>
            </a:extLst>
          </p:cNvPr>
          <p:cNvSpPr/>
          <p:nvPr/>
        </p:nvSpPr>
        <p:spPr>
          <a:xfrm>
            <a:off x="4036156" y="4063418"/>
            <a:ext cx="774700" cy="3048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343E89E-5C0E-934D-9599-7F82E4DB5A88}"/>
              </a:ext>
            </a:extLst>
          </p:cNvPr>
          <p:cNvCxnSpPr/>
          <p:nvPr/>
        </p:nvCxnSpPr>
        <p:spPr>
          <a:xfrm flipV="1">
            <a:off x="4810856" y="4202817"/>
            <a:ext cx="660400" cy="2600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BE9FE79-CA09-1D4F-939F-6E1A2B267236}"/>
              </a:ext>
            </a:extLst>
          </p:cNvPr>
          <p:cNvSpPr/>
          <p:nvPr/>
        </p:nvSpPr>
        <p:spPr>
          <a:xfrm>
            <a:off x="5471256" y="4050417"/>
            <a:ext cx="774700" cy="3048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A5675A-74F3-0247-8503-42FE1426ED38}"/>
              </a:ext>
            </a:extLst>
          </p:cNvPr>
          <p:cNvSpPr/>
          <p:nvPr/>
        </p:nvSpPr>
        <p:spPr>
          <a:xfrm>
            <a:off x="4036156" y="3671259"/>
            <a:ext cx="774700" cy="3048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E7BC43-10CC-F740-B74B-BB76568C5ADA}"/>
              </a:ext>
            </a:extLst>
          </p:cNvPr>
          <p:cNvSpPr/>
          <p:nvPr/>
        </p:nvSpPr>
        <p:spPr>
          <a:xfrm>
            <a:off x="5534755" y="3614409"/>
            <a:ext cx="774700" cy="3048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Num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3773EE-A698-F743-A02D-723CB49557E6}"/>
              </a:ext>
            </a:extLst>
          </p:cNvPr>
          <p:cNvCxnSpPr/>
          <p:nvPr/>
        </p:nvCxnSpPr>
        <p:spPr>
          <a:xfrm flipV="1">
            <a:off x="4874355" y="3803555"/>
            <a:ext cx="660400" cy="2600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0BF3B15-094B-8943-B94C-FFF46329447A}"/>
              </a:ext>
            </a:extLst>
          </p:cNvPr>
          <p:cNvSpPr/>
          <p:nvPr/>
        </p:nvSpPr>
        <p:spPr>
          <a:xfrm>
            <a:off x="2907321" y="4012018"/>
            <a:ext cx="774700" cy="3048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45AED2-31A8-2D42-AAD7-EC4A2601F6FF}"/>
              </a:ext>
            </a:extLst>
          </p:cNvPr>
          <p:cNvCxnSpPr>
            <a:stCxn id="21" idx="3"/>
            <a:endCxn id="18" idx="1"/>
          </p:cNvCxnSpPr>
          <p:nvPr/>
        </p:nvCxnSpPr>
        <p:spPr>
          <a:xfrm flipV="1">
            <a:off x="3682021" y="3823659"/>
            <a:ext cx="354135" cy="340759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F8176CE-4C2C-0F4C-AF82-07015AAA4241}"/>
              </a:ext>
            </a:extLst>
          </p:cNvPr>
          <p:cNvCxnSpPr>
            <a:stCxn id="21" idx="3"/>
            <a:endCxn id="15" idx="1"/>
          </p:cNvCxnSpPr>
          <p:nvPr/>
        </p:nvCxnSpPr>
        <p:spPr>
          <a:xfrm>
            <a:off x="3682021" y="4164418"/>
            <a:ext cx="354135" cy="514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3BA7D84-7800-854B-8321-FDDC6A24B1E2}"/>
              </a:ext>
            </a:extLst>
          </p:cNvPr>
          <p:cNvCxnSpPr>
            <a:stCxn id="21" idx="3"/>
            <a:endCxn id="13" idx="1"/>
          </p:cNvCxnSpPr>
          <p:nvPr/>
        </p:nvCxnSpPr>
        <p:spPr>
          <a:xfrm>
            <a:off x="3682021" y="4164418"/>
            <a:ext cx="354135" cy="42729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1E667B1-4430-FB4E-8B49-3AFF65A3B7F5}"/>
              </a:ext>
            </a:extLst>
          </p:cNvPr>
          <p:cNvSpPr/>
          <p:nvPr/>
        </p:nvSpPr>
        <p:spPr>
          <a:xfrm>
            <a:off x="2924907" y="3601709"/>
            <a:ext cx="774700" cy="3048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EF9CE1-1702-C540-95DD-8372794473CE}"/>
              </a:ext>
            </a:extLst>
          </p:cNvPr>
          <p:cNvSpPr/>
          <p:nvPr/>
        </p:nvSpPr>
        <p:spPr>
          <a:xfrm>
            <a:off x="1892299" y="4050700"/>
            <a:ext cx="774700" cy="3048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Expr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A2B6FA5-D52F-0D4B-8BB0-26203F635020}"/>
              </a:ext>
            </a:extLst>
          </p:cNvPr>
          <p:cNvCxnSpPr>
            <a:stCxn id="25" idx="3"/>
            <a:endCxn id="23" idx="1"/>
          </p:cNvCxnSpPr>
          <p:nvPr/>
        </p:nvCxnSpPr>
        <p:spPr>
          <a:xfrm flipV="1">
            <a:off x="2666999" y="3754109"/>
            <a:ext cx="257908" cy="44899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933C739-6F2D-7645-BE39-1DD7F53472F0}"/>
              </a:ext>
            </a:extLst>
          </p:cNvPr>
          <p:cNvCxnSpPr>
            <a:stCxn id="25" idx="3"/>
            <a:endCxn id="21" idx="1"/>
          </p:cNvCxnSpPr>
          <p:nvPr/>
        </p:nvCxnSpPr>
        <p:spPr>
          <a:xfrm flipV="1">
            <a:off x="2666999" y="4164418"/>
            <a:ext cx="240322" cy="3868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D5231CA-39DE-C24E-98C6-53CBDF09BE39}"/>
              </a:ext>
            </a:extLst>
          </p:cNvPr>
          <p:cNvCxnSpPr>
            <a:stCxn id="25" idx="3"/>
            <a:endCxn id="10" idx="1"/>
          </p:cNvCxnSpPr>
          <p:nvPr/>
        </p:nvCxnSpPr>
        <p:spPr>
          <a:xfrm>
            <a:off x="2666999" y="4203100"/>
            <a:ext cx="233971" cy="41400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04B3889-645C-F14A-A14D-AD7C238DAD74}"/>
              </a:ext>
            </a:extLst>
          </p:cNvPr>
          <p:cNvSpPr/>
          <p:nvPr/>
        </p:nvSpPr>
        <p:spPr>
          <a:xfrm>
            <a:off x="923193" y="4050417"/>
            <a:ext cx="774700" cy="3048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Expr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DA0BAE3-4776-F34E-8FC5-4D18F655DDB4}"/>
              </a:ext>
            </a:extLst>
          </p:cNvPr>
          <p:cNvCxnSpPr>
            <a:stCxn id="29" idx="3"/>
            <a:endCxn id="2" idx="1"/>
          </p:cNvCxnSpPr>
          <p:nvPr/>
        </p:nvCxnSpPr>
        <p:spPr>
          <a:xfrm>
            <a:off x="1697893" y="4202817"/>
            <a:ext cx="162656" cy="46569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FA9D8D8-BE48-0D4D-B1F8-EC425B28D354}"/>
              </a:ext>
            </a:extLst>
          </p:cNvPr>
          <p:cNvCxnSpPr>
            <a:stCxn id="29" idx="3"/>
            <a:endCxn id="25" idx="1"/>
          </p:cNvCxnSpPr>
          <p:nvPr/>
        </p:nvCxnSpPr>
        <p:spPr>
          <a:xfrm>
            <a:off x="1697893" y="4202817"/>
            <a:ext cx="194406" cy="28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648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4E4A0AC-379F-5A4F-8D6E-534CFA847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200" y="1143000"/>
            <a:ext cx="3987800" cy="27686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26B841-9A5A-7C47-8C39-87F1E723D45A}"/>
              </a:ext>
            </a:extLst>
          </p:cNvPr>
          <p:cNvCxnSpPr/>
          <p:nvPr/>
        </p:nvCxnSpPr>
        <p:spPr>
          <a:xfrm>
            <a:off x="863600" y="1143000"/>
            <a:ext cx="0" cy="3302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DF1139-FFE0-E842-AC24-F8DF8282905D}"/>
              </a:ext>
            </a:extLst>
          </p:cNvPr>
          <p:cNvCxnSpPr/>
          <p:nvPr/>
        </p:nvCxnSpPr>
        <p:spPr>
          <a:xfrm>
            <a:off x="1765300" y="1143000"/>
            <a:ext cx="0" cy="3302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25CCF7-720B-554B-9EE8-FE46D0D39E3C}"/>
              </a:ext>
            </a:extLst>
          </p:cNvPr>
          <p:cNvCxnSpPr/>
          <p:nvPr/>
        </p:nvCxnSpPr>
        <p:spPr>
          <a:xfrm>
            <a:off x="863600" y="4445000"/>
            <a:ext cx="9017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AB1A292-DFC8-CD42-920B-229100047EC4}"/>
              </a:ext>
            </a:extLst>
          </p:cNvPr>
          <p:cNvSpPr/>
          <p:nvPr/>
        </p:nvSpPr>
        <p:spPr>
          <a:xfrm>
            <a:off x="1860549" y="4516109"/>
            <a:ext cx="774700" cy="3048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097E04-23A7-2B4C-919D-6C852C98013D}"/>
              </a:ext>
            </a:extLst>
          </p:cNvPr>
          <p:cNvSpPr txBox="1"/>
          <p:nvPr/>
        </p:nvSpPr>
        <p:spPr>
          <a:xfrm>
            <a:off x="762000" y="5180399"/>
            <a:ext cx="260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Expr, Accept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FD5623-A339-3D45-9A41-735A8367BE03}"/>
              </a:ext>
            </a:extLst>
          </p:cNvPr>
          <p:cNvSpPr/>
          <p:nvPr/>
        </p:nvSpPr>
        <p:spPr>
          <a:xfrm>
            <a:off x="2900970" y="4464708"/>
            <a:ext cx="774700" cy="3048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76DA6F-33A3-0640-816F-5E85F3A9012E}"/>
              </a:ext>
            </a:extLst>
          </p:cNvPr>
          <p:cNvSpPr/>
          <p:nvPr/>
        </p:nvSpPr>
        <p:spPr>
          <a:xfrm>
            <a:off x="4036156" y="4439308"/>
            <a:ext cx="774700" cy="3048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2DC9180-165A-D048-85AD-A17D7BDA1297}"/>
              </a:ext>
            </a:extLst>
          </p:cNvPr>
          <p:cNvCxnSpPr>
            <a:stCxn id="13" idx="3"/>
          </p:cNvCxnSpPr>
          <p:nvPr/>
        </p:nvCxnSpPr>
        <p:spPr>
          <a:xfrm flipV="1">
            <a:off x="4810856" y="4565707"/>
            <a:ext cx="660400" cy="2600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0CE23A4-FD83-1B44-B0C3-E383DD831137}"/>
              </a:ext>
            </a:extLst>
          </p:cNvPr>
          <p:cNvSpPr/>
          <p:nvPr/>
        </p:nvSpPr>
        <p:spPr>
          <a:xfrm>
            <a:off x="5483956" y="4439308"/>
            <a:ext cx="774700" cy="3048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Num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ADCCDC-1A36-A64E-8242-C2FB6263760D}"/>
              </a:ext>
            </a:extLst>
          </p:cNvPr>
          <p:cNvSpPr/>
          <p:nvPr/>
        </p:nvSpPr>
        <p:spPr>
          <a:xfrm>
            <a:off x="4036156" y="4063418"/>
            <a:ext cx="774700" cy="3048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343E89E-5C0E-934D-9599-7F82E4DB5A88}"/>
              </a:ext>
            </a:extLst>
          </p:cNvPr>
          <p:cNvCxnSpPr/>
          <p:nvPr/>
        </p:nvCxnSpPr>
        <p:spPr>
          <a:xfrm flipV="1">
            <a:off x="4810856" y="4202817"/>
            <a:ext cx="660400" cy="2600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BE9FE79-CA09-1D4F-939F-6E1A2B267236}"/>
              </a:ext>
            </a:extLst>
          </p:cNvPr>
          <p:cNvSpPr/>
          <p:nvPr/>
        </p:nvSpPr>
        <p:spPr>
          <a:xfrm>
            <a:off x="5471256" y="4050417"/>
            <a:ext cx="774700" cy="3048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A5675A-74F3-0247-8503-42FE1426ED38}"/>
              </a:ext>
            </a:extLst>
          </p:cNvPr>
          <p:cNvSpPr/>
          <p:nvPr/>
        </p:nvSpPr>
        <p:spPr>
          <a:xfrm>
            <a:off x="4036156" y="3671259"/>
            <a:ext cx="774700" cy="3048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E7BC43-10CC-F740-B74B-BB76568C5ADA}"/>
              </a:ext>
            </a:extLst>
          </p:cNvPr>
          <p:cNvSpPr/>
          <p:nvPr/>
        </p:nvSpPr>
        <p:spPr>
          <a:xfrm>
            <a:off x="5534755" y="3614409"/>
            <a:ext cx="774700" cy="3048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Num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3773EE-A698-F743-A02D-723CB49557E6}"/>
              </a:ext>
            </a:extLst>
          </p:cNvPr>
          <p:cNvCxnSpPr/>
          <p:nvPr/>
        </p:nvCxnSpPr>
        <p:spPr>
          <a:xfrm flipV="1">
            <a:off x="4874355" y="3803555"/>
            <a:ext cx="660400" cy="2600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0BF3B15-094B-8943-B94C-FFF46329447A}"/>
              </a:ext>
            </a:extLst>
          </p:cNvPr>
          <p:cNvSpPr/>
          <p:nvPr/>
        </p:nvSpPr>
        <p:spPr>
          <a:xfrm>
            <a:off x="2907321" y="4012018"/>
            <a:ext cx="774700" cy="3048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45AED2-31A8-2D42-AAD7-EC4A2601F6FF}"/>
              </a:ext>
            </a:extLst>
          </p:cNvPr>
          <p:cNvCxnSpPr>
            <a:stCxn id="21" idx="3"/>
            <a:endCxn id="18" idx="1"/>
          </p:cNvCxnSpPr>
          <p:nvPr/>
        </p:nvCxnSpPr>
        <p:spPr>
          <a:xfrm flipV="1">
            <a:off x="3682021" y="3823659"/>
            <a:ext cx="354135" cy="340759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F8176CE-4C2C-0F4C-AF82-07015AAA4241}"/>
              </a:ext>
            </a:extLst>
          </p:cNvPr>
          <p:cNvCxnSpPr>
            <a:stCxn id="21" idx="3"/>
            <a:endCxn id="15" idx="1"/>
          </p:cNvCxnSpPr>
          <p:nvPr/>
        </p:nvCxnSpPr>
        <p:spPr>
          <a:xfrm>
            <a:off x="3682021" y="4164418"/>
            <a:ext cx="354135" cy="514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3BA7D84-7800-854B-8321-FDDC6A24B1E2}"/>
              </a:ext>
            </a:extLst>
          </p:cNvPr>
          <p:cNvCxnSpPr>
            <a:stCxn id="21" idx="3"/>
            <a:endCxn id="13" idx="1"/>
          </p:cNvCxnSpPr>
          <p:nvPr/>
        </p:nvCxnSpPr>
        <p:spPr>
          <a:xfrm>
            <a:off x="3682021" y="4164418"/>
            <a:ext cx="354135" cy="42729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1E667B1-4430-FB4E-8B49-3AFF65A3B7F5}"/>
              </a:ext>
            </a:extLst>
          </p:cNvPr>
          <p:cNvSpPr/>
          <p:nvPr/>
        </p:nvSpPr>
        <p:spPr>
          <a:xfrm>
            <a:off x="2924907" y="3601709"/>
            <a:ext cx="774700" cy="3048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EF9CE1-1702-C540-95DD-8372794473CE}"/>
              </a:ext>
            </a:extLst>
          </p:cNvPr>
          <p:cNvSpPr/>
          <p:nvPr/>
        </p:nvSpPr>
        <p:spPr>
          <a:xfrm>
            <a:off x="1892299" y="4050700"/>
            <a:ext cx="774700" cy="3048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Expr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A2B6FA5-D52F-0D4B-8BB0-26203F635020}"/>
              </a:ext>
            </a:extLst>
          </p:cNvPr>
          <p:cNvCxnSpPr>
            <a:stCxn id="25" idx="3"/>
            <a:endCxn id="23" idx="1"/>
          </p:cNvCxnSpPr>
          <p:nvPr/>
        </p:nvCxnSpPr>
        <p:spPr>
          <a:xfrm flipV="1">
            <a:off x="2666999" y="3754109"/>
            <a:ext cx="257908" cy="44899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933C739-6F2D-7645-BE39-1DD7F53472F0}"/>
              </a:ext>
            </a:extLst>
          </p:cNvPr>
          <p:cNvCxnSpPr>
            <a:stCxn id="25" idx="3"/>
            <a:endCxn id="21" idx="1"/>
          </p:cNvCxnSpPr>
          <p:nvPr/>
        </p:nvCxnSpPr>
        <p:spPr>
          <a:xfrm flipV="1">
            <a:off x="2666999" y="4164418"/>
            <a:ext cx="240322" cy="3868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D5231CA-39DE-C24E-98C6-53CBDF09BE39}"/>
              </a:ext>
            </a:extLst>
          </p:cNvPr>
          <p:cNvCxnSpPr>
            <a:stCxn id="25" idx="3"/>
            <a:endCxn id="10" idx="1"/>
          </p:cNvCxnSpPr>
          <p:nvPr/>
        </p:nvCxnSpPr>
        <p:spPr>
          <a:xfrm>
            <a:off x="2666999" y="4203100"/>
            <a:ext cx="233971" cy="41400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04B3889-645C-F14A-A14D-AD7C238DAD74}"/>
              </a:ext>
            </a:extLst>
          </p:cNvPr>
          <p:cNvSpPr/>
          <p:nvPr/>
        </p:nvSpPr>
        <p:spPr>
          <a:xfrm>
            <a:off x="923193" y="4050417"/>
            <a:ext cx="774700" cy="3048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Expr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DA0BAE3-4776-F34E-8FC5-4D18F655DDB4}"/>
              </a:ext>
            </a:extLst>
          </p:cNvPr>
          <p:cNvCxnSpPr>
            <a:stCxn id="29" idx="3"/>
            <a:endCxn id="2" idx="1"/>
          </p:cNvCxnSpPr>
          <p:nvPr/>
        </p:nvCxnSpPr>
        <p:spPr>
          <a:xfrm>
            <a:off x="1697893" y="4202817"/>
            <a:ext cx="162656" cy="46569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FA9D8D8-BE48-0D4D-B1F8-EC425B28D354}"/>
              </a:ext>
            </a:extLst>
          </p:cNvPr>
          <p:cNvCxnSpPr>
            <a:stCxn id="29" idx="3"/>
            <a:endCxn id="25" idx="1"/>
          </p:cNvCxnSpPr>
          <p:nvPr/>
        </p:nvCxnSpPr>
        <p:spPr>
          <a:xfrm>
            <a:off x="1697893" y="4202817"/>
            <a:ext cx="194406" cy="28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555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4E4A0AC-379F-5A4F-8D6E-534CFA847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200" y="1143000"/>
            <a:ext cx="3987800" cy="27686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26B841-9A5A-7C47-8C39-87F1E723D45A}"/>
              </a:ext>
            </a:extLst>
          </p:cNvPr>
          <p:cNvCxnSpPr/>
          <p:nvPr/>
        </p:nvCxnSpPr>
        <p:spPr>
          <a:xfrm>
            <a:off x="863600" y="1143000"/>
            <a:ext cx="0" cy="3302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DF1139-FFE0-E842-AC24-F8DF8282905D}"/>
              </a:ext>
            </a:extLst>
          </p:cNvPr>
          <p:cNvCxnSpPr/>
          <p:nvPr/>
        </p:nvCxnSpPr>
        <p:spPr>
          <a:xfrm>
            <a:off x="1765300" y="1143000"/>
            <a:ext cx="0" cy="3302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25CCF7-720B-554B-9EE8-FE46D0D39E3C}"/>
              </a:ext>
            </a:extLst>
          </p:cNvPr>
          <p:cNvCxnSpPr/>
          <p:nvPr/>
        </p:nvCxnSpPr>
        <p:spPr>
          <a:xfrm>
            <a:off x="863600" y="4445000"/>
            <a:ext cx="9017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1DF1878-B7A0-8C4B-AA67-046C349DDC21}"/>
                  </a:ext>
                </a:extLst>
              </p:cNvPr>
              <p:cNvSpPr txBox="1"/>
              <p:nvPr/>
            </p:nvSpPr>
            <p:spPr>
              <a:xfrm>
                <a:off x="4216400" y="5041900"/>
                <a:ext cx="300556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𝑁𝑢𝑚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𝑁𝑢𝑚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1DF1878-B7A0-8C4B-AA67-046C349DD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400" y="5041900"/>
                <a:ext cx="3005566" cy="492443"/>
              </a:xfrm>
              <a:prstGeom prst="rect">
                <a:avLst/>
              </a:prstGeom>
              <a:blipFill>
                <a:blip r:embed="rId3"/>
                <a:stretch>
                  <a:fillRect l="-422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1953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4E4A0AC-379F-5A4F-8D6E-534CFA847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200" y="1143000"/>
            <a:ext cx="3987800" cy="27686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26B841-9A5A-7C47-8C39-87F1E723D45A}"/>
              </a:ext>
            </a:extLst>
          </p:cNvPr>
          <p:cNvCxnSpPr/>
          <p:nvPr/>
        </p:nvCxnSpPr>
        <p:spPr>
          <a:xfrm>
            <a:off x="863600" y="1143000"/>
            <a:ext cx="0" cy="3302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DF1139-FFE0-E842-AC24-F8DF8282905D}"/>
              </a:ext>
            </a:extLst>
          </p:cNvPr>
          <p:cNvCxnSpPr/>
          <p:nvPr/>
        </p:nvCxnSpPr>
        <p:spPr>
          <a:xfrm>
            <a:off x="1765300" y="1143000"/>
            <a:ext cx="0" cy="3302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25CCF7-720B-554B-9EE8-FE46D0D39E3C}"/>
              </a:ext>
            </a:extLst>
          </p:cNvPr>
          <p:cNvCxnSpPr/>
          <p:nvPr/>
        </p:nvCxnSpPr>
        <p:spPr>
          <a:xfrm>
            <a:off x="863600" y="4445000"/>
            <a:ext cx="9017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1DF1878-B7A0-8C4B-AA67-046C349DDC21}"/>
                  </a:ext>
                </a:extLst>
              </p:cNvPr>
              <p:cNvSpPr txBox="1"/>
              <p:nvPr/>
            </p:nvSpPr>
            <p:spPr>
              <a:xfrm>
                <a:off x="4216400" y="5041900"/>
                <a:ext cx="269939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𝑁𝑢𝑚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𝑁𝑢𝑚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1DF1878-B7A0-8C4B-AA67-046C349DD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400" y="5041900"/>
                <a:ext cx="2699393" cy="492443"/>
              </a:xfrm>
              <a:prstGeom prst="rect">
                <a:avLst/>
              </a:prstGeom>
              <a:blipFill>
                <a:blip r:embed="rId3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AAB1A292-DFC8-CD42-920B-229100047EC4}"/>
              </a:ext>
            </a:extLst>
          </p:cNvPr>
          <p:cNvSpPr/>
          <p:nvPr/>
        </p:nvSpPr>
        <p:spPr>
          <a:xfrm>
            <a:off x="927100" y="4038600"/>
            <a:ext cx="774700" cy="3048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097E04-23A7-2B4C-919D-6C852C98013D}"/>
                  </a:ext>
                </a:extLst>
              </p:cNvPr>
              <p:cNvSpPr txBox="1"/>
              <p:nvPr/>
            </p:nvSpPr>
            <p:spPr>
              <a:xfrm>
                <a:off x="762000" y="5180399"/>
                <a:ext cx="26035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400" dirty="0"/>
                  <a:t>,Shift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097E04-23A7-2B4C-919D-6C852C980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180399"/>
                <a:ext cx="2603500" cy="461665"/>
              </a:xfrm>
              <a:prstGeom prst="rect">
                <a:avLst/>
              </a:prstGeom>
              <a:blipFill>
                <a:blip r:embed="rId4"/>
                <a:stretch>
                  <a:fillRect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0586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4E4A0AC-379F-5A4F-8D6E-534CFA847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200" y="1143000"/>
            <a:ext cx="3987800" cy="27686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26B841-9A5A-7C47-8C39-87F1E723D45A}"/>
              </a:ext>
            </a:extLst>
          </p:cNvPr>
          <p:cNvCxnSpPr/>
          <p:nvPr/>
        </p:nvCxnSpPr>
        <p:spPr>
          <a:xfrm>
            <a:off x="863600" y="1143000"/>
            <a:ext cx="0" cy="3302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DF1139-FFE0-E842-AC24-F8DF8282905D}"/>
              </a:ext>
            </a:extLst>
          </p:cNvPr>
          <p:cNvCxnSpPr/>
          <p:nvPr/>
        </p:nvCxnSpPr>
        <p:spPr>
          <a:xfrm>
            <a:off x="1765300" y="1143000"/>
            <a:ext cx="0" cy="3302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25CCF7-720B-554B-9EE8-FE46D0D39E3C}"/>
              </a:ext>
            </a:extLst>
          </p:cNvPr>
          <p:cNvCxnSpPr/>
          <p:nvPr/>
        </p:nvCxnSpPr>
        <p:spPr>
          <a:xfrm>
            <a:off x="863600" y="4445000"/>
            <a:ext cx="9017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1DF1878-B7A0-8C4B-AA67-046C349DDC21}"/>
              </a:ext>
            </a:extLst>
          </p:cNvPr>
          <p:cNvSpPr txBox="1"/>
          <p:nvPr/>
        </p:nvSpPr>
        <p:spPr>
          <a:xfrm>
            <a:off x="4216400" y="5041900"/>
            <a:ext cx="2135200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lang="en-US" sz="3200" b="0" dirty="0"/>
              <a:t>Num + Num)</a:t>
            </a:r>
            <a:endParaRPr lang="en-US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B1A292-DFC8-CD42-920B-229100047EC4}"/>
              </a:ext>
            </a:extLst>
          </p:cNvPr>
          <p:cNvSpPr/>
          <p:nvPr/>
        </p:nvSpPr>
        <p:spPr>
          <a:xfrm>
            <a:off x="927100" y="4038600"/>
            <a:ext cx="774700" cy="3048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097E04-23A7-2B4C-919D-6C852C98013D}"/>
              </a:ext>
            </a:extLst>
          </p:cNvPr>
          <p:cNvSpPr txBox="1"/>
          <p:nvPr/>
        </p:nvSpPr>
        <p:spPr>
          <a:xfrm>
            <a:off x="762000" y="5180399"/>
            <a:ext cx="260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-, Shift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FD5623-A339-3D45-9A41-735A8367BE03}"/>
              </a:ext>
            </a:extLst>
          </p:cNvPr>
          <p:cNvSpPr/>
          <p:nvPr/>
        </p:nvSpPr>
        <p:spPr>
          <a:xfrm>
            <a:off x="927100" y="3632200"/>
            <a:ext cx="774700" cy="3048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val="3218053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4E4A0AC-379F-5A4F-8D6E-534CFA847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200" y="1143000"/>
            <a:ext cx="3987800" cy="27686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26B841-9A5A-7C47-8C39-87F1E723D45A}"/>
              </a:ext>
            </a:extLst>
          </p:cNvPr>
          <p:cNvCxnSpPr/>
          <p:nvPr/>
        </p:nvCxnSpPr>
        <p:spPr>
          <a:xfrm>
            <a:off x="863600" y="1143000"/>
            <a:ext cx="0" cy="3302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DF1139-FFE0-E842-AC24-F8DF8282905D}"/>
              </a:ext>
            </a:extLst>
          </p:cNvPr>
          <p:cNvCxnSpPr/>
          <p:nvPr/>
        </p:nvCxnSpPr>
        <p:spPr>
          <a:xfrm>
            <a:off x="1765300" y="1143000"/>
            <a:ext cx="0" cy="3302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25CCF7-720B-554B-9EE8-FE46D0D39E3C}"/>
              </a:ext>
            </a:extLst>
          </p:cNvPr>
          <p:cNvCxnSpPr/>
          <p:nvPr/>
        </p:nvCxnSpPr>
        <p:spPr>
          <a:xfrm>
            <a:off x="863600" y="4445000"/>
            <a:ext cx="9017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1DF1878-B7A0-8C4B-AA67-046C349DDC21}"/>
              </a:ext>
            </a:extLst>
          </p:cNvPr>
          <p:cNvSpPr txBox="1"/>
          <p:nvPr/>
        </p:nvSpPr>
        <p:spPr>
          <a:xfrm>
            <a:off x="4216400" y="5041900"/>
            <a:ext cx="132568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200" b="0" dirty="0"/>
              <a:t> + Num)</a:t>
            </a:r>
            <a:endParaRPr lang="en-US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B1A292-DFC8-CD42-920B-229100047EC4}"/>
              </a:ext>
            </a:extLst>
          </p:cNvPr>
          <p:cNvSpPr/>
          <p:nvPr/>
        </p:nvSpPr>
        <p:spPr>
          <a:xfrm>
            <a:off x="927100" y="4038600"/>
            <a:ext cx="774700" cy="3048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097E04-23A7-2B4C-919D-6C852C98013D}"/>
              </a:ext>
            </a:extLst>
          </p:cNvPr>
          <p:cNvSpPr txBox="1"/>
          <p:nvPr/>
        </p:nvSpPr>
        <p:spPr>
          <a:xfrm>
            <a:off x="762000" y="5180399"/>
            <a:ext cx="260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(, Shift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FD5623-A339-3D45-9A41-735A8367BE03}"/>
              </a:ext>
            </a:extLst>
          </p:cNvPr>
          <p:cNvSpPr/>
          <p:nvPr/>
        </p:nvSpPr>
        <p:spPr>
          <a:xfrm>
            <a:off x="927100" y="3632200"/>
            <a:ext cx="774700" cy="3048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76DA6F-33A3-0640-816F-5E85F3A9012E}"/>
              </a:ext>
            </a:extLst>
          </p:cNvPr>
          <p:cNvSpPr/>
          <p:nvPr/>
        </p:nvSpPr>
        <p:spPr>
          <a:xfrm>
            <a:off x="927100" y="3213701"/>
            <a:ext cx="774700" cy="3048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Num</a:t>
            </a:r>
          </a:p>
        </p:txBody>
      </p:sp>
    </p:spTree>
    <p:extLst>
      <p:ext uri="{BB962C8B-B14F-4D97-AF65-F5344CB8AC3E}">
        <p14:creationId xmlns:p14="http://schemas.microsoft.com/office/powerpoint/2010/main" val="1529716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4E4A0AC-379F-5A4F-8D6E-534CFA847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200" y="1143000"/>
            <a:ext cx="3987800" cy="27686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26B841-9A5A-7C47-8C39-87F1E723D45A}"/>
              </a:ext>
            </a:extLst>
          </p:cNvPr>
          <p:cNvCxnSpPr/>
          <p:nvPr/>
        </p:nvCxnSpPr>
        <p:spPr>
          <a:xfrm>
            <a:off x="863600" y="1143000"/>
            <a:ext cx="0" cy="3302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DF1139-FFE0-E842-AC24-F8DF8282905D}"/>
              </a:ext>
            </a:extLst>
          </p:cNvPr>
          <p:cNvCxnSpPr/>
          <p:nvPr/>
        </p:nvCxnSpPr>
        <p:spPr>
          <a:xfrm>
            <a:off x="1765300" y="1143000"/>
            <a:ext cx="0" cy="3302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25CCF7-720B-554B-9EE8-FE46D0D39E3C}"/>
              </a:ext>
            </a:extLst>
          </p:cNvPr>
          <p:cNvCxnSpPr/>
          <p:nvPr/>
        </p:nvCxnSpPr>
        <p:spPr>
          <a:xfrm>
            <a:off x="863600" y="4445000"/>
            <a:ext cx="9017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1DF1878-B7A0-8C4B-AA67-046C349DDC21}"/>
              </a:ext>
            </a:extLst>
          </p:cNvPr>
          <p:cNvSpPr txBox="1"/>
          <p:nvPr/>
        </p:nvSpPr>
        <p:spPr>
          <a:xfrm>
            <a:off x="4216400" y="5041900"/>
            <a:ext cx="132568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200" b="0" dirty="0"/>
              <a:t> + Num)</a:t>
            </a:r>
            <a:endParaRPr lang="en-US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B1A292-DFC8-CD42-920B-229100047EC4}"/>
              </a:ext>
            </a:extLst>
          </p:cNvPr>
          <p:cNvSpPr/>
          <p:nvPr/>
        </p:nvSpPr>
        <p:spPr>
          <a:xfrm>
            <a:off x="927100" y="4038600"/>
            <a:ext cx="774700" cy="3048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097E04-23A7-2B4C-919D-6C852C98013D}"/>
              </a:ext>
            </a:extLst>
          </p:cNvPr>
          <p:cNvSpPr txBox="1"/>
          <p:nvPr/>
        </p:nvSpPr>
        <p:spPr>
          <a:xfrm>
            <a:off x="762000" y="5180399"/>
            <a:ext cx="260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Num, Reduce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FD5623-A339-3D45-9A41-735A8367BE03}"/>
              </a:ext>
            </a:extLst>
          </p:cNvPr>
          <p:cNvSpPr/>
          <p:nvPr/>
        </p:nvSpPr>
        <p:spPr>
          <a:xfrm>
            <a:off x="927100" y="3632200"/>
            <a:ext cx="774700" cy="3048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76DA6F-33A3-0640-816F-5E85F3A9012E}"/>
              </a:ext>
            </a:extLst>
          </p:cNvPr>
          <p:cNvSpPr/>
          <p:nvPr/>
        </p:nvSpPr>
        <p:spPr>
          <a:xfrm>
            <a:off x="927100" y="3213701"/>
            <a:ext cx="774700" cy="3048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2DC9180-165A-D048-85AD-A17D7BDA1297}"/>
              </a:ext>
            </a:extLst>
          </p:cNvPr>
          <p:cNvCxnSpPr>
            <a:stCxn id="13" idx="3"/>
          </p:cNvCxnSpPr>
          <p:nvPr/>
        </p:nvCxnSpPr>
        <p:spPr>
          <a:xfrm flipV="1">
            <a:off x="1701800" y="3340100"/>
            <a:ext cx="660400" cy="2600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0CE23A4-FD83-1B44-B0C3-E383DD831137}"/>
              </a:ext>
            </a:extLst>
          </p:cNvPr>
          <p:cNvSpPr/>
          <p:nvPr/>
        </p:nvSpPr>
        <p:spPr>
          <a:xfrm>
            <a:off x="2374900" y="3213701"/>
            <a:ext cx="774700" cy="3048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Num</a:t>
            </a:r>
          </a:p>
        </p:txBody>
      </p:sp>
    </p:spTree>
    <p:extLst>
      <p:ext uri="{BB962C8B-B14F-4D97-AF65-F5344CB8AC3E}">
        <p14:creationId xmlns:p14="http://schemas.microsoft.com/office/powerpoint/2010/main" val="3785768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4E4A0AC-379F-5A4F-8D6E-534CFA847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200" y="1143000"/>
            <a:ext cx="3987800" cy="27686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26B841-9A5A-7C47-8C39-87F1E723D45A}"/>
              </a:ext>
            </a:extLst>
          </p:cNvPr>
          <p:cNvCxnSpPr/>
          <p:nvPr/>
        </p:nvCxnSpPr>
        <p:spPr>
          <a:xfrm>
            <a:off x="863600" y="1143000"/>
            <a:ext cx="0" cy="3302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DF1139-FFE0-E842-AC24-F8DF8282905D}"/>
              </a:ext>
            </a:extLst>
          </p:cNvPr>
          <p:cNvCxnSpPr/>
          <p:nvPr/>
        </p:nvCxnSpPr>
        <p:spPr>
          <a:xfrm>
            <a:off x="1765300" y="1143000"/>
            <a:ext cx="0" cy="3302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25CCF7-720B-554B-9EE8-FE46D0D39E3C}"/>
              </a:ext>
            </a:extLst>
          </p:cNvPr>
          <p:cNvCxnSpPr/>
          <p:nvPr/>
        </p:nvCxnSpPr>
        <p:spPr>
          <a:xfrm>
            <a:off x="863600" y="4445000"/>
            <a:ext cx="9017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1DF1878-B7A0-8C4B-AA67-046C349DDC21}"/>
              </a:ext>
            </a:extLst>
          </p:cNvPr>
          <p:cNvSpPr txBox="1"/>
          <p:nvPr/>
        </p:nvSpPr>
        <p:spPr>
          <a:xfrm>
            <a:off x="4216400" y="5041900"/>
            <a:ext cx="1120500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200" b="0" dirty="0"/>
              <a:t>  Num)</a:t>
            </a:r>
            <a:endParaRPr lang="en-US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B1A292-DFC8-CD42-920B-229100047EC4}"/>
              </a:ext>
            </a:extLst>
          </p:cNvPr>
          <p:cNvSpPr/>
          <p:nvPr/>
        </p:nvSpPr>
        <p:spPr>
          <a:xfrm>
            <a:off x="927100" y="4038600"/>
            <a:ext cx="774700" cy="3048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097E04-23A7-2B4C-919D-6C852C98013D}"/>
              </a:ext>
            </a:extLst>
          </p:cNvPr>
          <p:cNvSpPr txBox="1"/>
          <p:nvPr/>
        </p:nvSpPr>
        <p:spPr>
          <a:xfrm>
            <a:off x="762000" y="5180399"/>
            <a:ext cx="260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Expr, Shift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FD5623-A339-3D45-9A41-735A8367BE03}"/>
              </a:ext>
            </a:extLst>
          </p:cNvPr>
          <p:cNvSpPr/>
          <p:nvPr/>
        </p:nvSpPr>
        <p:spPr>
          <a:xfrm>
            <a:off x="927100" y="3632200"/>
            <a:ext cx="774700" cy="3048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76DA6F-33A3-0640-816F-5E85F3A9012E}"/>
              </a:ext>
            </a:extLst>
          </p:cNvPr>
          <p:cNvSpPr/>
          <p:nvPr/>
        </p:nvSpPr>
        <p:spPr>
          <a:xfrm>
            <a:off x="927100" y="3213701"/>
            <a:ext cx="774700" cy="3048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2DC9180-165A-D048-85AD-A17D7BDA1297}"/>
              </a:ext>
            </a:extLst>
          </p:cNvPr>
          <p:cNvCxnSpPr>
            <a:stCxn id="13" idx="3"/>
          </p:cNvCxnSpPr>
          <p:nvPr/>
        </p:nvCxnSpPr>
        <p:spPr>
          <a:xfrm flipV="1">
            <a:off x="1701800" y="3340100"/>
            <a:ext cx="660400" cy="2600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0CE23A4-FD83-1B44-B0C3-E383DD831137}"/>
              </a:ext>
            </a:extLst>
          </p:cNvPr>
          <p:cNvSpPr/>
          <p:nvPr/>
        </p:nvSpPr>
        <p:spPr>
          <a:xfrm>
            <a:off x="2374900" y="3213701"/>
            <a:ext cx="774700" cy="3048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Num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ADCCDC-1A36-A64E-8242-C2FB6263760D}"/>
              </a:ext>
            </a:extLst>
          </p:cNvPr>
          <p:cNvSpPr/>
          <p:nvPr/>
        </p:nvSpPr>
        <p:spPr>
          <a:xfrm>
            <a:off x="927100" y="2837811"/>
            <a:ext cx="774700" cy="3048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870582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4E4A0AC-379F-5A4F-8D6E-534CFA847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200" y="1143000"/>
            <a:ext cx="3987800" cy="27686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26B841-9A5A-7C47-8C39-87F1E723D45A}"/>
              </a:ext>
            </a:extLst>
          </p:cNvPr>
          <p:cNvCxnSpPr/>
          <p:nvPr/>
        </p:nvCxnSpPr>
        <p:spPr>
          <a:xfrm>
            <a:off x="863600" y="1143000"/>
            <a:ext cx="0" cy="3302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DF1139-FFE0-E842-AC24-F8DF8282905D}"/>
              </a:ext>
            </a:extLst>
          </p:cNvPr>
          <p:cNvCxnSpPr/>
          <p:nvPr/>
        </p:nvCxnSpPr>
        <p:spPr>
          <a:xfrm>
            <a:off x="1765300" y="1143000"/>
            <a:ext cx="0" cy="3302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25CCF7-720B-554B-9EE8-FE46D0D39E3C}"/>
              </a:ext>
            </a:extLst>
          </p:cNvPr>
          <p:cNvCxnSpPr/>
          <p:nvPr/>
        </p:nvCxnSpPr>
        <p:spPr>
          <a:xfrm>
            <a:off x="863600" y="4445000"/>
            <a:ext cx="9017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1DF1878-B7A0-8C4B-AA67-046C349DDC21}"/>
              </a:ext>
            </a:extLst>
          </p:cNvPr>
          <p:cNvSpPr txBox="1"/>
          <p:nvPr/>
        </p:nvSpPr>
        <p:spPr>
          <a:xfrm>
            <a:off x="4216400" y="5041900"/>
            <a:ext cx="1120500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200" b="0" dirty="0"/>
              <a:t>  Num)</a:t>
            </a:r>
            <a:endParaRPr lang="en-US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B1A292-DFC8-CD42-920B-229100047EC4}"/>
              </a:ext>
            </a:extLst>
          </p:cNvPr>
          <p:cNvSpPr/>
          <p:nvPr/>
        </p:nvSpPr>
        <p:spPr>
          <a:xfrm>
            <a:off x="927100" y="4038600"/>
            <a:ext cx="774700" cy="3048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097E04-23A7-2B4C-919D-6C852C98013D}"/>
              </a:ext>
            </a:extLst>
          </p:cNvPr>
          <p:cNvSpPr txBox="1"/>
          <p:nvPr/>
        </p:nvSpPr>
        <p:spPr>
          <a:xfrm>
            <a:off x="762000" y="5180399"/>
            <a:ext cx="260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+, Reduce 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FD5623-A339-3D45-9A41-735A8367BE03}"/>
              </a:ext>
            </a:extLst>
          </p:cNvPr>
          <p:cNvSpPr/>
          <p:nvPr/>
        </p:nvSpPr>
        <p:spPr>
          <a:xfrm>
            <a:off x="927100" y="3632200"/>
            <a:ext cx="774700" cy="3048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76DA6F-33A3-0640-816F-5E85F3A9012E}"/>
              </a:ext>
            </a:extLst>
          </p:cNvPr>
          <p:cNvSpPr/>
          <p:nvPr/>
        </p:nvSpPr>
        <p:spPr>
          <a:xfrm>
            <a:off x="927100" y="3213701"/>
            <a:ext cx="774700" cy="3048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2DC9180-165A-D048-85AD-A17D7BDA1297}"/>
              </a:ext>
            </a:extLst>
          </p:cNvPr>
          <p:cNvCxnSpPr>
            <a:stCxn id="13" idx="3"/>
          </p:cNvCxnSpPr>
          <p:nvPr/>
        </p:nvCxnSpPr>
        <p:spPr>
          <a:xfrm flipV="1">
            <a:off x="1701800" y="3340100"/>
            <a:ext cx="660400" cy="2600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0CE23A4-FD83-1B44-B0C3-E383DD831137}"/>
              </a:ext>
            </a:extLst>
          </p:cNvPr>
          <p:cNvSpPr/>
          <p:nvPr/>
        </p:nvSpPr>
        <p:spPr>
          <a:xfrm>
            <a:off x="2374900" y="3213701"/>
            <a:ext cx="774700" cy="3048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Num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ADCCDC-1A36-A64E-8242-C2FB6263760D}"/>
              </a:ext>
            </a:extLst>
          </p:cNvPr>
          <p:cNvSpPr/>
          <p:nvPr/>
        </p:nvSpPr>
        <p:spPr>
          <a:xfrm>
            <a:off x="927100" y="2837811"/>
            <a:ext cx="774700" cy="3048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343E89E-5C0E-934D-9599-7F82E4DB5A88}"/>
              </a:ext>
            </a:extLst>
          </p:cNvPr>
          <p:cNvCxnSpPr/>
          <p:nvPr/>
        </p:nvCxnSpPr>
        <p:spPr>
          <a:xfrm flipV="1">
            <a:off x="1701800" y="2977210"/>
            <a:ext cx="660400" cy="2600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BE9FE79-CA09-1D4F-939F-6E1A2B267236}"/>
              </a:ext>
            </a:extLst>
          </p:cNvPr>
          <p:cNvSpPr/>
          <p:nvPr/>
        </p:nvSpPr>
        <p:spPr>
          <a:xfrm>
            <a:off x="2398835" y="2788438"/>
            <a:ext cx="774700" cy="3048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55416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4E4A0AC-379F-5A4F-8D6E-534CFA847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200" y="1143000"/>
            <a:ext cx="3987800" cy="27686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26B841-9A5A-7C47-8C39-87F1E723D45A}"/>
              </a:ext>
            </a:extLst>
          </p:cNvPr>
          <p:cNvCxnSpPr/>
          <p:nvPr/>
        </p:nvCxnSpPr>
        <p:spPr>
          <a:xfrm>
            <a:off x="863600" y="1143000"/>
            <a:ext cx="0" cy="3302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DF1139-FFE0-E842-AC24-F8DF8282905D}"/>
              </a:ext>
            </a:extLst>
          </p:cNvPr>
          <p:cNvCxnSpPr/>
          <p:nvPr/>
        </p:nvCxnSpPr>
        <p:spPr>
          <a:xfrm>
            <a:off x="1765300" y="1143000"/>
            <a:ext cx="0" cy="3302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25CCF7-720B-554B-9EE8-FE46D0D39E3C}"/>
              </a:ext>
            </a:extLst>
          </p:cNvPr>
          <p:cNvCxnSpPr/>
          <p:nvPr/>
        </p:nvCxnSpPr>
        <p:spPr>
          <a:xfrm>
            <a:off x="863600" y="4445000"/>
            <a:ext cx="9017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1DF1878-B7A0-8C4B-AA67-046C349DDC21}"/>
              </a:ext>
            </a:extLst>
          </p:cNvPr>
          <p:cNvSpPr txBox="1"/>
          <p:nvPr/>
        </p:nvSpPr>
        <p:spPr>
          <a:xfrm>
            <a:off x="4216400" y="5041900"/>
            <a:ext cx="31098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200" b="0" dirty="0"/>
              <a:t>  )</a:t>
            </a:r>
            <a:endParaRPr lang="en-US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B1A292-DFC8-CD42-920B-229100047EC4}"/>
              </a:ext>
            </a:extLst>
          </p:cNvPr>
          <p:cNvSpPr/>
          <p:nvPr/>
        </p:nvSpPr>
        <p:spPr>
          <a:xfrm>
            <a:off x="927100" y="4038600"/>
            <a:ext cx="774700" cy="3048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097E04-23A7-2B4C-919D-6C852C98013D}"/>
              </a:ext>
            </a:extLst>
          </p:cNvPr>
          <p:cNvSpPr txBox="1"/>
          <p:nvPr/>
        </p:nvSpPr>
        <p:spPr>
          <a:xfrm>
            <a:off x="762000" y="5180399"/>
            <a:ext cx="260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Op, Shift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FD5623-A339-3D45-9A41-735A8367BE03}"/>
              </a:ext>
            </a:extLst>
          </p:cNvPr>
          <p:cNvSpPr/>
          <p:nvPr/>
        </p:nvSpPr>
        <p:spPr>
          <a:xfrm>
            <a:off x="927100" y="3632200"/>
            <a:ext cx="774700" cy="3048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76DA6F-33A3-0640-816F-5E85F3A9012E}"/>
              </a:ext>
            </a:extLst>
          </p:cNvPr>
          <p:cNvSpPr/>
          <p:nvPr/>
        </p:nvSpPr>
        <p:spPr>
          <a:xfrm>
            <a:off x="927100" y="3213701"/>
            <a:ext cx="774700" cy="3048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2DC9180-165A-D048-85AD-A17D7BDA1297}"/>
              </a:ext>
            </a:extLst>
          </p:cNvPr>
          <p:cNvCxnSpPr>
            <a:stCxn id="13" idx="3"/>
          </p:cNvCxnSpPr>
          <p:nvPr/>
        </p:nvCxnSpPr>
        <p:spPr>
          <a:xfrm flipV="1">
            <a:off x="1701800" y="3340100"/>
            <a:ext cx="660400" cy="2600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0CE23A4-FD83-1B44-B0C3-E383DD831137}"/>
              </a:ext>
            </a:extLst>
          </p:cNvPr>
          <p:cNvSpPr/>
          <p:nvPr/>
        </p:nvSpPr>
        <p:spPr>
          <a:xfrm>
            <a:off x="2374900" y="3213701"/>
            <a:ext cx="774700" cy="3048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Num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ADCCDC-1A36-A64E-8242-C2FB6263760D}"/>
              </a:ext>
            </a:extLst>
          </p:cNvPr>
          <p:cNvSpPr/>
          <p:nvPr/>
        </p:nvSpPr>
        <p:spPr>
          <a:xfrm>
            <a:off x="927100" y="2837811"/>
            <a:ext cx="774700" cy="3048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343E89E-5C0E-934D-9599-7F82E4DB5A88}"/>
              </a:ext>
            </a:extLst>
          </p:cNvPr>
          <p:cNvCxnSpPr/>
          <p:nvPr/>
        </p:nvCxnSpPr>
        <p:spPr>
          <a:xfrm flipV="1">
            <a:off x="1701800" y="2977210"/>
            <a:ext cx="660400" cy="2600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BE9FE79-CA09-1D4F-939F-6E1A2B267236}"/>
              </a:ext>
            </a:extLst>
          </p:cNvPr>
          <p:cNvSpPr/>
          <p:nvPr/>
        </p:nvSpPr>
        <p:spPr>
          <a:xfrm>
            <a:off x="2398835" y="2788438"/>
            <a:ext cx="774700" cy="3048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A5675A-74F3-0247-8503-42FE1426ED38}"/>
              </a:ext>
            </a:extLst>
          </p:cNvPr>
          <p:cNvSpPr/>
          <p:nvPr/>
        </p:nvSpPr>
        <p:spPr>
          <a:xfrm>
            <a:off x="927100" y="2445652"/>
            <a:ext cx="774700" cy="3048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Num</a:t>
            </a:r>
          </a:p>
        </p:txBody>
      </p:sp>
    </p:spTree>
    <p:extLst>
      <p:ext uri="{BB962C8B-B14F-4D97-AF65-F5344CB8AC3E}">
        <p14:creationId xmlns:p14="http://schemas.microsoft.com/office/powerpoint/2010/main" val="321290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161</Words>
  <Application>Microsoft Macintosh PowerPoint</Application>
  <PresentationFormat>Widescreen</PresentationFormat>
  <Paragraphs>114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Mini Quiz 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Quiz 6</dc:title>
  <dc:creator>Shivam Handa</dc:creator>
  <cp:lastModifiedBy>Shivam Handa</cp:lastModifiedBy>
  <cp:revision>7</cp:revision>
  <dcterms:created xsi:type="dcterms:W3CDTF">2022-02-08T21:17:14Z</dcterms:created>
  <dcterms:modified xsi:type="dcterms:W3CDTF">2022-02-13T14:34:29Z</dcterms:modified>
</cp:coreProperties>
</file>