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DC1-4DB4-2C44-BCA8-F97A01D4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457F5-0D2D-6241-88AE-E07B13AC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8E30-2CBA-1A4C-97AB-C1E85053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82F5-A116-BD46-92D3-4C2A2477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2EB4-0C7D-5143-A2D8-D054A0C2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084E-95AC-D143-8CF0-D57FBFE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04356-664B-CC40-8E5D-B106051F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D0AC-13B6-964E-A1B2-5CC8391E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A68-2240-B04B-BB8F-7138D59A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B6AB-DA9D-8D48-9EBD-DB032C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28539-D7B5-F245-8527-50E673D9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094A-37CA-F048-BAC2-4D457317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7242-DA78-6F4D-98B3-2974D58F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3C66-585E-754C-9F89-B323EE54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5EDA-CB80-8540-84D0-417EC7A5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6D5-BB05-7045-89E0-DCA3582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8C2-C1AB-EF45-9EE3-CE1E31EB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320A-2584-9D4A-971A-D74B6960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E375-E5DA-1345-A634-23C06DC8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30B5-DE57-254D-AAC6-7C386C56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E34-3FA4-3844-8745-446B1E5B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D30E-BCAB-1548-89C1-E1E942EB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F741-AFC6-6647-8B39-E0794481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85D2-0811-524D-835D-07BA92E4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87E2-6832-8A43-94B8-BD96292F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E08-C0E6-C54D-AD1A-A55329CC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2B11-046C-9B47-AABF-3577ADC2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0310-56CB-8049-8FDC-122993F8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AD4B-DD60-E449-BBA0-7AA3D630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B2D2-4FDD-884B-9734-CC7AB0E9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4835-DB7D-DA49-9DE4-03F15C2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B50E-A56C-654F-A1BC-3D6008AB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DB0A-B3B9-C940-9090-E6BDCF04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2074-1515-394B-A28E-126EA57F6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9F38B-6E85-8945-B9F2-A28A5082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4E648-1AA3-E746-906B-9CF3AD0D9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DA5EA-67CD-D446-81BB-38D578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823FC-4C30-C24F-AF50-0607EAA4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9AD70-1C2B-1445-8FE1-81D4E07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DB56-9184-CB4D-8CC8-C81F0770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75626-8F8A-4D42-B75F-6921EEA9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F3B9-29AF-8D4B-8A43-7FFBE834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A7B81-F58A-894A-A58A-73CBF7F7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6A894-CF33-F541-9260-6291B172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58534-B9DC-B749-9A0B-78A70A52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E448B-7556-B241-86BA-B3F36F65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08D6-ABBF-F545-8194-96C128B7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1D1E-97B7-5C46-A8D7-63B0A6C2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33AC-DCB6-7545-8C29-750574F3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6D8B-F3F0-0049-A794-4255645C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A4463-F89C-3D4F-B7F0-089EF618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0E06-9C05-A44D-AE83-C83DFC27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0974-433D-3644-9818-19B0D771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3C9AE-A32E-FC4D-8918-2B876E27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003C-FB4F-624C-B6B0-C3E0F0D4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85A46-424F-2D4D-AC14-9E8E80ED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45DC-BD5E-7B4D-A022-EA513CD1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8A3A-FFF2-864A-9E7F-D05F0656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77427-BB68-094F-93A5-755985DA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CE23B-8543-E249-BB84-32F1900D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D1C0-FBB5-9C47-8C14-196C275F4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E0BF-313F-0B41-9C5F-3F3D5E0C3246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A4EB-C6E3-954A-98CF-424A67859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2C3C-BF5C-5544-91DB-915464E0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7045-0709-5142-A140-3474A15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4B73-ABC8-2C42-8286-C0575EFF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MiniQuiz</a:t>
            </a:r>
            <a:r>
              <a:rPr lang="en-US" dirty="0"/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B3C3B-46DF-9249-BFB2-978B918EF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FC280-A958-E047-A86F-A8FA94F6F4CB}"/>
              </a:ext>
            </a:extLst>
          </p:cNvPr>
          <p:cNvSpPr/>
          <p:nvPr/>
        </p:nvSpPr>
        <p:spPr>
          <a:xfrm>
            <a:off x="1062318" y="658906"/>
            <a:ext cx="941294" cy="15060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463BB-076E-F142-9303-B8D8D11D7CBC}"/>
              </a:ext>
            </a:extLst>
          </p:cNvPr>
          <p:cNvCxnSpPr/>
          <p:nvPr/>
        </p:nvCxnSpPr>
        <p:spPr>
          <a:xfrm>
            <a:off x="1062318" y="1801906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5E4FA-777F-A941-9668-C9068F8D918D}"/>
              </a:ext>
            </a:extLst>
          </p:cNvPr>
          <p:cNvCxnSpPr/>
          <p:nvPr/>
        </p:nvCxnSpPr>
        <p:spPr>
          <a:xfrm>
            <a:off x="1062318" y="1411941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D8743-D336-034F-802B-B84A15975D08}"/>
              </a:ext>
            </a:extLst>
          </p:cNvPr>
          <p:cNvCxnSpPr/>
          <p:nvPr/>
        </p:nvCxnSpPr>
        <p:spPr>
          <a:xfrm>
            <a:off x="1062318" y="103542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89CCA-2BFA-4B49-B3E9-E5699C7FA615}"/>
              </a:ext>
            </a:extLst>
          </p:cNvPr>
          <p:cNvSpPr txBox="1"/>
          <p:nvPr/>
        </p:nvSpPr>
        <p:spPr>
          <a:xfrm>
            <a:off x="430306" y="2581835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descriptor for foo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C2AC3-6F55-7044-994E-4BAA128EBCA3}"/>
              </a:ext>
            </a:extLst>
          </p:cNvPr>
          <p:cNvCxnSpPr/>
          <p:nvPr/>
        </p:nvCxnSpPr>
        <p:spPr>
          <a:xfrm flipV="1">
            <a:off x="1929653" y="847165"/>
            <a:ext cx="1391771" cy="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DC112-37ED-8648-A46E-35DD2312F803}"/>
              </a:ext>
            </a:extLst>
          </p:cNvPr>
          <p:cNvCxnSpPr/>
          <p:nvPr/>
        </p:nvCxnSpPr>
        <p:spPr>
          <a:xfrm flipV="1">
            <a:off x="1929653" y="1411941"/>
            <a:ext cx="2306171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F0875-2154-DF4B-A342-310359B06FDB}"/>
              </a:ext>
            </a:extLst>
          </p:cNvPr>
          <p:cNvCxnSpPr/>
          <p:nvPr/>
        </p:nvCxnSpPr>
        <p:spPr>
          <a:xfrm>
            <a:off x="1929653" y="1963269"/>
            <a:ext cx="1714500" cy="2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A54D2-A1A8-944A-9288-B2A291E0F5E1}"/>
              </a:ext>
            </a:extLst>
          </p:cNvPr>
          <p:cNvSpPr txBox="1"/>
          <p:nvPr/>
        </p:nvSpPr>
        <p:spPr>
          <a:xfrm>
            <a:off x="3429000" y="658906"/>
            <a:ext cx="6185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D6FE-FBB8-C64B-8C50-8CDB99D09E81}"/>
              </a:ext>
            </a:extLst>
          </p:cNvPr>
          <p:cNvSpPr txBox="1"/>
          <p:nvPr/>
        </p:nvSpPr>
        <p:spPr>
          <a:xfrm>
            <a:off x="4437529" y="127747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F5C-E223-E547-BBF5-5A145BD8DB35}"/>
              </a:ext>
            </a:extLst>
          </p:cNvPr>
          <p:cNvSpPr txBox="1"/>
          <p:nvPr/>
        </p:nvSpPr>
        <p:spPr>
          <a:xfrm>
            <a:off x="3738282" y="1963269"/>
            <a:ext cx="8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4933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FC280-A958-E047-A86F-A8FA94F6F4CB}"/>
              </a:ext>
            </a:extLst>
          </p:cNvPr>
          <p:cNvSpPr/>
          <p:nvPr/>
        </p:nvSpPr>
        <p:spPr>
          <a:xfrm>
            <a:off x="1062318" y="658906"/>
            <a:ext cx="941294" cy="15060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463BB-076E-F142-9303-B8D8D11D7CBC}"/>
              </a:ext>
            </a:extLst>
          </p:cNvPr>
          <p:cNvCxnSpPr/>
          <p:nvPr/>
        </p:nvCxnSpPr>
        <p:spPr>
          <a:xfrm>
            <a:off x="1062318" y="1801906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5E4FA-777F-A941-9668-C9068F8D918D}"/>
              </a:ext>
            </a:extLst>
          </p:cNvPr>
          <p:cNvCxnSpPr/>
          <p:nvPr/>
        </p:nvCxnSpPr>
        <p:spPr>
          <a:xfrm>
            <a:off x="1062318" y="1411941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D8743-D336-034F-802B-B84A15975D08}"/>
              </a:ext>
            </a:extLst>
          </p:cNvPr>
          <p:cNvCxnSpPr/>
          <p:nvPr/>
        </p:nvCxnSpPr>
        <p:spPr>
          <a:xfrm>
            <a:off x="1062318" y="103542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89CCA-2BFA-4B49-B3E9-E5699C7FA615}"/>
              </a:ext>
            </a:extLst>
          </p:cNvPr>
          <p:cNvSpPr txBox="1"/>
          <p:nvPr/>
        </p:nvSpPr>
        <p:spPr>
          <a:xfrm>
            <a:off x="430306" y="2581835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descriptor for foo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C2AC3-6F55-7044-994E-4BAA128EBCA3}"/>
              </a:ext>
            </a:extLst>
          </p:cNvPr>
          <p:cNvCxnSpPr/>
          <p:nvPr/>
        </p:nvCxnSpPr>
        <p:spPr>
          <a:xfrm flipV="1">
            <a:off x="1929653" y="847165"/>
            <a:ext cx="1391771" cy="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DC112-37ED-8648-A46E-35DD2312F803}"/>
              </a:ext>
            </a:extLst>
          </p:cNvPr>
          <p:cNvCxnSpPr/>
          <p:nvPr/>
        </p:nvCxnSpPr>
        <p:spPr>
          <a:xfrm flipV="1">
            <a:off x="1929653" y="1411941"/>
            <a:ext cx="2306171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F0875-2154-DF4B-A342-310359B06FDB}"/>
              </a:ext>
            </a:extLst>
          </p:cNvPr>
          <p:cNvCxnSpPr/>
          <p:nvPr/>
        </p:nvCxnSpPr>
        <p:spPr>
          <a:xfrm>
            <a:off x="1929653" y="1963269"/>
            <a:ext cx="1714500" cy="2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A54D2-A1A8-944A-9288-B2A291E0F5E1}"/>
              </a:ext>
            </a:extLst>
          </p:cNvPr>
          <p:cNvSpPr txBox="1"/>
          <p:nvPr/>
        </p:nvSpPr>
        <p:spPr>
          <a:xfrm>
            <a:off x="3429000" y="658906"/>
            <a:ext cx="6185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D6FE-FBB8-C64B-8C50-8CDB99D09E81}"/>
              </a:ext>
            </a:extLst>
          </p:cNvPr>
          <p:cNvSpPr txBox="1"/>
          <p:nvPr/>
        </p:nvSpPr>
        <p:spPr>
          <a:xfrm>
            <a:off x="4437529" y="127747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F5C-E223-E547-BBF5-5A145BD8DB35}"/>
              </a:ext>
            </a:extLst>
          </p:cNvPr>
          <p:cNvSpPr txBox="1"/>
          <p:nvPr/>
        </p:nvSpPr>
        <p:spPr>
          <a:xfrm>
            <a:off x="3738282" y="1963269"/>
            <a:ext cx="8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58F6D-3BE6-814E-80AE-8E889C48A3BD}"/>
              </a:ext>
            </a:extLst>
          </p:cNvPr>
          <p:cNvSpPr/>
          <p:nvPr/>
        </p:nvSpPr>
        <p:spPr>
          <a:xfrm>
            <a:off x="3718112" y="32945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611FB-4782-EF4D-9F00-908D310ADE3F}"/>
              </a:ext>
            </a:extLst>
          </p:cNvPr>
          <p:cNvCxnSpPr>
            <a:cxnSpLocks/>
          </p:cNvCxnSpPr>
          <p:nvPr/>
        </p:nvCxnSpPr>
        <p:spPr>
          <a:xfrm>
            <a:off x="3718112" y="72614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9FA98-C842-9F4B-A6D9-3C9E85D9DB50}"/>
              </a:ext>
            </a:extLst>
          </p:cNvPr>
          <p:cNvSpPr/>
          <p:nvPr/>
        </p:nvSpPr>
        <p:spPr>
          <a:xfrm>
            <a:off x="4814046" y="108921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34EB5F-B7BE-5041-9DCD-287D45D1B31B}"/>
              </a:ext>
            </a:extLst>
          </p:cNvPr>
          <p:cNvCxnSpPr>
            <a:cxnSpLocks/>
          </p:cNvCxnSpPr>
          <p:nvPr/>
        </p:nvCxnSpPr>
        <p:spPr>
          <a:xfrm>
            <a:off x="4814046" y="148590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3A71F-FACC-3142-9B4F-7D967EF94A48}"/>
              </a:ext>
            </a:extLst>
          </p:cNvPr>
          <p:cNvSpPr/>
          <p:nvPr/>
        </p:nvSpPr>
        <p:spPr>
          <a:xfrm>
            <a:off x="4235824" y="1966630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6E9FCC-D6DE-794A-A13B-91DF98BA627D}"/>
              </a:ext>
            </a:extLst>
          </p:cNvPr>
          <p:cNvCxnSpPr>
            <a:cxnSpLocks/>
          </p:cNvCxnSpPr>
          <p:nvPr/>
        </p:nvCxnSpPr>
        <p:spPr>
          <a:xfrm>
            <a:off x="4235824" y="236332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7F66F-345D-554E-ADC6-F977B20E63A6}"/>
              </a:ext>
            </a:extLst>
          </p:cNvPr>
          <p:cNvSpPr/>
          <p:nvPr/>
        </p:nvSpPr>
        <p:spPr>
          <a:xfrm>
            <a:off x="10224252" y="1358152"/>
            <a:ext cx="941294" cy="1142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51D13-382C-BF4A-8592-2694A9AD9C75}"/>
              </a:ext>
            </a:extLst>
          </p:cNvPr>
          <p:cNvCxnSpPr/>
          <p:nvPr/>
        </p:nvCxnSpPr>
        <p:spPr>
          <a:xfrm>
            <a:off x="10224252" y="250115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8117E2-5084-EB4A-A5C4-F94575ED0560}"/>
              </a:ext>
            </a:extLst>
          </p:cNvPr>
          <p:cNvCxnSpPr/>
          <p:nvPr/>
        </p:nvCxnSpPr>
        <p:spPr>
          <a:xfrm>
            <a:off x="10224252" y="2111187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E67A7-F487-924F-896D-9D33F517687F}"/>
              </a:ext>
            </a:extLst>
          </p:cNvPr>
          <p:cNvCxnSpPr/>
          <p:nvPr/>
        </p:nvCxnSpPr>
        <p:spPr>
          <a:xfrm>
            <a:off x="10224252" y="1734669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AAF9C3-E820-3347-8AD0-D1E07D06E7BC}"/>
              </a:ext>
            </a:extLst>
          </p:cNvPr>
          <p:cNvSpPr txBox="1"/>
          <p:nvPr/>
        </p:nvSpPr>
        <p:spPr>
          <a:xfrm>
            <a:off x="11203650" y="1713169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E7BA55-8FCA-7147-ADEB-29FAFBC80CF7}"/>
              </a:ext>
            </a:extLst>
          </p:cNvPr>
          <p:cNvSpPr txBox="1"/>
          <p:nvPr/>
        </p:nvSpPr>
        <p:spPr>
          <a:xfrm>
            <a:off x="11221587" y="2070846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09370-26A3-CE4E-A852-57B9C128B06F}"/>
              </a:ext>
            </a:extLst>
          </p:cNvPr>
          <p:cNvSpPr txBox="1"/>
          <p:nvPr/>
        </p:nvSpPr>
        <p:spPr>
          <a:xfrm>
            <a:off x="8612850" y="1727483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descriptor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F59F9-0FA4-DF40-8BDE-803E284E6D81}"/>
              </a:ext>
            </a:extLst>
          </p:cNvPr>
          <p:cNvSpPr txBox="1"/>
          <p:nvPr/>
        </p:nvSpPr>
        <p:spPr>
          <a:xfrm>
            <a:off x="8612850" y="2110259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descriptor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D738A4-BF81-2D4A-8CE6-1C8E3FD2586A}"/>
              </a:ext>
            </a:extLst>
          </p:cNvPr>
          <p:cNvSpPr txBox="1"/>
          <p:nvPr/>
        </p:nvSpPr>
        <p:spPr>
          <a:xfrm>
            <a:off x="4706471" y="64592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B5B7-9847-2E43-BCA9-C74B3491FF84}"/>
              </a:ext>
            </a:extLst>
          </p:cNvPr>
          <p:cNvSpPr txBox="1"/>
          <p:nvPr/>
        </p:nvSpPr>
        <p:spPr>
          <a:xfrm>
            <a:off x="5847226" y="134024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1938CA-1F84-1D4F-B511-20981248C3E8}"/>
              </a:ext>
            </a:extLst>
          </p:cNvPr>
          <p:cNvCxnSpPr/>
          <p:nvPr/>
        </p:nvCxnSpPr>
        <p:spPr>
          <a:xfrm>
            <a:off x="6454588" y="847164"/>
            <a:ext cx="2158262" cy="913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734E1-C6E3-5842-B6D1-E6582C9C7CB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480492" y="1603101"/>
            <a:ext cx="1132358" cy="69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7F07C1-9FA7-A545-8385-BB90C6578C96}"/>
              </a:ext>
            </a:extLst>
          </p:cNvPr>
          <p:cNvCxnSpPr/>
          <p:nvPr/>
        </p:nvCxnSpPr>
        <p:spPr>
          <a:xfrm flipH="1">
            <a:off x="10004612" y="1949013"/>
            <a:ext cx="219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D4187-4F52-F146-AE4C-E045D34B322D}"/>
              </a:ext>
            </a:extLst>
          </p:cNvPr>
          <p:cNvCxnSpPr>
            <a:cxnSpLocks/>
          </p:cNvCxnSpPr>
          <p:nvPr/>
        </p:nvCxnSpPr>
        <p:spPr>
          <a:xfrm flipH="1">
            <a:off x="10085294" y="2294925"/>
            <a:ext cx="304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7966E7-A1B1-6B45-87BB-29A15BA4836D}"/>
              </a:ext>
            </a:extLst>
          </p:cNvPr>
          <p:cNvSpPr txBox="1"/>
          <p:nvPr/>
        </p:nvSpPr>
        <p:spPr>
          <a:xfrm>
            <a:off x="4659406" y="73865"/>
            <a:ext cx="416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Field symbol table</a:t>
            </a:r>
          </a:p>
        </p:txBody>
      </p:sp>
    </p:spTree>
    <p:extLst>
      <p:ext uri="{BB962C8B-B14F-4D97-AF65-F5344CB8AC3E}">
        <p14:creationId xmlns:p14="http://schemas.microsoft.com/office/powerpoint/2010/main" val="347533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FC280-A958-E047-A86F-A8FA94F6F4CB}"/>
              </a:ext>
            </a:extLst>
          </p:cNvPr>
          <p:cNvSpPr/>
          <p:nvPr/>
        </p:nvSpPr>
        <p:spPr>
          <a:xfrm>
            <a:off x="1062318" y="658906"/>
            <a:ext cx="941294" cy="15060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463BB-076E-F142-9303-B8D8D11D7CBC}"/>
              </a:ext>
            </a:extLst>
          </p:cNvPr>
          <p:cNvCxnSpPr/>
          <p:nvPr/>
        </p:nvCxnSpPr>
        <p:spPr>
          <a:xfrm>
            <a:off x="1062318" y="1801906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5E4FA-777F-A941-9668-C9068F8D918D}"/>
              </a:ext>
            </a:extLst>
          </p:cNvPr>
          <p:cNvCxnSpPr/>
          <p:nvPr/>
        </p:nvCxnSpPr>
        <p:spPr>
          <a:xfrm>
            <a:off x="1062318" y="1411941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D8743-D336-034F-802B-B84A15975D08}"/>
              </a:ext>
            </a:extLst>
          </p:cNvPr>
          <p:cNvCxnSpPr/>
          <p:nvPr/>
        </p:nvCxnSpPr>
        <p:spPr>
          <a:xfrm>
            <a:off x="1062318" y="103542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89CCA-2BFA-4B49-B3E9-E5699C7FA615}"/>
              </a:ext>
            </a:extLst>
          </p:cNvPr>
          <p:cNvSpPr txBox="1"/>
          <p:nvPr/>
        </p:nvSpPr>
        <p:spPr>
          <a:xfrm>
            <a:off x="430306" y="2581835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descriptor for foo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C2AC3-6F55-7044-994E-4BAA128EBCA3}"/>
              </a:ext>
            </a:extLst>
          </p:cNvPr>
          <p:cNvCxnSpPr/>
          <p:nvPr/>
        </p:nvCxnSpPr>
        <p:spPr>
          <a:xfrm flipV="1">
            <a:off x="1929653" y="847165"/>
            <a:ext cx="1391771" cy="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DC112-37ED-8648-A46E-35DD2312F803}"/>
              </a:ext>
            </a:extLst>
          </p:cNvPr>
          <p:cNvCxnSpPr/>
          <p:nvPr/>
        </p:nvCxnSpPr>
        <p:spPr>
          <a:xfrm flipV="1">
            <a:off x="1929653" y="1411941"/>
            <a:ext cx="2306171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F0875-2154-DF4B-A342-310359B06FDB}"/>
              </a:ext>
            </a:extLst>
          </p:cNvPr>
          <p:cNvCxnSpPr/>
          <p:nvPr/>
        </p:nvCxnSpPr>
        <p:spPr>
          <a:xfrm>
            <a:off x="1929653" y="1963269"/>
            <a:ext cx="1714500" cy="2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A54D2-A1A8-944A-9288-B2A291E0F5E1}"/>
              </a:ext>
            </a:extLst>
          </p:cNvPr>
          <p:cNvSpPr txBox="1"/>
          <p:nvPr/>
        </p:nvSpPr>
        <p:spPr>
          <a:xfrm>
            <a:off x="3429000" y="658906"/>
            <a:ext cx="6185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D6FE-FBB8-C64B-8C50-8CDB99D09E81}"/>
              </a:ext>
            </a:extLst>
          </p:cNvPr>
          <p:cNvSpPr txBox="1"/>
          <p:nvPr/>
        </p:nvSpPr>
        <p:spPr>
          <a:xfrm>
            <a:off x="4437529" y="127747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F5C-E223-E547-BBF5-5A145BD8DB35}"/>
              </a:ext>
            </a:extLst>
          </p:cNvPr>
          <p:cNvSpPr txBox="1"/>
          <p:nvPr/>
        </p:nvSpPr>
        <p:spPr>
          <a:xfrm>
            <a:off x="3738282" y="1963269"/>
            <a:ext cx="8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58F6D-3BE6-814E-80AE-8E889C48A3BD}"/>
              </a:ext>
            </a:extLst>
          </p:cNvPr>
          <p:cNvSpPr/>
          <p:nvPr/>
        </p:nvSpPr>
        <p:spPr>
          <a:xfrm>
            <a:off x="3718112" y="32945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611FB-4782-EF4D-9F00-908D310ADE3F}"/>
              </a:ext>
            </a:extLst>
          </p:cNvPr>
          <p:cNvCxnSpPr>
            <a:cxnSpLocks/>
          </p:cNvCxnSpPr>
          <p:nvPr/>
        </p:nvCxnSpPr>
        <p:spPr>
          <a:xfrm>
            <a:off x="3718112" y="72614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9FA98-C842-9F4B-A6D9-3C9E85D9DB50}"/>
              </a:ext>
            </a:extLst>
          </p:cNvPr>
          <p:cNvSpPr/>
          <p:nvPr/>
        </p:nvSpPr>
        <p:spPr>
          <a:xfrm>
            <a:off x="4814046" y="108921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34EB5F-B7BE-5041-9DCD-287D45D1B31B}"/>
              </a:ext>
            </a:extLst>
          </p:cNvPr>
          <p:cNvCxnSpPr>
            <a:cxnSpLocks/>
          </p:cNvCxnSpPr>
          <p:nvPr/>
        </p:nvCxnSpPr>
        <p:spPr>
          <a:xfrm>
            <a:off x="4814046" y="148590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3A71F-FACC-3142-9B4F-7D967EF94A48}"/>
              </a:ext>
            </a:extLst>
          </p:cNvPr>
          <p:cNvSpPr/>
          <p:nvPr/>
        </p:nvSpPr>
        <p:spPr>
          <a:xfrm>
            <a:off x="4235824" y="1966630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6E9FCC-D6DE-794A-A13B-91DF98BA627D}"/>
              </a:ext>
            </a:extLst>
          </p:cNvPr>
          <p:cNvCxnSpPr>
            <a:cxnSpLocks/>
          </p:cNvCxnSpPr>
          <p:nvPr/>
        </p:nvCxnSpPr>
        <p:spPr>
          <a:xfrm>
            <a:off x="4235824" y="236332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7F66F-345D-554E-ADC6-F977B20E63A6}"/>
              </a:ext>
            </a:extLst>
          </p:cNvPr>
          <p:cNvSpPr/>
          <p:nvPr/>
        </p:nvSpPr>
        <p:spPr>
          <a:xfrm>
            <a:off x="10224252" y="1358152"/>
            <a:ext cx="941294" cy="1142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51D13-382C-BF4A-8592-2694A9AD9C75}"/>
              </a:ext>
            </a:extLst>
          </p:cNvPr>
          <p:cNvCxnSpPr/>
          <p:nvPr/>
        </p:nvCxnSpPr>
        <p:spPr>
          <a:xfrm>
            <a:off x="10224252" y="250115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8117E2-5084-EB4A-A5C4-F94575ED0560}"/>
              </a:ext>
            </a:extLst>
          </p:cNvPr>
          <p:cNvCxnSpPr/>
          <p:nvPr/>
        </p:nvCxnSpPr>
        <p:spPr>
          <a:xfrm>
            <a:off x="10224252" y="2111187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E67A7-F487-924F-896D-9D33F517687F}"/>
              </a:ext>
            </a:extLst>
          </p:cNvPr>
          <p:cNvCxnSpPr/>
          <p:nvPr/>
        </p:nvCxnSpPr>
        <p:spPr>
          <a:xfrm>
            <a:off x="10224252" y="1734669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4A07A-CC41-FF44-A5B8-84B6F8DFC3CE}"/>
              </a:ext>
            </a:extLst>
          </p:cNvPr>
          <p:cNvSpPr/>
          <p:nvPr/>
        </p:nvSpPr>
        <p:spPr>
          <a:xfrm>
            <a:off x="2966198" y="371939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26006B-04B8-7847-ADCF-214AD97BD4C3}"/>
              </a:ext>
            </a:extLst>
          </p:cNvPr>
          <p:cNvCxnSpPr>
            <a:cxnSpLocks/>
          </p:cNvCxnSpPr>
          <p:nvPr/>
        </p:nvCxnSpPr>
        <p:spPr>
          <a:xfrm>
            <a:off x="2966198" y="411608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E09E0-ADE2-994F-91EA-88AB7FC7A49F}"/>
              </a:ext>
            </a:extLst>
          </p:cNvPr>
          <p:cNvSpPr/>
          <p:nvPr/>
        </p:nvSpPr>
        <p:spPr>
          <a:xfrm>
            <a:off x="5746375" y="464631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1AF699-B161-F944-AD97-E9C72AF39EE3}"/>
              </a:ext>
            </a:extLst>
          </p:cNvPr>
          <p:cNvCxnSpPr>
            <a:cxnSpLocks/>
          </p:cNvCxnSpPr>
          <p:nvPr/>
        </p:nvCxnSpPr>
        <p:spPr>
          <a:xfrm>
            <a:off x="5746375" y="504300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16DA43-0128-274D-AEEB-750F4AFF9DC1}"/>
              </a:ext>
            </a:extLst>
          </p:cNvPr>
          <p:cNvSpPr/>
          <p:nvPr/>
        </p:nvSpPr>
        <p:spPr>
          <a:xfrm>
            <a:off x="7290550" y="2986531"/>
            <a:ext cx="941294" cy="11295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5F04F1-4221-4245-AC98-D6F5A260640F}"/>
              </a:ext>
            </a:extLst>
          </p:cNvPr>
          <p:cNvCxnSpPr>
            <a:cxnSpLocks/>
          </p:cNvCxnSpPr>
          <p:nvPr/>
        </p:nvCxnSpPr>
        <p:spPr>
          <a:xfrm>
            <a:off x="7290550" y="3753015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925188-08B5-C945-A679-63F903C62580}"/>
              </a:ext>
            </a:extLst>
          </p:cNvPr>
          <p:cNvCxnSpPr>
            <a:cxnSpLocks/>
          </p:cNvCxnSpPr>
          <p:nvPr/>
        </p:nvCxnSpPr>
        <p:spPr>
          <a:xfrm>
            <a:off x="7290550" y="3363050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CC81C-1643-C14D-B611-7999F924126C}"/>
              </a:ext>
            </a:extLst>
          </p:cNvPr>
          <p:cNvCxnSpPr>
            <a:cxnSpLocks/>
          </p:cNvCxnSpPr>
          <p:nvPr/>
        </p:nvCxnSpPr>
        <p:spPr>
          <a:xfrm>
            <a:off x="7290550" y="298653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AAF9C3-E820-3347-8AD0-D1E07D06E7BC}"/>
              </a:ext>
            </a:extLst>
          </p:cNvPr>
          <p:cNvSpPr txBox="1"/>
          <p:nvPr/>
        </p:nvSpPr>
        <p:spPr>
          <a:xfrm>
            <a:off x="11203650" y="1713169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E7BA55-8FCA-7147-ADEB-29FAFBC80CF7}"/>
              </a:ext>
            </a:extLst>
          </p:cNvPr>
          <p:cNvSpPr txBox="1"/>
          <p:nvPr/>
        </p:nvSpPr>
        <p:spPr>
          <a:xfrm>
            <a:off x="11221587" y="2070846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09370-26A3-CE4E-A852-57B9C128B06F}"/>
              </a:ext>
            </a:extLst>
          </p:cNvPr>
          <p:cNvSpPr txBox="1"/>
          <p:nvPr/>
        </p:nvSpPr>
        <p:spPr>
          <a:xfrm>
            <a:off x="8612850" y="1727483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descriptor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F59F9-0FA4-DF40-8BDE-803E284E6D81}"/>
              </a:ext>
            </a:extLst>
          </p:cNvPr>
          <p:cNvSpPr txBox="1"/>
          <p:nvPr/>
        </p:nvSpPr>
        <p:spPr>
          <a:xfrm>
            <a:off x="8612850" y="2110259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descriptor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D738A4-BF81-2D4A-8CE6-1C8E3FD2586A}"/>
              </a:ext>
            </a:extLst>
          </p:cNvPr>
          <p:cNvSpPr txBox="1"/>
          <p:nvPr/>
        </p:nvSpPr>
        <p:spPr>
          <a:xfrm>
            <a:off x="4706471" y="64592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B5B7-9847-2E43-BCA9-C74B3491FF84}"/>
              </a:ext>
            </a:extLst>
          </p:cNvPr>
          <p:cNvSpPr txBox="1"/>
          <p:nvPr/>
        </p:nvSpPr>
        <p:spPr>
          <a:xfrm>
            <a:off x="5847226" y="134024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7F07C1-9FA7-A545-8385-BB90C6578C96}"/>
              </a:ext>
            </a:extLst>
          </p:cNvPr>
          <p:cNvCxnSpPr/>
          <p:nvPr/>
        </p:nvCxnSpPr>
        <p:spPr>
          <a:xfrm flipH="1">
            <a:off x="10004612" y="1949013"/>
            <a:ext cx="219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D4187-4F52-F146-AE4C-E045D34B322D}"/>
              </a:ext>
            </a:extLst>
          </p:cNvPr>
          <p:cNvCxnSpPr>
            <a:cxnSpLocks/>
          </p:cNvCxnSpPr>
          <p:nvPr/>
        </p:nvCxnSpPr>
        <p:spPr>
          <a:xfrm flipH="1">
            <a:off x="10085294" y="2294925"/>
            <a:ext cx="304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52C06F-8C20-7F4D-86B8-F8C71035594B}"/>
              </a:ext>
            </a:extLst>
          </p:cNvPr>
          <p:cNvSpPr txBox="1"/>
          <p:nvPr/>
        </p:nvSpPr>
        <p:spPr>
          <a:xfrm>
            <a:off x="1288680" y="3805516"/>
            <a:ext cx="168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Method descriptor for bar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3A0773-36BE-4D4D-83ED-B9DEFD478C6C}"/>
              </a:ext>
            </a:extLst>
          </p:cNvPr>
          <p:cNvCxnSpPr/>
          <p:nvPr/>
        </p:nvCxnSpPr>
        <p:spPr>
          <a:xfrm>
            <a:off x="3651998" y="4342422"/>
            <a:ext cx="403412" cy="1084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6EE458-A24A-D840-9E99-A1D46B37E9A3}"/>
              </a:ext>
            </a:extLst>
          </p:cNvPr>
          <p:cNvSpPr txBox="1"/>
          <p:nvPr/>
        </p:nvSpPr>
        <p:spPr>
          <a:xfrm>
            <a:off x="3480546" y="54271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bar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3E4216-3455-124D-917F-1BF5E9966E18}"/>
              </a:ext>
            </a:extLst>
          </p:cNvPr>
          <p:cNvSpPr txBox="1"/>
          <p:nvPr/>
        </p:nvSpPr>
        <p:spPr>
          <a:xfrm>
            <a:off x="4047565" y="2951167"/>
            <a:ext cx="123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Method symbol 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B5959-5206-5B41-8525-3EA87B56DBF7}"/>
              </a:ext>
            </a:extLst>
          </p:cNvPr>
          <p:cNvCxnSpPr>
            <a:cxnSpLocks/>
          </p:cNvCxnSpPr>
          <p:nvPr/>
        </p:nvCxnSpPr>
        <p:spPr>
          <a:xfrm flipH="1">
            <a:off x="3644153" y="2511878"/>
            <a:ext cx="801221" cy="1113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6332C4-785E-9C45-A5C4-DD1CDAC3092A}"/>
              </a:ext>
            </a:extLst>
          </p:cNvPr>
          <p:cNvCxnSpPr/>
          <p:nvPr/>
        </p:nvCxnSpPr>
        <p:spPr>
          <a:xfrm>
            <a:off x="3738282" y="3874497"/>
            <a:ext cx="1896036" cy="1168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A6356B-C8EE-FF4A-82BB-1C08B7C816C2}"/>
              </a:ext>
            </a:extLst>
          </p:cNvPr>
          <p:cNvSpPr txBox="1"/>
          <p:nvPr/>
        </p:nvSpPr>
        <p:spPr>
          <a:xfrm>
            <a:off x="8170208" y="3739568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3E06BD-2873-214F-B10A-88D10CE83C9C}"/>
              </a:ext>
            </a:extLst>
          </p:cNvPr>
          <p:cNvSpPr txBox="1"/>
          <p:nvPr/>
        </p:nvSpPr>
        <p:spPr>
          <a:xfrm>
            <a:off x="8231844" y="3383683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BBA124-7322-5141-9E57-A29F00BB7A72}"/>
              </a:ext>
            </a:extLst>
          </p:cNvPr>
          <p:cNvCxnSpPr>
            <a:cxnSpLocks/>
          </p:cNvCxnSpPr>
          <p:nvPr/>
        </p:nvCxnSpPr>
        <p:spPr>
          <a:xfrm flipV="1">
            <a:off x="6454588" y="4181129"/>
            <a:ext cx="755286" cy="54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413737-F7C2-4C40-8014-99C280A3D2EB}"/>
              </a:ext>
            </a:extLst>
          </p:cNvPr>
          <p:cNvSpPr txBox="1"/>
          <p:nvPr/>
        </p:nvSpPr>
        <p:spPr>
          <a:xfrm>
            <a:off x="5405715" y="5070363"/>
            <a:ext cx="3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4191F-AE2E-4745-A2E0-3FDDC5FC3938}"/>
              </a:ext>
            </a:extLst>
          </p:cNvPr>
          <p:cNvSpPr txBox="1"/>
          <p:nvPr/>
        </p:nvSpPr>
        <p:spPr>
          <a:xfrm>
            <a:off x="7160558" y="4992926"/>
            <a:ext cx="20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descriptor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B310C9-4A14-D040-B531-1FC881A13D15}"/>
              </a:ext>
            </a:extLst>
          </p:cNvPr>
          <p:cNvSpPr txBox="1"/>
          <p:nvPr/>
        </p:nvSpPr>
        <p:spPr>
          <a:xfrm>
            <a:off x="5755340" y="5791166"/>
            <a:ext cx="153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Local symbol table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9203D8-DB90-3E42-AE2F-E799C0E29613}"/>
              </a:ext>
            </a:extLst>
          </p:cNvPr>
          <p:cNvCxnSpPr>
            <a:endCxn id="85" idx="1"/>
          </p:cNvCxnSpPr>
          <p:nvPr/>
        </p:nvCxnSpPr>
        <p:spPr>
          <a:xfrm flipV="1">
            <a:off x="6522945" y="5177592"/>
            <a:ext cx="637613" cy="77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0223B51-A037-BD4C-BB26-7FEE2AFF3A77}"/>
              </a:ext>
            </a:extLst>
          </p:cNvPr>
          <p:cNvSpPr txBox="1"/>
          <p:nvPr/>
        </p:nvSpPr>
        <p:spPr>
          <a:xfrm>
            <a:off x="5385542" y="3782009"/>
            <a:ext cx="19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descriptor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347A1B-F0EA-904B-A2B1-7064001A914F}"/>
              </a:ext>
            </a:extLst>
          </p:cNvPr>
          <p:cNvSpPr txBox="1"/>
          <p:nvPr/>
        </p:nvSpPr>
        <p:spPr>
          <a:xfrm>
            <a:off x="5141802" y="3370236"/>
            <a:ext cx="254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descriptor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B12610-B280-8044-AE37-322893731366}"/>
              </a:ext>
            </a:extLst>
          </p:cNvPr>
          <p:cNvCxnSpPr/>
          <p:nvPr/>
        </p:nvCxnSpPr>
        <p:spPr>
          <a:xfrm flipH="1">
            <a:off x="7209874" y="3568349"/>
            <a:ext cx="2706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D143CC-2C2C-8C40-B596-EEF2CD0BC308}"/>
              </a:ext>
            </a:extLst>
          </p:cNvPr>
          <p:cNvCxnSpPr>
            <a:cxnSpLocks/>
          </p:cNvCxnSpPr>
          <p:nvPr/>
        </p:nvCxnSpPr>
        <p:spPr>
          <a:xfrm flipH="1" flipV="1">
            <a:off x="6959973" y="3937681"/>
            <a:ext cx="462799" cy="36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773560B-D552-0246-BB1F-9E106F996C93}"/>
              </a:ext>
            </a:extLst>
          </p:cNvPr>
          <p:cNvSpPr txBox="1"/>
          <p:nvPr/>
        </p:nvSpPr>
        <p:spPr>
          <a:xfrm>
            <a:off x="7533719" y="4342422"/>
            <a:ext cx="27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Parameter symbol table</a:t>
            </a:r>
          </a:p>
        </p:txBody>
      </p:sp>
    </p:spTree>
    <p:extLst>
      <p:ext uri="{BB962C8B-B14F-4D97-AF65-F5344CB8AC3E}">
        <p14:creationId xmlns:p14="http://schemas.microsoft.com/office/powerpoint/2010/main" val="17691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FC280-A958-E047-A86F-A8FA94F6F4CB}"/>
              </a:ext>
            </a:extLst>
          </p:cNvPr>
          <p:cNvSpPr/>
          <p:nvPr/>
        </p:nvSpPr>
        <p:spPr>
          <a:xfrm>
            <a:off x="1062318" y="658906"/>
            <a:ext cx="941294" cy="15060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463BB-076E-F142-9303-B8D8D11D7CBC}"/>
              </a:ext>
            </a:extLst>
          </p:cNvPr>
          <p:cNvCxnSpPr/>
          <p:nvPr/>
        </p:nvCxnSpPr>
        <p:spPr>
          <a:xfrm>
            <a:off x="1062318" y="1801906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5E4FA-777F-A941-9668-C9068F8D918D}"/>
              </a:ext>
            </a:extLst>
          </p:cNvPr>
          <p:cNvCxnSpPr/>
          <p:nvPr/>
        </p:nvCxnSpPr>
        <p:spPr>
          <a:xfrm>
            <a:off x="1062318" y="1411941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D8743-D336-034F-802B-B84A15975D08}"/>
              </a:ext>
            </a:extLst>
          </p:cNvPr>
          <p:cNvCxnSpPr/>
          <p:nvPr/>
        </p:nvCxnSpPr>
        <p:spPr>
          <a:xfrm>
            <a:off x="1062318" y="103542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89CCA-2BFA-4B49-B3E9-E5699C7FA615}"/>
              </a:ext>
            </a:extLst>
          </p:cNvPr>
          <p:cNvSpPr txBox="1"/>
          <p:nvPr/>
        </p:nvSpPr>
        <p:spPr>
          <a:xfrm>
            <a:off x="430306" y="2581835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descriptor for foo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C2AC3-6F55-7044-994E-4BAA128EBCA3}"/>
              </a:ext>
            </a:extLst>
          </p:cNvPr>
          <p:cNvCxnSpPr/>
          <p:nvPr/>
        </p:nvCxnSpPr>
        <p:spPr>
          <a:xfrm flipV="1">
            <a:off x="1929653" y="847165"/>
            <a:ext cx="1391771" cy="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DC112-37ED-8648-A46E-35DD2312F803}"/>
              </a:ext>
            </a:extLst>
          </p:cNvPr>
          <p:cNvCxnSpPr/>
          <p:nvPr/>
        </p:nvCxnSpPr>
        <p:spPr>
          <a:xfrm flipV="1">
            <a:off x="1929653" y="1411941"/>
            <a:ext cx="2306171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F0875-2154-DF4B-A342-310359B06FDB}"/>
              </a:ext>
            </a:extLst>
          </p:cNvPr>
          <p:cNvCxnSpPr/>
          <p:nvPr/>
        </p:nvCxnSpPr>
        <p:spPr>
          <a:xfrm>
            <a:off x="1929653" y="1963269"/>
            <a:ext cx="1714500" cy="2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A54D2-A1A8-944A-9288-B2A291E0F5E1}"/>
              </a:ext>
            </a:extLst>
          </p:cNvPr>
          <p:cNvSpPr txBox="1"/>
          <p:nvPr/>
        </p:nvSpPr>
        <p:spPr>
          <a:xfrm>
            <a:off x="3429000" y="658906"/>
            <a:ext cx="6185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D6FE-FBB8-C64B-8C50-8CDB99D09E81}"/>
              </a:ext>
            </a:extLst>
          </p:cNvPr>
          <p:cNvSpPr txBox="1"/>
          <p:nvPr/>
        </p:nvSpPr>
        <p:spPr>
          <a:xfrm>
            <a:off x="4437529" y="127747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F5C-E223-E547-BBF5-5A145BD8DB35}"/>
              </a:ext>
            </a:extLst>
          </p:cNvPr>
          <p:cNvSpPr txBox="1"/>
          <p:nvPr/>
        </p:nvSpPr>
        <p:spPr>
          <a:xfrm>
            <a:off x="3738282" y="1963269"/>
            <a:ext cx="8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58F6D-3BE6-814E-80AE-8E889C48A3BD}"/>
              </a:ext>
            </a:extLst>
          </p:cNvPr>
          <p:cNvSpPr/>
          <p:nvPr/>
        </p:nvSpPr>
        <p:spPr>
          <a:xfrm>
            <a:off x="3718112" y="32945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611FB-4782-EF4D-9F00-908D310ADE3F}"/>
              </a:ext>
            </a:extLst>
          </p:cNvPr>
          <p:cNvCxnSpPr>
            <a:cxnSpLocks/>
          </p:cNvCxnSpPr>
          <p:nvPr/>
        </p:nvCxnSpPr>
        <p:spPr>
          <a:xfrm>
            <a:off x="3718112" y="72614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9FA98-C842-9F4B-A6D9-3C9E85D9DB50}"/>
              </a:ext>
            </a:extLst>
          </p:cNvPr>
          <p:cNvSpPr/>
          <p:nvPr/>
        </p:nvSpPr>
        <p:spPr>
          <a:xfrm>
            <a:off x="4814046" y="108921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34EB5F-B7BE-5041-9DCD-287D45D1B31B}"/>
              </a:ext>
            </a:extLst>
          </p:cNvPr>
          <p:cNvCxnSpPr>
            <a:cxnSpLocks/>
          </p:cNvCxnSpPr>
          <p:nvPr/>
        </p:nvCxnSpPr>
        <p:spPr>
          <a:xfrm>
            <a:off x="4814046" y="148590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3A71F-FACC-3142-9B4F-7D967EF94A48}"/>
              </a:ext>
            </a:extLst>
          </p:cNvPr>
          <p:cNvSpPr/>
          <p:nvPr/>
        </p:nvSpPr>
        <p:spPr>
          <a:xfrm>
            <a:off x="4235824" y="1966630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6E9FCC-D6DE-794A-A13B-91DF98BA627D}"/>
              </a:ext>
            </a:extLst>
          </p:cNvPr>
          <p:cNvCxnSpPr>
            <a:cxnSpLocks/>
          </p:cNvCxnSpPr>
          <p:nvPr/>
        </p:nvCxnSpPr>
        <p:spPr>
          <a:xfrm>
            <a:off x="4235824" y="236332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7F66F-345D-554E-ADC6-F977B20E63A6}"/>
              </a:ext>
            </a:extLst>
          </p:cNvPr>
          <p:cNvSpPr/>
          <p:nvPr/>
        </p:nvSpPr>
        <p:spPr>
          <a:xfrm>
            <a:off x="10224252" y="1358152"/>
            <a:ext cx="941294" cy="1142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51D13-382C-BF4A-8592-2694A9AD9C75}"/>
              </a:ext>
            </a:extLst>
          </p:cNvPr>
          <p:cNvCxnSpPr/>
          <p:nvPr/>
        </p:nvCxnSpPr>
        <p:spPr>
          <a:xfrm>
            <a:off x="10224252" y="250115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8117E2-5084-EB4A-A5C4-F94575ED0560}"/>
              </a:ext>
            </a:extLst>
          </p:cNvPr>
          <p:cNvCxnSpPr/>
          <p:nvPr/>
        </p:nvCxnSpPr>
        <p:spPr>
          <a:xfrm>
            <a:off x="10224252" y="2111187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E67A7-F487-924F-896D-9D33F517687F}"/>
              </a:ext>
            </a:extLst>
          </p:cNvPr>
          <p:cNvCxnSpPr/>
          <p:nvPr/>
        </p:nvCxnSpPr>
        <p:spPr>
          <a:xfrm>
            <a:off x="10224252" y="1734669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4A07A-CC41-FF44-A5B8-84B6F8DFC3CE}"/>
              </a:ext>
            </a:extLst>
          </p:cNvPr>
          <p:cNvSpPr/>
          <p:nvPr/>
        </p:nvSpPr>
        <p:spPr>
          <a:xfrm>
            <a:off x="2966198" y="371939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26006B-04B8-7847-ADCF-214AD97BD4C3}"/>
              </a:ext>
            </a:extLst>
          </p:cNvPr>
          <p:cNvCxnSpPr>
            <a:cxnSpLocks/>
          </p:cNvCxnSpPr>
          <p:nvPr/>
        </p:nvCxnSpPr>
        <p:spPr>
          <a:xfrm>
            <a:off x="2966198" y="411608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E09E0-ADE2-994F-91EA-88AB7FC7A49F}"/>
              </a:ext>
            </a:extLst>
          </p:cNvPr>
          <p:cNvSpPr/>
          <p:nvPr/>
        </p:nvSpPr>
        <p:spPr>
          <a:xfrm>
            <a:off x="5746375" y="464631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1AF699-B161-F944-AD97-E9C72AF39EE3}"/>
              </a:ext>
            </a:extLst>
          </p:cNvPr>
          <p:cNvCxnSpPr>
            <a:cxnSpLocks/>
          </p:cNvCxnSpPr>
          <p:nvPr/>
        </p:nvCxnSpPr>
        <p:spPr>
          <a:xfrm>
            <a:off x="5746375" y="504300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16DA43-0128-274D-AEEB-750F4AFF9DC1}"/>
              </a:ext>
            </a:extLst>
          </p:cNvPr>
          <p:cNvSpPr/>
          <p:nvPr/>
        </p:nvSpPr>
        <p:spPr>
          <a:xfrm>
            <a:off x="7290550" y="2986531"/>
            <a:ext cx="941294" cy="11295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5F04F1-4221-4245-AC98-D6F5A260640F}"/>
              </a:ext>
            </a:extLst>
          </p:cNvPr>
          <p:cNvCxnSpPr>
            <a:cxnSpLocks/>
          </p:cNvCxnSpPr>
          <p:nvPr/>
        </p:nvCxnSpPr>
        <p:spPr>
          <a:xfrm>
            <a:off x="7290550" y="3753015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925188-08B5-C945-A679-63F903C62580}"/>
              </a:ext>
            </a:extLst>
          </p:cNvPr>
          <p:cNvCxnSpPr>
            <a:cxnSpLocks/>
          </p:cNvCxnSpPr>
          <p:nvPr/>
        </p:nvCxnSpPr>
        <p:spPr>
          <a:xfrm>
            <a:off x="7290550" y="3363050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CC81C-1643-C14D-B611-7999F924126C}"/>
              </a:ext>
            </a:extLst>
          </p:cNvPr>
          <p:cNvCxnSpPr>
            <a:cxnSpLocks/>
          </p:cNvCxnSpPr>
          <p:nvPr/>
        </p:nvCxnSpPr>
        <p:spPr>
          <a:xfrm>
            <a:off x="7290550" y="298653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AAF9C3-E820-3347-8AD0-D1E07D06E7BC}"/>
              </a:ext>
            </a:extLst>
          </p:cNvPr>
          <p:cNvSpPr txBox="1"/>
          <p:nvPr/>
        </p:nvSpPr>
        <p:spPr>
          <a:xfrm>
            <a:off x="11203650" y="1713169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E7BA55-8FCA-7147-ADEB-29FAFBC80CF7}"/>
              </a:ext>
            </a:extLst>
          </p:cNvPr>
          <p:cNvSpPr txBox="1"/>
          <p:nvPr/>
        </p:nvSpPr>
        <p:spPr>
          <a:xfrm>
            <a:off x="11221587" y="2070846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09370-26A3-CE4E-A852-57B9C128B06F}"/>
              </a:ext>
            </a:extLst>
          </p:cNvPr>
          <p:cNvSpPr txBox="1"/>
          <p:nvPr/>
        </p:nvSpPr>
        <p:spPr>
          <a:xfrm>
            <a:off x="8612850" y="1727483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descriptor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F59F9-0FA4-DF40-8BDE-803E284E6D81}"/>
              </a:ext>
            </a:extLst>
          </p:cNvPr>
          <p:cNvSpPr txBox="1"/>
          <p:nvPr/>
        </p:nvSpPr>
        <p:spPr>
          <a:xfrm>
            <a:off x="8612850" y="2110259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descriptor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D738A4-BF81-2D4A-8CE6-1C8E3FD2586A}"/>
              </a:ext>
            </a:extLst>
          </p:cNvPr>
          <p:cNvSpPr txBox="1"/>
          <p:nvPr/>
        </p:nvSpPr>
        <p:spPr>
          <a:xfrm>
            <a:off x="4706471" y="64592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B5B7-9847-2E43-BCA9-C74B3491FF84}"/>
              </a:ext>
            </a:extLst>
          </p:cNvPr>
          <p:cNvSpPr txBox="1"/>
          <p:nvPr/>
        </p:nvSpPr>
        <p:spPr>
          <a:xfrm>
            <a:off x="5847226" y="134024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1938CA-1F84-1D4F-B511-20981248C3E8}"/>
              </a:ext>
            </a:extLst>
          </p:cNvPr>
          <p:cNvCxnSpPr/>
          <p:nvPr/>
        </p:nvCxnSpPr>
        <p:spPr>
          <a:xfrm>
            <a:off x="6454588" y="847164"/>
            <a:ext cx="2158262" cy="913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734E1-C6E3-5842-B6D1-E6582C9C7CB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480492" y="1603101"/>
            <a:ext cx="1132358" cy="69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7F07C1-9FA7-A545-8385-BB90C6578C96}"/>
              </a:ext>
            </a:extLst>
          </p:cNvPr>
          <p:cNvCxnSpPr/>
          <p:nvPr/>
        </p:nvCxnSpPr>
        <p:spPr>
          <a:xfrm flipH="1">
            <a:off x="10004612" y="1949013"/>
            <a:ext cx="219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D4187-4F52-F146-AE4C-E045D34B322D}"/>
              </a:ext>
            </a:extLst>
          </p:cNvPr>
          <p:cNvCxnSpPr>
            <a:cxnSpLocks/>
          </p:cNvCxnSpPr>
          <p:nvPr/>
        </p:nvCxnSpPr>
        <p:spPr>
          <a:xfrm flipH="1">
            <a:off x="10085294" y="2294925"/>
            <a:ext cx="304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52C06F-8C20-7F4D-86B8-F8C71035594B}"/>
              </a:ext>
            </a:extLst>
          </p:cNvPr>
          <p:cNvSpPr txBox="1"/>
          <p:nvPr/>
        </p:nvSpPr>
        <p:spPr>
          <a:xfrm>
            <a:off x="1288680" y="3805516"/>
            <a:ext cx="168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Method descriptor for bar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3A0773-36BE-4D4D-83ED-B9DEFD478C6C}"/>
              </a:ext>
            </a:extLst>
          </p:cNvPr>
          <p:cNvCxnSpPr/>
          <p:nvPr/>
        </p:nvCxnSpPr>
        <p:spPr>
          <a:xfrm>
            <a:off x="3651998" y="4342422"/>
            <a:ext cx="403412" cy="1084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6EE458-A24A-D840-9E99-A1D46B37E9A3}"/>
              </a:ext>
            </a:extLst>
          </p:cNvPr>
          <p:cNvSpPr txBox="1"/>
          <p:nvPr/>
        </p:nvSpPr>
        <p:spPr>
          <a:xfrm>
            <a:off x="3480546" y="54271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bar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B5959-5206-5B41-8525-3EA87B56DBF7}"/>
              </a:ext>
            </a:extLst>
          </p:cNvPr>
          <p:cNvCxnSpPr>
            <a:cxnSpLocks/>
          </p:cNvCxnSpPr>
          <p:nvPr/>
        </p:nvCxnSpPr>
        <p:spPr>
          <a:xfrm flipH="1">
            <a:off x="3644153" y="2511878"/>
            <a:ext cx="801221" cy="1113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6332C4-785E-9C45-A5C4-DD1CDAC3092A}"/>
              </a:ext>
            </a:extLst>
          </p:cNvPr>
          <p:cNvCxnSpPr/>
          <p:nvPr/>
        </p:nvCxnSpPr>
        <p:spPr>
          <a:xfrm>
            <a:off x="3738282" y="3874497"/>
            <a:ext cx="1896036" cy="1168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A6356B-C8EE-FF4A-82BB-1C08B7C816C2}"/>
              </a:ext>
            </a:extLst>
          </p:cNvPr>
          <p:cNvSpPr txBox="1"/>
          <p:nvPr/>
        </p:nvSpPr>
        <p:spPr>
          <a:xfrm>
            <a:off x="8170208" y="3739568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3E06BD-2873-214F-B10A-88D10CE83C9C}"/>
              </a:ext>
            </a:extLst>
          </p:cNvPr>
          <p:cNvSpPr txBox="1"/>
          <p:nvPr/>
        </p:nvSpPr>
        <p:spPr>
          <a:xfrm>
            <a:off x="8231844" y="3383683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BBA124-7322-5141-9E57-A29F00BB7A72}"/>
              </a:ext>
            </a:extLst>
          </p:cNvPr>
          <p:cNvCxnSpPr>
            <a:cxnSpLocks/>
          </p:cNvCxnSpPr>
          <p:nvPr/>
        </p:nvCxnSpPr>
        <p:spPr>
          <a:xfrm flipV="1">
            <a:off x="6454588" y="4181129"/>
            <a:ext cx="755286" cy="54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413737-F7C2-4C40-8014-99C280A3D2EB}"/>
              </a:ext>
            </a:extLst>
          </p:cNvPr>
          <p:cNvSpPr txBox="1"/>
          <p:nvPr/>
        </p:nvSpPr>
        <p:spPr>
          <a:xfrm>
            <a:off x="5405715" y="5070363"/>
            <a:ext cx="3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4191F-AE2E-4745-A2E0-3FDDC5FC3938}"/>
              </a:ext>
            </a:extLst>
          </p:cNvPr>
          <p:cNvSpPr txBox="1"/>
          <p:nvPr/>
        </p:nvSpPr>
        <p:spPr>
          <a:xfrm>
            <a:off x="7160558" y="4992926"/>
            <a:ext cx="20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descriptor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B310C9-4A14-D040-B531-1FC881A13D15}"/>
              </a:ext>
            </a:extLst>
          </p:cNvPr>
          <p:cNvSpPr txBox="1"/>
          <p:nvPr/>
        </p:nvSpPr>
        <p:spPr>
          <a:xfrm>
            <a:off x="5755340" y="5791166"/>
            <a:ext cx="153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Local symbol table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9203D8-DB90-3E42-AE2F-E799C0E29613}"/>
              </a:ext>
            </a:extLst>
          </p:cNvPr>
          <p:cNvCxnSpPr>
            <a:endCxn id="85" idx="1"/>
          </p:cNvCxnSpPr>
          <p:nvPr/>
        </p:nvCxnSpPr>
        <p:spPr>
          <a:xfrm flipV="1">
            <a:off x="6522945" y="5177592"/>
            <a:ext cx="637613" cy="77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39AE9D-43B7-4A4D-8D3A-235F2C1A1DB9}"/>
              </a:ext>
            </a:extLst>
          </p:cNvPr>
          <p:cNvCxnSpPr/>
          <p:nvPr/>
        </p:nvCxnSpPr>
        <p:spPr>
          <a:xfrm flipH="1" flipV="1">
            <a:off x="8612850" y="2060996"/>
            <a:ext cx="262209" cy="2931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0223B51-A037-BD4C-BB26-7FEE2AFF3A77}"/>
              </a:ext>
            </a:extLst>
          </p:cNvPr>
          <p:cNvSpPr txBox="1"/>
          <p:nvPr/>
        </p:nvSpPr>
        <p:spPr>
          <a:xfrm>
            <a:off x="5385542" y="3782009"/>
            <a:ext cx="19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descriptor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347A1B-F0EA-904B-A2B1-7064001A914F}"/>
              </a:ext>
            </a:extLst>
          </p:cNvPr>
          <p:cNvSpPr txBox="1"/>
          <p:nvPr/>
        </p:nvSpPr>
        <p:spPr>
          <a:xfrm>
            <a:off x="5141802" y="3370236"/>
            <a:ext cx="254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descriptor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B12610-B280-8044-AE37-322893731366}"/>
              </a:ext>
            </a:extLst>
          </p:cNvPr>
          <p:cNvCxnSpPr/>
          <p:nvPr/>
        </p:nvCxnSpPr>
        <p:spPr>
          <a:xfrm flipH="1">
            <a:off x="7209874" y="3568349"/>
            <a:ext cx="2706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D143CC-2C2C-8C40-B596-EEF2CD0BC308}"/>
              </a:ext>
            </a:extLst>
          </p:cNvPr>
          <p:cNvCxnSpPr>
            <a:cxnSpLocks/>
          </p:cNvCxnSpPr>
          <p:nvPr/>
        </p:nvCxnSpPr>
        <p:spPr>
          <a:xfrm flipH="1" flipV="1">
            <a:off x="6959973" y="3937681"/>
            <a:ext cx="462799" cy="36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5E4AFB3-889F-024F-A52A-8758293F57C0}"/>
              </a:ext>
            </a:extLst>
          </p:cNvPr>
          <p:cNvCxnSpPr/>
          <p:nvPr/>
        </p:nvCxnSpPr>
        <p:spPr>
          <a:xfrm flipV="1">
            <a:off x="6217022" y="1963269"/>
            <a:ext cx="2309533" cy="1399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12C658-1D54-C643-A8A6-1BC118E69F91}"/>
              </a:ext>
            </a:extLst>
          </p:cNvPr>
          <p:cNvCxnSpPr/>
          <p:nvPr/>
        </p:nvCxnSpPr>
        <p:spPr>
          <a:xfrm flipH="1" flipV="1">
            <a:off x="2017337" y="2323918"/>
            <a:ext cx="3264277" cy="165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C95EDB5-6E4F-9244-8551-461D43949B1B}"/>
              </a:ext>
            </a:extLst>
          </p:cNvPr>
          <p:cNvCxnSpPr/>
          <p:nvPr/>
        </p:nvCxnSpPr>
        <p:spPr>
          <a:xfrm rot="10800000">
            <a:off x="4908177" y="551329"/>
            <a:ext cx="2853021" cy="2597638"/>
          </a:xfrm>
          <a:prstGeom prst="bentConnector3">
            <a:avLst>
              <a:gd name="adj1" fmla="val 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FC280-A958-E047-A86F-A8FA94F6F4CB}"/>
              </a:ext>
            </a:extLst>
          </p:cNvPr>
          <p:cNvSpPr/>
          <p:nvPr/>
        </p:nvSpPr>
        <p:spPr>
          <a:xfrm>
            <a:off x="1062318" y="658906"/>
            <a:ext cx="941294" cy="15060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463BB-076E-F142-9303-B8D8D11D7CBC}"/>
              </a:ext>
            </a:extLst>
          </p:cNvPr>
          <p:cNvCxnSpPr/>
          <p:nvPr/>
        </p:nvCxnSpPr>
        <p:spPr>
          <a:xfrm>
            <a:off x="1062318" y="1801906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5E4FA-777F-A941-9668-C9068F8D918D}"/>
              </a:ext>
            </a:extLst>
          </p:cNvPr>
          <p:cNvCxnSpPr/>
          <p:nvPr/>
        </p:nvCxnSpPr>
        <p:spPr>
          <a:xfrm>
            <a:off x="1062318" y="1411941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D8743-D336-034F-802B-B84A15975D08}"/>
              </a:ext>
            </a:extLst>
          </p:cNvPr>
          <p:cNvCxnSpPr/>
          <p:nvPr/>
        </p:nvCxnSpPr>
        <p:spPr>
          <a:xfrm>
            <a:off x="1062318" y="103542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89CCA-2BFA-4B49-B3E9-E5699C7FA615}"/>
              </a:ext>
            </a:extLst>
          </p:cNvPr>
          <p:cNvSpPr txBox="1"/>
          <p:nvPr/>
        </p:nvSpPr>
        <p:spPr>
          <a:xfrm>
            <a:off x="430306" y="2581835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descriptor for foo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C2AC3-6F55-7044-994E-4BAA128EBCA3}"/>
              </a:ext>
            </a:extLst>
          </p:cNvPr>
          <p:cNvCxnSpPr/>
          <p:nvPr/>
        </p:nvCxnSpPr>
        <p:spPr>
          <a:xfrm flipV="1">
            <a:off x="1929653" y="847165"/>
            <a:ext cx="1391771" cy="33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DC112-37ED-8648-A46E-35DD2312F803}"/>
              </a:ext>
            </a:extLst>
          </p:cNvPr>
          <p:cNvCxnSpPr/>
          <p:nvPr/>
        </p:nvCxnSpPr>
        <p:spPr>
          <a:xfrm flipV="1">
            <a:off x="1929653" y="1411941"/>
            <a:ext cx="2306171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F0875-2154-DF4B-A342-310359B06FDB}"/>
              </a:ext>
            </a:extLst>
          </p:cNvPr>
          <p:cNvCxnSpPr/>
          <p:nvPr/>
        </p:nvCxnSpPr>
        <p:spPr>
          <a:xfrm>
            <a:off x="1929653" y="1963269"/>
            <a:ext cx="1714500" cy="2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A54D2-A1A8-944A-9288-B2A291E0F5E1}"/>
              </a:ext>
            </a:extLst>
          </p:cNvPr>
          <p:cNvSpPr txBox="1"/>
          <p:nvPr/>
        </p:nvSpPr>
        <p:spPr>
          <a:xfrm>
            <a:off x="3429000" y="658906"/>
            <a:ext cx="6185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D6FE-FBB8-C64B-8C50-8CDB99D09E81}"/>
              </a:ext>
            </a:extLst>
          </p:cNvPr>
          <p:cNvSpPr txBox="1"/>
          <p:nvPr/>
        </p:nvSpPr>
        <p:spPr>
          <a:xfrm>
            <a:off x="4437529" y="127747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F5C-E223-E547-BBF5-5A145BD8DB35}"/>
              </a:ext>
            </a:extLst>
          </p:cNvPr>
          <p:cNvSpPr txBox="1"/>
          <p:nvPr/>
        </p:nvSpPr>
        <p:spPr>
          <a:xfrm>
            <a:off x="3738282" y="1963269"/>
            <a:ext cx="8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58F6D-3BE6-814E-80AE-8E889C48A3BD}"/>
              </a:ext>
            </a:extLst>
          </p:cNvPr>
          <p:cNvSpPr/>
          <p:nvPr/>
        </p:nvSpPr>
        <p:spPr>
          <a:xfrm>
            <a:off x="3718112" y="32945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611FB-4782-EF4D-9F00-908D310ADE3F}"/>
              </a:ext>
            </a:extLst>
          </p:cNvPr>
          <p:cNvCxnSpPr>
            <a:cxnSpLocks/>
          </p:cNvCxnSpPr>
          <p:nvPr/>
        </p:nvCxnSpPr>
        <p:spPr>
          <a:xfrm>
            <a:off x="3718112" y="72614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9FA98-C842-9F4B-A6D9-3C9E85D9DB50}"/>
              </a:ext>
            </a:extLst>
          </p:cNvPr>
          <p:cNvSpPr/>
          <p:nvPr/>
        </p:nvSpPr>
        <p:spPr>
          <a:xfrm>
            <a:off x="4814046" y="108921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34EB5F-B7BE-5041-9DCD-287D45D1B31B}"/>
              </a:ext>
            </a:extLst>
          </p:cNvPr>
          <p:cNvCxnSpPr>
            <a:cxnSpLocks/>
          </p:cNvCxnSpPr>
          <p:nvPr/>
        </p:nvCxnSpPr>
        <p:spPr>
          <a:xfrm>
            <a:off x="4814046" y="148590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3A71F-FACC-3142-9B4F-7D967EF94A48}"/>
              </a:ext>
            </a:extLst>
          </p:cNvPr>
          <p:cNvSpPr/>
          <p:nvPr/>
        </p:nvSpPr>
        <p:spPr>
          <a:xfrm>
            <a:off x="4235824" y="1966630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6E9FCC-D6DE-794A-A13B-91DF98BA627D}"/>
              </a:ext>
            </a:extLst>
          </p:cNvPr>
          <p:cNvCxnSpPr>
            <a:cxnSpLocks/>
          </p:cNvCxnSpPr>
          <p:nvPr/>
        </p:nvCxnSpPr>
        <p:spPr>
          <a:xfrm>
            <a:off x="4235824" y="236332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7F66F-345D-554E-ADC6-F977B20E63A6}"/>
              </a:ext>
            </a:extLst>
          </p:cNvPr>
          <p:cNvSpPr/>
          <p:nvPr/>
        </p:nvSpPr>
        <p:spPr>
          <a:xfrm>
            <a:off x="10224252" y="1358152"/>
            <a:ext cx="941294" cy="1142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51D13-382C-BF4A-8592-2694A9AD9C75}"/>
              </a:ext>
            </a:extLst>
          </p:cNvPr>
          <p:cNvCxnSpPr/>
          <p:nvPr/>
        </p:nvCxnSpPr>
        <p:spPr>
          <a:xfrm>
            <a:off x="10224252" y="250115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8117E2-5084-EB4A-A5C4-F94575ED0560}"/>
              </a:ext>
            </a:extLst>
          </p:cNvPr>
          <p:cNvCxnSpPr/>
          <p:nvPr/>
        </p:nvCxnSpPr>
        <p:spPr>
          <a:xfrm>
            <a:off x="10224252" y="2111187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E67A7-F487-924F-896D-9D33F517687F}"/>
              </a:ext>
            </a:extLst>
          </p:cNvPr>
          <p:cNvCxnSpPr/>
          <p:nvPr/>
        </p:nvCxnSpPr>
        <p:spPr>
          <a:xfrm>
            <a:off x="10224252" y="1734669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4A07A-CC41-FF44-A5B8-84B6F8DFC3CE}"/>
              </a:ext>
            </a:extLst>
          </p:cNvPr>
          <p:cNvSpPr/>
          <p:nvPr/>
        </p:nvSpPr>
        <p:spPr>
          <a:xfrm>
            <a:off x="2966198" y="3719392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26006B-04B8-7847-ADCF-214AD97BD4C3}"/>
              </a:ext>
            </a:extLst>
          </p:cNvPr>
          <p:cNvCxnSpPr>
            <a:cxnSpLocks/>
          </p:cNvCxnSpPr>
          <p:nvPr/>
        </p:nvCxnSpPr>
        <p:spPr>
          <a:xfrm>
            <a:off x="2966198" y="4116084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E09E0-ADE2-994F-91EA-88AB7FC7A49F}"/>
              </a:ext>
            </a:extLst>
          </p:cNvPr>
          <p:cNvSpPr/>
          <p:nvPr/>
        </p:nvSpPr>
        <p:spPr>
          <a:xfrm>
            <a:off x="5746375" y="4646311"/>
            <a:ext cx="941294" cy="75976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1AF699-B161-F944-AD97-E9C72AF39EE3}"/>
              </a:ext>
            </a:extLst>
          </p:cNvPr>
          <p:cNvCxnSpPr>
            <a:cxnSpLocks/>
          </p:cNvCxnSpPr>
          <p:nvPr/>
        </p:nvCxnSpPr>
        <p:spPr>
          <a:xfrm>
            <a:off x="5746375" y="5043003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16DA43-0128-274D-AEEB-750F4AFF9DC1}"/>
              </a:ext>
            </a:extLst>
          </p:cNvPr>
          <p:cNvSpPr/>
          <p:nvPr/>
        </p:nvSpPr>
        <p:spPr>
          <a:xfrm>
            <a:off x="7290550" y="2986531"/>
            <a:ext cx="941294" cy="11295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5F04F1-4221-4245-AC98-D6F5A260640F}"/>
              </a:ext>
            </a:extLst>
          </p:cNvPr>
          <p:cNvCxnSpPr>
            <a:cxnSpLocks/>
          </p:cNvCxnSpPr>
          <p:nvPr/>
        </p:nvCxnSpPr>
        <p:spPr>
          <a:xfrm>
            <a:off x="7290550" y="3753015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925188-08B5-C945-A679-63F903C62580}"/>
              </a:ext>
            </a:extLst>
          </p:cNvPr>
          <p:cNvCxnSpPr>
            <a:cxnSpLocks/>
          </p:cNvCxnSpPr>
          <p:nvPr/>
        </p:nvCxnSpPr>
        <p:spPr>
          <a:xfrm>
            <a:off x="7290550" y="3363050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CC81C-1643-C14D-B611-7999F924126C}"/>
              </a:ext>
            </a:extLst>
          </p:cNvPr>
          <p:cNvCxnSpPr>
            <a:cxnSpLocks/>
          </p:cNvCxnSpPr>
          <p:nvPr/>
        </p:nvCxnSpPr>
        <p:spPr>
          <a:xfrm>
            <a:off x="7290550" y="2986532"/>
            <a:ext cx="9412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AAF9C3-E820-3347-8AD0-D1E07D06E7BC}"/>
              </a:ext>
            </a:extLst>
          </p:cNvPr>
          <p:cNvSpPr txBox="1"/>
          <p:nvPr/>
        </p:nvSpPr>
        <p:spPr>
          <a:xfrm>
            <a:off x="11203650" y="1713169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E7BA55-8FCA-7147-ADEB-29FAFBC80CF7}"/>
              </a:ext>
            </a:extLst>
          </p:cNvPr>
          <p:cNvSpPr txBox="1"/>
          <p:nvPr/>
        </p:nvSpPr>
        <p:spPr>
          <a:xfrm>
            <a:off x="11221587" y="2070846"/>
            <a:ext cx="73958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09370-26A3-CE4E-A852-57B9C128B06F}"/>
              </a:ext>
            </a:extLst>
          </p:cNvPr>
          <p:cNvSpPr txBox="1"/>
          <p:nvPr/>
        </p:nvSpPr>
        <p:spPr>
          <a:xfrm>
            <a:off x="8612850" y="1727483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descriptor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F59F9-0FA4-DF40-8BDE-803E284E6D81}"/>
              </a:ext>
            </a:extLst>
          </p:cNvPr>
          <p:cNvSpPr txBox="1"/>
          <p:nvPr/>
        </p:nvSpPr>
        <p:spPr>
          <a:xfrm>
            <a:off x="8612850" y="2110259"/>
            <a:ext cx="17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descriptor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D738A4-BF81-2D4A-8CE6-1C8E3FD2586A}"/>
              </a:ext>
            </a:extLst>
          </p:cNvPr>
          <p:cNvSpPr txBox="1"/>
          <p:nvPr/>
        </p:nvSpPr>
        <p:spPr>
          <a:xfrm>
            <a:off x="4706471" y="64592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B5B7-9847-2E43-BCA9-C74B3491FF84}"/>
              </a:ext>
            </a:extLst>
          </p:cNvPr>
          <p:cNvSpPr txBox="1"/>
          <p:nvPr/>
        </p:nvSpPr>
        <p:spPr>
          <a:xfrm>
            <a:off x="5847226" y="1340241"/>
            <a:ext cx="191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descriptor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1938CA-1F84-1D4F-B511-20981248C3E8}"/>
              </a:ext>
            </a:extLst>
          </p:cNvPr>
          <p:cNvCxnSpPr/>
          <p:nvPr/>
        </p:nvCxnSpPr>
        <p:spPr>
          <a:xfrm>
            <a:off x="6454588" y="847164"/>
            <a:ext cx="2158262" cy="913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734E1-C6E3-5842-B6D1-E6582C9C7CB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480492" y="1603101"/>
            <a:ext cx="1132358" cy="69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7F07C1-9FA7-A545-8385-BB90C6578C96}"/>
              </a:ext>
            </a:extLst>
          </p:cNvPr>
          <p:cNvCxnSpPr/>
          <p:nvPr/>
        </p:nvCxnSpPr>
        <p:spPr>
          <a:xfrm flipH="1">
            <a:off x="10004612" y="1949013"/>
            <a:ext cx="219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D4187-4F52-F146-AE4C-E045D34B322D}"/>
              </a:ext>
            </a:extLst>
          </p:cNvPr>
          <p:cNvCxnSpPr>
            <a:cxnSpLocks/>
          </p:cNvCxnSpPr>
          <p:nvPr/>
        </p:nvCxnSpPr>
        <p:spPr>
          <a:xfrm flipH="1">
            <a:off x="10085294" y="2294925"/>
            <a:ext cx="304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52C06F-8C20-7F4D-86B8-F8C71035594B}"/>
              </a:ext>
            </a:extLst>
          </p:cNvPr>
          <p:cNvSpPr txBox="1"/>
          <p:nvPr/>
        </p:nvSpPr>
        <p:spPr>
          <a:xfrm>
            <a:off x="1288680" y="3805516"/>
            <a:ext cx="168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Method descriptor for bar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3A0773-36BE-4D4D-83ED-B9DEFD478C6C}"/>
              </a:ext>
            </a:extLst>
          </p:cNvPr>
          <p:cNvCxnSpPr/>
          <p:nvPr/>
        </p:nvCxnSpPr>
        <p:spPr>
          <a:xfrm>
            <a:off x="3651998" y="4342422"/>
            <a:ext cx="403412" cy="1084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6EE458-A24A-D840-9E99-A1D46B37E9A3}"/>
              </a:ext>
            </a:extLst>
          </p:cNvPr>
          <p:cNvSpPr txBox="1"/>
          <p:nvPr/>
        </p:nvSpPr>
        <p:spPr>
          <a:xfrm>
            <a:off x="3480546" y="54271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bar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3E4216-3455-124D-917F-1BF5E9966E18}"/>
              </a:ext>
            </a:extLst>
          </p:cNvPr>
          <p:cNvSpPr txBox="1"/>
          <p:nvPr/>
        </p:nvSpPr>
        <p:spPr>
          <a:xfrm>
            <a:off x="4047565" y="2951167"/>
            <a:ext cx="123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Method symbol 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B5959-5206-5B41-8525-3EA87B56DBF7}"/>
              </a:ext>
            </a:extLst>
          </p:cNvPr>
          <p:cNvCxnSpPr>
            <a:cxnSpLocks/>
          </p:cNvCxnSpPr>
          <p:nvPr/>
        </p:nvCxnSpPr>
        <p:spPr>
          <a:xfrm flipH="1">
            <a:off x="3644153" y="2511878"/>
            <a:ext cx="801221" cy="1113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6332C4-785E-9C45-A5C4-DD1CDAC3092A}"/>
              </a:ext>
            </a:extLst>
          </p:cNvPr>
          <p:cNvCxnSpPr/>
          <p:nvPr/>
        </p:nvCxnSpPr>
        <p:spPr>
          <a:xfrm>
            <a:off x="3738282" y="3874497"/>
            <a:ext cx="1896036" cy="1168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A6356B-C8EE-FF4A-82BB-1C08B7C816C2}"/>
              </a:ext>
            </a:extLst>
          </p:cNvPr>
          <p:cNvSpPr txBox="1"/>
          <p:nvPr/>
        </p:nvSpPr>
        <p:spPr>
          <a:xfrm>
            <a:off x="8170208" y="3739568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3E06BD-2873-214F-B10A-88D10CE83C9C}"/>
              </a:ext>
            </a:extLst>
          </p:cNvPr>
          <p:cNvSpPr txBox="1"/>
          <p:nvPr/>
        </p:nvSpPr>
        <p:spPr>
          <a:xfrm>
            <a:off x="8231844" y="3383683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BBA124-7322-5141-9E57-A29F00BB7A72}"/>
              </a:ext>
            </a:extLst>
          </p:cNvPr>
          <p:cNvCxnSpPr>
            <a:cxnSpLocks/>
          </p:cNvCxnSpPr>
          <p:nvPr/>
        </p:nvCxnSpPr>
        <p:spPr>
          <a:xfrm flipV="1">
            <a:off x="6454588" y="4181129"/>
            <a:ext cx="755286" cy="54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413737-F7C2-4C40-8014-99C280A3D2EB}"/>
              </a:ext>
            </a:extLst>
          </p:cNvPr>
          <p:cNvSpPr txBox="1"/>
          <p:nvPr/>
        </p:nvSpPr>
        <p:spPr>
          <a:xfrm>
            <a:off x="5405715" y="5070363"/>
            <a:ext cx="3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4191F-AE2E-4745-A2E0-3FDDC5FC3938}"/>
              </a:ext>
            </a:extLst>
          </p:cNvPr>
          <p:cNvSpPr txBox="1"/>
          <p:nvPr/>
        </p:nvSpPr>
        <p:spPr>
          <a:xfrm>
            <a:off x="7160558" y="4992926"/>
            <a:ext cx="20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descriptor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B310C9-4A14-D040-B531-1FC881A13D15}"/>
              </a:ext>
            </a:extLst>
          </p:cNvPr>
          <p:cNvSpPr txBox="1"/>
          <p:nvPr/>
        </p:nvSpPr>
        <p:spPr>
          <a:xfrm>
            <a:off x="5755340" y="5791166"/>
            <a:ext cx="153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Local symbol table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9203D8-DB90-3E42-AE2F-E799C0E29613}"/>
              </a:ext>
            </a:extLst>
          </p:cNvPr>
          <p:cNvCxnSpPr>
            <a:endCxn id="85" idx="1"/>
          </p:cNvCxnSpPr>
          <p:nvPr/>
        </p:nvCxnSpPr>
        <p:spPr>
          <a:xfrm flipV="1">
            <a:off x="6522945" y="5177592"/>
            <a:ext cx="637613" cy="77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39AE9D-43B7-4A4D-8D3A-235F2C1A1DB9}"/>
              </a:ext>
            </a:extLst>
          </p:cNvPr>
          <p:cNvCxnSpPr/>
          <p:nvPr/>
        </p:nvCxnSpPr>
        <p:spPr>
          <a:xfrm flipH="1" flipV="1">
            <a:off x="8612850" y="2060996"/>
            <a:ext cx="262209" cy="2931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0223B51-A037-BD4C-BB26-7FEE2AFF3A77}"/>
              </a:ext>
            </a:extLst>
          </p:cNvPr>
          <p:cNvSpPr txBox="1"/>
          <p:nvPr/>
        </p:nvSpPr>
        <p:spPr>
          <a:xfrm>
            <a:off x="5385542" y="3782009"/>
            <a:ext cx="19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descriptor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347A1B-F0EA-904B-A2B1-7064001A914F}"/>
              </a:ext>
            </a:extLst>
          </p:cNvPr>
          <p:cNvSpPr txBox="1"/>
          <p:nvPr/>
        </p:nvSpPr>
        <p:spPr>
          <a:xfrm>
            <a:off x="5141802" y="3370236"/>
            <a:ext cx="254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descriptor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B12610-B280-8044-AE37-322893731366}"/>
              </a:ext>
            </a:extLst>
          </p:cNvPr>
          <p:cNvCxnSpPr/>
          <p:nvPr/>
        </p:nvCxnSpPr>
        <p:spPr>
          <a:xfrm flipH="1">
            <a:off x="7209874" y="3568349"/>
            <a:ext cx="2706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D143CC-2C2C-8C40-B596-EEF2CD0BC308}"/>
              </a:ext>
            </a:extLst>
          </p:cNvPr>
          <p:cNvCxnSpPr>
            <a:cxnSpLocks/>
          </p:cNvCxnSpPr>
          <p:nvPr/>
        </p:nvCxnSpPr>
        <p:spPr>
          <a:xfrm flipH="1" flipV="1">
            <a:off x="6959973" y="3937681"/>
            <a:ext cx="462799" cy="36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5E4AFB3-889F-024F-A52A-8758293F57C0}"/>
              </a:ext>
            </a:extLst>
          </p:cNvPr>
          <p:cNvCxnSpPr/>
          <p:nvPr/>
        </p:nvCxnSpPr>
        <p:spPr>
          <a:xfrm flipV="1">
            <a:off x="6217022" y="1963269"/>
            <a:ext cx="2309533" cy="1399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12C658-1D54-C643-A8A6-1BC118E69F91}"/>
              </a:ext>
            </a:extLst>
          </p:cNvPr>
          <p:cNvCxnSpPr/>
          <p:nvPr/>
        </p:nvCxnSpPr>
        <p:spPr>
          <a:xfrm flipH="1" flipV="1">
            <a:off x="2017337" y="2323918"/>
            <a:ext cx="3264277" cy="165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C95EDB5-6E4F-9244-8551-461D43949B1B}"/>
              </a:ext>
            </a:extLst>
          </p:cNvPr>
          <p:cNvCxnSpPr/>
          <p:nvPr/>
        </p:nvCxnSpPr>
        <p:spPr>
          <a:xfrm rot="10800000">
            <a:off x="4908177" y="551329"/>
            <a:ext cx="2853021" cy="2597638"/>
          </a:xfrm>
          <a:prstGeom prst="bentConnector3">
            <a:avLst>
              <a:gd name="adj1" fmla="val 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773560B-D552-0246-BB1F-9E106F996C93}"/>
              </a:ext>
            </a:extLst>
          </p:cNvPr>
          <p:cNvSpPr txBox="1"/>
          <p:nvPr/>
        </p:nvSpPr>
        <p:spPr>
          <a:xfrm>
            <a:off x="7533719" y="4342422"/>
            <a:ext cx="27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Parameter symbol table</a:t>
            </a:r>
          </a:p>
        </p:txBody>
      </p:sp>
    </p:spTree>
    <p:extLst>
      <p:ext uri="{BB962C8B-B14F-4D97-AF65-F5344CB8AC3E}">
        <p14:creationId xmlns:p14="http://schemas.microsoft.com/office/powerpoint/2010/main" val="10877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149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MiniQuiz 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MiniQuiz 10</dc:title>
  <dc:creator>Shivam Handa</dc:creator>
  <cp:lastModifiedBy>Shivam Handa</cp:lastModifiedBy>
  <cp:revision>4</cp:revision>
  <dcterms:created xsi:type="dcterms:W3CDTF">2022-02-16T19:36:26Z</dcterms:created>
  <dcterms:modified xsi:type="dcterms:W3CDTF">2022-02-16T20:13:40Z</dcterms:modified>
</cp:coreProperties>
</file>