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63" r:id="rId5"/>
    <p:sldId id="259" r:id="rId6"/>
    <p:sldId id="264" r:id="rId7"/>
    <p:sldId id="274" r:id="rId8"/>
    <p:sldId id="275" r:id="rId9"/>
    <p:sldId id="266" r:id="rId10"/>
    <p:sldId id="267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40E7-C8B9-294C-9E99-B000CD35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32FA-475F-AA4E-87E0-A8D67DDC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9E86-5F93-6445-A92D-C890B178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CD78-D5A5-3341-878F-49062D32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DC9E-008A-EA44-9B1E-5BB6CC89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B947-45E3-3D4D-BE68-36FE063B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D617F-665E-4840-B749-875C89C9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9AF6-D971-1E4B-930D-EFF1A07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BF61-F137-1A47-B7C0-46E6E686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71BD-FC33-8F48-BFF6-CC5F7B78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2573F-7685-5741-B297-E4EE9FB94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03E29-2733-9240-BF14-EED16868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FB86F-13CC-6440-8A11-AC3A20D4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E25F-3864-194B-B585-17B7FAE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05BC-C21E-CF4E-B2B2-9E9404E1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D9E7-10C2-A147-8406-3136387A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E427-5907-FE45-9EE1-9AF0F321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E725-C618-8A4F-91E4-1840A25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6238-22D8-8C41-AD09-8996244D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91DE-27C5-CF43-9129-1FF82F5D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14AF-86FD-1B44-AB8D-D3F7C4C1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540DA-54B9-9B4A-A563-1350105B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17CB-B47A-D24E-BCA9-DC87B433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C8CC-4881-4F4F-8C71-0A2C83F1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3CF1-9D36-2149-901A-02E5525E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B250-255D-A846-A00E-82A872F7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DA61-EDAF-834E-9DF5-35A36BE4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40870-0BDB-8840-B79D-B05521FAA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24F1-62DB-EF4A-8FAF-3593BC59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4C96-0794-7E42-8424-540F58D1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A117-8F58-1447-8FC0-64CB5816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839-CEC3-DA45-B027-AA859F36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2CD21-6353-734D-8969-FD473735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ED27-9486-2F48-969E-FF0A833D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E72A6-3964-CC4F-A8DB-967374C0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22013-0BA6-C245-BDF0-542D56CDB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F45F2-05D2-7C42-8A5A-B610523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88B70-BEF8-B044-B0F1-740FC88F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51B37-C9CA-AF4A-8820-3B986B9E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3E64-3614-6C43-A9D6-29A1CF99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B3EAD-3146-6546-A806-B9F67EA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F4C78-3C9D-1445-B4AE-69E90681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F7B32-A32C-D546-92D9-46E056D6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A69C9-3186-A742-9653-8A55051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73E2-0218-9545-9F76-37C73A40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2E1AE-9DC7-A248-9D5E-DFC3DAD9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3EF-9604-5543-A682-5F3641CD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C18B-8729-C448-A38E-B9533206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256DC-C952-294C-85C7-E0E820EF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B810-54FF-B544-8FEF-E215C7F4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8CFBE-5490-BB43-AD10-BFC5B5D4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3A29-EBEE-254A-A7AB-CC5A4C91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110B-3B92-F348-A577-CD244D6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FDD84-A422-384D-B4C2-09329B101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DF18F-E5B4-C44D-8A91-C50AB47B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55DF-F948-8D4F-90F1-CCEA2319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A491-80D5-E34F-957B-E980A42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2D57-D5E4-5B41-B561-378B8BF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B6BDB-F2D3-7D47-BAE5-6C6046C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2F13-D676-E44B-9E88-3A952FC0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6846-BA12-914A-8556-D756C3D5D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682B-2BB7-E349-8B84-54451387B5F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BCC4-BFA4-524B-96E7-5BBA98293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76C5-959B-3B48-947F-E6E8EEAE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2FCF-DBAB-8A48-A391-181FBDEF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E88-0B59-9844-B878-DE425F8D4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5C92-4BDA-C746-AC5D-82D98CB09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4AB0B9-8CA2-E645-B167-D69E8E8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9" y="383241"/>
            <a:ext cx="88646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04FF8-FED7-394A-BA37-453954BDC981}"/>
              </a:ext>
            </a:extLst>
          </p:cNvPr>
          <p:cNvSpPr/>
          <p:nvPr/>
        </p:nvSpPr>
        <p:spPr>
          <a:xfrm>
            <a:off x="4920270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1EAAA-8727-AB41-9BA5-857E3FB30DF1}"/>
              </a:ext>
            </a:extLst>
          </p:cNvPr>
          <p:cNvSpPr/>
          <p:nvPr/>
        </p:nvSpPr>
        <p:spPr>
          <a:xfrm>
            <a:off x="8039989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6332-1BC2-2140-9C19-3D9125737C0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3575" y="5756751"/>
            <a:ext cx="125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4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4AB0B9-8CA2-E645-B167-D69E8E8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9" y="383241"/>
            <a:ext cx="88646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04FF8-FED7-394A-BA37-453954BDC981}"/>
              </a:ext>
            </a:extLst>
          </p:cNvPr>
          <p:cNvSpPr/>
          <p:nvPr/>
        </p:nvSpPr>
        <p:spPr>
          <a:xfrm>
            <a:off x="4920270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1EAAA-8727-AB41-9BA5-857E3FB30DF1}"/>
              </a:ext>
            </a:extLst>
          </p:cNvPr>
          <p:cNvSpPr/>
          <p:nvPr/>
        </p:nvSpPr>
        <p:spPr>
          <a:xfrm>
            <a:off x="8039989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6332-1BC2-2140-9C19-3D9125737C0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3575" y="5756751"/>
            <a:ext cx="125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50D882A-2C8C-C343-98E3-BCE32AF6BEE6}"/>
              </a:ext>
            </a:extLst>
          </p:cNvPr>
          <p:cNvSpPr/>
          <p:nvPr/>
        </p:nvSpPr>
        <p:spPr>
          <a:xfrm>
            <a:off x="5466454" y="3905144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e!=0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6D7CD8-3A55-CF41-A838-1BA0CA2CCF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51923" y="4666129"/>
            <a:ext cx="0" cy="6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016CEE-050F-074D-B680-AE07FB1D81F7}"/>
              </a:ext>
            </a:extLst>
          </p:cNvPr>
          <p:cNvCxnSpPr/>
          <p:nvPr/>
        </p:nvCxnSpPr>
        <p:spPr>
          <a:xfrm>
            <a:off x="6783575" y="4598894"/>
            <a:ext cx="1862884" cy="7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2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4AB0B9-8CA2-E645-B167-D69E8E8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9" y="383241"/>
            <a:ext cx="88646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04FF8-FED7-394A-BA37-453954BDC981}"/>
              </a:ext>
            </a:extLst>
          </p:cNvPr>
          <p:cNvSpPr/>
          <p:nvPr/>
        </p:nvSpPr>
        <p:spPr>
          <a:xfrm>
            <a:off x="4920270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1EAAA-8727-AB41-9BA5-857E3FB30DF1}"/>
              </a:ext>
            </a:extLst>
          </p:cNvPr>
          <p:cNvSpPr/>
          <p:nvPr/>
        </p:nvSpPr>
        <p:spPr>
          <a:xfrm>
            <a:off x="8039989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6332-1BC2-2140-9C19-3D9125737C0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3575" y="5756751"/>
            <a:ext cx="125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3E3CA11-A6CD-7144-A155-3EA6141EF581}"/>
              </a:ext>
            </a:extLst>
          </p:cNvPr>
          <p:cNvSpPr/>
          <p:nvPr/>
        </p:nvSpPr>
        <p:spPr>
          <a:xfrm>
            <a:off x="6324299" y="2920492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d&gt;=3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50D882A-2C8C-C343-98E3-BCE32AF6BEE6}"/>
              </a:ext>
            </a:extLst>
          </p:cNvPr>
          <p:cNvSpPr/>
          <p:nvPr/>
        </p:nvSpPr>
        <p:spPr>
          <a:xfrm>
            <a:off x="5466454" y="3905144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e!=0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DB477-FD65-014D-A1CD-BC79CC74B52D}"/>
              </a:ext>
            </a:extLst>
          </p:cNvPr>
          <p:cNvCxnSpPr/>
          <p:nvPr/>
        </p:nvCxnSpPr>
        <p:spPr>
          <a:xfrm flipH="1">
            <a:off x="6601876" y="3631376"/>
            <a:ext cx="181699" cy="4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6D7CD8-3A55-CF41-A838-1BA0CA2CCF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51923" y="4666129"/>
            <a:ext cx="0" cy="6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016CEE-050F-074D-B680-AE07FB1D81F7}"/>
              </a:ext>
            </a:extLst>
          </p:cNvPr>
          <p:cNvCxnSpPr/>
          <p:nvPr/>
        </p:nvCxnSpPr>
        <p:spPr>
          <a:xfrm>
            <a:off x="6783575" y="4598894"/>
            <a:ext cx="1862884" cy="7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BF1C8-154F-DE41-B293-02BC18206057}"/>
              </a:ext>
            </a:extLst>
          </p:cNvPr>
          <p:cNvCxnSpPr/>
          <p:nvPr/>
        </p:nvCxnSpPr>
        <p:spPr>
          <a:xfrm>
            <a:off x="7611035" y="3631376"/>
            <a:ext cx="1089212" cy="16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1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4AB0B9-8CA2-E645-B167-D69E8E8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9" y="383241"/>
            <a:ext cx="88646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04FF8-FED7-394A-BA37-453954BDC981}"/>
              </a:ext>
            </a:extLst>
          </p:cNvPr>
          <p:cNvSpPr/>
          <p:nvPr/>
        </p:nvSpPr>
        <p:spPr>
          <a:xfrm>
            <a:off x="4920270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1EAAA-8727-AB41-9BA5-857E3FB30DF1}"/>
              </a:ext>
            </a:extLst>
          </p:cNvPr>
          <p:cNvSpPr/>
          <p:nvPr/>
        </p:nvSpPr>
        <p:spPr>
          <a:xfrm>
            <a:off x="8039989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6332-1BC2-2140-9C19-3D9125737C0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3575" y="5756751"/>
            <a:ext cx="125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3E3CA11-A6CD-7144-A155-3EA6141EF581}"/>
              </a:ext>
            </a:extLst>
          </p:cNvPr>
          <p:cNvSpPr/>
          <p:nvPr/>
        </p:nvSpPr>
        <p:spPr>
          <a:xfrm>
            <a:off x="6324299" y="2920492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d&gt;=3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50D882A-2C8C-C343-98E3-BCE32AF6BEE6}"/>
              </a:ext>
            </a:extLst>
          </p:cNvPr>
          <p:cNvSpPr/>
          <p:nvPr/>
        </p:nvSpPr>
        <p:spPr>
          <a:xfrm>
            <a:off x="5466454" y="3905144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e!=0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8B264A2-5945-F748-A660-CB2B15A07548}"/>
              </a:ext>
            </a:extLst>
          </p:cNvPr>
          <p:cNvSpPr/>
          <p:nvPr/>
        </p:nvSpPr>
        <p:spPr>
          <a:xfrm>
            <a:off x="4886186" y="2183307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&gt;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D900AF-8844-B547-A48D-8893903D3184}"/>
              </a:ext>
            </a:extLst>
          </p:cNvPr>
          <p:cNvCxnSpPr/>
          <p:nvPr/>
        </p:nvCxnSpPr>
        <p:spPr>
          <a:xfrm>
            <a:off x="5271247" y="2920492"/>
            <a:ext cx="195207" cy="24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FF1D1-1B30-5646-8D49-96E8F2C9BA0D}"/>
              </a:ext>
            </a:extLst>
          </p:cNvPr>
          <p:cNvCxnSpPr/>
          <p:nvPr/>
        </p:nvCxnSpPr>
        <p:spPr>
          <a:xfrm>
            <a:off x="6212541" y="2920492"/>
            <a:ext cx="571034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DB477-FD65-014D-A1CD-BC79CC74B52D}"/>
              </a:ext>
            </a:extLst>
          </p:cNvPr>
          <p:cNvCxnSpPr/>
          <p:nvPr/>
        </p:nvCxnSpPr>
        <p:spPr>
          <a:xfrm flipH="1">
            <a:off x="6601876" y="3631376"/>
            <a:ext cx="181699" cy="4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6D7CD8-3A55-CF41-A838-1BA0CA2CCF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51923" y="4666129"/>
            <a:ext cx="0" cy="6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016CEE-050F-074D-B680-AE07FB1D81F7}"/>
              </a:ext>
            </a:extLst>
          </p:cNvPr>
          <p:cNvCxnSpPr/>
          <p:nvPr/>
        </p:nvCxnSpPr>
        <p:spPr>
          <a:xfrm>
            <a:off x="6783575" y="4598894"/>
            <a:ext cx="1862884" cy="7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BF1C8-154F-DE41-B293-02BC18206057}"/>
              </a:ext>
            </a:extLst>
          </p:cNvPr>
          <p:cNvCxnSpPr/>
          <p:nvPr/>
        </p:nvCxnSpPr>
        <p:spPr>
          <a:xfrm>
            <a:off x="7611035" y="3631376"/>
            <a:ext cx="1089212" cy="16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4AB0B9-8CA2-E645-B167-D69E8E8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9" y="383241"/>
            <a:ext cx="88646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04FF8-FED7-394A-BA37-453954BDC981}"/>
              </a:ext>
            </a:extLst>
          </p:cNvPr>
          <p:cNvSpPr/>
          <p:nvPr/>
        </p:nvSpPr>
        <p:spPr>
          <a:xfrm>
            <a:off x="4920270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1EAAA-8727-AB41-9BA5-857E3FB30DF1}"/>
              </a:ext>
            </a:extLst>
          </p:cNvPr>
          <p:cNvSpPr/>
          <p:nvPr/>
        </p:nvSpPr>
        <p:spPr>
          <a:xfrm>
            <a:off x="8039989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6332-1BC2-2140-9C19-3D9125737C0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3575" y="5756751"/>
            <a:ext cx="125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3E3CA11-A6CD-7144-A155-3EA6141EF581}"/>
              </a:ext>
            </a:extLst>
          </p:cNvPr>
          <p:cNvSpPr/>
          <p:nvPr/>
        </p:nvSpPr>
        <p:spPr>
          <a:xfrm>
            <a:off x="6324299" y="2920492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d&gt;=3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50D882A-2C8C-C343-98E3-BCE32AF6BEE6}"/>
              </a:ext>
            </a:extLst>
          </p:cNvPr>
          <p:cNvSpPr/>
          <p:nvPr/>
        </p:nvSpPr>
        <p:spPr>
          <a:xfrm>
            <a:off x="5466454" y="3905144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e!=0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8B264A2-5945-F748-A660-CB2B15A07548}"/>
              </a:ext>
            </a:extLst>
          </p:cNvPr>
          <p:cNvSpPr/>
          <p:nvPr/>
        </p:nvSpPr>
        <p:spPr>
          <a:xfrm>
            <a:off x="4886186" y="2183307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&gt; 0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A7FB16-E215-F24F-BB0A-394DD4680C54}"/>
              </a:ext>
            </a:extLst>
          </p:cNvPr>
          <p:cNvSpPr/>
          <p:nvPr/>
        </p:nvSpPr>
        <p:spPr>
          <a:xfrm>
            <a:off x="1657327" y="2622846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!=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7D53F-A40E-1C46-A9B0-9FD519D67429}"/>
              </a:ext>
            </a:extLst>
          </p:cNvPr>
          <p:cNvCxnSpPr>
            <a:stCxn id="13" idx="2"/>
            <a:endCxn id="6" idx="1"/>
          </p:cNvCxnSpPr>
          <p:nvPr/>
        </p:nvCxnSpPr>
        <p:spPr>
          <a:xfrm>
            <a:off x="2515172" y="3631376"/>
            <a:ext cx="2405098" cy="212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9C4398-B8C8-464A-AF87-16ABFBA90AB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864224" y="2687572"/>
            <a:ext cx="2021962" cy="74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D900AF-8844-B547-A48D-8893903D3184}"/>
              </a:ext>
            </a:extLst>
          </p:cNvPr>
          <p:cNvCxnSpPr/>
          <p:nvPr/>
        </p:nvCxnSpPr>
        <p:spPr>
          <a:xfrm>
            <a:off x="5271247" y="2920492"/>
            <a:ext cx="195207" cy="24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FF1D1-1B30-5646-8D49-96E8F2C9BA0D}"/>
              </a:ext>
            </a:extLst>
          </p:cNvPr>
          <p:cNvCxnSpPr/>
          <p:nvPr/>
        </p:nvCxnSpPr>
        <p:spPr>
          <a:xfrm>
            <a:off x="6212541" y="2920492"/>
            <a:ext cx="571034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DB477-FD65-014D-A1CD-BC79CC74B52D}"/>
              </a:ext>
            </a:extLst>
          </p:cNvPr>
          <p:cNvCxnSpPr/>
          <p:nvPr/>
        </p:nvCxnSpPr>
        <p:spPr>
          <a:xfrm flipH="1">
            <a:off x="6601876" y="3631376"/>
            <a:ext cx="181699" cy="4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6D7CD8-3A55-CF41-A838-1BA0CA2CCF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51923" y="4666129"/>
            <a:ext cx="0" cy="6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016CEE-050F-074D-B680-AE07FB1D81F7}"/>
              </a:ext>
            </a:extLst>
          </p:cNvPr>
          <p:cNvCxnSpPr/>
          <p:nvPr/>
        </p:nvCxnSpPr>
        <p:spPr>
          <a:xfrm>
            <a:off x="6783575" y="4598894"/>
            <a:ext cx="1862884" cy="7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BF1C8-154F-DE41-B293-02BC18206057}"/>
              </a:ext>
            </a:extLst>
          </p:cNvPr>
          <p:cNvCxnSpPr/>
          <p:nvPr/>
        </p:nvCxnSpPr>
        <p:spPr>
          <a:xfrm>
            <a:off x="7611035" y="3631376"/>
            <a:ext cx="1089212" cy="16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6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4AB0B9-8CA2-E645-B167-D69E8E89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9" y="383241"/>
            <a:ext cx="8864600" cy="1143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04FF8-FED7-394A-BA37-453954BDC981}"/>
              </a:ext>
            </a:extLst>
          </p:cNvPr>
          <p:cNvSpPr/>
          <p:nvPr/>
        </p:nvSpPr>
        <p:spPr>
          <a:xfrm>
            <a:off x="4920270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a+=1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1EAAA-8727-AB41-9BA5-857E3FB30DF1}"/>
              </a:ext>
            </a:extLst>
          </p:cNvPr>
          <p:cNvSpPr/>
          <p:nvPr/>
        </p:nvSpPr>
        <p:spPr>
          <a:xfrm>
            <a:off x="8039989" y="5323273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D6332-1BC2-2140-9C19-3D9125737C0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3575" y="5756751"/>
            <a:ext cx="125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3E3CA11-A6CD-7144-A155-3EA6141EF581}"/>
              </a:ext>
            </a:extLst>
          </p:cNvPr>
          <p:cNvSpPr/>
          <p:nvPr/>
        </p:nvSpPr>
        <p:spPr>
          <a:xfrm>
            <a:off x="6324299" y="2920492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d&gt;=3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50D882A-2C8C-C343-98E3-BCE32AF6BEE6}"/>
              </a:ext>
            </a:extLst>
          </p:cNvPr>
          <p:cNvSpPr/>
          <p:nvPr/>
        </p:nvSpPr>
        <p:spPr>
          <a:xfrm>
            <a:off x="5466454" y="3905144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e!=0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8B264A2-5945-F748-A660-CB2B15A07548}"/>
              </a:ext>
            </a:extLst>
          </p:cNvPr>
          <p:cNvSpPr/>
          <p:nvPr/>
        </p:nvSpPr>
        <p:spPr>
          <a:xfrm>
            <a:off x="4886186" y="2183307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&gt;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406FF4F-9F04-F745-BA38-51F1CBEDC308}"/>
              </a:ext>
            </a:extLst>
          </p:cNvPr>
          <p:cNvSpPr/>
          <p:nvPr/>
        </p:nvSpPr>
        <p:spPr>
          <a:xfrm>
            <a:off x="2389841" y="1418999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&lt; 0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A7FB16-E215-F24F-BB0A-394DD4680C54}"/>
              </a:ext>
            </a:extLst>
          </p:cNvPr>
          <p:cNvSpPr/>
          <p:nvPr/>
        </p:nvSpPr>
        <p:spPr>
          <a:xfrm>
            <a:off x="1657327" y="2622846"/>
            <a:ext cx="1715690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!=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21C2E3-AAE9-FB42-B681-423F1DDDC6C9}"/>
              </a:ext>
            </a:extLst>
          </p:cNvPr>
          <p:cNvCxnSpPr>
            <a:endCxn id="13" idx="0"/>
          </p:cNvCxnSpPr>
          <p:nvPr/>
        </p:nvCxnSpPr>
        <p:spPr>
          <a:xfrm flipH="1">
            <a:off x="2515172" y="2183307"/>
            <a:ext cx="483522" cy="43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7D53F-A40E-1C46-A9B0-9FD519D67429}"/>
              </a:ext>
            </a:extLst>
          </p:cNvPr>
          <p:cNvCxnSpPr>
            <a:stCxn id="13" idx="2"/>
            <a:endCxn id="6" idx="1"/>
          </p:cNvCxnSpPr>
          <p:nvPr/>
        </p:nvCxnSpPr>
        <p:spPr>
          <a:xfrm>
            <a:off x="2515172" y="3631376"/>
            <a:ext cx="2405098" cy="212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9C4398-B8C8-464A-AF87-16ABFBA90AB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864224" y="2687572"/>
            <a:ext cx="2021962" cy="74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F80C7A-A715-EF4C-B64B-F11CD1739F54}"/>
              </a:ext>
            </a:extLst>
          </p:cNvPr>
          <p:cNvCxnSpPr/>
          <p:nvPr/>
        </p:nvCxnSpPr>
        <p:spPr>
          <a:xfrm>
            <a:off x="3697941" y="2183307"/>
            <a:ext cx="1222329" cy="43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D900AF-8844-B547-A48D-8893903D3184}"/>
              </a:ext>
            </a:extLst>
          </p:cNvPr>
          <p:cNvCxnSpPr/>
          <p:nvPr/>
        </p:nvCxnSpPr>
        <p:spPr>
          <a:xfrm>
            <a:off x="5271247" y="2920492"/>
            <a:ext cx="195207" cy="24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FF1D1-1B30-5646-8D49-96E8F2C9BA0D}"/>
              </a:ext>
            </a:extLst>
          </p:cNvPr>
          <p:cNvCxnSpPr/>
          <p:nvPr/>
        </p:nvCxnSpPr>
        <p:spPr>
          <a:xfrm>
            <a:off x="6212541" y="2920492"/>
            <a:ext cx="571034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DB477-FD65-014D-A1CD-BC79CC74B52D}"/>
              </a:ext>
            </a:extLst>
          </p:cNvPr>
          <p:cNvCxnSpPr/>
          <p:nvPr/>
        </p:nvCxnSpPr>
        <p:spPr>
          <a:xfrm flipH="1">
            <a:off x="6601876" y="3631376"/>
            <a:ext cx="181699" cy="4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6D7CD8-3A55-CF41-A838-1BA0CA2CCF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51923" y="4666129"/>
            <a:ext cx="0" cy="6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016CEE-050F-074D-B680-AE07FB1D81F7}"/>
              </a:ext>
            </a:extLst>
          </p:cNvPr>
          <p:cNvCxnSpPr/>
          <p:nvPr/>
        </p:nvCxnSpPr>
        <p:spPr>
          <a:xfrm>
            <a:off x="6783575" y="4598894"/>
            <a:ext cx="1862884" cy="7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BF1C8-154F-DE41-B293-02BC18206057}"/>
              </a:ext>
            </a:extLst>
          </p:cNvPr>
          <p:cNvCxnSpPr/>
          <p:nvPr/>
        </p:nvCxnSpPr>
        <p:spPr>
          <a:xfrm>
            <a:off x="7611035" y="3631376"/>
            <a:ext cx="1089212" cy="16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8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263027-31FA-4143-8D7B-2ADFCDDE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93" y="2005402"/>
            <a:ext cx="5765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263027-31FA-4143-8D7B-2ADFCDDE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8" y="625175"/>
            <a:ext cx="5765800" cy="226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2BE6E5-DC04-2543-BAEA-99265C7827A4}"/>
              </a:ext>
            </a:extLst>
          </p:cNvPr>
          <p:cNvSpPr/>
          <p:nvPr/>
        </p:nvSpPr>
        <p:spPr>
          <a:xfrm>
            <a:off x="5561247" y="4316506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 =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1E685-2A45-614D-B972-2A0508CA8ABB}"/>
              </a:ext>
            </a:extLst>
          </p:cNvPr>
          <p:cNvSpPr/>
          <p:nvPr/>
        </p:nvSpPr>
        <p:spPr>
          <a:xfrm>
            <a:off x="8698894" y="4316505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j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F48C66D-C754-4A43-975D-91F98399C64B}"/>
              </a:ext>
            </a:extLst>
          </p:cNvPr>
          <p:cNvSpPr/>
          <p:nvPr/>
        </p:nvSpPr>
        <p:spPr>
          <a:xfrm>
            <a:off x="6960162" y="2532099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j&gt;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89C12C-F1C0-7A47-87ED-8E76B3ADE69F}"/>
              </a:ext>
            </a:extLst>
          </p:cNvPr>
          <p:cNvCxnSpPr>
            <a:stCxn id="10" idx="2"/>
            <a:endCxn id="2" idx="0"/>
          </p:cNvCxnSpPr>
          <p:nvPr/>
        </p:nvCxnSpPr>
        <p:spPr>
          <a:xfrm flipH="1">
            <a:off x="6492900" y="3540629"/>
            <a:ext cx="1104433" cy="77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40C192-251D-A044-B034-7D86DF196540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7597333" y="3540629"/>
            <a:ext cx="2033214" cy="77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263027-31FA-4143-8D7B-2ADFCDDE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8" y="625175"/>
            <a:ext cx="5765800" cy="226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2BE6E5-DC04-2543-BAEA-99265C7827A4}"/>
              </a:ext>
            </a:extLst>
          </p:cNvPr>
          <p:cNvSpPr/>
          <p:nvPr/>
        </p:nvSpPr>
        <p:spPr>
          <a:xfrm>
            <a:off x="5561247" y="4316506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 =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1E685-2A45-614D-B972-2A0508CA8ABB}"/>
              </a:ext>
            </a:extLst>
          </p:cNvPr>
          <p:cNvSpPr/>
          <p:nvPr/>
        </p:nvSpPr>
        <p:spPr>
          <a:xfrm>
            <a:off x="8698894" y="4316505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j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F48C66D-C754-4A43-975D-91F98399C64B}"/>
              </a:ext>
            </a:extLst>
          </p:cNvPr>
          <p:cNvSpPr/>
          <p:nvPr/>
        </p:nvSpPr>
        <p:spPr>
          <a:xfrm>
            <a:off x="6960162" y="2532099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j&gt;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3D1ED97-6B72-C740-8E1B-35B80048E35D}"/>
              </a:ext>
            </a:extLst>
          </p:cNvPr>
          <p:cNvSpPr/>
          <p:nvPr/>
        </p:nvSpPr>
        <p:spPr>
          <a:xfrm>
            <a:off x="7889363" y="1251957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&gt;0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89C12C-F1C0-7A47-87ED-8E76B3ADE69F}"/>
              </a:ext>
            </a:extLst>
          </p:cNvPr>
          <p:cNvCxnSpPr>
            <a:stCxn id="10" idx="2"/>
            <a:endCxn id="2" idx="0"/>
          </p:cNvCxnSpPr>
          <p:nvPr/>
        </p:nvCxnSpPr>
        <p:spPr>
          <a:xfrm flipH="1">
            <a:off x="6492900" y="3540629"/>
            <a:ext cx="1104433" cy="77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40C192-251D-A044-B034-7D86DF196540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7597333" y="3540629"/>
            <a:ext cx="2033214" cy="77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739B5-6E36-3A4A-BCC8-73A13DEDEE94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8526534" y="2260487"/>
            <a:ext cx="1104013" cy="205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D3C275-6D7D-2A40-B920-575D70FD2AF9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7597333" y="2260487"/>
            <a:ext cx="929201" cy="2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2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263027-31FA-4143-8D7B-2ADFCDDE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8" y="625175"/>
            <a:ext cx="5765800" cy="226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2BE6E5-DC04-2543-BAEA-99265C7827A4}"/>
              </a:ext>
            </a:extLst>
          </p:cNvPr>
          <p:cNvSpPr/>
          <p:nvPr/>
        </p:nvSpPr>
        <p:spPr>
          <a:xfrm>
            <a:off x="5561247" y="4316506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 =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1E685-2A45-614D-B972-2A0508CA8ABB}"/>
              </a:ext>
            </a:extLst>
          </p:cNvPr>
          <p:cNvSpPr/>
          <p:nvPr/>
        </p:nvSpPr>
        <p:spPr>
          <a:xfrm>
            <a:off x="8698894" y="4316505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5F983-8388-DF45-9AE0-88449B92D01A}"/>
              </a:ext>
            </a:extLst>
          </p:cNvPr>
          <p:cNvSpPr/>
          <p:nvPr/>
        </p:nvSpPr>
        <p:spPr>
          <a:xfrm>
            <a:off x="7300400" y="5726685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B405D-F126-6843-A4E3-130DEF6A3B6E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492900" y="5183461"/>
            <a:ext cx="1739153" cy="5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17F50-B14D-9F4F-A741-376C9297D54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232053" y="5183460"/>
            <a:ext cx="1398494" cy="54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AF48C66D-C754-4A43-975D-91F98399C64B}"/>
              </a:ext>
            </a:extLst>
          </p:cNvPr>
          <p:cNvSpPr/>
          <p:nvPr/>
        </p:nvSpPr>
        <p:spPr>
          <a:xfrm>
            <a:off x="6960162" y="2532099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j&gt;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3D1ED97-6B72-C740-8E1B-35B80048E35D}"/>
              </a:ext>
            </a:extLst>
          </p:cNvPr>
          <p:cNvSpPr/>
          <p:nvPr/>
        </p:nvSpPr>
        <p:spPr>
          <a:xfrm>
            <a:off x="7889363" y="1251957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&gt;0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89C12C-F1C0-7A47-87ED-8E76B3ADE69F}"/>
              </a:ext>
            </a:extLst>
          </p:cNvPr>
          <p:cNvCxnSpPr>
            <a:stCxn id="10" idx="2"/>
            <a:endCxn id="2" idx="0"/>
          </p:cNvCxnSpPr>
          <p:nvPr/>
        </p:nvCxnSpPr>
        <p:spPr>
          <a:xfrm flipH="1">
            <a:off x="6492900" y="3540629"/>
            <a:ext cx="1104433" cy="77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40C192-251D-A044-B034-7D86DF196540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7597333" y="3540629"/>
            <a:ext cx="2033214" cy="77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739B5-6E36-3A4A-BCC8-73A13DEDEE94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8526534" y="2260487"/>
            <a:ext cx="1104013" cy="205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D3C275-6D7D-2A40-B920-575D70FD2AF9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7597333" y="2260487"/>
            <a:ext cx="929201" cy="2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6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671998-873A-F74B-AED2-E2F7016D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2" y="733766"/>
            <a:ext cx="4203700" cy="226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8C8A6-4BE5-444C-BF97-2A61AFC88B90}"/>
              </a:ext>
            </a:extLst>
          </p:cNvPr>
          <p:cNvSpPr/>
          <p:nvPr/>
        </p:nvSpPr>
        <p:spPr>
          <a:xfrm>
            <a:off x="6096000" y="342582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FD036-D3D2-C946-B717-3929814D9F3B}"/>
              </a:ext>
            </a:extLst>
          </p:cNvPr>
          <p:cNvSpPr/>
          <p:nvPr/>
        </p:nvSpPr>
        <p:spPr>
          <a:xfrm>
            <a:off x="8097582" y="484350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9283A-FE4F-9944-A6AC-84BD771B5A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027653" y="4292775"/>
            <a:ext cx="2001582" cy="5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1BC52596-38F3-A549-8430-B4B1D9B664E1}"/>
              </a:ext>
            </a:extLst>
          </p:cNvPr>
          <p:cNvSpPr/>
          <p:nvPr/>
        </p:nvSpPr>
        <p:spPr>
          <a:xfrm>
            <a:off x="8179993" y="1864066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c&lt;N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DF254-FC59-8D47-877F-F87605EF34C4}"/>
              </a:ext>
            </a:extLst>
          </p:cNvPr>
          <p:cNvCxnSpPr/>
          <p:nvPr/>
        </p:nvCxnSpPr>
        <p:spPr>
          <a:xfrm flipH="1">
            <a:off x="6915594" y="2872596"/>
            <a:ext cx="1901570" cy="5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7F1C2E-696B-2848-9FAC-508BC6655E8D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8817164" y="2872596"/>
            <a:ext cx="212071" cy="19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3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671998-873A-F74B-AED2-E2F7016D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2" y="733766"/>
            <a:ext cx="4203700" cy="226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8C8A6-4BE5-444C-BF97-2A61AFC88B90}"/>
              </a:ext>
            </a:extLst>
          </p:cNvPr>
          <p:cNvSpPr/>
          <p:nvPr/>
        </p:nvSpPr>
        <p:spPr>
          <a:xfrm>
            <a:off x="6096000" y="342582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FD036-D3D2-C946-B717-3929814D9F3B}"/>
              </a:ext>
            </a:extLst>
          </p:cNvPr>
          <p:cNvSpPr/>
          <p:nvPr/>
        </p:nvSpPr>
        <p:spPr>
          <a:xfrm>
            <a:off x="8097582" y="484350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9283A-FE4F-9944-A6AC-84BD771B5A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027653" y="4292775"/>
            <a:ext cx="2001582" cy="5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1BC52596-38F3-A549-8430-B4B1D9B664E1}"/>
              </a:ext>
            </a:extLst>
          </p:cNvPr>
          <p:cNvSpPr/>
          <p:nvPr/>
        </p:nvSpPr>
        <p:spPr>
          <a:xfrm>
            <a:off x="8179993" y="1864066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c&lt;N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DF254-FC59-8D47-877F-F87605EF34C4}"/>
              </a:ext>
            </a:extLst>
          </p:cNvPr>
          <p:cNvCxnSpPr/>
          <p:nvPr/>
        </p:nvCxnSpPr>
        <p:spPr>
          <a:xfrm flipH="1">
            <a:off x="6915594" y="2872596"/>
            <a:ext cx="1901570" cy="5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7F1C2E-696B-2848-9FAC-508BC6655E8D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8817164" y="2872596"/>
            <a:ext cx="212071" cy="19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357EAD5-74BA-5E4F-A0A6-43ADF5776425}"/>
              </a:ext>
            </a:extLst>
          </p:cNvPr>
          <p:cNvSpPr/>
          <p:nvPr/>
        </p:nvSpPr>
        <p:spPr>
          <a:xfrm>
            <a:off x="9130778" y="841068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51FC7-9841-8D4F-AB9E-A8202F3EB32C}"/>
              </a:ext>
            </a:extLst>
          </p:cNvPr>
          <p:cNvSpPr/>
          <p:nvPr/>
        </p:nvSpPr>
        <p:spPr>
          <a:xfrm>
            <a:off x="10081563" y="271573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0EE62-3215-AD40-B7DD-79600741DB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817164" y="1586753"/>
            <a:ext cx="632200" cy="27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98B545-25DF-AC43-B234-5AF205C6A676}"/>
              </a:ext>
            </a:extLst>
          </p:cNvPr>
          <p:cNvCxnSpPr>
            <a:endCxn id="17" idx="0"/>
          </p:cNvCxnSpPr>
          <p:nvPr/>
        </p:nvCxnSpPr>
        <p:spPr>
          <a:xfrm>
            <a:off x="10081563" y="1586753"/>
            <a:ext cx="931653" cy="11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671998-873A-F74B-AED2-E2F7016D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2" y="733766"/>
            <a:ext cx="4203700" cy="226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8C8A6-4BE5-444C-BF97-2A61AFC88B90}"/>
              </a:ext>
            </a:extLst>
          </p:cNvPr>
          <p:cNvSpPr/>
          <p:nvPr/>
        </p:nvSpPr>
        <p:spPr>
          <a:xfrm>
            <a:off x="6096000" y="342582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FD036-D3D2-C946-B717-3929814D9F3B}"/>
              </a:ext>
            </a:extLst>
          </p:cNvPr>
          <p:cNvSpPr/>
          <p:nvPr/>
        </p:nvSpPr>
        <p:spPr>
          <a:xfrm>
            <a:off x="8097582" y="484350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9283A-FE4F-9944-A6AC-84BD771B5A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027653" y="4292775"/>
            <a:ext cx="2001582" cy="5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1BC52596-38F3-A549-8430-B4B1D9B664E1}"/>
              </a:ext>
            </a:extLst>
          </p:cNvPr>
          <p:cNvSpPr/>
          <p:nvPr/>
        </p:nvSpPr>
        <p:spPr>
          <a:xfrm>
            <a:off x="8179993" y="1864066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c&lt;N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DF254-FC59-8D47-877F-F87605EF34C4}"/>
              </a:ext>
            </a:extLst>
          </p:cNvPr>
          <p:cNvCxnSpPr/>
          <p:nvPr/>
        </p:nvCxnSpPr>
        <p:spPr>
          <a:xfrm flipH="1">
            <a:off x="6915594" y="2872596"/>
            <a:ext cx="1901570" cy="5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7F1C2E-696B-2848-9FAC-508BC6655E8D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8817164" y="2872596"/>
            <a:ext cx="212071" cy="19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357EAD5-74BA-5E4F-A0A6-43ADF5776425}"/>
              </a:ext>
            </a:extLst>
          </p:cNvPr>
          <p:cNvSpPr/>
          <p:nvPr/>
        </p:nvSpPr>
        <p:spPr>
          <a:xfrm>
            <a:off x="9130778" y="841068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51FC7-9841-8D4F-AB9E-A8202F3EB32C}"/>
              </a:ext>
            </a:extLst>
          </p:cNvPr>
          <p:cNvSpPr/>
          <p:nvPr/>
        </p:nvSpPr>
        <p:spPr>
          <a:xfrm>
            <a:off x="10081563" y="271573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0EE62-3215-AD40-B7DD-79600741DB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817164" y="1586753"/>
            <a:ext cx="632200" cy="27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98B545-25DF-AC43-B234-5AF205C6A676}"/>
              </a:ext>
            </a:extLst>
          </p:cNvPr>
          <p:cNvCxnSpPr>
            <a:endCxn id="17" idx="0"/>
          </p:cNvCxnSpPr>
          <p:nvPr/>
        </p:nvCxnSpPr>
        <p:spPr>
          <a:xfrm>
            <a:off x="10081563" y="1586753"/>
            <a:ext cx="931653" cy="11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3766A5C6-84CE-1946-8567-23E6AC2F7E42}"/>
              </a:ext>
            </a:extLst>
          </p:cNvPr>
          <p:cNvSpPr/>
          <p:nvPr/>
        </p:nvSpPr>
        <p:spPr>
          <a:xfrm>
            <a:off x="10112901" y="13735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&gt;=0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C53A82-111A-844E-BC63-F753D2911354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>
            <a:off x="10750072" y="1022265"/>
            <a:ext cx="263144" cy="16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E39E73-6F43-C643-BD18-262A02D510A6}"/>
              </a:ext>
            </a:extLst>
          </p:cNvPr>
          <p:cNvCxnSpPr/>
          <p:nvPr/>
        </p:nvCxnSpPr>
        <p:spPr>
          <a:xfrm flipH="1">
            <a:off x="10112901" y="841068"/>
            <a:ext cx="318586" cy="2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671998-873A-F74B-AED2-E2F7016D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2" y="733766"/>
            <a:ext cx="4203700" cy="226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8C8A6-4BE5-444C-BF97-2A61AFC88B90}"/>
              </a:ext>
            </a:extLst>
          </p:cNvPr>
          <p:cNvSpPr/>
          <p:nvPr/>
        </p:nvSpPr>
        <p:spPr>
          <a:xfrm>
            <a:off x="6096000" y="342582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FD036-D3D2-C946-B717-3929814D9F3B}"/>
              </a:ext>
            </a:extLst>
          </p:cNvPr>
          <p:cNvSpPr/>
          <p:nvPr/>
        </p:nvSpPr>
        <p:spPr>
          <a:xfrm>
            <a:off x="8097582" y="484350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9283A-FE4F-9944-A6AC-84BD771B5A3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027653" y="4292775"/>
            <a:ext cx="2001582" cy="5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1BC52596-38F3-A549-8430-B4B1D9B664E1}"/>
              </a:ext>
            </a:extLst>
          </p:cNvPr>
          <p:cNvSpPr/>
          <p:nvPr/>
        </p:nvSpPr>
        <p:spPr>
          <a:xfrm>
            <a:off x="8179993" y="1864066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c&lt;N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DF254-FC59-8D47-877F-F87605EF34C4}"/>
              </a:ext>
            </a:extLst>
          </p:cNvPr>
          <p:cNvCxnSpPr/>
          <p:nvPr/>
        </p:nvCxnSpPr>
        <p:spPr>
          <a:xfrm flipH="1">
            <a:off x="6915594" y="2872596"/>
            <a:ext cx="1901570" cy="5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7F1C2E-696B-2848-9FAC-508BC6655E8D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8817164" y="2872596"/>
            <a:ext cx="212071" cy="19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357EAD5-74BA-5E4F-A0A6-43ADF5776425}"/>
              </a:ext>
            </a:extLst>
          </p:cNvPr>
          <p:cNvSpPr/>
          <p:nvPr/>
        </p:nvSpPr>
        <p:spPr>
          <a:xfrm>
            <a:off x="9130778" y="841068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51FC7-9841-8D4F-AB9E-A8202F3EB32C}"/>
              </a:ext>
            </a:extLst>
          </p:cNvPr>
          <p:cNvSpPr/>
          <p:nvPr/>
        </p:nvSpPr>
        <p:spPr>
          <a:xfrm>
            <a:off x="10081563" y="2715730"/>
            <a:ext cx="1863305" cy="86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80EE62-3215-AD40-B7DD-79600741DBE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817164" y="1586753"/>
            <a:ext cx="632200" cy="27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98B545-25DF-AC43-B234-5AF205C6A676}"/>
              </a:ext>
            </a:extLst>
          </p:cNvPr>
          <p:cNvCxnSpPr>
            <a:endCxn id="17" idx="0"/>
          </p:cNvCxnSpPr>
          <p:nvPr/>
        </p:nvCxnSpPr>
        <p:spPr>
          <a:xfrm>
            <a:off x="10081563" y="1586753"/>
            <a:ext cx="931653" cy="11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3766A5C6-84CE-1946-8567-23E6AC2F7E42}"/>
              </a:ext>
            </a:extLst>
          </p:cNvPr>
          <p:cNvSpPr/>
          <p:nvPr/>
        </p:nvSpPr>
        <p:spPr>
          <a:xfrm>
            <a:off x="10112901" y="13735"/>
            <a:ext cx="1274342" cy="10085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&gt;=0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C53A82-111A-844E-BC63-F753D2911354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>
            <a:off x="10750072" y="1022265"/>
            <a:ext cx="263144" cy="169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E39E73-6F43-C643-BD18-262A02D510A6}"/>
              </a:ext>
            </a:extLst>
          </p:cNvPr>
          <p:cNvCxnSpPr/>
          <p:nvPr/>
        </p:nvCxnSpPr>
        <p:spPr>
          <a:xfrm flipH="1">
            <a:off x="10112901" y="841068"/>
            <a:ext cx="318586" cy="28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CA5EEA0-8E17-2E43-B36B-AB91103E4CE8}"/>
              </a:ext>
            </a:extLst>
          </p:cNvPr>
          <p:cNvCxnSpPr>
            <a:stCxn id="7" idx="2"/>
            <a:endCxn id="24" idx="1"/>
          </p:cNvCxnSpPr>
          <p:nvPr/>
        </p:nvCxnSpPr>
        <p:spPr>
          <a:xfrm rot="5400000" flipH="1" flipV="1">
            <a:off x="6974840" y="2572395"/>
            <a:ext cx="5192455" cy="1083666"/>
          </a:xfrm>
          <a:prstGeom prst="bentConnector4">
            <a:avLst>
              <a:gd name="adj1" fmla="val -4403"/>
              <a:gd name="adj2" fmla="val -304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3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154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Mini Quiz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13</dc:title>
  <dc:creator>Shivam Handa</dc:creator>
  <cp:lastModifiedBy>Shivam Handa</cp:lastModifiedBy>
  <cp:revision>4</cp:revision>
  <dcterms:created xsi:type="dcterms:W3CDTF">2022-02-22T20:46:17Z</dcterms:created>
  <dcterms:modified xsi:type="dcterms:W3CDTF">2022-02-22T22:29:16Z</dcterms:modified>
</cp:coreProperties>
</file>