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3AAB-2195-7E42-B77A-48EBE397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9A412-0EFA-8C4F-AF85-55EA20DE9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DCF7-F5FA-664C-9830-85E20D7D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046F-654C-0A42-8430-1F385BE0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F5F9-C2A2-0343-BF9B-7C816567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6ED1-E801-6D4B-B422-9DDB5D2B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9C418-5E96-794D-9B72-165934230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A005-79E3-EF48-8B7B-3EC5DCFC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7AEC-A546-2940-8534-0BE83221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1508-0082-574B-AED3-D1BC83CD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82FD2-091B-9A43-9863-E39C04E1D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D89C7-1EC9-2A43-AA6C-12D46323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867F-9550-1247-A89A-FE735CE5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3333-3A50-9D40-BE29-00EAE827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E32E-DC9E-4843-B955-35418E6D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4E0A-457C-4F4C-BD34-0EDE7937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CCE-72A9-294B-9F2D-06364E0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811E-794B-FE45-A27C-B7B18FD2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ECC0-7B8E-7E45-9A39-A6DD87BC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D855-F4BC-134C-A687-0134F367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4187-931C-C146-97C6-05A752D4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E932-8F12-FA45-BEDD-B5C21448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6825-AAAC-3B44-85A7-58FDCE6E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CB3C-1F13-8643-AC7C-48B8095F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1C2F-8604-614A-AF7F-58AAF814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2A1-D631-104F-A003-B7E32A83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01D-97CE-434C-B63C-9F7C377FB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389E-C3B7-DC4B-9D28-4787DA4F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E039-143A-8643-BA12-09CA9BA0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A209-4AA2-9B47-A935-94D18F64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6D5C-744C-8A4F-B371-2E14B71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111A-833E-4140-B575-E1249B1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4E7F-7B83-424C-BBC4-2E5DC0B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B54F-DC2A-C74B-B721-03C32E735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D1B81-011E-9041-BB84-E7A38C86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2B828-ABDC-7E41-8581-66DF35538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C3D1C-5E33-8746-B0BC-68AE56A8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14A16-5336-DF42-B6F6-480FDA50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9C584-7445-B147-AF31-BCB4707B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023B-629C-594C-9A01-23E97CA2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F6AB8-D7EF-C346-AB3A-8DADEE99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7202-BC52-8C47-AF25-08D593EF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ADD2D-7A1A-D646-A4BB-24C82A83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D3EBD-DEC7-1041-A9A6-0839098F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FEFAA-8AB8-DE45-A6CA-323876A6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1840B-7DEE-C94F-8D8D-6B457253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EA20-F79B-7B45-A12C-A6B9F512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FBDD-1854-7440-B3B0-53F5926C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1E5D1-E4B3-1C42-934F-D923B999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A64FF-39EC-AC45-ACAA-1EC111FD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167A8-9F83-E846-A0B6-BC6B6848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D45F-A310-774B-A1E9-2E7F7C2D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9518-035F-E14B-987D-F279DBC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41D5E-EE87-3D46-8446-C1794DDA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807AD-B460-1948-B90F-83028F7B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072BF-48C9-E94E-B289-90ACE7EE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CFB1-68BA-1A4D-8878-6E357091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31C9-ACF1-154C-923D-11A5DE2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63FD-FB00-F743-8E31-A772DEE4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80D3-4E7A-F14C-9EEF-D8146BA1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D821-9706-DB44-812D-89BD194AD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E025-92AC-DF49-B56F-C16C9A171CC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ADF0-1A6B-7F40-B2E6-D844353BF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A07E-8BBC-AC42-90BB-A1C49AB6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B854-E51F-FA42-B0CB-015ABFFB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7D8E-A475-4B42-82EA-E0C4EB27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8BAD7-3194-9A4B-8F5A-C0EF8211C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ADB37F-917E-AF4F-8C4D-16496A72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" y="437243"/>
            <a:ext cx="76073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ADB37F-917E-AF4F-8C4D-16496A72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" y="437243"/>
            <a:ext cx="7607300" cy="561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0FFA2-07AD-5F49-9CBF-1E885482446D}"/>
              </a:ext>
            </a:extLst>
          </p:cNvPr>
          <p:cNvSpPr/>
          <p:nvPr/>
        </p:nvSpPr>
        <p:spPr>
          <a:xfrm>
            <a:off x="1349829" y="1937657"/>
            <a:ext cx="4615542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29C99-2FA5-3A46-B3E0-11A761593053}"/>
              </a:ext>
            </a:extLst>
          </p:cNvPr>
          <p:cNvSpPr txBox="1"/>
          <p:nvPr/>
        </p:nvSpPr>
        <p:spPr>
          <a:xfrm>
            <a:off x="9231086" y="1001486"/>
            <a:ext cx="2318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func_F</a:t>
            </a:r>
            <a:r>
              <a:rPr lang="en-US" dirty="0"/>
              <a:t>(int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 = 0;</a:t>
            </a:r>
          </a:p>
          <a:p>
            <a:r>
              <a:rPr lang="en-US" dirty="0"/>
              <a:t>	int b = 0;</a:t>
            </a:r>
          </a:p>
          <a:p>
            <a:r>
              <a:rPr lang="en-US" dirty="0"/>
              <a:t>	int c = 0;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ADB37F-917E-AF4F-8C4D-16496A72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" y="437243"/>
            <a:ext cx="7607300" cy="561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0FFA2-07AD-5F49-9CBF-1E885482446D}"/>
              </a:ext>
            </a:extLst>
          </p:cNvPr>
          <p:cNvSpPr/>
          <p:nvPr/>
        </p:nvSpPr>
        <p:spPr>
          <a:xfrm>
            <a:off x="1349829" y="2971800"/>
            <a:ext cx="461554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29C99-2FA5-3A46-B3E0-11A761593053}"/>
              </a:ext>
            </a:extLst>
          </p:cNvPr>
          <p:cNvSpPr txBox="1"/>
          <p:nvPr/>
        </p:nvSpPr>
        <p:spPr>
          <a:xfrm>
            <a:off x="9231086" y="1001486"/>
            <a:ext cx="231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func_F</a:t>
            </a:r>
            <a:r>
              <a:rPr lang="en-US" dirty="0"/>
              <a:t>(int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 = 0;</a:t>
            </a:r>
          </a:p>
          <a:p>
            <a:r>
              <a:rPr lang="en-US" dirty="0"/>
              <a:t>	int b = 0;</a:t>
            </a:r>
          </a:p>
          <a:p>
            <a:r>
              <a:rPr lang="en-US" dirty="0"/>
              <a:t>	int c = 0;</a:t>
            </a:r>
          </a:p>
          <a:p>
            <a:endParaRPr lang="en-US" dirty="0"/>
          </a:p>
          <a:p>
            <a:r>
              <a:rPr lang="en-US" dirty="0"/>
              <a:t>	a = x;</a:t>
            </a:r>
          </a:p>
          <a:p>
            <a:r>
              <a:rPr lang="en-US" dirty="0"/>
              <a:t>	b = 1;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ADB37F-917E-AF4F-8C4D-16496A72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" y="437243"/>
            <a:ext cx="7607300" cy="561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0FFA2-07AD-5F49-9CBF-1E885482446D}"/>
              </a:ext>
            </a:extLst>
          </p:cNvPr>
          <p:cNvSpPr/>
          <p:nvPr/>
        </p:nvSpPr>
        <p:spPr>
          <a:xfrm>
            <a:off x="1328058" y="3733800"/>
            <a:ext cx="461554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29C99-2FA5-3A46-B3E0-11A761593053}"/>
              </a:ext>
            </a:extLst>
          </p:cNvPr>
          <p:cNvSpPr txBox="1"/>
          <p:nvPr/>
        </p:nvSpPr>
        <p:spPr>
          <a:xfrm>
            <a:off x="9231086" y="1001486"/>
            <a:ext cx="2318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func_F</a:t>
            </a:r>
            <a:r>
              <a:rPr lang="en-US" dirty="0"/>
              <a:t>(int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 = 0;</a:t>
            </a:r>
          </a:p>
          <a:p>
            <a:r>
              <a:rPr lang="en-US" dirty="0"/>
              <a:t>	int b = 0;</a:t>
            </a:r>
          </a:p>
          <a:p>
            <a:r>
              <a:rPr lang="en-US" dirty="0"/>
              <a:t>	int c = 0;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 = x;</a:t>
            </a:r>
          </a:p>
          <a:p>
            <a:r>
              <a:rPr lang="en-US" dirty="0"/>
              <a:t>	b = 1;</a:t>
            </a:r>
          </a:p>
          <a:p>
            <a:r>
              <a:rPr lang="en-US" dirty="0"/>
              <a:t>	c=a;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ADB37F-917E-AF4F-8C4D-16496A72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" y="437243"/>
            <a:ext cx="7607300" cy="561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0FFA2-07AD-5F49-9CBF-1E885482446D}"/>
              </a:ext>
            </a:extLst>
          </p:cNvPr>
          <p:cNvSpPr/>
          <p:nvPr/>
        </p:nvSpPr>
        <p:spPr>
          <a:xfrm>
            <a:off x="1393372" y="4452257"/>
            <a:ext cx="5921828" cy="5007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29C99-2FA5-3A46-B3E0-11A761593053}"/>
              </a:ext>
            </a:extLst>
          </p:cNvPr>
          <p:cNvSpPr txBox="1"/>
          <p:nvPr/>
        </p:nvSpPr>
        <p:spPr>
          <a:xfrm>
            <a:off x="9231086" y="1001486"/>
            <a:ext cx="2318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func_F</a:t>
            </a:r>
            <a:r>
              <a:rPr lang="en-US" dirty="0"/>
              <a:t>(int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 = 0;</a:t>
            </a:r>
          </a:p>
          <a:p>
            <a:r>
              <a:rPr lang="en-US" dirty="0"/>
              <a:t>	int b = 0;</a:t>
            </a:r>
          </a:p>
          <a:p>
            <a:r>
              <a:rPr lang="en-US" dirty="0"/>
              <a:t>	int c = 0;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 = x;</a:t>
            </a:r>
          </a:p>
          <a:p>
            <a:r>
              <a:rPr lang="en-US" dirty="0"/>
              <a:t>	b = 1;</a:t>
            </a:r>
          </a:p>
          <a:p>
            <a:r>
              <a:rPr lang="en-US" dirty="0"/>
              <a:t>	c=a;</a:t>
            </a:r>
          </a:p>
          <a:p>
            <a:endParaRPr lang="en-US" dirty="0"/>
          </a:p>
          <a:p>
            <a:r>
              <a:rPr lang="en-US" dirty="0"/>
              <a:t>	c = b + c;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ADB37F-917E-AF4F-8C4D-16496A72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" y="437243"/>
            <a:ext cx="7607300" cy="561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0FFA2-07AD-5F49-9CBF-1E885482446D}"/>
              </a:ext>
            </a:extLst>
          </p:cNvPr>
          <p:cNvSpPr/>
          <p:nvPr/>
        </p:nvSpPr>
        <p:spPr>
          <a:xfrm>
            <a:off x="1382486" y="4963886"/>
            <a:ext cx="5921828" cy="10867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29C99-2FA5-3A46-B3E0-11A761593053}"/>
              </a:ext>
            </a:extLst>
          </p:cNvPr>
          <p:cNvSpPr txBox="1"/>
          <p:nvPr/>
        </p:nvSpPr>
        <p:spPr>
          <a:xfrm>
            <a:off x="9231086" y="1001486"/>
            <a:ext cx="2318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func_F</a:t>
            </a:r>
            <a:r>
              <a:rPr lang="en-US" dirty="0"/>
              <a:t>(int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 = 0;</a:t>
            </a:r>
          </a:p>
          <a:p>
            <a:r>
              <a:rPr lang="en-US" dirty="0"/>
              <a:t>	int b = 0;</a:t>
            </a:r>
          </a:p>
          <a:p>
            <a:r>
              <a:rPr lang="en-US" dirty="0"/>
              <a:t>	int c = 0;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 = x;</a:t>
            </a:r>
          </a:p>
          <a:p>
            <a:r>
              <a:rPr lang="en-US" dirty="0"/>
              <a:t>	b = 1;</a:t>
            </a:r>
          </a:p>
          <a:p>
            <a:r>
              <a:rPr lang="en-US" dirty="0"/>
              <a:t>	c=a;</a:t>
            </a:r>
          </a:p>
          <a:p>
            <a:endParaRPr lang="en-US" dirty="0"/>
          </a:p>
          <a:p>
            <a:r>
              <a:rPr lang="en-US" dirty="0"/>
              <a:t>	c = b + c;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c;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221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 Quiz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14</dc:title>
  <dc:creator>Shivam Handa</dc:creator>
  <cp:lastModifiedBy>Shivam Handa</cp:lastModifiedBy>
  <cp:revision>1</cp:revision>
  <dcterms:created xsi:type="dcterms:W3CDTF">2022-02-23T23:39:21Z</dcterms:created>
  <dcterms:modified xsi:type="dcterms:W3CDTF">2022-02-23T23:53:05Z</dcterms:modified>
</cp:coreProperties>
</file>