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FB56-1B27-B040-9DD4-E1AB495C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948D7-06A2-1244-99C1-7845BC4FC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5974-A97C-4045-9E5F-D168121A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7D49-1026-6546-86CB-34F4E9E1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DE0E-AA3F-2E49-B6D1-C9EE9E0C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6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8F76-6419-DD48-AECC-B2DFAAE1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13722-5F32-DB48-AEAF-9BACC18A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F8CF-5C59-5A43-8732-C97D3736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FAF0-B067-BB45-A805-F8268F19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F8F41-278A-1248-B364-8A9A9376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8AE4C-336F-0C4E-8D12-9C8CC1482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07C88-0219-1B41-B591-9033851E3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5192-4F08-D64B-960E-E5D85587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C4D6-5DC3-2144-BE3F-AD6FED2B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4DFD0-0F9C-8A4C-9F9A-B675C011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F07D-A645-F247-8B57-31BE26CD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AAD6-6A47-3B48-B500-E913FAFE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D38C-A5EC-764F-B8A4-B3758FC6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4E95-BEEA-8D44-A905-635340C1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10E8-D5C3-6540-805D-F3B41FB2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820C-4C2D-5C4C-B36C-AE801903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F6A1-729B-4E41-8D6D-9E11D471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A815-1FEC-0444-ACB8-5EC35911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813C-1B02-2243-87A0-CE9A75C2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7370-B925-A24C-B5C2-83780D0D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9212-FBC4-F542-B529-9B8EBDF8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BAC8-5779-9D43-BD74-B68643EB9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BC986-68F7-3D47-BA14-EC34ADDBF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DC722-0477-7147-B30E-46F7E4EB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39AD5-F3DF-7C4A-907A-ED26FA3B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F2A8C-44EC-1B48-B830-552A5F32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F9D-E253-7348-AD7D-F2A950AA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E67BF-2711-FA44-B07A-A3A909D5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E868A-3A7E-F942-A668-F8BBFFFD4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E511-CAC3-F640-9BD9-B2DAE1479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92088-24FA-AE4A-A578-7A25BDB44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30B38-C188-BD47-BBDC-EDE9BE38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19148-BAB5-3848-9DF9-688E1DE4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502C9-F03C-FF4C-8A47-8919DD46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9459-AD9E-B943-AFD7-FC60FDB1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FB670-0BE2-0049-A46A-B32973DD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6D4C3-6558-0543-A99F-CD81787A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A443C-B5AE-DF48-8BD8-2598D0E2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6D288-7BD7-8C4A-9DE7-7C20BE70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F6729-5EFC-104D-8CBD-88DBE380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92E53-7E3D-094A-9420-5F698878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15BB-C515-8344-A9CF-6A89EFA4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47EC-9C5D-D442-8668-B7F93024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D2A55-A314-D34C-806F-431657E2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BA627-6461-484C-9F6E-0A667B26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FA97D-C080-6A49-AD6C-2AD81CF0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2C990-5ECB-D943-8905-EC9C9260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D4D-87AA-7B4A-9AB4-81A61C7D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B7008-0FEC-2B46-A968-458C40BFE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BB733-9862-3B44-91CD-0D571DC0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13AFD-032F-F847-A3E7-DCABA41A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0E128-87E4-AD46-AF50-DBBD0BD8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4E30F-9B35-5749-B95E-D32867AE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6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D34F0-9DDE-914B-AC66-EA78D178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73892-CACD-FC41-80E5-09E4FF78D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5100-4C0C-D045-B163-13AC3007C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9594-9B92-E84B-905C-178F8DE8626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5ABC-DEE2-AF48-9713-253A52943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E7AB-CCD4-ED4D-A994-0120D83A9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9775-AF8A-1C4A-953F-512A3474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5C89-D29E-0C49-9709-0ABB3AD0C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Quiz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CEF93-BA34-5142-AE77-95F81F6B3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7A8B770-F48A-9E45-816F-E2D9514E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7" y="854205"/>
            <a:ext cx="2463800" cy="99964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28AF7E5-45AC-2F46-9C65-6143C7022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07" y="4119932"/>
            <a:ext cx="8509000" cy="245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21082-6B35-7745-8509-1F11C9861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2007507"/>
            <a:ext cx="4533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1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7A8B770-F48A-9E45-816F-E2D9514E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7" y="854205"/>
            <a:ext cx="2463800" cy="99964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28AF7E5-45AC-2F46-9C65-6143C7022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07" y="4109046"/>
            <a:ext cx="8509000" cy="2451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3626E0-7DEB-934E-A02F-AF69EC2E7BAF}"/>
                  </a:ext>
                </a:extLst>
              </p:cNvPr>
              <p:cNvSpPr txBox="1"/>
              <p:nvPr/>
            </p:nvSpPr>
            <p:spPr>
              <a:xfrm>
                <a:off x="8369026" y="2100614"/>
                <a:ext cx="1128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3626E0-7DEB-934E-A02F-AF69EC2E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26" y="2100614"/>
                <a:ext cx="1128450" cy="276999"/>
              </a:xfrm>
              <a:prstGeom prst="rect">
                <a:avLst/>
              </a:prstGeom>
              <a:blipFill>
                <a:blip r:embed="rId4"/>
                <a:stretch>
                  <a:fillRect l="-4494" r="-337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3EEFC6C4-C025-9B43-A397-C9262129E270}"/>
              </a:ext>
            </a:extLst>
          </p:cNvPr>
          <p:cNvSpPr/>
          <p:nvPr/>
        </p:nvSpPr>
        <p:spPr>
          <a:xfrm rot="10800000">
            <a:off x="3646715" y="4724399"/>
            <a:ext cx="903514" cy="283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713CF7-127F-1049-8636-1C60D67A0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19078"/>
            <a:ext cx="4533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7A8B770-F48A-9E45-816F-E2D9514E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7" y="854205"/>
            <a:ext cx="2463800" cy="99964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28AF7E5-45AC-2F46-9C65-6143C7022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07" y="4119932"/>
            <a:ext cx="8509000" cy="2451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3626E0-7DEB-934E-A02F-AF69EC2E7BAF}"/>
                  </a:ext>
                </a:extLst>
              </p:cNvPr>
              <p:cNvSpPr txBox="1"/>
              <p:nvPr/>
            </p:nvSpPr>
            <p:spPr>
              <a:xfrm>
                <a:off x="8369026" y="2100614"/>
                <a:ext cx="1128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3626E0-7DEB-934E-A02F-AF69EC2E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26" y="2100614"/>
                <a:ext cx="1128450" cy="276999"/>
              </a:xfrm>
              <a:prstGeom prst="rect">
                <a:avLst/>
              </a:prstGeom>
              <a:blipFill>
                <a:blip r:embed="rId4"/>
                <a:stretch>
                  <a:fillRect l="-4494" r="-337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0425D4-A999-5F42-8317-721768EDE6F5}"/>
                  </a:ext>
                </a:extLst>
              </p:cNvPr>
              <p:cNvSpPr txBox="1"/>
              <p:nvPr/>
            </p:nvSpPr>
            <p:spPr>
              <a:xfrm>
                <a:off x="8369026" y="2599568"/>
                <a:ext cx="960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0425D4-A999-5F42-8317-721768EDE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26" y="2599568"/>
                <a:ext cx="960648" cy="276999"/>
              </a:xfrm>
              <a:prstGeom prst="rect">
                <a:avLst/>
              </a:prstGeom>
              <a:blipFill>
                <a:blip r:embed="rId5"/>
                <a:stretch>
                  <a:fillRect l="-5263" r="-921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764EE2-B3AC-354D-A15C-D60055160880}"/>
                  </a:ext>
                </a:extLst>
              </p:cNvPr>
              <p:cNvSpPr txBox="1"/>
              <p:nvPr/>
            </p:nvSpPr>
            <p:spPr>
              <a:xfrm>
                <a:off x="8369026" y="3077618"/>
                <a:ext cx="745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764EE2-B3AC-354D-A15C-D6005516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026" y="3077618"/>
                <a:ext cx="745397" cy="276999"/>
              </a:xfrm>
              <a:prstGeom prst="rect">
                <a:avLst/>
              </a:prstGeom>
              <a:blipFill>
                <a:blip r:embed="rId6"/>
                <a:stretch>
                  <a:fillRect l="-6780" r="-339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>
            <a:extLst>
              <a:ext uri="{FF2B5EF4-FFF2-40B4-BE49-F238E27FC236}">
                <a16:creationId xmlns:a16="http://schemas.microsoft.com/office/drawing/2014/main" id="{76E899CB-915B-9C4E-A7AF-DEF4ADF8099E}"/>
              </a:ext>
            </a:extLst>
          </p:cNvPr>
          <p:cNvSpPr/>
          <p:nvPr/>
        </p:nvSpPr>
        <p:spPr>
          <a:xfrm rot="10800000">
            <a:off x="3429000" y="5540828"/>
            <a:ext cx="903514" cy="283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2406F68-51D1-A04D-8C9B-2C277D62BD5D}"/>
              </a:ext>
            </a:extLst>
          </p:cNvPr>
          <p:cNvSpPr/>
          <p:nvPr/>
        </p:nvSpPr>
        <p:spPr>
          <a:xfrm rot="10800000">
            <a:off x="2977242" y="1491342"/>
            <a:ext cx="903514" cy="283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5C16D-461F-E840-9675-669D074B5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450" y="884128"/>
            <a:ext cx="4533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5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7A8B770-F48A-9E45-816F-E2D9514E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7" y="854205"/>
            <a:ext cx="2463800" cy="99964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28AF7E5-45AC-2F46-9C65-6143C7022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07" y="4119932"/>
            <a:ext cx="8509000" cy="245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A84CB-E579-8248-8420-7E19F1BE1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72" y="1772494"/>
            <a:ext cx="2717800" cy="469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C8ECB-81B7-E44B-BA35-A8FCC4070C7B}"/>
                  </a:ext>
                </a:extLst>
              </p:cNvPr>
              <p:cNvSpPr txBox="1"/>
              <p:nvPr/>
            </p:nvSpPr>
            <p:spPr>
              <a:xfrm>
                <a:off x="6955829" y="1051029"/>
                <a:ext cx="45938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→∘(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C8ECB-81B7-E44B-BA35-A8FCC4070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829" y="1051029"/>
                <a:ext cx="4593847" cy="276999"/>
              </a:xfrm>
              <a:prstGeom prst="rect">
                <a:avLst/>
              </a:prstGeom>
              <a:blipFill>
                <a:blip r:embed="rId5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36C152ED-6227-C54C-A5C0-57394A6A42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671" r="7249" b="3985"/>
          <a:stretch/>
        </p:blipFill>
        <p:spPr>
          <a:xfrm>
            <a:off x="4530272" y="944219"/>
            <a:ext cx="2950645" cy="4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7A8B770-F48A-9E45-816F-E2D9514E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7" y="854205"/>
            <a:ext cx="2463800" cy="99964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28AF7E5-45AC-2F46-9C65-6143C7022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07" y="4119932"/>
            <a:ext cx="8509000" cy="245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A84CB-E579-8248-8420-7E19F1BE1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72" y="1772494"/>
            <a:ext cx="2717800" cy="469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C8ECB-81B7-E44B-BA35-A8FCC4070C7B}"/>
                  </a:ext>
                </a:extLst>
              </p:cNvPr>
              <p:cNvSpPr txBox="1"/>
              <p:nvPr/>
            </p:nvSpPr>
            <p:spPr>
              <a:xfrm>
                <a:off x="6955829" y="1051029"/>
                <a:ext cx="45938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→∘(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C8ECB-81B7-E44B-BA35-A8FCC4070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829" y="1051029"/>
                <a:ext cx="4593847" cy="276999"/>
              </a:xfrm>
              <a:prstGeom prst="rect">
                <a:avLst/>
              </a:prstGeom>
              <a:blipFill>
                <a:blip r:embed="rId5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36C152ED-6227-C54C-A5C0-57394A6A42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671" r="7249" b="3985"/>
          <a:stretch/>
        </p:blipFill>
        <p:spPr>
          <a:xfrm>
            <a:off x="4530272" y="944219"/>
            <a:ext cx="2950645" cy="451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99F1EC-3CBC-214F-91F4-95A79F866105}"/>
                  </a:ext>
                </a:extLst>
              </p:cNvPr>
              <p:cNvSpPr txBox="1"/>
              <p:nvPr/>
            </p:nvSpPr>
            <p:spPr>
              <a:xfrm>
                <a:off x="6005594" y="2308481"/>
                <a:ext cx="2591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𝐶𝑙𝑜𝑠𝑢𝑟𝑒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99F1EC-3CBC-214F-91F4-95A79F866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94" y="2308481"/>
                <a:ext cx="2591479" cy="276999"/>
              </a:xfrm>
              <a:prstGeom prst="rect">
                <a:avLst/>
              </a:prstGeom>
              <a:blipFill>
                <a:blip r:embed="rId7"/>
                <a:stretch>
                  <a:fillRect l="-488" r="-292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88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7A8B770-F48A-9E45-816F-E2D9514E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7" y="854205"/>
            <a:ext cx="2463800" cy="99964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28AF7E5-45AC-2F46-9C65-6143C7022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07" y="4119932"/>
            <a:ext cx="8509000" cy="2451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A84CB-E579-8248-8420-7E19F1BE1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72" y="1772494"/>
            <a:ext cx="2717800" cy="469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C8ECB-81B7-E44B-BA35-A8FCC4070C7B}"/>
                  </a:ext>
                </a:extLst>
              </p:cNvPr>
              <p:cNvSpPr txBox="1"/>
              <p:nvPr/>
            </p:nvSpPr>
            <p:spPr>
              <a:xfrm>
                <a:off x="6955829" y="1051029"/>
                <a:ext cx="45938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→∘(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BC8ECB-81B7-E44B-BA35-A8FCC4070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829" y="1051029"/>
                <a:ext cx="4593847" cy="276999"/>
              </a:xfrm>
              <a:prstGeom prst="rect">
                <a:avLst/>
              </a:prstGeom>
              <a:blipFill>
                <a:blip r:embed="rId5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36C152ED-6227-C54C-A5C0-57394A6A42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671" r="7249" b="3985"/>
          <a:stretch/>
        </p:blipFill>
        <p:spPr>
          <a:xfrm>
            <a:off x="4530272" y="944219"/>
            <a:ext cx="2950645" cy="451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99F1EC-3CBC-214F-91F4-95A79F866105}"/>
                  </a:ext>
                </a:extLst>
              </p:cNvPr>
              <p:cNvSpPr txBox="1"/>
              <p:nvPr/>
            </p:nvSpPr>
            <p:spPr>
              <a:xfrm>
                <a:off x="6005594" y="2308481"/>
                <a:ext cx="4197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𝐶𝑙𝑜𝑠𝑢𝑟𝑒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99F1EC-3CBC-214F-91F4-95A79F866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94" y="2308481"/>
                <a:ext cx="4197688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08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79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Mini Quiz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Quiz 9</dc:title>
  <dc:creator>Shivam Handa</dc:creator>
  <cp:lastModifiedBy>Shivam Handa</cp:lastModifiedBy>
  <cp:revision>1</cp:revision>
  <dcterms:created xsi:type="dcterms:W3CDTF">2022-02-14T22:17:13Z</dcterms:created>
  <dcterms:modified xsi:type="dcterms:W3CDTF">2022-02-14T22:34:45Z</dcterms:modified>
</cp:coreProperties>
</file>