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7" r:id="rId6"/>
    <p:sldId id="261" r:id="rId7"/>
    <p:sldId id="263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F66F8-8B5F-4CCB-8BEB-26977325FB8E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2F4C4-688D-42D1-82CB-95F2CB5E0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8F85-8A73-4348-A4CE-0AA24AA3BC65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9FE07B0-7617-4D76-8F18-FACC110330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8F85-8A73-4348-A4CE-0AA24AA3BC65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07B0-7617-4D76-8F18-FACC11033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9FE07B0-7617-4D76-8F18-FACC110330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8F85-8A73-4348-A4CE-0AA24AA3BC65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8F85-8A73-4348-A4CE-0AA24AA3BC65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9FE07B0-7617-4D76-8F18-FACC110330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8F85-8A73-4348-A4CE-0AA24AA3BC65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9FE07B0-7617-4D76-8F18-FACC110330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A188F85-8A73-4348-A4CE-0AA24AA3BC65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07B0-7617-4D76-8F18-FACC110330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8F85-8A73-4348-A4CE-0AA24AA3BC65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9FE07B0-7617-4D76-8F18-FACC110330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8F85-8A73-4348-A4CE-0AA24AA3BC65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9FE07B0-7617-4D76-8F18-FACC11033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8F85-8A73-4348-A4CE-0AA24AA3BC65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FE07B0-7617-4D76-8F18-FACC11033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9FE07B0-7617-4D76-8F18-FACC110330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8F85-8A73-4348-A4CE-0AA24AA3BC65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9FE07B0-7617-4D76-8F18-FACC110330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A188F85-8A73-4348-A4CE-0AA24AA3BC65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A188F85-8A73-4348-A4CE-0AA24AA3BC65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9FE07B0-7617-4D76-8F18-FACC110330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wedg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71480"/>
            <a:ext cx="8651630" cy="1357322"/>
          </a:xfrm>
        </p:spPr>
        <p:txBody>
          <a:bodyPr>
            <a:noAutofit/>
          </a:bodyPr>
          <a:lstStyle/>
          <a:p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 CRYPTOCURRENCY</a:t>
            </a:r>
            <a:endParaRPr lang="en-US" sz="6600" dirty="0"/>
          </a:p>
        </p:txBody>
      </p:sp>
      <p:pic>
        <p:nvPicPr>
          <p:cNvPr id="1026" name="Picture 2" descr="C:\Users\Friends\AppData\Local\Microsoft\Windows\INetCache\IE\SCNDF8DA\cryp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624788"/>
            <a:ext cx="8715436" cy="394748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1 ) What is </a:t>
            </a:r>
            <a:r>
              <a:rPr lang="en-US" dirty="0" err="1" smtClean="0"/>
              <a:t>cryptocurrency</a:t>
            </a:r>
            <a:r>
              <a:rPr lang="en-US" dirty="0" smtClean="0"/>
              <a:t>?</a:t>
            </a:r>
          </a:p>
          <a:p>
            <a:r>
              <a:rPr lang="en-US" dirty="0" smtClean="0"/>
              <a:t>2) Difference between digital currency and </a:t>
            </a:r>
            <a:r>
              <a:rPr lang="en-US" dirty="0" err="1" smtClean="0"/>
              <a:t>cryptocurrency</a:t>
            </a:r>
            <a:endParaRPr lang="en-US" dirty="0" smtClean="0"/>
          </a:p>
          <a:p>
            <a:r>
              <a:rPr lang="en-US" dirty="0" smtClean="0"/>
              <a:t>3) Why use </a:t>
            </a:r>
            <a:r>
              <a:rPr lang="en-US" dirty="0" err="1" smtClean="0"/>
              <a:t>cryptocurrency</a:t>
            </a:r>
            <a:r>
              <a:rPr lang="en-US" dirty="0" smtClean="0"/>
              <a:t>?</a:t>
            </a:r>
          </a:p>
          <a:p>
            <a:r>
              <a:rPr lang="en-US" dirty="0" smtClean="0"/>
              <a:t>4</a:t>
            </a:r>
            <a:r>
              <a:rPr lang="en-US" dirty="0" smtClean="0"/>
              <a:t>)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 smtClean="0"/>
              <a:t>) Working of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6</a:t>
            </a:r>
            <a:r>
              <a:rPr lang="en-US" dirty="0" smtClean="0"/>
              <a:t>) </a:t>
            </a:r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 smtClean="0"/>
              <a:t>Cryptocurrency</a:t>
            </a:r>
            <a:endParaRPr lang="en-US" sz="4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cryptocurrency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crypto, is a virtual or digital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currency.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ighly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secured 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cryptography.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ndividual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ownership records are stored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computerised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database.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records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cryptocurrencies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stored securely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Bitcoin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first famous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cryptocurrency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developed by Satoshi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Nakamoto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2009.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Nakamoto’s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solution was based on a well-known encryption arrangement known as 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public-private key encryption.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786" y="1428736"/>
            <a:ext cx="3571900" cy="714380"/>
          </a:xfrm>
        </p:spPr>
        <p:txBody>
          <a:bodyPr/>
          <a:lstStyle/>
          <a:p>
            <a:r>
              <a:rPr lang="en-US" dirty="0" smtClean="0"/>
              <a:t>Digital Currency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72066" y="1500174"/>
            <a:ext cx="3643338" cy="571504"/>
          </a:xfrm>
        </p:spPr>
        <p:txBody>
          <a:bodyPr/>
          <a:lstStyle/>
          <a:p>
            <a:r>
              <a:rPr lang="en-US" dirty="0" err="1" smtClean="0"/>
              <a:t>Cryptocurrency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14282" y="2285992"/>
            <a:ext cx="4214842" cy="442915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Digital currencies are fully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centralised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(regulated by central authority i.e. RBI)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Digital currencies are only known to the sender, receiver and the bank.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Digital currencies needs strong password to protect digital wallets, banking apps, credit &amp;debit cards.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Its is globally accepted.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8" y="2285992"/>
            <a:ext cx="4357718" cy="4429156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Cryptocurrencies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decentralised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Cryptocurrency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transactions are publicly available 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decentralised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ledger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Cryptocurrencies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secured by encryption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Cryptocurrency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rates are highly volatile, and are not widely accepted yet.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86842" cy="1142984"/>
          </a:xfrm>
        </p:spPr>
        <p:txBody>
          <a:bodyPr>
            <a:normAutofit/>
          </a:bodyPr>
          <a:lstStyle/>
          <a:p>
            <a:r>
              <a:rPr lang="en-US" dirty="0" smtClean="0"/>
              <a:t>Difference b/w digital currency &amp; </a:t>
            </a:r>
            <a:r>
              <a:rPr lang="en-US" dirty="0" err="1" smtClean="0"/>
              <a:t>cryptocurrency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329642" cy="582594"/>
          </a:xfrm>
        </p:spPr>
        <p:txBody>
          <a:bodyPr>
            <a:noAutofit/>
          </a:bodyPr>
          <a:lstStyle/>
          <a:p>
            <a:r>
              <a:rPr lang="en-US" sz="4400" dirty="0" smtClean="0"/>
              <a:t>Why use </a:t>
            </a:r>
            <a:r>
              <a:rPr lang="en-US" sz="4400" dirty="0" err="1" smtClean="0"/>
              <a:t>cryptocurrency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928802"/>
            <a:ext cx="8401080" cy="4714908"/>
          </a:xfrm>
        </p:spPr>
        <p:txBody>
          <a:bodyPr/>
          <a:lstStyle/>
          <a:p>
            <a:r>
              <a:rPr lang="en-US" dirty="0" smtClean="0"/>
              <a:t>Fast and safe .</a:t>
            </a:r>
          </a:p>
          <a:p>
            <a:r>
              <a:rPr lang="en-US" dirty="0" smtClean="0"/>
              <a:t>Transparent and neutral.</a:t>
            </a:r>
          </a:p>
          <a:p>
            <a:r>
              <a:rPr lang="en-US" dirty="0" smtClean="0"/>
              <a:t>Decentralized nature.</a:t>
            </a:r>
          </a:p>
          <a:p>
            <a:r>
              <a:rPr lang="en-US" dirty="0" smtClean="0"/>
              <a:t>Active involvement of users.</a:t>
            </a:r>
          </a:p>
          <a:p>
            <a:r>
              <a:rPr lang="en-US" dirty="0" smtClean="0"/>
              <a:t>Freedom to transact.</a:t>
            </a:r>
          </a:p>
          <a:p>
            <a:r>
              <a:rPr lang="en-US" dirty="0" smtClean="0"/>
              <a:t>You are the owner.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472518" cy="1000132"/>
          </a:xfrm>
        </p:spPr>
        <p:txBody>
          <a:bodyPr>
            <a:noAutofit/>
          </a:bodyPr>
          <a:lstStyle/>
          <a:p>
            <a:r>
              <a:rPr lang="en-US" sz="4800" dirty="0" err="1" smtClean="0"/>
              <a:t>Blockchain</a:t>
            </a:r>
            <a:endParaRPr lang="en-US" sz="4800" dirty="0"/>
          </a:p>
        </p:txBody>
      </p:sp>
      <p:sp>
        <p:nvSpPr>
          <p:cNvPr id="3074" name="AutoShape 2" descr="https://www.investopedia.com/thmb/DgmKuK6aoY6Jw3P4eox-oMEMvh0=/660x0/filters:no_upscale():max_bytes(150000):strip_icc():format(webp)/dotdash_Final_Blockchain_Sep_2020-01-60f31a638c4944abbcfde92e1a408a3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https://www.investopedia.com/thmb/DgmKuK6aoY6Jw3P4eox-oMEMvh0=/660x0/filters:no_upscale():max_bytes(150000):strip_icc():format(webp)/dotdash_Final_Blockchain_Sep_2020-01-60f31a638c4944abbcfde92e1a408a3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 descr="C:\Users\Friends\AppData\Local\Microsoft\Windows\INetCache\IE\SCNDF8DA\1555148738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786058"/>
            <a:ext cx="8643998" cy="350046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57158" y="1643050"/>
            <a:ext cx="85011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a peer-to-peer decentralized distributed ledger technology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Makes the records of any digital asset transparent and unchangeable.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Works without involving any third-party intermediary.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w-blockchain-wor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85728"/>
            <a:ext cx="8594076" cy="6357982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401080" cy="714380"/>
          </a:xfrm>
        </p:spPr>
        <p:txBody>
          <a:bodyPr>
            <a:noAutofit/>
          </a:bodyPr>
          <a:lstStyle/>
          <a:p>
            <a:r>
              <a:rPr lang="en-US" sz="4800" dirty="0" smtClean="0"/>
              <a:t>Conclusion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8229600" cy="480918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As we can see, any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cryptocurrency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until now is not perfect.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It has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advantages however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it also has its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disadvantages.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This is mostly due to the fact that it is still relatively young and new currency.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In order to have more acceptance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cryptocurrency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suceed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more people need to understand what it is. 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1928802"/>
            <a:ext cx="6786610" cy="2643206"/>
          </a:xfrm>
        </p:spPr>
        <p:txBody>
          <a:bodyPr>
            <a:noAutofit/>
          </a:bodyPr>
          <a:lstStyle/>
          <a:p>
            <a:r>
              <a:rPr lang="en-US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lgerian" pitchFamily="82" charset="0"/>
              </a:rPr>
              <a:t>Thank you</a:t>
            </a:r>
            <a:r>
              <a:rPr lang="en-US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en-US" sz="96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259</TotalTime>
  <Words>313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  CRYPTOCURRENCY</vt:lpstr>
      <vt:lpstr>Contents </vt:lpstr>
      <vt:lpstr>Cryptocurrency</vt:lpstr>
      <vt:lpstr>Difference b/w digital currency &amp; cryptocurrency </vt:lpstr>
      <vt:lpstr>Why use cryptocurrency?</vt:lpstr>
      <vt:lpstr>Blockchain</vt:lpstr>
      <vt:lpstr>Slide 7</vt:lpstr>
      <vt:lpstr>Conclusion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</dc:title>
  <dc:creator>Friends</dc:creator>
  <cp:lastModifiedBy>Friends</cp:lastModifiedBy>
  <cp:revision>30</cp:revision>
  <dcterms:created xsi:type="dcterms:W3CDTF">2022-09-13T13:11:38Z</dcterms:created>
  <dcterms:modified xsi:type="dcterms:W3CDTF">2023-01-29T10:14:22Z</dcterms:modified>
</cp:coreProperties>
</file>