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AA93A8E-F48B-4E64-ACDD-0E1C343EDF50}">
          <p14:sldIdLst>
            <p14:sldId id="256"/>
            <p14:sldId id="257"/>
            <p14:sldId id="258"/>
            <p14:sldId id="261"/>
            <p14:sldId id="260"/>
            <p14:sldId id="264"/>
            <p14:sldId id="262"/>
            <p14:sldId id="265"/>
            <p14:sldId id="266"/>
          </p14:sldIdLst>
        </p14:section>
        <p14:section name="Untitled Section" id="{CCEEEAB4-F49D-4745-82E1-984FA33AAC0C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6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2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/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B27532-7D0C-75E9-59BA-CF8B13436632}"/>
              </a:ext>
            </a:extLst>
          </p:cNvPr>
          <p:cNvSpPr txBox="1"/>
          <p:nvPr/>
        </p:nvSpPr>
        <p:spPr>
          <a:xfrm>
            <a:off x="2190749" y="1146289"/>
            <a:ext cx="1040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KIET GROUP OF INSTITUTION </a:t>
            </a:r>
            <a:endParaRPr lang="en-IN" sz="4800" b="1" dirty="0">
              <a:solidFill>
                <a:schemeClr val="accent1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F9CC90-8913-A789-A0C9-A78A263F426C}"/>
              </a:ext>
            </a:extLst>
          </p:cNvPr>
          <p:cNvSpPr txBox="1"/>
          <p:nvPr/>
        </p:nvSpPr>
        <p:spPr>
          <a:xfrm>
            <a:off x="2190749" y="2113977"/>
            <a:ext cx="7553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IDEATHON 2K23</a:t>
            </a:r>
            <a:endParaRPr lang="en-IN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90EF75-CAF7-3737-8FA4-4E43585083C4}"/>
              </a:ext>
            </a:extLst>
          </p:cNvPr>
          <p:cNvSpPr txBox="1"/>
          <p:nvPr/>
        </p:nvSpPr>
        <p:spPr>
          <a:xfrm>
            <a:off x="600074" y="3324224"/>
            <a:ext cx="6419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HELPING HAND MONITORING SYSTEM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464F84-6AD1-0A9C-6A53-56743ADF19FD}"/>
              </a:ext>
            </a:extLst>
          </p:cNvPr>
          <p:cNvSpPr txBox="1"/>
          <p:nvPr/>
        </p:nvSpPr>
        <p:spPr>
          <a:xfrm>
            <a:off x="7162801" y="3666439"/>
            <a:ext cx="4171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ANSHIKA VARSHNEY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PRERNA BHARDWAJ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MANMEET CHAUHAN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PRIYANKA PANDEY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DIVYAM RASTOGI</a:t>
            </a:r>
            <a:endParaRPr lang="en-IN" sz="2400" b="1" dirty="0">
              <a:solidFill>
                <a:schemeClr val="accent2">
                  <a:lumMod val="40000"/>
                  <a:lumOff val="6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65AFF27-92D4-3695-FA84-1D0E3BB6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6" y="1082903"/>
            <a:ext cx="1396299" cy="11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303428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15026-F64B-E665-1305-94C99F5E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30" y="884021"/>
            <a:ext cx="8761413" cy="706964"/>
          </a:xfrm>
        </p:spPr>
        <p:txBody>
          <a:bodyPr/>
          <a:lstStyle/>
          <a:p>
            <a:pPr algn="ctr"/>
            <a:r>
              <a:rPr lang="en-US" sz="6600" b="1" dirty="0"/>
              <a:t>ABSTRACT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47FC0C-C4A6-A591-ED44-14E13486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729" y="2725271"/>
            <a:ext cx="7333130" cy="34245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To Seeing a doctor, the treatment of patient will sometime require an assistant or proper online booking system for maintenance of patient reservation.</a:t>
            </a:r>
          </a:p>
          <a:p>
            <a:pPr marL="0" indent="0" algn="ctr">
              <a:buNone/>
            </a:pPr>
            <a:r>
              <a:rPr lang="en-US" b="1" dirty="0"/>
              <a:t>Our system is designed to accommodate such requirement and is able to coordinate these factors at the same time</a:t>
            </a:r>
            <a:r>
              <a:rPr lang="en-US" b="1" dirty="0" smtClean="0"/>
              <a:t>.</a:t>
            </a:r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dirty="0"/>
              <a:t>This is the </a:t>
            </a:r>
            <a:r>
              <a:rPr lang="en-US" b="1" dirty="0" smtClean="0"/>
              <a:t>web </a:t>
            </a:r>
            <a:r>
              <a:rPr lang="en-US" b="1" dirty="0"/>
              <a:t>based </a:t>
            </a:r>
            <a:r>
              <a:rPr lang="en-US" b="1" dirty="0" smtClean="0"/>
              <a:t>application </a:t>
            </a:r>
            <a:r>
              <a:rPr lang="en-US" b="1" dirty="0"/>
              <a:t>that overcomes the issue of managing and booking appointments. 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458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B69F3-2CC3-3E8B-9FD2-C8D5E4C2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PROBLEM STATEMENT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C55FE7-CF0F-7C83-32EA-06CB17DE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DEADLINE TO BOOK AN APPOINTMENT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HAVE TO WAIT EVEN AFTER APPOINTMENT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EMERGENCY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REGULAR MONITORING IS NOT POSSIBLE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xmlns="" val="2792974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5A9408-83E4-7E0E-0CE8-58CEB910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-73974"/>
            <a:ext cx="9408161" cy="6765420"/>
          </a:xfrm>
          <a:prstGeom prst="rect">
            <a:avLst/>
          </a:prstGeom>
          <a:effectLst>
            <a:outerShdw dir="3180000" sx="170000" sy="170000" algn="ctr" rotWithShape="0">
              <a:srgbClr val="000000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2B8EEB-1689-DC78-19AC-28CA21000D08}"/>
              </a:ext>
            </a:extLst>
          </p:cNvPr>
          <p:cNvSpPr txBox="1"/>
          <p:nvPr/>
        </p:nvSpPr>
        <p:spPr>
          <a:xfrm>
            <a:off x="1503680" y="805911"/>
            <a:ext cx="438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NECESSITY IS THE MOTHER OF INVENTION</a:t>
            </a:r>
            <a:endParaRPr lang="en-IN" sz="4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245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DD9F3-E04E-E1CB-E5EB-1AA467D2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/>
              <a:t>IMPLEMENTATION</a:t>
            </a:r>
            <a:endParaRPr lang="en-IN" sz="6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933CDF-FAD1-2721-D2EB-C1B875FE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90" y="2410914"/>
            <a:ext cx="7583410" cy="44470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A4F37B-CEDC-95CA-1924-A5F65208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246" y="2956560"/>
            <a:ext cx="9980613" cy="332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USING </a:t>
            </a:r>
            <a:r>
              <a:rPr lang="en-US" sz="2800" b="1" dirty="0" smtClean="0"/>
              <a:t> WEB </a:t>
            </a:r>
            <a:r>
              <a:rPr lang="en-US" sz="2800" b="1" dirty="0"/>
              <a:t>APPLICATION </a:t>
            </a:r>
          </a:p>
          <a:p>
            <a:pPr marL="0" indent="0">
              <a:buNone/>
            </a:pPr>
            <a:r>
              <a:rPr lang="en-US" sz="2800" b="1" dirty="0" smtClean="0"/>
              <a:t> (</a:t>
            </a:r>
            <a:r>
              <a:rPr lang="en-US" sz="2800" b="1" dirty="0" err="1" smtClean="0"/>
              <a:t>HTML,CSS,Django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Database connectivity </a:t>
            </a:r>
          </a:p>
          <a:p>
            <a:pPr>
              <a:buNone/>
            </a:pPr>
            <a:r>
              <a:rPr lang="en-US" sz="2800" b="1" dirty="0" smtClean="0"/>
              <a:t> </a:t>
            </a:r>
            <a:r>
              <a:rPr lang="en-US" sz="2800" b="1" dirty="0" smtClean="0"/>
              <a:t>using </a:t>
            </a:r>
            <a:r>
              <a:rPr lang="en-US" sz="2800" b="1" dirty="0" smtClean="0"/>
              <a:t>(JAVA, </a:t>
            </a:r>
            <a:r>
              <a:rPr lang="en-US" sz="2800" b="1" dirty="0" err="1" smtClean="0"/>
              <a:t>MySQL</a:t>
            </a:r>
            <a:r>
              <a:rPr lang="en-US" sz="2800" b="1" dirty="0" smtClean="0"/>
              <a:t>)</a:t>
            </a: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 smtClean="0"/>
              <a:t>Machine learning or </a:t>
            </a:r>
            <a:r>
              <a:rPr lang="en-US" sz="2800" b="1" dirty="0" err="1" smtClean="0"/>
              <a:t>IoT</a:t>
            </a:r>
            <a:endParaRPr lang="en-US" sz="2800" b="1" dirty="0" smtClean="0"/>
          </a:p>
          <a:p>
            <a:pPr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5047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21657-82EF-CF95-1681-5993A895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 OF HHMS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DD5057-79F8-85E6-AF5D-AEF08E63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14" y="261366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Collection of data</a:t>
            </a:r>
          </a:p>
          <a:p>
            <a:r>
              <a:rPr lang="en-US" sz="3200" b="1" dirty="0" smtClean="0"/>
              <a:t>Transmission of data</a:t>
            </a:r>
          </a:p>
          <a:p>
            <a:r>
              <a:rPr lang="en-US" sz="3200" b="1" dirty="0" smtClean="0"/>
              <a:t>Evaluation</a:t>
            </a:r>
          </a:p>
          <a:p>
            <a:r>
              <a:rPr lang="en-US" sz="3200" b="1" dirty="0" smtClean="0"/>
              <a:t>Notification</a:t>
            </a:r>
          </a:p>
          <a:p>
            <a:r>
              <a:rPr lang="en-US" sz="3200" b="1" dirty="0" smtClean="0"/>
              <a:t>Action</a:t>
            </a:r>
            <a:endParaRPr lang="en-US" sz="3200" b="1" dirty="0"/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96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232FF-23BD-2276-95F5-8C49B6FB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853440"/>
            <a:ext cx="9326880" cy="989752"/>
          </a:xfrm>
        </p:spPr>
        <p:txBody>
          <a:bodyPr/>
          <a:lstStyle/>
          <a:p>
            <a:pPr algn="ctr"/>
            <a:r>
              <a:rPr lang="en-US" sz="4000" b="1" dirty="0"/>
              <a:t>ADDITIONAL FEATURES OF OUR WEB APPLICATION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2B638-D9D2-D2BD-2E2C-6814DC9F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2545080"/>
            <a:ext cx="9828213" cy="3652520"/>
          </a:xfrm>
        </p:spPr>
        <p:txBody>
          <a:bodyPr/>
          <a:lstStyle/>
          <a:p>
            <a:r>
              <a:rPr lang="en-US" sz="2800" b="1" dirty="0"/>
              <a:t>DIET PLAN </a:t>
            </a:r>
          </a:p>
          <a:p>
            <a:r>
              <a:rPr lang="en-US" sz="2800" b="1" dirty="0"/>
              <a:t>YOGA POSTURES</a:t>
            </a:r>
          </a:p>
          <a:p>
            <a:r>
              <a:rPr lang="en-US" sz="2800" b="1" dirty="0"/>
              <a:t>MEDICAL CAMP NOTIFICATION</a:t>
            </a:r>
          </a:p>
          <a:p>
            <a:r>
              <a:rPr lang="en-US" sz="2800" b="1" dirty="0"/>
              <a:t>SYNCHRONIZE DATA STREAMS</a:t>
            </a:r>
          </a:p>
          <a:p>
            <a:r>
              <a:rPr lang="en-US" sz="2800" b="1" dirty="0"/>
              <a:t>APPROPRIATE COUNSELLING</a:t>
            </a:r>
          </a:p>
          <a:p>
            <a:r>
              <a:rPr lang="en-US" sz="2800" b="1" dirty="0"/>
              <a:t>SHARED DECISION-MAKING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DC8E2A-C021-2EE1-C1B6-1BAD93C8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55900"/>
            <a:ext cx="5140959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6922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7BB37-FF86-546E-F334-15185134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/>
              <a:t>BENEFITS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52D6AC-6D45-4DF3-2D02-CB3AD05A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IMPROVES  ACCESS TO CARE</a:t>
            </a:r>
          </a:p>
          <a:p>
            <a:r>
              <a:rPr lang="en-US" sz="2400" b="1" dirty="0"/>
              <a:t>DOUBTS SOLVING SESSIONS</a:t>
            </a:r>
          </a:p>
          <a:p>
            <a:r>
              <a:rPr lang="en-US" sz="2400" b="1" dirty="0"/>
              <a:t>HELPS PATIENTS IMPROVE SELF MANAGEMENT AND CARE PLAN</a:t>
            </a:r>
          </a:p>
          <a:p>
            <a:r>
              <a:rPr lang="en-US" sz="2400" b="1" dirty="0"/>
              <a:t>REDUCES PATIENT’S EXPENSES AND IMPROVES WORK PRODUCTIVITY</a:t>
            </a:r>
          </a:p>
          <a:p>
            <a:r>
              <a:rPr lang="en-US" sz="2400" b="1" dirty="0"/>
              <a:t>PREVENTS THE SPREAD OF INFECTIOUS DISEASE</a:t>
            </a:r>
          </a:p>
          <a:p>
            <a:r>
              <a:rPr lang="en-US" sz="2400" b="1" dirty="0"/>
              <a:t>IMPROVES PATITENT EXPERIENCE AND SATISFACTION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249150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5ACA37-E04F-215B-99CF-AD4AFBAF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439271"/>
            <a:ext cx="4167962" cy="5942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D5B6D0-E4C9-8AE8-9D49-4A9A4AD3AF55}"/>
              </a:ext>
            </a:extLst>
          </p:cNvPr>
          <p:cNvSpPr txBox="1"/>
          <p:nvPr/>
        </p:nvSpPr>
        <p:spPr>
          <a:xfrm>
            <a:off x="1574800" y="2153920"/>
            <a:ext cx="2127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“An invention can not be called an invention if it is not progress monitored.</a:t>
            </a: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An invention without progress monitoring is just an activity.”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4269EF-B83E-93BA-7636-DDB79FE654AB}"/>
              </a:ext>
            </a:extLst>
          </p:cNvPr>
          <p:cNvSpPr txBox="1"/>
          <p:nvPr/>
        </p:nvSpPr>
        <p:spPr>
          <a:xfrm>
            <a:off x="7741920" y="1849120"/>
            <a:ext cx="3271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xmlns="" val="1863548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295</TotalTime>
  <Words>228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Slide 1</vt:lpstr>
      <vt:lpstr>ABSTRACT</vt:lpstr>
      <vt:lpstr>PROBLEM STATEMENT</vt:lpstr>
      <vt:lpstr>Slide 4</vt:lpstr>
      <vt:lpstr>IMPLEMENTATION</vt:lpstr>
      <vt:lpstr>WORKING OF HHMS</vt:lpstr>
      <vt:lpstr>ADDITIONAL FEATURES OF OUR WEB APPLICATION </vt:lpstr>
      <vt:lpstr>BENEFITS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bhardwajprerna14@gmail.com</dc:creator>
  <cp:lastModifiedBy>Friends</cp:lastModifiedBy>
  <cp:revision>32</cp:revision>
  <dcterms:created xsi:type="dcterms:W3CDTF">2023-01-13T08:24:45Z</dcterms:created>
  <dcterms:modified xsi:type="dcterms:W3CDTF">2023-01-13T16:16:46Z</dcterms:modified>
</cp:coreProperties>
</file>