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C03EF-4562-4D80-B59A-C5576A6F1F6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E376-CB8C-47DD-AE08-AE5B8AF2F8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9E376-CB8C-47DD-AE08-AE5B8AF2F8E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83D7E8-4B73-4056-8F04-E5CC6D16DA8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0237A8-40A8-4447-BB5C-0C07128079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cw.ac.in/NAAC/Criteria1/Samples-of-ProjectWork_Fieldwork/Computer_Science/software_Engineering/Software%20Engineering/Hospital%20Managment%20Project%20SE-converted.pdf" TargetMode="External"/><Relationship Id="rId2" Type="http://schemas.openxmlformats.org/officeDocument/2006/relationships/hyperlink" Target="https://www.adroitinfosystems.com/products/ehospital-syste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-lync.com/student-projects/project-design-a-hospital-management-system-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42918"/>
            <a:ext cx="6172200" cy="18573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E_HOSPITAL  (Mini Project)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by:-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MCA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year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KIET Group of Institutions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https://www.adroitinfosystems.com/products/ehospital-systems/#:~:text=Patient%20Registration%20module%20of%20eHospital,%2C%20employer%2C%20and%20insurance%20information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https://mscw.ac.in/NAAC/Criteria1/Samples-of-ProjectWork_Fieldwork/Computer_Science/software_Engineering/Software%20Engineering/Hospital%20Managment%20Project%20SE-converted.pdf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https://skill-lync.com/student-projects/project-design-a-hospital-management-system-4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785926"/>
            <a:ext cx="7467600" cy="207170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54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E_Hospital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registration of patients, storing their details into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software has the facility to give a unique id for every patient and stores the details of every patient and the staff automatically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search availability of a doctor and the details of a patient using the 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System Specifications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H/W Requirement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i5 processor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2GB Ram.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20GB of hard disk space in terminal machines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1TB hard disk space in Server Machine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S/W Requirement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Windows 7 or above operating system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JRE 1.8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server, Apache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 Interfaces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NIC (Network Interface Card)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It is a computer hardware component that allows a computer to connect to a network. NICs may be used for both wired and wireless connections.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CAT 5 network cable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for high signal integrity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TCP/IP protocol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Internet service provider to access and share information over the Internet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Ethernet Communications Interface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Ethernet is a frame-based computer network technology for local area networks (LANs)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Ubiquitous(widespread), easy to set up and easy to use. Low cost and high data transmission rate.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access to registered users only.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of new patients.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patient to view their record.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patient to update their record.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appointment date and timing.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Confirmation by doctor.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Patients can do Payment.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Modification in schedule by patient.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access to patient’s record.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view monthly/yearly records.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7158" y="142851"/>
          <a:ext cx="8072494" cy="6649428"/>
        </p:xfrm>
        <a:graphic>
          <a:graphicData uri="http://schemas.openxmlformats.org/drawingml/2006/table">
            <a:tbl>
              <a:tblPr/>
              <a:tblGrid>
                <a:gridCol w="722746"/>
                <a:gridCol w="1494093"/>
                <a:gridCol w="1712251"/>
                <a:gridCol w="4143404"/>
              </a:tblGrid>
              <a:tr h="1447508">
                <a:tc>
                  <a:txBody>
                    <a:bodyPr/>
                    <a:lstStyle/>
                    <a:p>
                      <a:pPr marL="55880" marR="49530" algn="ctr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S.No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1455" marR="205740"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MODULE</a:t>
                      </a:r>
                    </a:p>
                    <a:p>
                      <a:pPr marL="211455" marR="20574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655" marR="156845"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APPLICABLE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58115" marR="156845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ROLES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24585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983">
                <a:tc>
                  <a:txBody>
                    <a:bodyPr/>
                    <a:lstStyle/>
                    <a:p>
                      <a:pPr marL="125730" marR="4953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661670" algn="just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PATIENT,DOCTOR</a:t>
                      </a:r>
                      <a:r>
                        <a:rPr lang="en-US" sz="1600" spc="-305" dirty="0" smtClean="0"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66675" marR="661670" algn="just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ADMIN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45656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ea typeface="Calibri"/>
                          <a:cs typeface="Times New Roman"/>
                        </a:rPr>
                        <a:t>PATIENT: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Can login using unique Id and</a:t>
                      </a:r>
                      <a:r>
                        <a:rPr lang="en-US" sz="1600" spc="-30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Password after this system shall show</a:t>
                      </a:r>
                      <a:r>
                        <a:rPr lang="en-US" sz="1600" spc="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his/her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profile.</a:t>
                      </a:r>
                    </a:p>
                    <a:p>
                      <a:pPr marL="67945" marR="451485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ea typeface="Calibri"/>
                          <a:cs typeface="Times New Roman"/>
                        </a:rPr>
                        <a:t>DOCTOR: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Can login using unique Id and</a:t>
                      </a:r>
                      <a:r>
                        <a:rPr lang="en-US" sz="1600" spc="-3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Password after this system shall show</a:t>
                      </a:r>
                      <a:r>
                        <a:rPr lang="en-US" sz="1600" spc="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his/her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profile.</a:t>
                      </a:r>
                    </a:p>
                    <a:p>
                      <a:pPr marL="67945" marR="449580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ea typeface="Calibri"/>
                          <a:cs typeface="Times New Roman"/>
                        </a:rPr>
                        <a:t>ADMIN: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Can login using unique Id and</a:t>
                      </a:r>
                      <a:r>
                        <a:rPr lang="en-US" sz="1600" spc="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Password</a:t>
                      </a:r>
                      <a:r>
                        <a:rPr lang="en-US" sz="1600" spc="-2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after</a:t>
                      </a:r>
                      <a:r>
                        <a:rPr lang="en-US" sz="1600" spc="-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n-US" sz="1600" spc="-1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spc="-1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600" spc="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  <a:p>
                      <a:pPr marL="67945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profile</a:t>
                      </a:r>
                      <a:r>
                        <a:rPr lang="en-US" sz="1600" spc="-2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with</a:t>
                      </a:r>
                      <a:r>
                        <a:rPr lang="en-US" sz="1600" spc="-1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links</a:t>
                      </a:r>
                      <a:r>
                        <a:rPr lang="en-US" sz="1600" spc="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to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maintain</a:t>
                      </a:r>
                      <a:r>
                        <a:rPr lang="en-US" sz="1600" spc="-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600" spc="-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website.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861">
                <a:tc>
                  <a:txBody>
                    <a:bodyPr/>
                    <a:lstStyle/>
                    <a:p>
                      <a:pPr marL="125730" marR="4953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REGISTRATION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PATIENT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97815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ea typeface="Calibri"/>
                          <a:cs typeface="Times New Roman"/>
                        </a:rPr>
                        <a:t>PATIENT: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Can Register by filling all the</a:t>
                      </a:r>
                      <a:r>
                        <a:rPr lang="en-US" sz="1600" spc="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required details, after this the system will</a:t>
                      </a:r>
                      <a:r>
                        <a:rPr lang="en-US" sz="1600" spc="-30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verify</a:t>
                      </a:r>
                      <a:r>
                        <a:rPr lang="en-US" sz="1600" spc="-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600" spc="-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details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check</a:t>
                      </a:r>
                      <a:r>
                        <a:rPr lang="en-US" sz="1600" spc="-1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if</a:t>
                      </a:r>
                      <a:r>
                        <a:rPr lang="en-US" sz="1600" spc="-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already</a:t>
                      </a:r>
                    </a:p>
                    <a:p>
                      <a:pPr marL="67945">
                        <a:lnSpc>
                          <a:spcPts val="16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registered</a:t>
                      </a:r>
                      <a:r>
                        <a:rPr lang="en-US" sz="1600" spc="-2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  <a:r>
                        <a:rPr lang="en-US" sz="16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not.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777">
                <a:tc>
                  <a:txBody>
                    <a:bodyPr/>
                    <a:lstStyle/>
                    <a:p>
                      <a:pPr marL="125730" marR="4953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MAKE</a:t>
                      </a:r>
                      <a:r>
                        <a:rPr lang="en-US" sz="18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APPT.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PATIENT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PATIENT:</a:t>
                      </a:r>
                      <a:r>
                        <a:rPr lang="en-US" sz="1400" b="1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Can</a:t>
                      </a:r>
                      <a:r>
                        <a:rPr lang="en-US" sz="14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Select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doctor,</a:t>
                      </a:r>
                      <a:r>
                        <a:rPr lang="en-US" sz="14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r>
                        <a:rPr lang="en-US" sz="1400" spc="-2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time</a:t>
                      </a:r>
                      <a:r>
                        <a:rPr lang="en-US" sz="14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en-US" sz="1400" spc="-3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make an appointment request after this</a:t>
                      </a:r>
                      <a:r>
                        <a:rPr lang="en-US" sz="1400" spc="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n-US" sz="14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4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4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confirmation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for</a:t>
                      </a:r>
                    </a:p>
                    <a:p>
                      <a:pPr marL="67945">
                        <a:lnSpc>
                          <a:spcPts val="161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appointment</a:t>
                      </a:r>
                      <a:r>
                        <a:rPr lang="en-US" sz="1400" spc="-2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request</a:t>
                      </a:r>
                      <a:r>
                        <a:rPr lang="en-US" sz="9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169">
                <a:tc>
                  <a:txBody>
                    <a:bodyPr/>
                    <a:lstStyle/>
                    <a:p>
                      <a:pPr marL="125730" marR="4953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4.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CANCL</a:t>
                      </a:r>
                      <a:r>
                        <a:rPr lang="en-US" sz="1800" spc="-15" dirty="0" smtClean="0">
                          <a:latin typeface="Calibri"/>
                          <a:ea typeface="Calibri"/>
                          <a:cs typeface="Times New Roman"/>
                        </a:rPr>
                        <a:t>E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APPT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650875">
                        <a:spcAft>
                          <a:spcPts val="0"/>
                        </a:spcAft>
                      </a:pPr>
                      <a:r>
                        <a:rPr lang="en-US" sz="1800" spc="-305" dirty="0" smtClean="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ATIENT,</a:t>
                      </a:r>
                    </a:p>
                    <a:p>
                      <a:pPr marL="66675" marR="650875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DOCTOR</a:t>
                      </a:r>
                      <a:r>
                        <a:rPr lang="en-US" sz="1800" spc="-305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spc="-305" dirty="0" smtClean="0"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900" spc="-305" baseline="0" dirty="0" smtClean="0">
                          <a:latin typeface="Calibri"/>
                          <a:ea typeface="Calibri"/>
                          <a:cs typeface="Times New Roman"/>
                        </a:rPr>
                        <a:t> 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7747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PATIENT</a:t>
                      </a:r>
                      <a:r>
                        <a:rPr lang="en-US" sz="1400" b="1" spc="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Can Cancel</a:t>
                      </a:r>
                      <a:r>
                        <a:rPr lang="en-US" sz="1400" spc="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appointment</a:t>
                      </a:r>
                      <a:r>
                        <a:rPr lang="en-US" sz="1400" spc="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if</a:t>
                      </a:r>
                      <a:r>
                        <a:rPr lang="en-US" sz="1400" spc="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want</a:t>
                      </a:r>
                      <a:r>
                        <a:rPr lang="en-US" sz="1400" spc="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to by just one click after this system shall ask</a:t>
                      </a:r>
                      <a:r>
                        <a:rPr lang="en-US" sz="1400" spc="-30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re-schedule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refund</a:t>
                      </a:r>
                      <a:r>
                        <a:rPr lang="en-US" sz="14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payment.</a:t>
                      </a:r>
                    </a:p>
                    <a:p>
                      <a:pPr marL="67945" marR="21717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DOCTOR :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Can Cancel appointment if want</a:t>
                      </a:r>
                      <a:r>
                        <a:rPr lang="en-US" sz="1400" spc="-30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to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by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just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one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click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after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this system</a:t>
                      </a:r>
                      <a:r>
                        <a:rPr lang="en-US" sz="14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</a:p>
                    <a:p>
                      <a:pPr marL="6794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send</a:t>
                      </a:r>
                      <a:r>
                        <a:rPr lang="en-US" sz="14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message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to</a:t>
                      </a:r>
                      <a:r>
                        <a:rPr lang="en-US" sz="14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4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patient.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596" y="142852"/>
          <a:ext cx="7215238" cy="2902241"/>
        </p:xfrm>
        <a:graphic>
          <a:graphicData uri="http://schemas.openxmlformats.org/drawingml/2006/table">
            <a:tbl>
              <a:tblPr/>
              <a:tblGrid>
                <a:gridCol w="645995"/>
                <a:gridCol w="1335428"/>
                <a:gridCol w="1500079"/>
                <a:gridCol w="3733736"/>
              </a:tblGrid>
              <a:tr h="983119">
                <a:tc>
                  <a:txBody>
                    <a:bodyPr/>
                    <a:lstStyle/>
                    <a:p>
                      <a:pPr marL="125730" marR="4953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5.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PAYMENT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PATIENT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197485"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PATIENT :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Enter payment details and make</a:t>
                      </a:r>
                      <a:r>
                        <a:rPr lang="en-US" sz="1600" spc="-30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payment</a:t>
                      </a:r>
                      <a:r>
                        <a:rPr lang="en-US" sz="16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after</a:t>
                      </a:r>
                      <a:r>
                        <a:rPr lang="en-US" sz="16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6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n-US" sz="16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6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the</a:t>
                      </a:r>
                    </a:p>
                    <a:p>
                      <a:pPr marL="67945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generated</a:t>
                      </a:r>
                      <a:r>
                        <a:rPr lang="en-US" sz="16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bill</a:t>
                      </a:r>
                      <a:r>
                        <a:rPr lang="en-US" sz="16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by</a:t>
                      </a:r>
                      <a:r>
                        <a:rPr lang="en-US" sz="1600" spc="-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6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hospital.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9122">
                <a:tc>
                  <a:txBody>
                    <a:bodyPr/>
                    <a:lstStyle/>
                    <a:p>
                      <a:pPr marL="125730" marR="4953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6.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467995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DOCTOR</a:t>
                      </a:r>
                      <a:r>
                        <a:rPr lang="en-US" sz="1600" spc="-30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MODULE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ADMIN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193675"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ADMIN :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Can add a new doctor by filling all</a:t>
                      </a:r>
                      <a:r>
                        <a:rPr lang="en-US" sz="1600" spc="-31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the details after this system shall show a</a:t>
                      </a:r>
                      <a:r>
                        <a:rPr lang="en-US" sz="1600" spc="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confirmation</a:t>
                      </a:r>
                      <a:r>
                        <a:rPr lang="en-US" sz="16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message.</a:t>
                      </a:r>
                    </a:p>
                    <a:p>
                      <a:pPr marL="67945" marR="17272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Can Remove a doctor by just one click after</a:t>
                      </a:r>
                      <a:r>
                        <a:rPr lang="en-US" sz="1600" spc="-30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600" spc="3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n-US" sz="1600" spc="-2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spc="-1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600" spc="-5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confirmation</a:t>
                      </a:r>
                    </a:p>
                    <a:p>
                      <a:pPr marL="67945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message.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8596" y="3071810"/>
          <a:ext cx="7215238" cy="3711307"/>
        </p:xfrm>
        <a:graphic>
          <a:graphicData uri="http://schemas.openxmlformats.org/drawingml/2006/table">
            <a:tbl>
              <a:tblPr/>
              <a:tblGrid>
                <a:gridCol w="645995"/>
                <a:gridCol w="1335428"/>
                <a:gridCol w="1458965"/>
                <a:gridCol w="3774850"/>
              </a:tblGrid>
              <a:tr h="2509616">
                <a:tc>
                  <a:txBody>
                    <a:bodyPr/>
                    <a:lstStyle/>
                    <a:p>
                      <a:pPr marR="173990" algn="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7.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466090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PATIENT</a:t>
                      </a:r>
                      <a:r>
                        <a:rPr lang="en-US" sz="1800" kern="1200" spc="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MODULE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PATIENT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173990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PATIENT :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Can view payment history or can</a:t>
                      </a:r>
                      <a:r>
                        <a:rPr lang="en-US" sz="1600" kern="1200" spc="-30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search for a particular bill also after this</a:t>
                      </a:r>
                      <a:r>
                        <a:rPr lang="en-US" sz="1600" kern="1200" spc="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bill or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history.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4135" marR="16446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Can also See or search for a doctor by</a:t>
                      </a:r>
                      <a:r>
                        <a:rPr lang="en-US" sz="1600" kern="1200" spc="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entering dept. name or doctor id if known</a:t>
                      </a:r>
                      <a:r>
                        <a:rPr lang="en-US" sz="1600" kern="1200" spc="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after this system will check for the doctor if</a:t>
                      </a:r>
                      <a:r>
                        <a:rPr lang="en-US" sz="1600" kern="1200" spc="-3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found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kern="12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doctor’s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profile.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4135" marR="37465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Can also update details after this system</a:t>
                      </a:r>
                      <a:r>
                        <a:rPr lang="en-US" sz="1600" kern="1200" spc="-30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kern="12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ask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re-enter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password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after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ts val="16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verifying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password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update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details.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691">
                <a:tc>
                  <a:txBody>
                    <a:bodyPr/>
                    <a:lstStyle/>
                    <a:p>
                      <a:pPr marR="173990" algn="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82550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</a:t>
                      </a:r>
                      <a:r>
                        <a:rPr lang="en-US" sz="1800" kern="1200" spc="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PRESCRIPTION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05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DOCTOR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146050" algn="just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DOCTOR :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Enter Patient Id and after this all</a:t>
                      </a:r>
                      <a:r>
                        <a:rPr lang="en-US" sz="1600" kern="1200" spc="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treatment details and medicine, remark</a:t>
                      </a:r>
                      <a:r>
                        <a:rPr lang="en-US" sz="1600" kern="1200" spc="-3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advice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patient</a:t>
                      </a:r>
                      <a:r>
                        <a:rPr lang="en-US" sz="1600" kern="12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after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system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4135" algn="just">
                        <a:lnSpc>
                          <a:spcPts val="16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shall</a:t>
                      </a:r>
                      <a:r>
                        <a:rPr lang="en-US" sz="1600" kern="12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show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600" kern="12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message</a:t>
                      </a:r>
                      <a:r>
                        <a:rPr lang="en-US" sz="1600" kern="1200" spc="-2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en-US" sz="1600" kern="12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update.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2.pn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58967" y="1600200"/>
            <a:ext cx="5664065" cy="48736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ass-diagram-for-hospital-management-syste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1627209"/>
            <a:ext cx="7358113" cy="5087939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664</Words>
  <Application>Microsoft Office PowerPoint</Application>
  <PresentationFormat>On-screen Show 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E_HOSPITAL  (Mini Project)</vt:lpstr>
      <vt:lpstr>Introduction </vt:lpstr>
      <vt:lpstr>System Specifications</vt:lpstr>
      <vt:lpstr>Communication Interfaces</vt:lpstr>
      <vt:lpstr>Product Functions</vt:lpstr>
      <vt:lpstr>Slide 6</vt:lpstr>
      <vt:lpstr>Slide 7</vt:lpstr>
      <vt:lpstr>Use Case Diagram</vt:lpstr>
      <vt:lpstr>Class Diagram</vt:lpstr>
      <vt:lpstr>References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E_HOSPITAL  (Mini Project)</dc:title>
  <dc:creator>Friends</dc:creator>
  <cp:lastModifiedBy>Friends</cp:lastModifiedBy>
  <cp:revision>10</cp:revision>
  <dcterms:created xsi:type="dcterms:W3CDTF">2024-02-01T07:53:56Z</dcterms:created>
  <dcterms:modified xsi:type="dcterms:W3CDTF">2024-02-01T09:34:23Z</dcterms:modified>
</cp:coreProperties>
</file>