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지민" initials="하" lastIdx="2" clrIdx="0">
    <p:extLst>
      <p:ext uri="{19B8F6BF-5375-455C-9EA6-DF929625EA0E}">
        <p15:presenceInfo xmlns:p15="http://schemas.microsoft.com/office/powerpoint/2012/main" userId="하지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4235" autoAdjust="0"/>
  </p:normalViewPr>
  <p:slideViewPr>
    <p:cSldViewPr snapToGrid="0">
      <p:cViewPr varScale="1">
        <p:scale>
          <a:sx n="96" d="100"/>
          <a:sy n="96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880-591E-41F7-87AE-1B66C6BE937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8C55-FA3B-4598-A78B-BB0ECC70C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6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8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7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7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9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2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8C55-FA3B-4598-A78B-BB0ECC70CF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78096" y="246884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srgbClr val="010B3C"/>
                </a:solidFill>
              </a:rPr>
              <a:t>합성곱</a:t>
            </a:r>
            <a:r>
              <a:rPr lang="ko-KR" altLang="en-US" sz="3200" b="1" i="1" kern="0" dirty="0">
                <a:solidFill>
                  <a:srgbClr val="010B3C"/>
                </a:solidFill>
              </a:rPr>
              <a:t> 신경망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(CNN)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3275" y="3967224"/>
            <a:ext cx="1981163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경제학과 </a:t>
            </a:r>
            <a:r>
              <a:rPr lang="en-US" altLang="ko-KR" sz="1000" b="1" dirty="0">
                <a:solidFill>
                  <a:prstClr val="white"/>
                </a:solidFill>
              </a:rPr>
              <a:t>2015231035 </a:t>
            </a:r>
            <a:r>
              <a:rPr lang="ko-KR" altLang="en-US" sz="1000" b="1" dirty="0">
                <a:solidFill>
                  <a:prstClr val="white"/>
                </a:solidFill>
              </a:rPr>
              <a:t>하지민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9471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크기 예시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그림은 패딩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(padding) 1,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(stride) 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때의 출력데이터 크기를 구한 예제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출력크기가 정수가 아닌 경우에는 에러가 발생할 수 있는데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딥러닝 프레임워크에서는 반올림을 통해 에러 없이 작동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3FF59-4DEE-41C1-8C3B-00292B51F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19" y="3214505"/>
            <a:ext cx="7407965" cy="32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94719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채널을 가지는 이미지의 다음과 같이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수행할 수 있는데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주의해야할 점은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수행할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데이터의 채널 수와 필터의 채널수가 같아야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336573A-E166-45EA-935D-072D9B5B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39" y="2517402"/>
            <a:ext cx="71733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풀링층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4979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측면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풀링은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차례로 처리되는 데이터의 크기를 줄임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과정으로 모델의 전체 매개변수의 수를 크게 줄일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풀링에는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Max-Pooling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Average pooling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Max-Pooling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해당영역에서 최대값을 찾는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Average-Pooling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해당영역의 평균값을 계산하는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인식 분야에서는 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Max-Pooling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</a:t>
            </a: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746387F-095C-4FE4-A071-BA0A0F64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3" y="1639885"/>
            <a:ext cx="5630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풀링층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482619" y="1335831"/>
            <a:ext cx="11093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이론적 측면은 계산된 특징이 이미지 내의 위치에 대한 변화에 영향을 덜 받기 때문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이미지의 우측 상단에서 눈을 찾는 특징은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눈이 이미지의 중앙에 위치하더라도 크게 영향을 받지 않아야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 때문에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풀링을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불변성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(invariance)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찾아내서 공간적 변화를 극복할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DE458-1AD8-4E43-876B-23D5F77B4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56" y="2933090"/>
            <a:ext cx="8405291" cy="32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참고 및 출처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482619" y="1335831"/>
            <a:ext cx="10420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유현준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21.04.16,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자연어 처리 입문(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https://wikidocs.net/book/2155)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https://excelsior-cjh.tistory.com/180 [EXCELSIOR]</a:t>
            </a:r>
          </a:p>
        </p:txBody>
      </p:sp>
    </p:spTree>
    <p:extLst>
      <p:ext uri="{BB962C8B-B14F-4D97-AF65-F5344CB8AC3E}">
        <p14:creationId xmlns:p14="http://schemas.microsoft.com/office/powerpoint/2010/main" val="261705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신경망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(CNN)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소개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13BFD-73FE-4048-A529-7F359FA83907}"/>
              </a:ext>
            </a:extLst>
          </p:cNvPr>
          <p:cNvSpPr txBox="1"/>
          <p:nvPr/>
        </p:nvSpPr>
        <p:spPr>
          <a:xfrm>
            <a:off x="621470" y="3272774"/>
            <a:ext cx="105271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완전연결 계층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밀집 신경망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문제점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형상이 무시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데이터의 경우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차원의 형상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밀집 신경망에서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데이터로 펼치게 되면 이러한 공간적 구조에 대한 정보들이 사라짐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But,</a:t>
            </a: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신경망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(CNN)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이미지를 하나의 데이터가 아닌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개로 분할하여 처리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하면 이미지가 왜곡되더라도 이미지의 부분적 특성을 추출할 수 있어 올바른 성능을 낼 수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10527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신경망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신경망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(CNN : Convolutional Neural Network)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음성 인식이나 이미지 인식 에서 주로 사용되는 신경망의 한 종류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다차원 배열 데이터를 처리하도록 구성되어 있어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컬러 이미지와 같은 다차원 배열 처리에 특화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인식 분야에서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기법은 대부분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기초로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0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신경망의 구조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BF3533D-50C6-450E-ADBA-F70BFE0AD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15133"/>
            <a:ext cx="10900512" cy="42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10527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합성곱층은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통해서 이미지의 특징을 추출하는 역할을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신경망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(CNN)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(Convolutional Layer)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입출력 데이터는 다차원이기에 이것을 특징 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 Map)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컨볼루션이라고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(kernel)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필터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(filter)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 x m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행렬로 높이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(height) 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너비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(width)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이미지를 처음부터 끝까지 겹치며 훑으면서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 x 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겹치는 부분의 각 이미지와 커널의 원소의 값을 곱해서 모두 더한 값을 출력하는 것을 말함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492000" y="1245521"/>
            <a:ext cx="58342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 순서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이미지는 가장 왼쪽 위부터 가장 오른쪽까지 순차적으로 훑음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AF1DF-CDB7-4EB5-A05B-03707C4E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1" y="2239567"/>
            <a:ext cx="4232771" cy="19980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AA211C-EE56-4E3C-8C27-B5C240AA1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99" y="2230406"/>
            <a:ext cx="4005565" cy="18817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602B45-3556-465C-93A2-B0E87B652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9" y="4369179"/>
            <a:ext cx="4210473" cy="19153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BAAD24-2A68-447A-A28A-8815DB803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99" y="4369179"/>
            <a:ext cx="4210473" cy="20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EC079E-142C-4A62-A75C-20D4365F7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9" y="1242412"/>
            <a:ext cx="7138570" cy="51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49297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패딩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수행하기 전에 입력 데이터 주변은 특정 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(0, 1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채우기도 하는데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패딩이라 하며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연산에서 자주 이용되는 기법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폭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짜리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패딩이면 데이터 사방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픽셀을 특정 값으로 채우는 것을 말함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zero-padding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90606-A2C5-4F14-A547-C92E3099D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3495"/>
            <a:ext cx="4583104" cy="39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0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94719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스트라이드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입력데이터에 필터를 적용할 때 이동할 간격을 조절하는 것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필터가 이동할 간격을 말함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(Stride)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보통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같이 작은 값이 더 잘 작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29B26D-6FEF-47C3-988A-A5087D699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42" y="3169340"/>
            <a:ext cx="5750116" cy="19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010B3C"/>
                </a:solidFill>
              </a:rPr>
              <a:t>합성곱층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3E98E-9934-41FD-B732-01B45C2C8B12}"/>
              </a:ext>
            </a:extLst>
          </p:cNvPr>
          <p:cNvSpPr txBox="1"/>
          <p:nvPr/>
        </p:nvSpPr>
        <p:spPr>
          <a:xfrm>
            <a:off x="586442" y="1255518"/>
            <a:ext cx="94719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크기 계산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패딩과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입력데이터와 필터의 크기가 주어졌을 때 출력 데이터의 크기를 구하는 식은 아래와 같다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A631AA9-D238-4D11-9EF3-A406F767A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65" y="2770046"/>
            <a:ext cx="8799887" cy="25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1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541</Words>
  <Application>Microsoft Office PowerPoint</Application>
  <PresentationFormat>와이드스크린</PresentationFormat>
  <Paragraphs>97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하지민</cp:lastModifiedBy>
  <cp:revision>36</cp:revision>
  <dcterms:created xsi:type="dcterms:W3CDTF">2021-03-01T15:32:38Z</dcterms:created>
  <dcterms:modified xsi:type="dcterms:W3CDTF">2021-05-01T13:17:22Z</dcterms:modified>
</cp:coreProperties>
</file>