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8"/>
  </p:notesMasterIdLst>
  <p:handoutMasterIdLst>
    <p:handoutMasterId r:id="rId29"/>
  </p:handoutMasterIdLst>
  <p:sldIdLst>
    <p:sldId id="361" r:id="rId3"/>
    <p:sldId id="432" r:id="rId4"/>
    <p:sldId id="461" r:id="rId5"/>
    <p:sldId id="462" r:id="rId6"/>
    <p:sldId id="455" r:id="rId7"/>
    <p:sldId id="460" r:id="rId8"/>
    <p:sldId id="456" r:id="rId9"/>
    <p:sldId id="479" r:id="rId10"/>
    <p:sldId id="478" r:id="rId11"/>
    <p:sldId id="458" r:id="rId12"/>
    <p:sldId id="463" r:id="rId13"/>
    <p:sldId id="464" r:id="rId14"/>
    <p:sldId id="469" r:id="rId15"/>
    <p:sldId id="470" r:id="rId16"/>
    <p:sldId id="459" r:id="rId17"/>
    <p:sldId id="471" r:id="rId18"/>
    <p:sldId id="465" r:id="rId19"/>
    <p:sldId id="475" r:id="rId20"/>
    <p:sldId id="476" r:id="rId21"/>
    <p:sldId id="477" r:id="rId22"/>
    <p:sldId id="466" r:id="rId23"/>
    <p:sldId id="468" r:id="rId24"/>
    <p:sldId id="467" r:id="rId25"/>
    <p:sldId id="457" r:id="rId26"/>
    <p:sldId id="452" r:id="rId2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FEFEF"/>
    <a:srgbClr val="2E4864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 varScale="1">
        <p:scale>
          <a:sx n="109" d="100"/>
          <a:sy n="109" d="100"/>
        </p:scale>
        <p:origin x="955" y="86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87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83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23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76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75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7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44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64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477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774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7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23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301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7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33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2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8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66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1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00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29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1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6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3038633" y="2434306"/>
            <a:ext cx="3290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2E4864"/>
                </a:solidFill>
                <a:latin typeface="+mn-ea"/>
                <a:ea typeface="+mn-ea"/>
              </a:rPr>
              <a:t>需求变更</a:t>
            </a: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524050" y="3948927"/>
            <a:ext cx="45551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n-lt"/>
                <a:ea typeface="方正兰亭黑_GBK"/>
              </a:rPr>
              <a:t>组长：戴恺铖 </a:t>
            </a:r>
            <a:endParaRPr lang="en-US" altLang="zh-CN" sz="1800" dirty="0">
              <a:solidFill>
                <a:schemeClr val="accent1"/>
              </a:solidFill>
              <a:latin typeface="+mn-lt"/>
              <a:ea typeface="方正兰亭黑_GBK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n-lt"/>
                <a:ea typeface="方正兰亭黑_GBK"/>
              </a:rPr>
              <a:t>组员：朱赛奎、陈潮鸣、陈豪明、周骏迪</a:t>
            </a:r>
            <a:endParaRPr lang="en-US" altLang="zh-CN" sz="1800" dirty="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需求管理工具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855087-1572-44A7-99C7-D7314E418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2994F2-55A8-4C28-8ED0-7A02D869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57" y="785694"/>
            <a:ext cx="3255410" cy="20503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D427CF-3E5D-4C23-8A3E-B61EB4C3C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198" y="581071"/>
            <a:ext cx="6179802" cy="46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7303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需求管理工具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223219-0FA8-4F0D-9D59-5F35D4DCB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29" y="161997"/>
            <a:ext cx="4411431" cy="48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7388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需求管理工具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A5687A-E068-4CD8-BFBC-97527100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97" y="612951"/>
            <a:ext cx="6687658" cy="433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7337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需求管理工具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872357-279A-498B-B839-D36C72FF3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16" y="890523"/>
            <a:ext cx="7529512" cy="383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7407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需求管理工具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C2C1C6-094F-4852-9CBE-86325802B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14" y="518966"/>
            <a:ext cx="7084895" cy="457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1857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变更影响分析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7EEA69-560F-4FE9-B192-52D482A06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87" y="634382"/>
            <a:ext cx="7582557" cy="13945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D0CAD1-4F89-4015-A38D-115728DE1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869" y="2028963"/>
            <a:ext cx="9144000" cy="11447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2641C0-9C65-4434-BA11-77A8BDEF6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89475"/>
            <a:ext cx="9144000" cy="9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851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变更影响分析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B55B68-0CEF-4271-BE57-80766604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40" y="741469"/>
            <a:ext cx="3566469" cy="11888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1E6B5F9-A03A-4DD7-B990-B4A807001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1750"/>
            <a:ext cx="9144000" cy="10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7913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文档修改以及组内评审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67E0EF-D47C-4B54-95D2-5D768AD77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8" y="670486"/>
            <a:ext cx="4011108" cy="42576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B52C081-7D99-4B80-8718-3A369EBDC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759930"/>
            <a:ext cx="4229467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1051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文档修改以及组内评审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9A94D7-7902-4942-AE48-079DE4496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59" y="1007005"/>
            <a:ext cx="5913632" cy="8687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D25C1C-178F-4EB7-B1B3-616B163D2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86" y="2571750"/>
            <a:ext cx="5966977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40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文档修改以及组内评审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2" y="1007005"/>
            <a:ext cx="4241120" cy="36986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802" y="1187774"/>
            <a:ext cx="4657350" cy="33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5845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582275" y="2131132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目录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95097" y="2636516"/>
            <a:ext cx="3540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325885" y="800908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325884" y="1860913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546618" y="785780"/>
            <a:ext cx="1146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01.CCB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章程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46618" y="1834979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02.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需求变更报告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325884" y="2868213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546618" y="2842279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03.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需求管理工具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25884" y="3846573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546618" y="3820639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04.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变更影响分析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BB92D25-A890-42CB-B3AF-491A13C6BBF3}"/>
              </a:ext>
            </a:extLst>
          </p:cNvPr>
          <p:cNvSpPr/>
          <p:nvPr/>
        </p:nvSpPr>
        <p:spPr>
          <a:xfrm>
            <a:off x="5594563" y="800908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234201D-BCA7-4D33-8F40-6CE8E3437F35}"/>
              </a:ext>
            </a:extLst>
          </p:cNvPr>
          <p:cNvSpPr/>
          <p:nvPr/>
        </p:nvSpPr>
        <p:spPr>
          <a:xfrm>
            <a:off x="5594562" y="1860913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ED45DF-7F62-4EF4-B949-23FFF9003D57}"/>
              </a:ext>
            </a:extLst>
          </p:cNvPr>
          <p:cNvSpPr/>
          <p:nvPr/>
        </p:nvSpPr>
        <p:spPr>
          <a:xfrm>
            <a:off x="5815296" y="785780"/>
            <a:ext cx="1919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05.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文档修改</a:t>
            </a:r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,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组内评审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1D41EF-17C9-4B4D-8745-281E59300652}"/>
              </a:ext>
            </a:extLst>
          </p:cNvPr>
          <p:cNvSpPr/>
          <p:nvPr/>
        </p:nvSpPr>
        <p:spPr>
          <a:xfrm>
            <a:off x="5815296" y="1834979"/>
            <a:ext cx="1516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06.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配置管理工具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AB35070-B8C3-4175-AD9F-E2D7635E4136}"/>
              </a:ext>
            </a:extLst>
          </p:cNvPr>
          <p:cNvSpPr/>
          <p:nvPr/>
        </p:nvSpPr>
        <p:spPr>
          <a:xfrm>
            <a:off x="5594562" y="2868213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B4CB8C-6FFA-4DF9-B14A-A3FDB1B284EC}"/>
              </a:ext>
            </a:extLst>
          </p:cNvPr>
          <p:cNvSpPr/>
          <p:nvPr/>
        </p:nvSpPr>
        <p:spPr>
          <a:xfrm>
            <a:off x="5815296" y="2842279"/>
            <a:ext cx="1706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07. Team Building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392159B-4BF2-4D6D-B82A-BB0E70CA052F}"/>
              </a:ext>
            </a:extLst>
          </p:cNvPr>
          <p:cNvSpPr/>
          <p:nvPr/>
        </p:nvSpPr>
        <p:spPr>
          <a:xfrm>
            <a:off x="5594562" y="3846573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4DA43A3-A886-41FE-B59D-A8F7ABAB88DD}"/>
              </a:ext>
            </a:extLst>
          </p:cNvPr>
          <p:cNvSpPr/>
          <p:nvPr/>
        </p:nvSpPr>
        <p:spPr>
          <a:xfrm>
            <a:off x="5815296" y="3820639"/>
            <a:ext cx="1696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08.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小组分工及打分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文档修改以及组内评审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898" y="1072496"/>
            <a:ext cx="4453452" cy="28172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2496"/>
            <a:ext cx="4657329" cy="28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9007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配置管理工具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06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1A0CE5-4A67-4BD3-A06B-89075EC4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52" y="0"/>
            <a:ext cx="40098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8892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配置管理工具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06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160418-A4CA-442D-8C86-2DF381DF4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14" y="612951"/>
            <a:ext cx="7142505" cy="424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7893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708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Team Building</a:t>
            </a:r>
            <a:endParaRPr lang="zh-CN" altLang="en-US" sz="16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07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5DFAA3-6F76-4A41-8158-6F696B5BA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19" y="183664"/>
            <a:ext cx="3357562" cy="44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921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小组打分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08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94BA6D-8A27-45FF-AA4A-0F51D6E2DB2E}"/>
              </a:ext>
            </a:extLst>
          </p:cNvPr>
          <p:cNvSpPr txBox="1"/>
          <p:nvPr/>
        </p:nvSpPr>
        <p:spPr>
          <a:xfrm>
            <a:off x="907256" y="2957512"/>
            <a:ext cx="57935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/>
              <a:t>系统实现与实现计划 软件概要设计说明 </a:t>
            </a:r>
            <a:r>
              <a:rPr lang="en-US" altLang="zh-CN" dirty="0"/>
              <a:t>   </a:t>
            </a:r>
            <a:r>
              <a:rPr lang="zh-CN" altLang="zh-CN" dirty="0"/>
              <a:t>陈潮鸣</a:t>
            </a:r>
            <a:r>
              <a:rPr lang="en-US" altLang="zh-CN" dirty="0"/>
              <a:t>           8.3</a:t>
            </a:r>
            <a:endParaRPr lang="zh-CN" altLang="zh-CN" dirty="0"/>
          </a:p>
          <a:p>
            <a:pPr lvl="0"/>
            <a:r>
              <a:rPr lang="zh-CN" altLang="zh-CN" dirty="0"/>
              <a:t>软件项目管理出题 </a:t>
            </a:r>
            <a:r>
              <a:rPr lang="en-US" altLang="zh-CN" dirty="0"/>
              <a:t> </a:t>
            </a:r>
            <a:r>
              <a:rPr lang="zh-CN" altLang="en-US" dirty="0"/>
              <a:t>可行性分析 </a:t>
            </a:r>
            <a:r>
              <a:rPr lang="zh-CN" altLang="zh-CN" dirty="0"/>
              <a:t> </a:t>
            </a:r>
            <a:r>
              <a:rPr lang="en-US" altLang="zh-CN" dirty="0"/>
              <a:t>                   </a:t>
            </a:r>
            <a:r>
              <a:rPr lang="zh-CN" altLang="zh-CN" dirty="0"/>
              <a:t>周骏迪</a:t>
            </a:r>
            <a:r>
              <a:rPr lang="en-US" altLang="zh-CN" dirty="0"/>
              <a:t>           8.4</a:t>
            </a:r>
            <a:endParaRPr lang="zh-CN" altLang="zh-CN" dirty="0"/>
          </a:p>
          <a:p>
            <a:pPr lvl="0"/>
            <a:r>
              <a:rPr lang="zh-CN" altLang="zh-CN" dirty="0"/>
              <a:t>软件需求出题  </a:t>
            </a:r>
            <a:r>
              <a:rPr lang="zh-CN" altLang="en-US" dirty="0"/>
              <a:t>文档修改                                   </a:t>
            </a:r>
            <a:r>
              <a:rPr lang="zh-CN" altLang="zh-CN" dirty="0"/>
              <a:t>朱赛奎</a:t>
            </a:r>
            <a:r>
              <a:rPr lang="en-US" altLang="zh-CN" dirty="0"/>
              <a:t>           8.2</a:t>
            </a:r>
            <a:endParaRPr lang="zh-CN" altLang="zh-CN" dirty="0"/>
          </a:p>
          <a:p>
            <a:pPr lvl="0"/>
            <a:r>
              <a:rPr lang="zh-CN" altLang="zh-CN" dirty="0"/>
              <a:t>需求</a:t>
            </a:r>
            <a:r>
              <a:rPr lang="zh-CN" altLang="en-US" dirty="0"/>
              <a:t>管理工具</a:t>
            </a:r>
            <a:r>
              <a:rPr lang="zh-CN" altLang="zh-CN" dirty="0"/>
              <a:t>  </a:t>
            </a:r>
            <a:r>
              <a:rPr lang="en-US" altLang="zh-CN" dirty="0"/>
              <a:t>                                                     </a:t>
            </a:r>
            <a:r>
              <a:rPr lang="zh-CN" altLang="zh-CN" dirty="0"/>
              <a:t>陈豪明</a:t>
            </a:r>
            <a:r>
              <a:rPr lang="en-US" altLang="zh-CN" dirty="0"/>
              <a:t>           8.7</a:t>
            </a:r>
            <a:endParaRPr lang="zh-CN" altLang="zh-CN" dirty="0"/>
          </a:p>
          <a:p>
            <a:pPr lvl="0"/>
            <a:r>
              <a:rPr lang="zh-CN" altLang="zh-CN" dirty="0"/>
              <a:t>需求变更文档，</a:t>
            </a:r>
            <a:r>
              <a:rPr lang="en-US" altLang="zh-CN" dirty="0" err="1"/>
              <a:t>ccb</a:t>
            </a:r>
            <a:r>
              <a:rPr lang="zh-CN" altLang="zh-CN" dirty="0"/>
              <a:t>章程</a:t>
            </a:r>
            <a:r>
              <a:rPr lang="zh-CN" altLang="en-US" dirty="0"/>
              <a:t>，评审</a:t>
            </a:r>
            <a:r>
              <a:rPr lang="zh-CN" altLang="zh-CN" dirty="0"/>
              <a:t>  </a:t>
            </a:r>
            <a:r>
              <a:rPr lang="en-US" altLang="zh-CN" dirty="0"/>
              <a:t>                                 </a:t>
            </a:r>
            <a:r>
              <a:rPr lang="zh-CN" altLang="zh-CN" dirty="0"/>
              <a:t>戴恺铖</a:t>
            </a:r>
            <a:r>
              <a:rPr lang="en-US" altLang="zh-CN" dirty="0"/>
              <a:t>           8.8 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71885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2979447" y="2202418"/>
            <a:ext cx="3515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chemeClr val="accent1"/>
                </a:solidFill>
                <a:latin typeface="+mn-lt"/>
                <a:ea typeface="方正兰亭黑_GBK"/>
              </a:rPr>
              <a:t>THANK YOU FOR WATCHING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9930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CCB</a:t>
            </a: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章程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803E24-DF5F-4892-A92B-3617A7F2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7" y="947250"/>
            <a:ext cx="5530722" cy="391783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F979239-1E1F-444B-A147-E48D4CD8F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3D4F26-8073-4B1B-AF75-6610113D0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233" y="2336018"/>
            <a:ext cx="5092767" cy="15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6902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9930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CCB</a:t>
            </a: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章程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979239-1E1F-444B-A147-E48D4CD8F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5D2D74A-F168-49AD-BECD-0BAF030D0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61493"/>
              </p:ext>
            </p:extLst>
          </p:nvPr>
        </p:nvGraphicFramePr>
        <p:xfrm>
          <a:off x="2228851" y="0"/>
          <a:ext cx="5264943" cy="5050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4" imgW="7694232" imgH="9362196" progId="Visio.Drawing.11">
                  <p:embed/>
                </p:oleObj>
              </mc:Choice>
              <mc:Fallback>
                <p:oleObj r:id="rId4" imgW="7694232" imgH="9362196" progId="Visio.Drawing.11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5D2D74A-F168-49AD-BECD-0BAF030D0B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1" y="0"/>
                        <a:ext cx="5264943" cy="5050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7563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需求变更报告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6811C6-4C39-41B0-92C2-D6F57613E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8" y="763204"/>
            <a:ext cx="4852787" cy="23106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0D5341-902B-4C0C-879B-B83AE8DF4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494" y="2204604"/>
            <a:ext cx="4190788" cy="25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9129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可行性分析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2BAA17-3979-4A76-A942-9BDE62150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8" y="771708"/>
            <a:ext cx="6012701" cy="1988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4D9100-F47A-4C7E-8826-1A5C6BF9E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896" y="1614616"/>
            <a:ext cx="5952545" cy="34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790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建议解决方案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E595E4-A61D-4CE7-882A-7CADCDE07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1" y="1498225"/>
            <a:ext cx="7839317" cy="1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5647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需求变更报告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5" y="801306"/>
            <a:ext cx="8903365" cy="409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9387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需求变更报告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EC4B4A-D11D-4101-B002-E758149F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3" y="668451"/>
            <a:ext cx="5710498" cy="39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7750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211</Words>
  <Application>Microsoft Office PowerPoint</Application>
  <PresentationFormat>全屏显示(16:9)</PresentationFormat>
  <Paragraphs>85</Paragraphs>
  <Slides>25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方正兰亭黑_GBK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自定义设计方案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恺铖</cp:lastModifiedBy>
  <cp:revision>1252</cp:revision>
  <dcterms:created xsi:type="dcterms:W3CDTF">2016-04-24T15:52:00Z</dcterms:created>
  <dcterms:modified xsi:type="dcterms:W3CDTF">2018-01-13T01:26:09Z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