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6" r:id="rId2"/>
    <p:sldId id="273" r:id="rId3"/>
    <p:sldId id="280" r:id="rId4"/>
    <p:sldId id="285" r:id="rId5"/>
    <p:sldId id="314" r:id="rId6"/>
    <p:sldId id="326" r:id="rId7"/>
    <p:sldId id="311" r:id="rId8"/>
    <p:sldId id="312" r:id="rId9"/>
    <p:sldId id="313" r:id="rId10"/>
    <p:sldId id="296" r:id="rId11"/>
    <p:sldId id="281" r:id="rId12"/>
    <p:sldId id="321" r:id="rId13"/>
    <p:sldId id="282" r:id="rId14"/>
    <p:sldId id="327" r:id="rId15"/>
    <p:sldId id="297" r:id="rId16"/>
    <p:sldId id="328" r:id="rId17"/>
    <p:sldId id="298" r:id="rId18"/>
    <p:sldId id="299" r:id="rId19"/>
    <p:sldId id="315" r:id="rId20"/>
    <p:sldId id="316" r:id="rId21"/>
    <p:sldId id="317" r:id="rId22"/>
    <p:sldId id="319" r:id="rId23"/>
    <p:sldId id="310" r:id="rId24"/>
    <p:sldId id="301" r:id="rId25"/>
    <p:sldId id="303" r:id="rId26"/>
    <p:sldId id="304" r:id="rId27"/>
    <p:sldId id="305" r:id="rId28"/>
    <p:sldId id="306" r:id="rId29"/>
    <p:sldId id="307" r:id="rId30"/>
    <p:sldId id="308" r:id="rId31"/>
    <p:sldId id="320" r:id="rId32"/>
    <p:sldId id="322" r:id="rId33"/>
    <p:sldId id="323" r:id="rId34"/>
    <p:sldId id="324" r:id="rId35"/>
    <p:sldId id="283" r:id="rId36"/>
    <p:sldId id="284" r:id="rId37"/>
    <p:sldId id="262" r:id="rId38"/>
    <p:sldId id="325" r:id="rId39"/>
  </p:sldIdLst>
  <p:sldSz cx="12192000" cy="6858000"/>
  <p:notesSz cx="6858000" cy="9144000"/>
  <p:custDataLst>
    <p:tags r:id="rId4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C3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DF431D-62C5-4F35-937F-A8184D94E0C3}" type="datetimeFigureOut">
              <a:rPr lang="zh-CN" altLang="en-US" smtClean="0"/>
              <a:t>2017/11/1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036E48-CE7A-4CF4-88B1-17B6AE792281}" type="slidenum">
              <a:rPr lang="zh-CN" altLang="en-US" smtClean="0"/>
              <a:t>‹#›</a:t>
            </a:fld>
            <a:endParaRPr lang="zh-CN" altLang="en-US"/>
          </a:p>
        </p:txBody>
      </p:sp>
    </p:spTree>
    <p:extLst>
      <p:ext uri="{BB962C8B-B14F-4D97-AF65-F5344CB8AC3E}">
        <p14:creationId xmlns:p14="http://schemas.microsoft.com/office/powerpoint/2010/main" val="2502125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字体：新蒂下午茶，</a:t>
            </a:r>
            <a:r>
              <a:rPr lang="zh-CN" altLang="en-US"/>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3</a:t>
            </a:fld>
            <a:endParaRPr lang="zh-CN" altLang="en-US"/>
          </a:p>
        </p:txBody>
      </p:sp>
    </p:spTree>
    <p:extLst>
      <p:ext uri="{BB962C8B-B14F-4D97-AF65-F5344CB8AC3E}">
        <p14:creationId xmlns:p14="http://schemas.microsoft.com/office/powerpoint/2010/main" val="2932276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4</a:t>
            </a:fld>
            <a:endParaRPr lang="zh-CN" altLang="en-US"/>
          </a:p>
        </p:txBody>
      </p:sp>
    </p:spTree>
    <p:extLst>
      <p:ext uri="{BB962C8B-B14F-4D97-AF65-F5344CB8AC3E}">
        <p14:creationId xmlns:p14="http://schemas.microsoft.com/office/powerpoint/2010/main" val="2315500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字体：新蒂下午茶，</a:t>
            </a:r>
            <a:r>
              <a:rPr lang="zh-CN" altLang="en-US"/>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6</a:t>
            </a:fld>
            <a:endParaRPr lang="zh-CN" altLang="en-US"/>
          </a:p>
        </p:txBody>
      </p:sp>
    </p:spTree>
    <p:extLst>
      <p:ext uri="{BB962C8B-B14F-4D97-AF65-F5344CB8AC3E}">
        <p14:creationId xmlns:p14="http://schemas.microsoft.com/office/powerpoint/2010/main" val="1466203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字体：新蒂下午茶，</a:t>
            </a:r>
            <a:r>
              <a:rPr lang="zh-CN" altLang="en-US"/>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11</a:t>
            </a:fld>
            <a:endParaRPr lang="zh-CN" altLang="en-US"/>
          </a:p>
        </p:txBody>
      </p:sp>
    </p:spTree>
    <p:extLst>
      <p:ext uri="{BB962C8B-B14F-4D97-AF65-F5344CB8AC3E}">
        <p14:creationId xmlns:p14="http://schemas.microsoft.com/office/powerpoint/2010/main" val="1595383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字体：新蒂下午茶，</a:t>
            </a:r>
            <a:r>
              <a:rPr lang="zh-CN" altLang="en-US"/>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13</a:t>
            </a:fld>
            <a:endParaRPr lang="zh-CN" altLang="en-US"/>
          </a:p>
        </p:txBody>
      </p:sp>
    </p:spTree>
    <p:extLst>
      <p:ext uri="{BB962C8B-B14F-4D97-AF65-F5344CB8AC3E}">
        <p14:creationId xmlns:p14="http://schemas.microsoft.com/office/powerpoint/2010/main" val="3515970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字体：新蒂下午茶，</a:t>
            </a:r>
            <a:r>
              <a:rPr lang="zh-CN" altLang="en-US"/>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14</a:t>
            </a:fld>
            <a:endParaRPr lang="zh-CN" altLang="en-US"/>
          </a:p>
        </p:txBody>
      </p:sp>
    </p:spTree>
    <p:extLst>
      <p:ext uri="{BB962C8B-B14F-4D97-AF65-F5344CB8AC3E}">
        <p14:creationId xmlns:p14="http://schemas.microsoft.com/office/powerpoint/2010/main" val="1525236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字体：新蒂下午茶，</a:t>
            </a:r>
            <a:r>
              <a:rPr lang="zh-CN" altLang="en-US"/>
              <a:t>新蒂黑板报</a:t>
            </a:r>
            <a:endParaRPr lang="zh-CN" altLang="en-US" dirty="0"/>
          </a:p>
        </p:txBody>
      </p:sp>
      <p:sp>
        <p:nvSpPr>
          <p:cNvPr id="4" name="灯片编号占位符 3"/>
          <p:cNvSpPr>
            <a:spLocks noGrp="1"/>
          </p:cNvSpPr>
          <p:nvPr>
            <p:ph type="sldNum" sz="quarter" idx="10"/>
          </p:nvPr>
        </p:nvSpPr>
        <p:spPr/>
        <p:txBody>
          <a:bodyPr/>
          <a:lstStyle/>
          <a:p>
            <a:fld id="{A090DE3D-90A1-4786-AE62-D37BE96EA40C}" type="slidenum">
              <a:rPr lang="zh-CN" altLang="en-US" smtClean="0"/>
              <a:t>35</a:t>
            </a:fld>
            <a:endParaRPr lang="zh-CN" altLang="en-US"/>
          </a:p>
        </p:txBody>
      </p:sp>
    </p:spTree>
    <p:extLst>
      <p:ext uri="{BB962C8B-B14F-4D97-AF65-F5344CB8AC3E}">
        <p14:creationId xmlns:p14="http://schemas.microsoft.com/office/powerpoint/2010/main" val="3693867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5E127B0-1E9D-42D7-8002-D565E5E465A7}"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5E127B0-1E9D-42D7-8002-D565E5E465A7}"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5E127B0-1E9D-42D7-8002-D565E5E465A7}"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5E127B0-1E9D-42D7-8002-D565E5E465A7}"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5E127B0-1E9D-42D7-8002-D565E5E465A7}" type="datetimeFigureOut">
              <a:rPr lang="zh-CN" altLang="en-US" smtClean="0"/>
              <a:t>2017/11/1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5E127B0-1E9D-42D7-8002-D565E5E465A7}" type="datetimeFigureOut">
              <a:rPr lang="zh-CN" altLang="en-US" smtClean="0"/>
              <a:t>2017/11/1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5E127B0-1E9D-42D7-8002-D565E5E465A7}" type="datetimeFigureOut">
              <a:rPr lang="zh-CN" altLang="en-US" smtClean="0"/>
              <a:t>2017/11/1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5E127B0-1E9D-42D7-8002-D565E5E465A7}" type="datetimeFigureOut">
              <a:rPr lang="zh-CN" altLang="en-US" smtClean="0"/>
              <a:t>2017/11/1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5E127B0-1E9D-42D7-8002-D565E5E465A7}" type="datetimeFigureOut">
              <a:rPr lang="zh-CN" altLang="en-US" smtClean="0"/>
              <a:t>2017/11/1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5E127B0-1E9D-42D7-8002-D565E5E465A7}" type="datetimeFigureOut">
              <a:rPr lang="zh-CN" altLang="en-US" smtClean="0"/>
              <a:t>2017/11/1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5E127B0-1E9D-42D7-8002-D565E5E465A7}" type="datetimeFigureOut">
              <a:rPr lang="zh-CN" altLang="en-US" smtClean="0"/>
              <a:t>2017/11/1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93F81B1-D4C0-4CFE-8E4B-8D75BF4F38F2}" type="slidenum">
              <a:rPr lang="zh-CN" altLang="en-US" smtClean="0"/>
              <a:t>‹#›</a:t>
            </a:fld>
            <a:endParaRPr lang="zh-CN" altLang="en-US"/>
          </a:p>
        </p:txBody>
      </p:sp>
    </p:spTree>
  </p:cSld>
  <p:clrMapOvr>
    <a:masterClrMapping/>
  </p:clrMapOvr>
  <p:transition spd="slow">
    <p:randomBar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E127B0-1E9D-42D7-8002-D565E5E465A7}" type="datetimeFigureOut">
              <a:rPr lang="zh-CN" altLang="en-US" smtClean="0"/>
              <a:t>2017/11/1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3F81B1-D4C0-4CFE-8E4B-8D75BF4F38F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randomBar dir="ver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0.emf"/></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1.emf"/></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hyperlink" Target="https://baike.baidu.com/item/%E5%AF%B9%E8%B1%A1%E7%AE%A1%E7%90%86%E7%BB%84%E7%BB%87/4129943" TargetMode="External"/><Relationship Id="rId2" Type="http://schemas.openxmlformats.org/officeDocument/2006/relationships/hyperlink" Target="https://baike.baidu.com/item/%E6%95%8F%E6%8D%B7%E5%BC%80%E5%8F%91/5618867?fr=aladdin" TargetMode="Externa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hyperlink" Target="http://blog.csdn.net/gnd15732625435/article/details/50717216"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 name="组合 74"/>
          <p:cNvGrpSpPr/>
          <p:nvPr/>
        </p:nvGrpSpPr>
        <p:grpSpPr>
          <a:xfrm>
            <a:off x="6179598" y="262062"/>
            <a:ext cx="5664400" cy="6458854"/>
            <a:chOff x="4427538" y="954088"/>
            <a:chExt cx="3333750" cy="3729038"/>
          </a:xfrm>
        </p:grpSpPr>
        <p:sp>
          <p:nvSpPr>
            <p:cNvPr id="7"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0"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1"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2"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3"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4"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5"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6"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0"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1"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2"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3"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6"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7"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1"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2"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3"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4"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5"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7" name="文本框 86"/>
          <p:cNvSpPr txBox="1"/>
          <p:nvPr/>
        </p:nvSpPr>
        <p:spPr>
          <a:xfrm>
            <a:off x="508604" y="1838100"/>
            <a:ext cx="4998034" cy="1107996"/>
          </a:xfrm>
          <a:prstGeom prst="rect">
            <a:avLst/>
          </a:prstGeom>
          <a:noFill/>
        </p:spPr>
        <p:txBody>
          <a:bodyPr wrap="square" rtlCol="0">
            <a:spAutoFit/>
          </a:bodyPr>
          <a:lstStyle/>
          <a:p>
            <a:pPr algn="dist"/>
            <a:r>
              <a:rPr lang="en-US" altLang="zh-CN" sz="6600" b="1" dirty="0">
                <a:latin typeface="微软雅黑" panose="020B0503020204020204" pitchFamily="34" charset="-122"/>
                <a:ea typeface="微软雅黑" panose="020B0503020204020204" pitchFamily="34" charset="-122"/>
              </a:rPr>
              <a:t>UML</a:t>
            </a:r>
            <a:r>
              <a:rPr lang="zh-CN" altLang="en-US" sz="6600" b="1" dirty="0">
                <a:latin typeface="微软雅黑" panose="020B0503020204020204" pitchFamily="34" charset="-122"/>
                <a:ea typeface="微软雅黑" panose="020B0503020204020204" pitchFamily="34" charset="-122"/>
              </a:rPr>
              <a:t>概述</a:t>
            </a:r>
            <a:endParaRPr lang="en-US" altLang="zh-CN" sz="6600" b="1" dirty="0">
              <a:latin typeface="微软雅黑" panose="020B0503020204020204" pitchFamily="34" charset="-122"/>
              <a:ea typeface="微软雅黑" panose="020B0503020204020204" pitchFamily="34" charset="-122"/>
            </a:endParaRPr>
          </a:p>
        </p:txBody>
      </p:sp>
      <p:sp>
        <p:nvSpPr>
          <p:cNvPr id="93" name="Freeform 34"/>
          <p:cNvSpPr>
            <a:spLocks noEditPoints="1"/>
          </p:cNvSpPr>
          <p:nvPr/>
        </p:nvSpPr>
        <p:spPr bwMode="auto">
          <a:xfrm>
            <a:off x="5182714" y="3746023"/>
            <a:ext cx="695370" cy="330291"/>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4" name="任意多边形 93"/>
          <p:cNvSpPr/>
          <p:nvPr/>
        </p:nvSpPr>
        <p:spPr>
          <a:xfrm>
            <a:off x="496274" y="3644694"/>
            <a:ext cx="4403354" cy="288410"/>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4F9EF637-DEAB-4198-9B24-9BB63FA485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702" y="4406290"/>
            <a:ext cx="1964555" cy="2012140"/>
          </a:xfrm>
          <a:prstGeom prst="rect">
            <a:avLst/>
          </a:prstGeom>
        </p:spPr>
      </p:pic>
    </p:spTree>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2536583" y="2092697"/>
            <a:ext cx="7279255" cy="3603048"/>
          </a:xfrm>
          <a:prstGeom prst="rect">
            <a:avLst/>
          </a:prstGeom>
        </p:spPr>
      </p:pic>
      <p:sp>
        <p:nvSpPr>
          <p:cNvPr id="3" name="文本框 2"/>
          <p:cNvSpPr txBox="1"/>
          <p:nvPr/>
        </p:nvSpPr>
        <p:spPr>
          <a:xfrm>
            <a:off x="753979" y="786063"/>
            <a:ext cx="4668253" cy="1015663"/>
          </a:xfrm>
          <a:prstGeom prst="rect">
            <a:avLst/>
          </a:prstGeom>
          <a:noFill/>
        </p:spPr>
        <p:txBody>
          <a:bodyPr wrap="square" rtlCol="0">
            <a:spAutoFit/>
          </a:bodyPr>
          <a:lstStyle/>
          <a:p>
            <a:r>
              <a:rPr lang="en-US" altLang="zh-CN" sz="6000" dirty="0"/>
              <a:t>UML</a:t>
            </a:r>
            <a:r>
              <a:rPr lang="zh-CN" altLang="en-US" sz="6000" dirty="0"/>
              <a:t>的特点</a:t>
            </a:r>
          </a:p>
        </p:txBody>
      </p:sp>
      <p:sp>
        <p:nvSpPr>
          <p:cNvPr id="5" name="文本框 4"/>
          <p:cNvSpPr txBox="1"/>
          <p:nvPr/>
        </p:nvSpPr>
        <p:spPr>
          <a:xfrm>
            <a:off x="691741" y="1801726"/>
            <a:ext cx="3208421" cy="4401205"/>
          </a:xfrm>
          <a:prstGeom prst="rect">
            <a:avLst/>
          </a:prstGeom>
          <a:noFill/>
        </p:spPr>
        <p:txBody>
          <a:bodyPr wrap="square" rtlCol="0">
            <a:spAutoFit/>
          </a:bodyPr>
          <a:lstStyle/>
          <a:p>
            <a:r>
              <a:rPr lang="zh-CN" altLang="en-US" sz="2000" b="1" dirty="0"/>
              <a:t>统一标准</a:t>
            </a:r>
          </a:p>
          <a:p>
            <a:r>
              <a:rPr lang="en-US" altLang="zh-CN" sz="2000" dirty="0"/>
              <a:t>UML</a:t>
            </a:r>
            <a:r>
              <a:rPr lang="zh-CN" altLang="en-US" sz="2000" dirty="0"/>
              <a:t>不仅统一了</a:t>
            </a:r>
            <a:r>
              <a:rPr lang="en-US" altLang="zh-CN" sz="2000" dirty="0" err="1"/>
              <a:t>Booch</a:t>
            </a:r>
            <a:r>
              <a:rPr lang="zh-CN" altLang="en-US" sz="2000" dirty="0"/>
              <a:t>，</a:t>
            </a:r>
            <a:r>
              <a:rPr lang="en-US" altLang="zh-CN" sz="2000" dirty="0"/>
              <a:t>OMT</a:t>
            </a:r>
            <a:r>
              <a:rPr lang="zh-CN" altLang="en-US" sz="2000" dirty="0"/>
              <a:t>和</a:t>
            </a:r>
            <a:r>
              <a:rPr lang="en-US" altLang="zh-CN" sz="2000" dirty="0"/>
              <a:t>OOSE</a:t>
            </a:r>
            <a:r>
              <a:rPr lang="zh-CN" altLang="en-US" sz="2000" dirty="0"/>
              <a:t>等方法中的基本概念，还吸取了面向对象技术领域中其它流派的长处，其中也包括非</a:t>
            </a:r>
            <a:r>
              <a:rPr lang="en-US" altLang="zh-CN" sz="2000" dirty="0"/>
              <a:t>OO</a:t>
            </a:r>
            <a:r>
              <a:rPr lang="zh-CN" altLang="en-US" sz="2000" dirty="0"/>
              <a:t>方法的影响。</a:t>
            </a:r>
            <a:r>
              <a:rPr lang="en-US" altLang="zh-CN" sz="2000" dirty="0"/>
              <a:t>UML</a:t>
            </a:r>
            <a:r>
              <a:rPr lang="zh-CN" altLang="en-US" sz="2000" dirty="0"/>
              <a:t>使用的符号表示考虑了各种方法的图形表示，删掉了大量易引起混乱的，多余的和极少使用的符号，也添加了一些新符号，提供了标准的面向对象的模型元素的定义和表示法。</a:t>
            </a:r>
          </a:p>
        </p:txBody>
      </p:sp>
      <p:sp>
        <p:nvSpPr>
          <p:cNvPr id="6" name="文本框 5"/>
          <p:cNvSpPr txBox="1"/>
          <p:nvPr/>
        </p:nvSpPr>
        <p:spPr>
          <a:xfrm>
            <a:off x="4315327" y="1801726"/>
            <a:ext cx="2951747" cy="2862322"/>
          </a:xfrm>
          <a:prstGeom prst="rect">
            <a:avLst/>
          </a:prstGeom>
          <a:noFill/>
        </p:spPr>
        <p:txBody>
          <a:bodyPr wrap="square" rtlCol="0">
            <a:spAutoFit/>
          </a:bodyPr>
          <a:lstStyle/>
          <a:p>
            <a:r>
              <a:rPr lang="zh-CN" altLang="en-US" sz="2000" b="1" dirty="0"/>
              <a:t>面向对象</a:t>
            </a:r>
          </a:p>
          <a:p>
            <a:r>
              <a:rPr lang="en-US" altLang="zh-CN" sz="2000" dirty="0"/>
              <a:t>UML</a:t>
            </a:r>
            <a:r>
              <a:rPr lang="zh-CN" altLang="en-US" sz="2000" dirty="0"/>
              <a:t>建模优点中第二个就是面向对象。</a:t>
            </a:r>
            <a:r>
              <a:rPr lang="en-US" altLang="zh-CN" sz="2000" dirty="0"/>
              <a:t>UML</a:t>
            </a:r>
            <a:r>
              <a:rPr lang="zh-CN" altLang="en-US" sz="2000" dirty="0"/>
              <a:t>支持面向对象技术的主要概念，它提供了一批基本的表示模型元素的图形和方法，能简洁明了地表达面向对象的各种概念和模型元素。</a:t>
            </a:r>
          </a:p>
        </p:txBody>
      </p:sp>
      <p:sp>
        <p:nvSpPr>
          <p:cNvPr id="7" name="文本框 6"/>
          <p:cNvSpPr txBox="1"/>
          <p:nvPr/>
        </p:nvSpPr>
        <p:spPr>
          <a:xfrm>
            <a:off x="7682239" y="1801726"/>
            <a:ext cx="3160295" cy="4401205"/>
          </a:xfrm>
          <a:prstGeom prst="rect">
            <a:avLst/>
          </a:prstGeom>
          <a:noFill/>
        </p:spPr>
        <p:txBody>
          <a:bodyPr wrap="square" rtlCol="0">
            <a:spAutoFit/>
          </a:bodyPr>
          <a:lstStyle/>
          <a:p>
            <a:r>
              <a:rPr lang="zh-CN" altLang="en-US" sz="2000" b="1" dirty="0"/>
              <a:t>表达能力强大，可视化</a:t>
            </a:r>
          </a:p>
          <a:p>
            <a:r>
              <a:rPr lang="en-US" altLang="zh-CN" sz="2000" dirty="0"/>
              <a:t>UML</a:t>
            </a:r>
            <a:r>
              <a:rPr lang="zh-CN" altLang="en-US" sz="2000" dirty="0"/>
              <a:t>是一种图形化语言，用</a:t>
            </a:r>
            <a:r>
              <a:rPr lang="en-US" altLang="zh-CN" sz="2000" dirty="0"/>
              <a:t>UML</a:t>
            </a:r>
            <a:r>
              <a:rPr lang="zh-CN" altLang="en-US" sz="2000" dirty="0"/>
              <a:t>的模型图形能清晰地表示系统的逻辑模型或实现模型。它不只是一堆图形符号，在每一个图形表示符号后面，都有良好定义的语义；</a:t>
            </a:r>
            <a:r>
              <a:rPr lang="en-US" altLang="zh-CN" sz="2000" dirty="0"/>
              <a:t>UML</a:t>
            </a:r>
            <a:r>
              <a:rPr lang="zh-CN" altLang="en-US" sz="2000" dirty="0"/>
              <a:t>还提供了语言的扩展机制，用户可以根据需要增加定义自己的构造型，标记值和约束等，它的强大表达能力使它可以用于各种复杂类型的软件系统的建模。</a:t>
            </a:r>
          </a:p>
        </p:txBody>
      </p:sp>
      <p:pic>
        <p:nvPicPr>
          <p:cNvPr id="8" name="图片 7">
            <a:extLst>
              <a:ext uri="{FF2B5EF4-FFF2-40B4-BE49-F238E27FC236}">
                <a16:creationId xmlns:a16="http://schemas.microsoft.com/office/drawing/2014/main" id="{DF0DC09D-7A1B-4EBF-B809-365238D2E6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pic>
        <p:nvPicPr>
          <p:cNvPr id="9" name="图片 8"/>
          <p:cNvPicPr>
            <a:picLocks noChangeAspect="1"/>
          </p:cNvPicPr>
          <p:nvPr/>
        </p:nvPicPr>
        <p:blipFill>
          <a:blip r:embed="rId4"/>
          <a:stretch>
            <a:fillRect/>
          </a:stretch>
        </p:blipFill>
        <p:spPr>
          <a:xfrm>
            <a:off x="4242949" y="5988426"/>
            <a:ext cx="6980525" cy="524301"/>
          </a:xfrm>
          <a:prstGeom prst="rect">
            <a:avLst/>
          </a:prstGeom>
        </p:spPr>
      </p:pic>
    </p:spTree>
    <p:extLst>
      <p:ext uri="{BB962C8B-B14F-4D97-AF65-F5344CB8AC3E}">
        <p14:creationId xmlns:p14="http://schemas.microsoft.com/office/powerpoint/2010/main" val="3595616863"/>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en-US" altLang="zh-CN" sz="8000" spc="300" dirty="0">
                <a:latin typeface="新蒂黑板报" panose="03000600000000000000" pitchFamily="66" charset="-122"/>
                <a:ea typeface="新蒂黑板报" panose="03000600000000000000" pitchFamily="66" charset="-122"/>
              </a:rPr>
              <a:t>02</a:t>
            </a:r>
            <a:endParaRPr lang="zh-CN" altLang="en-US" sz="8000" spc="300" dirty="0">
              <a:latin typeface="新蒂黑板报" panose="03000600000000000000" pitchFamily="66" charset="-122"/>
              <a:ea typeface="新蒂黑板报" panose="03000600000000000000" pitchFamily="66" charset="-122"/>
            </a:endParaRPr>
          </a:p>
        </p:txBody>
      </p:sp>
      <p:sp>
        <p:nvSpPr>
          <p:cNvPr id="69" name="文本框 68"/>
          <p:cNvSpPr txBox="1"/>
          <p:nvPr/>
        </p:nvSpPr>
        <p:spPr>
          <a:xfrm flipH="1">
            <a:off x="4153023" y="5052676"/>
            <a:ext cx="3668401" cy="707886"/>
          </a:xfrm>
          <a:prstGeom prst="rect">
            <a:avLst/>
          </a:prstGeom>
          <a:noFill/>
        </p:spPr>
        <p:txBody>
          <a:bodyPr wrap="square" rtlCol="0">
            <a:spAutoFit/>
          </a:bodyPr>
          <a:lstStyle/>
          <a:p>
            <a:pPr algn="dist"/>
            <a:r>
              <a:rPr lang="en-US" altLang="zh-CN" sz="4000" dirty="0">
                <a:latin typeface="方正静蕾简体" panose="02000000000000000000" pitchFamily="2" charset="-122"/>
                <a:ea typeface="方正静蕾简体" panose="02000000000000000000" pitchFamily="2" charset="-122"/>
              </a:rPr>
              <a:t>UML</a:t>
            </a:r>
            <a:r>
              <a:rPr lang="zh-CN" altLang="en-US" sz="4000" dirty="0">
                <a:latin typeface="方正静蕾简体" panose="02000000000000000000" pitchFamily="2" charset="-122"/>
                <a:ea typeface="方正静蕾简体" panose="02000000000000000000" pitchFamily="2" charset="-122"/>
              </a:rPr>
              <a:t>发展历史</a:t>
            </a:r>
            <a:endParaRPr lang="zh-CN" altLang="en-US" sz="4000" dirty="0">
              <a:solidFill>
                <a:srgbClr val="9DC3E6"/>
              </a:solidFill>
              <a:latin typeface="方正静蕾简体" panose="02000000000000000000" pitchFamily="2" charset="-122"/>
              <a:ea typeface="方正静蕾简体" panose="02000000000000000000" pitchFamily="2" charset="-122"/>
            </a:endParaRPr>
          </a:p>
        </p:txBody>
      </p:sp>
      <p:pic>
        <p:nvPicPr>
          <p:cNvPr id="55" name="图片 54">
            <a:extLst>
              <a:ext uri="{FF2B5EF4-FFF2-40B4-BE49-F238E27FC236}">
                <a16:creationId xmlns:a16="http://schemas.microsoft.com/office/drawing/2014/main" id="{639FFE7D-2716-4851-9C1E-CEEE3684283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02900" y="409781"/>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476059" y="1209268"/>
              <a:ext cx="2863122" cy="523220"/>
            </a:xfrm>
            <a:prstGeom prst="rect">
              <a:avLst/>
            </a:prstGeom>
            <a:noFill/>
          </p:spPr>
          <p:txBody>
            <a:bodyPr wrap="square" rtlCol="0">
              <a:spAutoFit/>
            </a:bodyPr>
            <a:lstStyle/>
            <a:p>
              <a:r>
                <a:rPr lang="en-US" altLang="zh-CN" sz="2800" dirty="0">
                  <a:latin typeface="方正静蕾简体" panose="02000000000000000000" pitchFamily="2" charset="-122"/>
                  <a:ea typeface="方正静蕾简体" panose="02000000000000000000" pitchFamily="2" charset="-122"/>
                </a:rPr>
                <a:t>UML</a:t>
              </a:r>
              <a:r>
                <a:rPr lang="zh-CN" altLang="en-US" sz="2800" dirty="0">
                  <a:latin typeface="方正静蕾简体" panose="02000000000000000000" pitchFamily="2" charset="-122"/>
                  <a:ea typeface="方正静蕾简体" panose="02000000000000000000" pitchFamily="2" charset="-122"/>
                </a:rPr>
                <a:t>发展历史</a:t>
              </a:r>
              <a:endParaRPr lang="zh-CN" altLang="en-US" sz="2800" dirty="0">
                <a:solidFill>
                  <a:schemeClr val="bg1"/>
                </a:solidFill>
                <a:latin typeface="方正静蕾简体" panose="02000000000000000000" pitchFamily="2" charset="-122"/>
                <a:ea typeface="方正静蕾简体" panose="02000000000000000000" pitchFamily="2" charset="-122"/>
              </a:endParaRPr>
            </a:p>
          </p:txBody>
        </p:sp>
      </p:grpSp>
      <p:pic>
        <p:nvPicPr>
          <p:cNvPr id="55" name="图片 54">
            <a:extLst>
              <a:ext uri="{FF2B5EF4-FFF2-40B4-BE49-F238E27FC236}">
                <a16:creationId xmlns:a16="http://schemas.microsoft.com/office/drawing/2014/main" id="{E087EF9F-19D3-4C4C-AF27-932BCA823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
        <p:nvSpPr>
          <p:cNvPr id="56" name="矩形 55"/>
          <p:cNvSpPr/>
          <p:nvPr/>
        </p:nvSpPr>
        <p:spPr>
          <a:xfrm>
            <a:off x="1004565" y="1772918"/>
            <a:ext cx="8129157" cy="5016758"/>
          </a:xfrm>
          <a:prstGeom prst="rect">
            <a:avLst/>
          </a:prstGeom>
        </p:spPr>
        <p:txBody>
          <a:bodyPr wrap="square">
            <a:spAutoFit/>
          </a:bodyPr>
          <a:lstStyle/>
          <a:p>
            <a:r>
              <a:rPr lang="en-US" altLang="zh-CN" sz="2000" dirty="0">
                <a:latin typeface="微软雅黑" panose="020B0503020204020204" pitchFamily="34" charset="-122"/>
                <a:ea typeface="微软雅黑" panose="020B0503020204020204" pitchFamily="34" charset="-122"/>
              </a:rPr>
              <a:t>1.20</a:t>
            </a:r>
            <a:r>
              <a:rPr lang="zh-CN" altLang="en-US" sz="2000" dirty="0">
                <a:latin typeface="微软雅黑" panose="020B0503020204020204" pitchFamily="34" charset="-122"/>
                <a:ea typeface="微软雅黑" panose="020B0503020204020204" pitchFamily="34" charset="-122"/>
              </a:rPr>
              <a:t>世纪</a:t>
            </a:r>
            <a:r>
              <a:rPr lang="en-US" altLang="zh-CN" sz="2000" dirty="0">
                <a:latin typeface="微软雅黑" panose="020B0503020204020204" pitchFamily="34" charset="-122"/>
                <a:ea typeface="微软雅黑" panose="020B0503020204020204" pitchFamily="34" charset="-122"/>
              </a:rPr>
              <a:t>90</a:t>
            </a:r>
            <a:r>
              <a:rPr lang="zh-CN" altLang="en-US" sz="2000" dirty="0">
                <a:latin typeface="微软雅黑" panose="020B0503020204020204" pitchFamily="34" charset="-122"/>
                <a:ea typeface="微软雅黑" panose="020B0503020204020204" pitchFamily="34" charset="-122"/>
              </a:rPr>
              <a:t>年代中期在众多建模语言中脱颖而出三种方法</a:t>
            </a:r>
            <a:endParaRPr lang="en-US" altLang="zh-CN" sz="2000" dirty="0">
              <a:latin typeface="微软雅黑" panose="020B0503020204020204" pitchFamily="34" charset="-122"/>
              <a:ea typeface="微软雅黑" panose="020B0503020204020204" pitchFamily="34" charset="-122"/>
            </a:endParaRPr>
          </a:p>
          <a:p>
            <a:r>
              <a:rPr lang="en-US" altLang="zh-CN" sz="2000" dirty="0" err="1">
                <a:latin typeface="微软雅黑" panose="020B0503020204020204" pitchFamily="34" charset="-122"/>
                <a:ea typeface="微软雅黑" panose="020B0503020204020204" pitchFamily="34" charset="-122"/>
              </a:rPr>
              <a:t>Booch</a:t>
            </a:r>
            <a:r>
              <a:rPr lang="en-US" altLang="zh-CN" sz="2000" dirty="0">
                <a:latin typeface="微软雅黑" panose="020B0503020204020204" pitchFamily="34" charset="-122"/>
                <a:ea typeface="微软雅黑" panose="020B0503020204020204" pitchFamily="34" charset="-122"/>
              </a:rPr>
              <a:t> 1993</a:t>
            </a:r>
          </a:p>
          <a:p>
            <a:r>
              <a:rPr lang="en-US" altLang="zh-CN" sz="2000" dirty="0">
                <a:latin typeface="微软雅黑" panose="020B0503020204020204" pitchFamily="34" charset="-122"/>
                <a:ea typeface="微软雅黑" panose="020B0503020204020204" pitchFamily="34" charset="-122"/>
              </a:rPr>
              <a:t>OMT-2</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Rumbaugh</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OOSE</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Jacobson</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2.1994</a:t>
            </a:r>
            <a:r>
              <a:rPr lang="zh-CN" altLang="en-US" sz="2000" dirty="0">
                <a:latin typeface="微软雅黑" panose="020B0503020204020204" pitchFamily="34" charset="-122"/>
                <a:ea typeface="微软雅黑" panose="020B0503020204020204" pitchFamily="34" charset="-122"/>
              </a:rPr>
              <a:t>年</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月，</a:t>
            </a:r>
            <a:r>
              <a:rPr lang="en-US" altLang="zh-CN" sz="2000" dirty="0" err="1">
                <a:latin typeface="微软雅黑" panose="020B0503020204020204" pitchFamily="34" charset="-122"/>
                <a:ea typeface="微软雅黑" panose="020B0503020204020204" pitchFamily="34" charset="-122"/>
              </a:rPr>
              <a:t>Booch</a:t>
            </a:r>
            <a:r>
              <a:rPr lang="zh-CN" altLang="en-US" sz="2000" dirty="0">
                <a:latin typeface="微软雅黑" panose="020B0503020204020204" pitchFamily="34" charset="-122"/>
                <a:ea typeface="微软雅黑" panose="020B0503020204020204" pitchFamily="34" charset="-122"/>
              </a:rPr>
              <a:t>和</a:t>
            </a:r>
            <a:r>
              <a:rPr lang="en-US" altLang="zh-CN" sz="2000" dirty="0" err="1">
                <a:latin typeface="微软雅黑" panose="020B0503020204020204" pitchFamily="34" charset="-122"/>
                <a:ea typeface="微软雅黑" panose="020B0503020204020204" pitchFamily="34" charset="-122"/>
              </a:rPr>
              <a:t>Eumbaugh</a:t>
            </a:r>
            <a:r>
              <a:rPr lang="zh-CN" altLang="en-US" sz="2000" dirty="0">
                <a:latin typeface="微软雅黑" panose="020B0503020204020204" pitchFamily="34" charset="-122"/>
                <a:ea typeface="微软雅黑" panose="020B0503020204020204" pitchFamily="34" charset="-122"/>
              </a:rPr>
              <a:t>将</a:t>
            </a:r>
            <a:r>
              <a:rPr lang="en-US" altLang="zh-CN" sz="2000" dirty="0" err="1">
                <a:latin typeface="微软雅黑" panose="020B0503020204020204" pitchFamily="34" charset="-122"/>
                <a:ea typeface="微软雅黑" panose="020B0503020204020204" pitchFamily="34" charset="-122"/>
              </a:rPr>
              <a:t>Booch</a:t>
            </a:r>
            <a:r>
              <a:rPr lang="en-US" altLang="zh-CN" sz="2000" dirty="0">
                <a:latin typeface="微软雅黑" panose="020B0503020204020204" pitchFamily="34" charset="-122"/>
                <a:ea typeface="微软雅黑" panose="020B0503020204020204" pitchFamily="34" charset="-122"/>
              </a:rPr>
              <a:t> 1993</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OMT-2</a:t>
            </a:r>
            <a:r>
              <a:rPr lang="zh-CN" altLang="en-US" sz="2000" dirty="0">
                <a:latin typeface="微软雅黑" panose="020B0503020204020204" pitchFamily="34" charset="-122"/>
                <a:ea typeface="微软雅黑" panose="020B0503020204020204" pitchFamily="34" charset="-122"/>
              </a:rPr>
              <a:t>统一       起来，</a:t>
            </a:r>
            <a:r>
              <a:rPr lang="en-US" altLang="zh-CN" sz="2000" dirty="0">
                <a:latin typeface="微软雅黑" panose="020B0503020204020204" pitchFamily="34" charset="-122"/>
                <a:ea typeface="微软雅黑" panose="020B0503020204020204" pitchFamily="34" charset="-122"/>
              </a:rPr>
              <a:t>95</a:t>
            </a:r>
            <a:r>
              <a:rPr lang="zh-CN" altLang="en-US" sz="2000" dirty="0">
                <a:latin typeface="微软雅黑" panose="020B0503020204020204" pitchFamily="34" charset="-122"/>
                <a:ea typeface="微软雅黑" panose="020B0503020204020204" pitchFamily="34" charset="-122"/>
              </a:rPr>
              <a:t>年</a:t>
            </a:r>
            <a:r>
              <a:rPr lang="en-US" altLang="zh-CN" sz="2000" dirty="0">
                <a:latin typeface="微软雅黑" panose="020B0503020204020204" pitchFamily="34" charset="-122"/>
                <a:ea typeface="微软雅黑" panose="020B0503020204020204" pitchFamily="34" charset="-122"/>
              </a:rPr>
              <a:t>10</a:t>
            </a:r>
            <a:r>
              <a:rPr lang="zh-CN" altLang="en-US" sz="2000" dirty="0">
                <a:latin typeface="微软雅黑" panose="020B0503020204020204" pitchFamily="34" charset="-122"/>
                <a:ea typeface="微软雅黑" panose="020B0503020204020204" pitchFamily="34" charset="-122"/>
              </a:rPr>
              <a:t>月发布</a:t>
            </a:r>
            <a:r>
              <a:rPr lang="en-US" altLang="zh-CN" sz="2000" dirty="0">
                <a:latin typeface="微软雅黑" panose="020B0503020204020204" pitchFamily="34" charset="-122"/>
                <a:ea typeface="微软雅黑" panose="020B0503020204020204" pitchFamily="34" charset="-122"/>
              </a:rPr>
              <a:t>UM0.8</a:t>
            </a:r>
            <a:r>
              <a:rPr lang="zh-CN" altLang="en-US"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Unitied</a:t>
            </a:r>
            <a:r>
              <a:rPr lang="en-US" altLang="zh-CN" sz="2000" dirty="0">
                <a:latin typeface="微软雅黑" panose="020B0503020204020204" pitchFamily="34" charset="-122"/>
                <a:ea typeface="微软雅黑" panose="020B0503020204020204" pitchFamily="34" charset="-122"/>
              </a:rPr>
              <a:t> Method</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3.1995</a:t>
            </a:r>
            <a:r>
              <a:rPr lang="zh-CN" altLang="en-US" sz="2000" dirty="0">
                <a:latin typeface="微软雅黑" panose="020B0503020204020204" pitchFamily="34" charset="-122"/>
                <a:ea typeface="微软雅黑" panose="020B0503020204020204" pitchFamily="34" charset="-122"/>
              </a:rPr>
              <a:t>年秋，</a:t>
            </a:r>
            <a:r>
              <a:rPr lang="en-US" altLang="zh-CN" sz="2000" dirty="0">
                <a:latin typeface="微软雅黑" panose="020B0503020204020204" pitchFamily="34" charset="-122"/>
                <a:ea typeface="微软雅黑" panose="020B0503020204020204" pitchFamily="34" charset="-122"/>
              </a:rPr>
              <a:t>OOSE</a:t>
            </a:r>
            <a:r>
              <a:rPr lang="zh-CN" altLang="en-US" sz="2000" dirty="0">
                <a:latin typeface="微软雅黑" panose="020B0503020204020204" pitchFamily="34" charset="-122"/>
                <a:ea typeface="微软雅黑" panose="020B0503020204020204" pitchFamily="34" charset="-122"/>
              </a:rPr>
              <a:t>的创始人加盟，经过三人共同努力，</a:t>
            </a:r>
            <a:r>
              <a:rPr lang="en-US" altLang="zh-CN" sz="2000" dirty="0">
                <a:latin typeface="微软雅黑" panose="020B0503020204020204" pitchFamily="34" charset="-122"/>
                <a:ea typeface="微软雅黑" panose="020B0503020204020204" pitchFamily="34" charset="-122"/>
              </a:rPr>
              <a:t>1996</a:t>
            </a:r>
            <a:r>
              <a:rPr lang="zh-CN" altLang="en-US" sz="2000" dirty="0">
                <a:latin typeface="微软雅黑" panose="020B0503020204020204" pitchFamily="34" charset="-122"/>
                <a:ea typeface="微软雅黑" panose="020B0503020204020204" pitchFamily="34" charset="-122"/>
              </a:rPr>
              <a:t>年分别发布了两个新版本：</a:t>
            </a:r>
            <a:r>
              <a:rPr lang="en-US" altLang="zh-CN" sz="2000" dirty="0">
                <a:latin typeface="微软雅黑" panose="020B0503020204020204" pitchFamily="34" charset="-122"/>
                <a:ea typeface="微软雅黑" panose="020B0503020204020204" pitchFamily="34" charset="-122"/>
              </a:rPr>
              <a:t>UML0.9</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UML0.91</a:t>
            </a:r>
            <a:r>
              <a:rPr lang="zh-CN" altLang="en-US" sz="2000" dirty="0">
                <a:latin typeface="微软雅黑" panose="020B0503020204020204" pitchFamily="34" charset="-122"/>
                <a:ea typeface="微软雅黑" panose="020B0503020204020204" pitchFamily="34" charset="-122"/>
              </a:rPr>
              <a:t>，并将</a:t>
            </a:r>
            <a:r>
              <a:rPr lang="en-US" altLang="zh-CN" sz="2000" dirty="0">
                <a:latin typeface="微软雅黑" panose="020B0503020204020204" pitchFamily="34" charset="-122"/>
                <a:ea typeface="微软雅黑" panose="020B0503020204020204" pitchFamily="34" charset="-122"/>
              </a:rPr>
              <a:t>UM</a:t>
            </a:r>
            <a:r>
              <a:rPr lang="zh-CN" altLang="en-US" sz="2000" dirty="0">
                <a:latin typeface="微软雅黑" panose="020B0503020204020204" pitchFamily="34" charset="-122"/>
                <a:ea typeface="微软雅黑" panose="020B0503020204020204" pitchFamily="34" charset="-122"/>
              </a:rPr>
              <a:t>命名为</a:t>
            </a:r>
            <a:r>
              <a:rPr lang="en-US" altLang="zh-CN" sz="2000" dirty="0">
                <a:latin typeface="微软雅黑" panose="020B0503020204020204" pitchFamily="34" charset="-122"/>
                <a:ea typeface="微软雅黑" panose="020B0503020204020204" pitchFamily="34" charset="-122"/>
              </a:rPr>
              <a:t>UML</a:t>
            </a:r>
          </a:p>
          <a:p>
            <a:r>
              <a:rPr lang="en-US" altLang="zh-CN" sz="2000" dirty="0">
                <a:latin typeface="微软雅黑" panose="020B0503020204020204" pitchFamily="34" charset="-122"/>
                <a:ea typeface="微软雅黑" panose="020B0503020204020204" pitchFamily="34" charset="-122"/>
              </a:rPr>
              <a:t>4.1996</a:t>
            </a:r>
            <a:r>
              <a:rPr lang="zh-CN" altLang="en-US" sz="2000" dirty="0">
                <a:latin typeface="微软雅黑" panose="020B0503020204020204" pitchFamily="34" charset="-122"/>
                <a:ea typeface="微软雅黑" panose="020B0503020204020204" pitchFamily="34" charset="-122"/>
              </a:rPr>
              <a:t>年，</a:t>
            </a:r>
            <a:r>
              <a:rPr lang="en-US" altLang="zh-CN" sz="2000" dirty="0">
                <a:latin typeface="微软雅黑" panose="020B0503020204020204" pitchFamily="34" charset="-122"/>
                <a:ea typeface="微软雅黑" panose="020B0503020204020204" pitchFamily="34" charset="-122"/>
              </a:rPr>
              <a:t>UML</a:t>
            </a:r>
            <a:r>
              <a:rPr lang="zh-CN" altLang="en-US" sz="2000" dirty="0">
                <a:latin typeface="微软雅黑" panose="020B0503020204020204" pitchFamily="34" charset="-122"/>
                <a:ea typeface="微软雅黑" panose="020B0503020204020204" pitchFamily="34" charset="-122"/>
              </a:rPr>
              <a:t>的开发者倡议成立了</a:t>
            </a:r>
            <a:r>
              <a:rPr lang="en-US" altLang="zh-CN" sz="2000" dirty="0">
                <a:latin typeface="微软雅黑" panose="020B0503020204020204" pitchFamily="34" charset="-122"/>
                <a:ea typeface="微软雅黑" panose="020B0503020204020204" pitchFamily="34" charset="-122"/>
              </a:rPr>
              <a:t>UML</a:t>
            </a:r>
            <a:r>
              <a:rPr lang="zh-CN" altLang="en-US" sz="2000" dirty="0">
                <a:latin typeface="微软雅黑" panose="020B0503020204020204" pitchFamily="34" charset="-122"/>
                <a:ea typeface="微软雅黑" panose="020B0503020204020204" pitchFamily="34" charset="-122"/>
              </a:rPr>
              <a:t>成员协会，以完善、加强促进</a:t>
            </a:r>
            <a:r>
              <a:rPr lang="en-US" altLang="zh-CN" sz="2000" dirty="0">
                <a:latin typeface="微软雅黑" panose="020B0503020204020204" pitchFamily="34" charset="-122"/>
                <a:ea typeface="微软雅黑" panose="020B0503020204020204" pitchFamily="34" charset="-122"/>
              </a:rPr>
              <a:t>UML</a:t>
            </a:r>
            <a:r>
              <a:rPr lang="zh-CN" altLang="en-US" sz="2000" dirty="0">
                <a:latin typeface="微软雅黑" panose="020B0503020204020204" pitchFamily="34" charset="-122"/>
                <a:ea typeface="微软雅黑" panose="020B0503020204020204" pitchFamily="34" charset="-122"/>
              </a:rPr>
              <a:t>定义，对</a:t>
            </a:r>
            <a:r>
              <a:rPr lang="en-US" altLang="zh-CN" sz="2000" dirty="0">
                <a:latin typeface="微软雅黑" panose="020B0503020204020204" pitchFamily="34" charset="-122"/>
                <a:ea typeface="微软雅黑" panose="020B0503020204020204" pitchFamily="34" charset="-122"/>
              </a:rPr>
              <a:t>UML1.0</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1.1</a:t>
            </a:r>
            <a:r>
              <a:rPr lang="zh-CN" altLang="en-US" sz="2000" dirty="0">
                <a:latin typeface="微软雅黑" panose="020B0503020204020204" pitchFamily="34" charset="-122"/>
                <a:ea typeface="微软雅黑" panose="020B0503020204020204" pitchFamily="34" charset="-122"/>
              </a:rPr>
              <a:t>起到了总要的促进作用</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5.1997</a:t>
            </a:r>
            <a:r>
              <a:rPr lang="zh-CN" altLang="en-US" sz="2000" dirty="0">
                <a:latin typeface="微软雅黑" panose="020B0503020204020204" pitchFamily="34" charset="-122"/>
                <a:ea typeface="微软雅黑" panose="020B0503020204020204" pitchFamily="34" charset="-122"/>
              </a:rPr>
              <a:t>年 </a:t>
            </a:r>
            <a:r>
              <a:rPr lang="en-US" altLang="zh-CN" sz="2000" dirty="0">
                <a:latin typeface="微软雅黑" panose="020B0503020204020204" pitchFamily="34" charset="-122"/>
                <a:ea typeface="微软雅黑" panose="020B0503020204020204" pitchFamily="34" charset="-122"/>
              </a:rPr>
              <a:t>OMG</a:t>
            </a:r>
            <a:r>
              <a:rPr lang="zh-CN" altLang="en-US" sz="2000" dirty="0">
                <a:latin typeface="微软雅黑" panose="020B0503020204020204" pitchFamily="34" charset="-122"/>
                <a:ea typeface="微软雅黑" panose="020B0503020204020204" pitchFamily="34" charset="-122"/>
              </a:rPr>
              <a:t>对象管理组织将</a:t>
            </a:r>
            <a:r>
              <a:rPr lang="en-US" altLang="zh-CN" sz="2000" dirty="0">
                <a:latin typeface="微软雅黑" panose="020B0503020204020204" pitchFamily="34" charset="-122"/>
                <a:ea typeface="微软雅黑" panose="020B0503020204020204" pitchFamily="34" charset="-122"/>
              </a:rPr>
              <a:t>UML</a:t>
            </a:r>
            <a:r>
              <a:rPr lang="zh-CN" altLang="en-US" sz="2000" dirty="0">
                <a:latin typeface="微软雅黑" panose="020B0503020204020204" pitchFamily="34" charset="-122"/>
                <a:ea typeface="微软雅黑" panose="020B0503020204020204" pitchFamily="34" charset="-122"/>
              </a:rPr>
              <a:t>确立为标准建模语言。</a:t>
            </a:r>
            <a:r>
              <a:rPr lang="en-US" altLang="zh-CN" sz="2000" dirty="0">
                <a:latin typeface="微软雅黑" panose="020B0503020204020204" pitchFamily="34" charset="-122"/>
                <a:ea typeface="微软雅黑" panose="020B0503020204020204" pitchFamily="34" charset="-122"/>
              </a:rPr>
              <a:t>OMG</a:t>
            </a:r>
            <a:r>
              <a:rPr lang="zh-CN" altLang="en-US" sz="2000" dirty="0">
                <a:latin typeface="微软雅黑" panose="020B0503020204020204" pitchFamily="34" charset="-122"/>
                <a:ea typeface="微软雅黑" panose="020B0503020204020204" pitchFamily="34" charset="-122"/>
              </a:rPr>
              <a:t>组织了第三阶段的修订工作，推出了</a:t>
            </a:r>
            <a:r>
              <a:rPr lang="en-US" altLang="zh-CN" sz="2000" dirty="0">
                <a:latin typeface="微软雅黑" panose="020B0503020204020204" pitchFamily="34" charset="-122"/>
                <a:ea typeface="微软雅黑" panose="020B0503020204020204" pitchFamily="34" charset="-122"/>
              </a:rPr>
              <a:t>UML1.2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1.3</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1.4</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1.5</a:t>
            </a:r>
            <a:r>
              <a:rPr lang="zh-CN" altLang="en-US" sz="2000" dirty="0">
                <a:latin typeface="微软雅黑" panose="020B0503020204020204" pitchFamily="34" charset="-122"/>
                <a:ea typeface="微软雅黑" panose="020B0503020204020204" pitchFamily="34" charset="-122"/>
              </a:rPr>
              <a:t>版本。</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6.</a:t>
            </a:r>
            <a:r>
              <a:rPr lang="zh-CN" altLang="en-US" sz="2000" dirty="0">
                <a:latin typeface="微软雅黑" panose="020B0503020204020204" pitchFamily="34" charset="-122"/>
                <a:ea typeface="微软雅黑" panose="020B0503020204020204" pitchFamily="34" charset="-122"/>
              </a:rPr>
              <a:t>进入</a:t>
            </a:r>
            <a:r>
              <a:rPr lang="en-US" altLang="zh-CN" sz="2000" dirty="0">
                <a:latin typeface="微软雅黑" panose="020B0503020204020204" pitchFamily="34" charset="-122"/>
                <a:ea typeface="微软雅黑" panose="020B0503020204020204" pitchFamily="34" charset="-122"/>
              </a:rPr>
              <a:t>21</a:t>
            </a:r>
            <a:r>
              <a:rPr lang="zh-CN" altLang="en-US" sz="2000" dirty="0">
                <a:latin typeface="微软雅黑" panose="020B0503020204020204" pitchFamily="34" charset="-122"/>
                <a:ea typeface="微软雅黑" panose="020B0503020204020204" pitchFamily="34" charset="-122"/>
              </a:rPr>
              <a:t>世纪</a:t>
            </a:r>
            <a:r>
              <a:rPr lang="en-US" altLang="zh-CN" sz="2000" dirty="0">
                <a:latin typeface="微软雅黑" panose="020B0503020204020204" pitchFamily="34" charset="-122"/>
                <a:ea typeface="微软雅黑" panose="020B0503020204020204" pitchFamily="34" charset="-122"/>
              </a:rPr>
              <a:t>OMG</a:t>
            </a:r>
            <a:r>
              <a:rPr lang="zh-CN" altLang="en-US" sz="2000" dirty="0">
                <a:latin typeface="微软雅黑" panose="020B0503020204020204" pitchFamily="34" charset="-122"/>
                <a:ea typeface="微软雅黑" panose="020B0503020204020204" pitchFamily="34" charset="-122"/>
              </a:rPr>
              <a:t>推出了</a:t>
            </a:r>
            <a:r>
              <a:rPr lang="en-US" altLang="zh-CN" sz="2000" dirty="0">
                <a:latin typeface="微软雅黑" panose="020B0503020204020204" pitchFamily="34" charset="-122"/>
                <a:ea typeface="微软雅黑" panose="020B0503020204020204" pitchFamily="34" charset="-122"/>
              </a:rPr>
              <a:t>UML2.0</a:t>
            </a:r>
            <a:r>
              <a:rPr lang="zh-CN" altLang="en-US" sz="2000" dirty="0">
                <a:latin typeface="微软雅黑" panose="020B0503020204020204" pitchFamily="34" charset="-122"/>
                <a:ea typeface="微软雅黑" panose="020B0503020204020204" pitchFamily="34" charset="-122"/>
              </a:rPr>
              <a:t>版本</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7.2011</a:t>
            </a:r>
            <a:r>
              <a:rPr lang="zh-CN" altLang="en-US" sz="2000" dirty="0">
                <a:latin typeface="微软雅黑" panose="020B0503020204020204" pitchFamily="34" charset="-122"/>
                <a:ea typeface="微软雅黑" panose="020B0503020204020204" pitchFamily="34" charset="-122"/>
              </a:rPr>
              <a:t>年</a:t>
            </a:r>
            <a:r>
              <a:rPr lang="en-US" altLang="zh-CN" sz="2000" dirty="0">
                <a:latin typeface="微软雅黑" panose="020B0503020204020204" pitchFamily="34" charset="-122"/>
                <a:ea typeface="微软雅黑" panose="020B0503020204020204" pitchFamily="34" charset="-122"/>
              </a:rPr>
              <a:t>8</a:t>
            </a:r>
            <a:r>
              <a:rPr lang="zh-CN" altLang="en-US" sz="2000" dirty="0">
                <a:latin typeface="微软雅黑" panose="020B0503020204020204" pitchFamily="34" charset="-122"/>
                <a:ea typeface="微软雅黑" panose="020B0503020204020204" pitchFamily="34" charset="-122"/>
              </a:rPr>
              <a:t>月，</a:t>
            </a:r>
            <a:r>
              <a:rPr lang="en-US" altLang="zh-CN" sz="2000" dirty="0">
                <a:latin typeface="微软雅黑" panose="020B0503020204020204" pitchFamily="34" charset="-122"/>
                <a:ea typeface="微软雅黑" panose="020B0503020204020204" pitchFamily="34" charset="-122"/>
              </a:rPr>
              <a:t>UML2.4.1</a:t>
            </a:r>
            <a:r>
              <a:rPr lang="zh-CN" altLang="en-US" sz="2000" dirty="0">
                <a:latin typeface="微软雅黑" panose="020B0503020204020204" pitchFamily="34" charset="-122"/>
                <a:ea typeface="微软雅黑" panose="020B0503020204020204" pitchFamily="34" charset="-122"/>
              </a:rPr>
              <a:t>正式发布</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8.2013</a:t>
            </a:r>
            <a:r>
              <a:rPr lang="zh-CN" altLang="en-US" sz="2000" dirty="0">
                <a:latin typeface="微软雅黑" panose="020B0503020204020204" pitchFamily="34" charset="-122"/>
                <a:ea typeface="微软雅黑" panose="020B0503020204020204" pitchFamily="34" charset="-122"/>
              </a:rPr>
              <a:t>年</a:t>
            </a:r>
            <a:r>
              <a:rPr lang="en-US" altLang="zh-CN" sz="2000" dirty="0">
                <a:latin typeface="微软雅黑" panose="020B0503020204020204" pitchFamily="34" charset="-122"/>
                <a:ea typeface="微软雅黑" panose="020B0503020204020204" pitchFamily="34" charset="-122"/>
              </a:rPr>
              <a:t>9</a:t>
            </a:r>
            <a:r>
              <a:rPr lang="zh-CN" altLang="en-US" sz="2000" dirty="0">
                <a:latin typeface="微软雅黑" panose="020B0503020204020204" pitchFamily="34" charset="-122"/>
                <a:ea typeface="微软雅黑" panose="020B0503020204020204" pitchFamily="34" charset="-122"/>
              </a:rPr>
              <a:t>月，推出</a:t>
            </a:r>
            <a:r>
              <a:rPr lang="en-US" altLang="zh-CN" sz="2000" dirty="0">
                <a:latin typeface="微软雅黑" panose="020B0503020204020204" pitchFamily="34" charset="-122"/>
                <a:ea typeface="微软雅黑" panose="020B0503020204020204" pitchFamily="34" charset="-122"/>
              </a:rPr>
              <a:t>UML2.5</a:t>
            </a:r>
            <a:r>
              <a:rPr lang="zh-CN" altLang="en-US" sz="2000" dirty="0">
                <a:latin typeface="微软雅黑" panose="020B0503020204020204" pitchFamily="34" charset="-122"/>
                <a:ea typeface="微软雅黑" panose="020B0503020204020204" pitchFamily="34" charset="-122"/>
              </a:rPr>
              <a:t>版本</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01176140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2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en-US" altLang="zh-CN" sz="8000" spc="300" dirty="0">
                <a:latin typeface="新蒂黑板报" panose="03000600000000000000" pitchFamily="66" charset="-122"/>
                <a:ea typeface="新蒂黑板报" panose="03000600000000000000" pitchFamily="66" charset="-122"/>
              </a:rPr>
              <a:t>03</a:t>
            </a:r>
            <a:endParaRPr lang="zh-CN" altLang="en-US" sz="8000" spc="300" dirty="0">
              <a:latin typeface="新蒂黑板报" panose="03000600000000000000" pitchFamily="66" charset="-122"/>
              <a:ea typeface="新蒂黑板报" panose="03000600000000000000" pitchFamily="66" charset="-122"/>
            </a:endParaRPr>
          </a:p>
        </p:txBody>
      </p:sp>
      <p:sp>
        <p:nvSpPr>
          <p:cNvPr id="68" name="文本框 67"/>
          <p:cNvSpPr txBox="1"/>
          <p:nvPr/>
        </p:nvSpPr>
        <p:spPr>
          <a:xfrm flipH="1">
            <a:off x="4170784" y="5132804"/>
            <a:ext cx="3946849" cy="707886"/>
          </a:xfrm>
          <a:prstGeom prst="rect">
            <a:avLst/>
          </a:prstGeom>
          <a:noFill/>
        </p:spPr>
        <p:txBody>
          <a:bodyPr wrap="square" rtlCol="0">
            <a:spAutoFit/>
          </a:bodyPr>
          <a:lstStyle/>
          <a:p>
            <a:pPr algn="dist"/>
            <a:r>
              <a:rPr lang="en-US" altLang="zh-CN" sz="4000" dirty="0">
                <a:latin typeface="方正静蕾简体" panose="02000000000000000000" pitchFamily="2" charset="-122"/>
                <a:ea typeface="方正静蕾简体" panose="02000000000000000000" pitchFamily="2" charset="-122"/>
              </a:rPr>
              <a:t>UML</a:t>
            </a:r>
            <a:r>
              <a:rPr lang="zh-CN" altLang="en-US" sz="4000" dirty="0">
                <a:latin typeface="方正静蕾简体" panose="02000000000000000000" pitchFamily="2" charset="-122"/>
                <a:ea typeface="方正静蕾简体" panose="02000000000000000000" pitchFamily="2" charset="-122"/>
              </a:rPr>
              <a:t>的结构</a:t>
            </a:r>
            <a:endParaRPr lang="zh-CN" altLang="en-US" sz="4000" dirty="0">
              <a:solidFill>
                <a:srgbClr val="9DC3E6"/>
              </a:solidFill>
              <a:latin typeface="方正静蕾简体" panose="02000000000000000000" pitchFamily="2" charset="-122"/>
              <a:ea typeface="方正静蕾简体" panose="02000000000000000000" pitchFamily="2" charset="-122"/>
            </a:endParaRPr>
          </a:p>
        </p:txBody>
      </p:sp>
      <p:pic>
        <p:nvPicPr>
          <p:cNvPr id="55" name="图片 54">
            <a:extLst>
              <a:ext uri="{FF2B5EF4-FFF2-40B4-BE49-F238E27FC236}">
                <a16:creationId xmlns:a16="http://schemas.microsoft.com/office/drawing/2014/main" id="{74DD7675-9C06-46E7-A11B-86ECA5662C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flipH="1">
            <a:off x="4153023" y="5052676"/>
            <a:ext cx="3668401" cy="707886"/>
          </a:xfrm>
          <a:prstGeom prst="rect">
            <a:avLst/>
          </a:prstGeom>
          <a:noFill/>
        </p:spPr>
        <p:txBody>
          <a:bodyPr wrap="square" rtlCol="0">
            <a:spAutoFit/>
          </a:bodyPr>
          <a:lstStyle/>
          <a:p>
            <a:pPr algn="dist"/>
            <a:r>
              <a:rPr lang="en-US" altLang="zh-CN" sz="4000" dirty="0">
                <a:latin typeface="方正静蕾简体" panose="02000000000000000000" pitchFamily="2" charset="-122"/>
                <a:ea typeface="方正静蕾简体" panose="02000000000000000000" pitchFamily="2" charset="-122"/>
              </a:rPr>
              <a:t>UML</a:t>
            </a:r>
            <a:r>
              <a:rPr lang="zh-CN" altLang="en-US" sz="4000" dirty="0">
                <a:latin typeface="方正静蕾简体" panose="02000000000000000000" pitchFamily="2" charset="-122"/>
                <a:ea typeface="方正静蕾简体" panose="02000000000000000000" pitchFamily="2" charset="-122"/>
              </a:rPr>
              <a:t>三要素？</a:t>
            </a:r>
            <a:endParaRPr lang="zh-CN" altLang="en-US" sz="4000" dirty="0">
              <a:solidFill>
                <a:srgbClr val="9DC3E6"/>
              </a:solidFill>
              <a:latin typeface="方正静蕾简体" panose="02000000000000000000" pitchFamily="2" charset="-122"/>
              <a:ea typeface="方正静蕾简体" panose="02000000000000000000" pitchFamily="2" charset="-122"/>
            </a:endParaRPr>
          </a:p>
        </p:txBody>
      </p:sp>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zh-CN" altLang="en-US" sz="8000" spc="300" dirty="0">
                <a:latin typeface="新蒂黑板报" panose="03000600000000000000" pitchFamily="66" charset="-122"/>
                <a:ea typeface="新蒂黑板报" panose="03000600000000000000" pitchFamily="66" charset="-122"/>
              </a:rPr>
              <a:t>？</a:t>
            </a:r>
          </a:p>
        </p:txBody>
      </p:sp>
      <p:pic>
        <p:nvPicPr>
          <p:cNvPr id="68" name="图片 67">
            <a:extLst>
              <a:ext uri="{FF2B5EF4-FFF2-40B4-BE49-F238E27FC236}">
                <a16:creationId xmlns:a16="http://schemas.microsoft.com/office/drawing/2014/main" id="{E9911636-9166-4EAD-BFD5-F79E17F3C0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extLst>
      <p:ext uri="{BB962C8B-B14F-4D97-AF65-F5344CB8AC3E}">
        <p14:creationId xmlns:p14="http://schemas.microsoft.com/office/powerpoint/2010/main" val="3080059176"/>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56635" y="1219199"/>
            <a:ext cx="1107996" cy="4636169"/>
          </a:xfrm>
          <a:prstGeom prst="rect">
            <a:avLst/>
          </a:prstGeom>
          <a:noFill/>
        </p:spPr>
        <p:txBody>
          <a:bodyPr vert="eaVert" wrap="square" rtlCol="0">
            <a:spAutoFit/>
          </a:bodyPr>
          <a:lstStyle/>
          <a:p>
            <a:r>
              <a:rPr lang="zh-CN" altLang="en-US" sz="6000" b="1" dirty="0"/>
              <a:t>基本组成</a:t>
            </a:r>
          </a:p>
        </p:txBody>
      </p:sp>
      <p:sp>
        <p:nvSpPr>
          <p:cNvPr id="8" name="圆角矩形 7"/>
          <p:cNvSpPr/>
          <p:nvPr/>
        </p:nvSpPr>
        <p:spPr>
          <a:xfrm>
            <a:off x="2250708" y="610357"/>
            <a:ext cx="2987040" cy="114082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sz="2800" b="1" dirty="0"/>
              <a:t>1.</a:t>
            </a:r>
            <a:r>
              <a:rPr lang="zh-CN" altLang="en-US" sz="2800" b="1" dirty="0"/>
              <a:t>事物</a:t>
            </a:r>
          </a:p>
        </p:txBody>
      </p:sp>
      <p:sp>
        <p:nvSpPr>
          <p:cNvPr id="9" name="圆角矩形 8"/>
          <p:cNvSpPr/>
          <p:nvPr/>
        </p:nvSpPr>
        <p:spPr>
          <a:xfrm>
            <a:off x="4859092" y="2396459"/>
            <a:ext cx="2987040" cy="11408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2800" b="1" dirty="0"/>
              <a:t>2.</a:t>
            </a:r>
            <a:r>
              <a:rPr lang="zh-CN" altLang="en-US" sz="2800" b="1" dirty="0"/>
              <a:t>关系</a:t>
            </a:r>
          </a:p>
        </p:txBody>
      </p:sp>
      <p:sp>
        <p:nvSpPr>
          <p:cNvPr id="10" name="圆角矩形 9"/>
          <p:cNvSpPr/>
          <p:nvPr/>
        </p:nvSpPr>
        <p:spPr>
          <a:xfrm>
            <a:off x="7167840" y="4182561"/>
            <a:ext cx="2987040" cy="114082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2800" b="1" dirty="0"/>
              <a:t>3.</a:t>
            </a:r>
            <a:r>
              <a:rPr lang="zh-CN" altLang="en-US" sz="2800" b="1" dirty="0"/>
              <a:t>图</a:t>
            </a:r>
          </a:p>
        </p:txBody>
      </p:sp>
      <p:pic>
        <p:nvPicPr>
          <p:cNvPr id="11" name="图片 10"/>
          <p:cNvPicPr>
            <a:picLocks noChangeAspect="1"/>
          </p:cNvPicPr>
          <p:nvPr/>
        </p:nvPicPr>
        <p:blipFill>
          <a:blip r:embed="rId2"/>
          <a:stretch>
            <a:fillRect/>
          </a:stretch>
        </p:blipFill>
        <p:spPr>
          <a:xfrm>
            <a:off x="9212117" y="510278"/>
            <a:ext cx="2100318" cy="2396488"/>
          </a:xfrm>
          <a:prstGeom prst="rect">
            <a:avLst/>
          </a:prstGeom>
        </p:spPr>
      </p:pic>
      <p:pic>
        <p:nvPicPr>
          <p:cNvPr id="7" name="图片 6">
            <a:extLst>
              <a:ext uri="{FF2B5EF4-FFF2-40B4-BE49-F238E27FC236}">
                <a16:creationId xmlns:a16="http://schemas.microsoft.com/office/drawing/2014/main" id="{595E0BF4-4514-4A97-B9BA-5CF7F28760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
        <p:nvSpPr>
          <p:cNvPr id="3" name="文本框 2"/>
          <p:cNvSpPr txBox="1"/>
          <p:nvPr/>
        </p:nvSpPr>
        <p:spPr>
          <a:xfrm>
            <a:off x="2142424" y="4507414"/>
            <a:ext cx="3765885" cy="1200329"/>
          </a:xfrm>
          <a:prstGeom prst="rect">
            <a:avLst/>
          </a:prstGeom>
          <a:noFill/>
        </p:spPr>
        <p:txBody>
          <a:bodyPr wrap="square" rtlCol="0">
            <a:spAutoFit/>
          </a:bodyPr>
          <a:lstStyle/>
          <a:p>
            <a:r>
              <a:rPr lang="en-US" altLang="zh-CN" dirty="0"/>
              <a:t>UML</a:t>
            </a:r>
            <a:r>
              <a:rPr lang="zh-CN" altLang="en-US" dirty="0"/>
              <a:t>的组成主要有事物、图和联系。事物是</a:t>
            </a:r>
            <a:r>
              <a:rPr lang="en-US" altLang="zh-CN" dirty="0"/>
              <a:t>UML</a:t>
            </a:r>
            <a:r>
              <a:rPr lang="zh-CN" altLang="en-US" dirty="0"/>
              <a:t>中重要组成部分。关系吧元素紧密联系到一起。图是有很多相互关系的事物组。</a:t>
            </a:r>
          </a:p>
        </p:txBody>
      </p:sp>
      <p:pic>
        <p:nvPicPr>
          <p:cNvPr id="12" name="图片 11"/>
          <p:cNvPicPr>
            <a:picLocks noChangeAspect="1"/>
          </p:cNvPicPr>
          <p:nvPr/>
        </p:nvPicPr>
        <p:blipFill>
          <a:blip r:embed="rId4"/>
          <a:stretch>
            <a:fillRect/>
          </a:stretch>
        </p:blipFill>
        <p:spPr>
          <a:xfrm>
            <a:off x="4242949" y="5988426"/>
            <a:ext cx="6980525" cy="524301"/>
          </a:xfrm>
          <a:prstGeom prst="rect">
            <a:avLst/>
          </a:prstGeom>
        </p:spPr>
      </p:pic>
    </p:spTree>
    <p:extLst>
      <p:ext uri="{BB962C8B-B14F-4D97-AF65-F5344CB8AC3E}">
        <p14:creationId xmlns:p14="http://schemas.microsoft.com/office/powerpoint/2010/main" val="1082584261"/>
      </p:ext>
    </p:extLst>
  </p:cSld>
  <p:clrMapOvr>
    <a:masterClrMapping/>
  </p:clrMapOvr>
  <p:transition spd="slow">
    <p:randomBar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8881004" y="517164"/>
            <a:ext cx="2103302" cy="2395936"/>
          </a:xfrm>
          <a:prstGeom prst="rect">
            <a:avLst/>
          </a:prstGeom>
        </p:spPr>
      </p:pic>
      <p:pic>
        <p:nvPicPr>
          <p:cNvPr id="3" name="图片 2"/>
          <p:cNvPicPr>
            <a:picLocks noChangeAspect="1"/>
          </p:cNvPicPr>
          <p:nvPr/>
        </p:nvPicPr>
        <p:blipFill>
          <a:blip r:embed="rId3"/>
          <a:stretch>
            <a:fillRect/>
          </a:stretch>
        </p:blipFill>
        <p:spPr>
          <a:xfrm>
            <a:off x="5143445" y="6333699"/>
            <a:ext cx="6980525" cy="524301"/>
          </a:xfrm>
          <a:prstGeom prst="rect">
            <a:avLst/>
          </a:prstGeom>
        </p:spPr>
      </p:pic>
      <p:sp>
        <p:nvSpPr>
          <p:cNvPr id="7" name="矩形 6"/>
          <p:cNvSpPr/>
          <p:nvPr/>
        </p:nvSpPr>
        <p:spPr>
          <a:xfrm>
            <a:off x="862148" y="2078448"/>
            <a:ext cx="11112138" cy="3139321"/>
          </a:xfrm>
          <a:prstGeom prst="rect">
            <a:avLst/>
          </a:prstGeom>
        </p:spPr>
        <p:txBody>
          <a:bodyPr wrap="square">
            <a:spAutoFit/>
          </a:bodyPr>
          <a:lstStyle/>
          <a:p>
            <a:r>
              <a:rPr lang="zh-CN" altLang="en-US" dirty="0"/>
              <a:t>包含四种事物：结构事物，行为事物，分组事物和注释事物。</a:t>
            </a:r>
          </a:p>
          <a:p>
            <a:r>
              <a:rPr lang="en-US" altLang="zh-CN" dirty="0"/>
              <a:t>1</a:t>
            </a:r>
            <a:r>
              <a:rPr lang="zh-CN" altLang="en-US" dirty="0"/>
              <a:t>、结构事物</a:t>
            </a:r>
            <a:r>
              <a:rPr lang="en-US" altLang="zh-CN" dirty="0"/>
              <a:t>:UML</a:t>
            </a:r>
            <a:r>
              <a:rPr lang="zh-CN" altLang="en-US" dirty="0"/>
              <a:t>模型的静态部分，描述概念或物理元素。包括：</a:t>
            </a:r>
          </a:p>
          <a:p>
            <a:pPr marL="285750" indent="-285750">
              <a:buFont typeface="Arial" panose="020B0604020202020204" pitchFamily="34" charset="0"/>
              <a:buChar char="•"/>
            </a:pPr>
            <a:r>
              <a:rPr lang="zh-CN" altLang="en-US" dirty="0"/>
              <a:t>类：具有相同属相和相同操作，相同关系相同语义的对象的描述。</a:t>
            </a:r>
          </a:p>
          <a:p>
            <a:pPr marL="285750" indent="-285750">
              <a:buFont typeface="Arial" panose="020B0604020202020204" pitchFamily="34" charset="0"/>
              <a:buChar char="•"/>
            </a:pPr>
            <a:r>
              <a:rPr lang="zh-CN" altLang="en-US" dirty="0"/>
              <a:t>接口：描述元素的外部可见行为，即服务集合的定义说明。</a:t>
            </a:r>
          </a:p>
          <a:p>
            <a:pPr marL="285750" indent="-285750">
              <a:buFont typeface="Arial" panose="020B0604020202020204" pitchFamily="34" charset="0"/>
              <a:buChar char="•"/>
            </a:pPr>
            <a:r>
              <a:rPr lang="zh-CN" altLang="en-US" dirty="0"/>
              <a:t>协作：描述了一组事物间的相互作用的集合。</a:t>
            </a:r>
          </a:p>
          <a:p>
            <a:pPr marL="285750" indent="-285750">
              <a:buFont typeface="Arial" panose="020B0604020202020204" pitchFamily="34" charset="0"/>
              <a:buChar char="•"/>
            </a:pPr>
            <a:r>
              <a:rPr lang="zh-CN" altLang="en-US" dirty="0"/>
              <a:t>用例：代表了一个系统或系统的一部分行为，是一组动作序列的集合。</a:t>
            </a:r>
          </a:p>
          <a:p>
            <a:pPr marL="285750" indent="-285750">
              <a:buFont typeface="Arial" panose="020B0604020202020204" pitchFamily="34" charset="0"/>
              <a:buChar char="•"/>
            </a:pPr>
            <a:r>
              <a:rPr lang="zh-CN" altLang="en-US" dirty="0"/>
              <a:t>主动类：是这样的类，其对象至少拥有一个进程或线程，因此它能启动控制活动。</a:t>
            </a:r>
          </a:p>
          <a:p>
            <a:pPr marL="285750" indent="-285750">
              <a:buFont typeface="Arial" panose="020B0604020202020204" pitchFamily="34" charset="0"/>
              <a:buChar char="•"/>
            </a:pPr>
            <a:r>
              <a:rPr lang="zh-CN" altLang="en-US" dirty="0"/>
              <a:t>构件：系统设计的模块化部件。</a:t>
            </a:r>
            <a:endParaRPr lang="en-US" altLang="zh-CN" dirty="0"/>
          </a:p>
          <a:p>
            <a:pPr marL="285750" indent="-285750">
              <a:buFont typeface="Arial" panose="020B0604020202020204" pitchFamily="34" charset="0"/>
              <a:buChar char="•"/>
            </a:pPr>
            <a:r>
              <a:rPr lang="zh-CN" altLang="en-US" dirty="0"/>
              <a:t>制品：系统中物理且可替换的部件</a:t>
            </a:r>
          </a:p>
          <a:p>
            <a:pPr marL="285750" indent="-285750">
              <a:buFont typeface="Arial" panose="020B0604020202020204" pitchFamily="34" charset="0"/>
              <a:buChar char="•"/>
            </a:pPr>
            <a:r>
              <a:rPr lang="zh-CN" altLang="en-US" dirty="0"/>
              <a:t>节点：运行时存在的物理元素。</a:t>
            </a:r>
          </a:p>
          <a:p>
            <a:pPr marL="285750" indent="-285750">
              <a:buFont typeface="Arial" panose="020B0604020202020204" pitchFamily="34" charset="0"/>
              <a:buChar char="•"/>
            </a:pPr>
            <a:r>
              <a:rPr lang="zh-CN" altLang="en-US" dirty="0"/>
              <a:t>（参与者、信号应用、文档库、页表等都是上述基本事物的变体）</a:t>
            </a:r>
          </a:p>
        </p:txBody>
      </p:sp>
      <p:sp>
        <p:nvSpPr>
          <p:cNvPr id="8" name="文本框 7"/>
          <p:cNvSpPr txBox="1"/>
          <p:nvPr/>
        </p:nvSpPr>
        <p:spPr>
          <a:xfrm>
            <a:off x="862148" y="661435"/>
            <a:ext cx="2011680" cy="707886"/>
          </a:xfrm>
          <a:prstGeom prst="rect">
            <a:avLst/>
          </a:prstGeom>
          <a:noFill/>
        </p:spPr>
        <p:txBody>
          <a:bodyPr wrap="square" rtlCol="0">
            <a:spAutoFit/>
          </a:bodyPr>
          <a:lstStyle/>
          <a:p>
            <a:r>
              <a:rPr lang="en-US" altLang="zh-CN" sz="4000" b="1" dirty="0"/>
              <a:t>1.</a:t>
            </a:r>
            <a:r>
              <a:rPr lang="zh-CN" altLang="en-US" sz="4000" b="1" dirty="0"/>
              <a:t>事物</a:t>
            </a:r>
            <a:endParaRPr lang="en-US" altLang="zh-CN" sz="4000" b="1" dirty="0"/>
          </a:p>
        </p:txBody>
      </p:sp>
      <p:pic>
        <p:nvPicPr>
          <p:cNvPr id="6" name="图片 5">
            <a:extLst>
              <a:ext uri="{FF2B5EF4-FFF2-40B4-BE49-F238E27FC236}">
                <a16:creationId xmlns:a16="http://schemas.microsoft.com/office/drawing/2014/main" id="{CFD5A7D4-2D89-4EF2-B4E6-837D4CF31E9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extLst>
      <p:ext uri="{BB962C8B-B14F-4D97-AF65-F5344CB8AC3E}">
        <p14:creationId xmlns:p14="http://schemas.microsoft.com/office/powerpoint/2010/main" val="3257572639"/>
      </p:ext>
    </p:extLst>
  </p:cSld>
  <p:clrMapOvr>
    <a:masterClrMapping/>
  </p:clrMapOvr>
  <p:transition spd="slow">
    <p:randomBar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8881004" y="517164"/>
            <a:ext cx="2103302" cy="2395936"/>
          </a:xfrm>
          <a:prstGeom prst="rect">
            <a:avLst/>
          </a:prstGeom>
        </p:spPr>
      </p:pic>
      <p:pic>
        <p:nvPicPr>
          <p:cNvPr id="3" name="图片 2"/>
          <p:cNvPicPr>
            <a:picLocks noChangeAspect="1"/>
          </p:cNvPicPr>
          <p:nvPr/>
        </p:nvPicPr>
        <p:blipFill>
          <a:blip r:embed="rId3"/>
          <a:stretch>
            <a:fillRect/>
          </a:stretch>
        </p:blipFill>
        <p:spPr>
          <a:xfrm>
            <a:off x="5143445" y="6333699"/>
            <a:ext cx="6980525" cy="524301"/>
          </a:xfrm>
          <a:prstGeom prst="rect">
            <a:avLst/>
          </a:prstGeom>
        </p:spPr>
      </p:pic>
      <p:sp>
        <p:nvSpPr>
          <p:cNvPr id="7" name="矩形 6"/>
          <p:cNvSpPr/>
          <p:nvPr/>
        </p:nvSpPr>
        <p:spPr>
          <a:xfrm>
            <a:off x="862148" y="2638284"/>
            <a:ext cx="11112138" cy="2585323"/>
          </a:xfrm>
          <a:prstGeom prst="rect">
            <a:avLst/>
          </a:prstGeom>
        </p:spPr>
        <p:txBody>
          <a:bodyPr wrap="square">
            <a:spAutoFit/>
          </a:bodyPr>
          <a:lstStyle/>
          <a:p>
            <a:r>
              <a:rPr lang="en-US" altLang="zh-CN" dirty="0"/>
              <a:t>2</a:t>
            </a:r>
            <a:r>
              <a:rPr lang="zh-CN" altLang="en-US" dirty="0"/>
              <a:t>、行为事物：</a:t>
            </a:r>
            <a:r>
              <a:rPr lang="en-US" altLang="zh-CN" dirty="0"/>
              <a:t>UML</a:t>
            </a:r>
            <a:r>
              <a:rPr lang="zh-CN" altLang="en-US" dirty="0"/>
              <a:t>模型图的动态部分，描述跨越空间和时间的行为。包括：</a:t>
            </a:r>
          </a:p>
          <a:p>
            <a:pPr marL="285750" indent="-285750">
              <a:buFont typeface="Arial" panose="020B0604020202020204" pitchFamily="34" charset="0"/>
              <a:buChar char="•"/>
            </a:pPr>
            <a:r>
              <a:rPr lang="zh-CN" altLang="en-US" dirty="0"/>
              <a:t>交互：实现某功能的一组构件事物之间的消息的集合，涉及消息、动作序列、链接、</a:t>
            </a:r>
          </a:p>
          <a:p>
            <a:pPr marL="285750" indent="-285750">
              <a:buFont typeface="Arial" panose="020B0604020202020204" pitchFamily="34" charset="0"/>
              <a:buChar char="•"/>
            </a:pPr>
            <a:r>
              <a:rPr lang="zh-CN" altLang="en-US" dirty="0"/>
              <a:t>状态机：描述事物或交互在生命周期内响应事件所经历的状态序列。</a:t>
            </a:r>
            <a:endParaRPr lang="en-US" altLang="zh-CN" dirty="0"/>
          </a:p>
          <a:p>
            <a:pPr marL="285750" indent="-285750">
              <a:buFont typeface="Arial" panose="020B0604020202020204" pitchFamily="34" charset="0"/>
              <a:buChar char="•"/>
            </a:pPr>
            <a:r>
              <a:rPr lang="zh-CN" altLang="en-US" dirty="0"/>
              <a:t>活动：描述了计算过程执行的步骤序列。</a:t>
            </a:r>
          </a:p>
          <a:p>
            <a:r>
              <a:rPr lang="en-US" altLang="zh-CN" dirty="0"/>
              <a:t>3</a:t>
            </a:r>
            <a:r>
              <a:rPr lang="zh-CN" altLang="en-US" dirty="0"/>
              <a:t>、分组事物：</a:t>
            </a:r>
            <a:r>
              <a:rPr lang="en-US" altLang="zh-CN" dirty="0"/>
              <a:t>UML</a:t>
            </a:r>
            <a:r>
              <a:rPr lang="zh-CN" altLang="en-US" dirty="0"/>
              <a:t>模型图的组织部分，描述事物的组织结构。</a:t>
            </a:r>
          </a:p>
          <a:p>
            <a:pPr marL="285750" indent="-285750">
              <a:buFont typeface="Arial" panose="020B0604020202020204" pitchFamily="34" charset="0"/>
              <a:buChar char="•"/>
            </a:pPr>
            <a:r>
              <a:rPr lang="zh-CN" altLang="en-US" dirty="0"/>
              <a:t>包：把元素组织成组的机制。</a:t>
            </a:r>
          </a:p>
          <a:p>
            <a:r>
              <a:rPr lang="en-US" altLang="zh-CN" dirty="0"/>
              <a:t>4</a:t>
            </a:r>
            <a:r>
              <a:rPr lang="zh-CN" altLang="en-US" dirty="0"/>
              <a:t>、注释事物：</a:t>
            </a:r>
            <a:r>
              <a:rPr lang="en-US" altLang="zh-CN" dirty="0"/>
              <a:t>UML</a:t>
            </a:r>
            <a:r>
              <a:rPr lang="zh-CN" altLang="en-US" dirty="0"/>
              <a:t>模型图的解释部分，用来对模型中的元素进行说明，解释。</a:t>
            </a:r>
          </a:p>
          <a:p>
            <a:pPr marL="285750" indent="-285750">
              <a:buFont typeface="Arial" panose="020B0604020202020204" pitchFamily="34" charset="0"/>
              <a:buChar char="•"/>
            </a:pPr>
            <a:r>
              <a:rPr lang="zh-CN" altLang="en-US" dirty="0"/>
              <a:t>注解：对元素进行约束或解释的简单符号。</a:t>
            </a:r>
          </a:p>
          <a:p>
            <a:endParaRPr lang="zh-CN" altLang="en-US" dirty="0"/>
          </a:p>
        </p:txBody>
      </p:sp>
      <p:sp>
        <p:nvSpPr>
          <p:cNvPr id="8" name="文本框 7"/>
          <p:cNvSpPr txBox="1"/>
          <p:nvPr/>
        </p:nvSpPr>
        <p:spPr>
          <a:xfrm>
            <a:off x="862148" y="661435"/>
            <a:ext cx="2011680" cy="707886"/>
          </a:xfrm>
          <a:prstGeom prst="rect">
            <a:avLst/>
          </a:prstGeom>
          <a:noFill/>
        </p:spPr>
        <p:txBody>
          <a:bodyPr wrap="square" rtlCol="0">
            <a:spAutoFit/>
          </a:bodyPr>
          <a:lstStyle/>
          <a:p>
            <a:r>
              <a:rPr lang="en-US" altLang="zh-CN" sz="4000" b="1" dirty="0"/>
              <a:t>1.</a:t>
            </a:r>
            <a:r>
              <a:rPr lang="zh-CN" altLang="en-US" sz="4000" b="1" dirty="0"/>
              <a:t>事物</a:t>
            </a:r>
            <a:endParaRPr lang="en-US" altLang="zh-CN" sz="4000" b="1" dirty="0"/>
          </a:p>
        </p:txBody>
      </p:sp>
      <p:pic>
        <p:nvPicPr>
          <p:cNvPr id="6" name="图片 5">
            <a:extLst>
              <a:ext uri="{FF2B5EF4-FFF2-40B4-BE49-F238E27FC236}">
                <a16:creationId xmlns:a16="http://schemas.microsoft.com/office/drawing/2014/main" id="{CFD5A7D4-2D89-4EF2-B4E6-837D4CF31E9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extLst>
      <p:ext uri="{BB962C8B-B14F-4D97-AF65-F5344CB8AC3E}">
        <p14:creationId xmlns:p14="http://schemas.microsoft.com/office/powerpoint/2010/main" val="2577792389"/>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120172" y="863787"/>
            <a:ext cx="2103302" cy="2395936"/>
          </a:xfrm>
          <a:prstGeom prst="rect">
            <a:avLst/>
          </a:prstGeom>
        </p:spPr>
      </p:pic>
      <p:pic>
        <p:nvPicPr>
          <p:cNvPr id="3" name="图片 2"/>
          <p:cNvPicPr>
            <a:picLocks noChangeAspect="1"/>
          </p:cNvPicPr>
          <p:nvPr/>
        </p:nvPicPr>
        <p:blipFill>
          <a:blip r:embed="rId3"/>
          <a:stretch>
            <a:fillRect/>
          </a:stretch>
        </p:blipFill>
        <p:spPr>
          <a:xfrm>
            <a:off x="4242949" y="5988426"/>
            <a:ext cx="6980525" cy="524301"/>
          </a:xfrm>
          <a:prstGeom prst="rect">
            <a:avLst/>
          </a:prstGeom>
        </p:spPr>
      </p:pic>
      <p:sp>
        <p:nvSpPr>
          <p:cNvPr id="4" name="文本框 3"/>
          <p:cNvSpPr txBox="1"/>
          <p:nvPr/>
        </p:nvSpPr>
        <p:spPr>
          <a:xfrm>
            <a:off x="862148" y="661435"/>
            <a:ext cx="2011680" cy="707886"/>
          </a:xfrm>
          <a:prstGeom prst="rect">
            <a:avLst/>
          </a:prstGeom>
          <a:noFill/>
        </p:spPr>
        <p:txBody>
          <a:bodyPr wrap="square" rtlCol="0">
            <a:spAutoFit/>
          </a:bodyPr>
          <a:lstStyle/>
          <a:p>
            <a:r>
              <a:rPr lang="en-US" altLang="zh-CN" sz="4000" b="1" dirty="0"/>
              <a:t>2.</a:t>
            </a:r>
            <a:r>
              <a:rPr lang="zh-CN" altLang="en-US" sz="4000" b="1" dirty="0"/>
              <a:t>关系</a:t>
            </a:r>
            <a:endParaRPr lang="en-US" altLang="zh-CN" sz="4000" b="1" dirty="0"/>
          </a:p>
        </p:txBody>
      </p:sp>
      <p:sp>
        <p:nvSpPr>
          <p:cNvPr id="5" name="矩形 4"/>
          <p:cNvSpPr/>
          <p:nvPr/>
        </p:nvSpPr>
        <p:spPr>
          <a:xfrm>
            <a:off x="1194949" y="2061755"/>
            <a:ext cx="6096000" cy="3170099"/>
          </a:xfrm>
          <a:prstGeom prst="rect">
            <a:avLst/>
          </a:prstGeom>
        </p:spPr>
        <p:txBody>
          <a:bodyPr>
            <a:spAutoFit/>
          </a:bodyPr>
          <a:lstStyle/>
          <a:p>
            <a:r>
              <a:rPr lang="zh-CN" altLang="en-US" sz="3200" b="1" dirty="0">
                <a:latin typeface="+mj-ea"/>
              </a:rPr>
              <a:t>依赖关系：</a:t>
            </a:r>
            <a:r>
              <a:rPr lang="zh-CN" altLang="en-US" dirty="0">
                <a:latin typeface="+mj-ea"/>
              </a:rPr>
              <a:t>两个模型元素间的语义关系，其中一个元素发生变化会影响到另一个元素的语义</a:t>
            </a:r>
            <a:endParaRPr lang="en-US" altLang="zh-CN" dirty="0">
              <a:latin typeface="+mj-ea"/>
            </a:endParaRPr>
          </a:p>
          <a:p>
            <a:r>
              <a:rPr lang="zh-CN" altLang="en-US" sz="3200" b="1" dirty="0">
                <a:latin typeface="+mj-ea"/>
              </a:rPr>
              <a:t>实现关系：</a:t>
            </a:r>
            <a:r>
              <a:rPr lang="zh-CN" altLang="en-US" dirty="0">
                <a:latin typeface="+mj-ea"/>
              </a:rPr>
              <a:t>类之间的语义关系，期中的一个类制定了有另一个类必须执行的约定　　</a:t>
            </a:r>
            <a:endParaRPr lang="en-US" altLang="zh-CN" dirty="0">
              <a:latin typeface="+mj-ea"/>
            </a:endParaRPr>
          </a:p>
          <a:p>
            <a:r>
              <a:rPr lang="zh-CN" altLang="en-US" sz="3200" b="1" dirty="0">
                <a:latin typeface="+mj-ea"/>
                <a:ea typeface="+mj-ea"/>
              </a:rPr>
              <a:t>泛化关系：</a:t>
            </a:r>
            <a:r>
              <a:rPr lang="zh-CN" altLang="en-US" dirty="0">
                <a:latin typeface="+mj-ea"/>
              </a:rPr>
              <a:t>一般化到特殊化的关系，一般事物和该事物较为特殊的种类之间的关系（继承）</a:t>
            </a:r>
            <a:endParaRPr lang="en-US" altLang="zh-CN" dirty="0">
              <a:latin typeface="+mj-ea"/>
            </a:endParaRPr>
          </a:p>
          <a:p>
            <a:r>
              <a:rPr lang="zh-CN" altLang="en-US" sz="3200" b="1" dirty="0">
                <a:latin typeface="+mj-ea"/>
                <a:ea typeface="+mj-ea"/>
              </a:rPr>
              <a:t>关联关系：</a:t>
            </a:r>
            <a:r>
              <a:rPr lang="zh-CN" altLang="en-US" dirty="0">
                <a:latin typeface="+mj-ea"/>
              </a:rPr>
              <a:t>指明了一个对象与另一个对象间的关系</a:t>
            </a:r>
            <a:endParaRPr lang="en-US" altLang="zh-CN" dirty="0">
              <a:latin typeface="+mj-ea"/>
            </a:endParaRPr>
          </a:p>
        </p:txBody>
      </p:sp>
      <p:pic>
        <p:nvPicPr>
          <p:cNvPr id="6" name="图片 5">
            <a:extLst>
              <a:ext uri="{FF2B5EF4-FFF2-40B4-BE49-F238E27FC236}">
                <a16:creationId xmlns:a16="http://schemas.microsoft.com/office/drawing/2014/main" id="{3BC33C28-06F9-4A84-A4CF-6DE23ADBD6B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extLst>
      <p:ext uri="{BB962C8B-B14F-4D97-AF65-F5344CB8AC3E}">
        <p14:creationId xmlns:p14="http://schemas.microsoft.com/office/powerpoint/2010/main" val="2549091079"/>
      </p:ext>
    </p:extLst>
  </p:cSld>
  <p:clrMapOvr>
    <a:masterClrMapping/>
  </p:clrMapOvr>
  <p:transition spd="slow">
    <p:randomBar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215754" y="689615"/>
            <a:ext cx="2103302" cy="2395936"/>
          </a:xfrm>
          <a:prstGeom prst="rect">
            <a:avLst/>
          </a:prstGeom>
        </p:spPr>
      </p:pic>
      <p:pic>
        <p:nvPicPr>
          <p:cNvPr id="3" name="图片 2"/>
          <p:cNvPicPr>
            <a:picLocks noChangeAspect="1"/>
          </p:cNvPicPr>
          <p:nvPr/>
        </p:nvPicPr>
        <p:blipFill>
          <a:blip r:embed="rId3"/>
          <a:stretch>
            <a:fillRect/>
          </a:stretch>
        </p:blipFill>
        <p:spPr>
          <a:xfrm>
            <a:off x="4242949" y="5988426"/>
            <a:ext cx="6980525" cy="524301"/>
          </a:xfrm>
          <a:prstGeom prst="rect">
            <a:avLst/>
          </a:prstGeom>
        </p:spPr>
      </p:pic>
      <p:sp>
        <p:nvSpPr>
          <p:cNvPr id="4" name="文本框 3"/>
          <p:cNvSpPr txBox="1"/>
          <p:nvPr/>
        </p:nvSpPr>
        <p:spPr>
          <a:xfrm>
            <a:off x="818605" y="609184"/>
            <a:ext cx="3609016" cy="707886"/>
          </a:xfrm>
          <a:prstGeom prst="rect">
            <a:avLst/>
          </a:prstGeom>
          <a:noFill/>
        </p:spPr>
        <p:txBody>
          <a:bodyPr wrap="square" rtlCol="0">
            <a:spAutoFit/>
          </a:bodyPr>
          <a:lstStyle/>
          <a:p>
            <a:r>
              <a:rPr lang="zh-CN" altLang="en-US" sz="4000" b="1" dirty="0"/>
              <a:t>视图（</a:t>
            </a:r>
            <a:r>
              <a:rPr lang="en-US" altLang="zh-CN" sz="4000" b="1" dirty="0"/>
              <a:t>view</a:t>
            </a:r>
            <a:r>
              <a:rPr lang="zh-CN" altLang="en-US" sz="4000" b="1" dirty="0"/>
              <a:t>）</a:t>
            </a:r>
            <a:endParaRPr lang="en-US" altLang="zh-CN" sz="4000" b="1" dirty="0"/>
          </a:p>
        </p:txBody>
      </p:sp>
      <p:pic>
        <p:nvPicPr>
          <p:cNvPr id="7" name="图片 6">
            <a:extLst>
              <a:ext uri="{FF2B5EF4-FFF2-40B4-BE49-F238E27FC236}">
                <a16:creationId xmlns:a16="http://schemas.microsoft.com/office/drawing/2014/main" id="{995B5EC2-0304-4872-8766-61FA973E8EF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
        <p:nvSpPr>
          <p:cNvPr id="8" name="文本框 7"/>
          <p:cNvSpPr txBox="1"/>
          <p:nvPr/>
        </p:nvSpPr>
        <p:spPr>
          <a:xfrm>
            <a:off x="1422589" y="1614479"/>
            <a:ext cx="7444684" cy="3539430"/>
          </a:xfrm>
          <a:prstGeom prst="rect">
            <a:avLst/>
          </a:prstGeom>
          <a:noFill/>
        </p:spPr>
        <p:txBody>
          <a:bodyPr wrap="square" rtlCol="0">
            <a:spAutoFit/>
          </a:bodyPr>
          <a:lstStyle/>
          <a:p>
            <a:r>
              <a:rPr lang="en-US" altLang="zh-CN" sz="2800" b="1" dirty="0"/>
              <a:t>UML</a:t>
            </a:r>
            <a:r>
              <a:rPr lang="zh-CN" altLang="en-US" sz="2800" b="1" dirty="0"/>
              <a:t>的视图：</a:t>
            </a:r>
            <a:r>
              <a:rPr lang="zh-CN" altLang="en-US" sz="2800" dirty="0"/>
              <a:t>是表达系统的某一方面的特征的</a:t>
            </a:r>
            <a:r>
              <a:rPr lang="en-US" altLang="zh-CN" sz="2800" dirty="0"/>
              <a:t>UML</a:t>
            </a:r>
            <a:r>
              <a:rPr lang="zh-CN" altLang="en-US" sz="2800" dirty="0"/>
              <a:t>建模元素的子集，由多个图构成，是在某一个抽象层上，对系统的抽象表示。</a:t>
            </a:r>
            <a:endParaRPr lang="en-US" altLang="zh-CN" sz="2800" b="1" dirty="0"/>
          </a:p>
          <a:p>
            <a:r>
              <a:rPr lang="en-US" altLang="zh-CN" sz="2800" b="1" dirty="0"/>
              <a:t>1.</a:t>
            </a:r>
            <a:r>
              <a:rPr lang="zh-CN" altLang="en-US" sz="2800" b="1" dirty="0"/>
              <a:t>用例视图</a:t>
            </a:r>
            <a:endParaRPr lang="en-US" altLang="zh-CN" sz="2800" b="1" dirty="0"/>
          </a:p>
          <a:p>
            <a:r>
              <a:rPr lang="en-US" altLang="zh-CN" sz="2800" b="1" dirty="0"/>
              <a:t>        2.</a:t>
            </a:r>
            <a:r>
              <a:rPr lang="zh-CN" altLang="en-US" sz="2800" b="1" dirty="0"/>
              <a:t>逻辑视图</a:t>
            </a:r>
            <a:endParaRPr lang="en-US" altLang="zh-CN" sz="2800" b="1" dirty="0"/>
          </a:p>
          <a:p>
            <a:r>
              <a:rPr lang="en-US" altLang="zh-CN" sz="2800" b="1" dirty="0"/>
              <a:t>                3.</a:t>
            </a:r>
            <a:r>
              <a:rPr lang="zh-CN" altLang="en-US" sz="2800" b="1" dirty="0"/>
              <a:t>并发视图</a:t>
            </a:r>
            <a:endParaRPr lang="en-US" altLang="zh-CN" sz="2800" b="1" dirty="0"/>
          </a:p>
          <a:p>
            <a:r>
              <a:rPr lang="en-US" altLang="zh-CN" sz="2800" b="1" dirty="0"/>
              <a:t>                        4.</a:t>
            </a:r>
            <a:r>
              <a:rPr lang="zh-CN" altLang="en-US" sz="2800" b="1" dirty="0"/>
              <a:t>组件视图</a:t>
            </a:r>
            <a:endParaRPr lang="en-US" altLang="zh-CN" sz="2800" b="1" dirty="0"/>
          </a:p>
          <a:p>
            <a:r>
              <a:rPr lang="en-US" altLang="zh-CN" sz="2800" b="1" dirty="0"/>
              <a:t>                                5.</a:t>
            </a:r>
            <a:r>
              <a:rPr lang="zh-CN" altLang="en-US" sz="2800" b="1" dirty="0"/>
              <a:t>配置视图</a:t>
            </a:r>
            <a:endParaRPr lang="en-US" altLang="zh-CN" sz="2800" b="1" dirty="0"/>
          </a:p>
        </p:txBody>
      </p:sp>
    </p:spTree>
    <p:extLst>
      <p:ext uri="{BB962C8B-B14F-4D97-AF65-F5344CB8AC3E}">
        <p14:creationId xmlns:p14="http://schemas.microsoft.com/office/powerpoint/2010/main" val="957298633"/>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文本框 80"/>
          <p:cNvSpPr txBox="1"/>
          <p:nvPr/>
        </p:nvSpPr>
        <p:spPr>
          <a:xfrm>
            <a:off x="6542671" y="1863298"/>
            <a:ext cx="2885041" cy="646331"/>
          </a:xfrm>
          <a:prstGeom prst="rect">
            <a:avLst/>
          </a:prstGeom>
          <a:noFill/>
        </p:spPr>
        <p:txBody>
          <a:bodyPr wrap="square" rtlCol="0">
            <a:spAutoFit/>
          </a:bodyPr>
          <a:lstStyle/>
          <a:p>
            <a:pPr algn="dist"/>
            <a:r>
              <a:rPr lang="en-US" altLang="zh-CN" sz="3600" dirty="0">
                <a:latin typeface="方正静蕾简体" panose="02000000000000000000" pitchFamily="2" charset="-122"/>
                <a:ea typeface="方正静蕾简体" panose="02000000000000000000" pitchFamily="2" charset="-122"/>
              </a:rPr>
              <a:t>1.UML</a:t>
            </a:r>
            <a:r>
              <a:rPr lang="zh-CN" altLang="en-US" sz="3600" dirty="0">
                <a:latin typeface="方正静蕾简体" panose="02000000000000000000" pitchFamily="2" charset="-122"/>
                <a:ea typeface="方正静蕾简体" panose="02000000000000000000" pitchFamily="2" charset="-122"/>
              </a:rPr>
              <a:t>介绍</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sp>
        <p:nvSpPr>
          <p:cNvPr id="83" name="文本框 82"/>
          <p:cNvSpPr txBox="1"/>
          <p:nvPr/>
        </p:nvSpPr>
        <p:spPr>
          <a:xfrm>
            <a:off x="6578472" y="3593564"/>
            <a:ext cx="3776020" cy="646331"/>
          </a:xfrm>
          <a:prstGeom prst="rect">
            <a:avLst/>
          </a:prstGeom>
          <a:noFill/>
        </p:spPr>
        <p:txBody>
          <a:bodyPr wrap="square" rtlCol="0">
            <a:spAutoFit/>
          </a:bodyPr>
          <a:lstStyle/>
          <a:p>
            <a:pPr algn="dist"/>
            <a:r>
              <a:rPr lang="en-US" altLang="zh-CN" sz="3600" dirty="0">
                <a:latin typeface="方正静蕾简体" panose="02000000000000000000" pitchFamily="2" charset="-122"/>
                <a:ea typeface="方正静蕾简体" panose="02000000000000000000" pitchFamily="2" charset="-122"/>
              </a:rPr>
              <a:t>3.UML</a:t>
            </a:r>
            <a:r>
              <a:rPr lang="zh-CN" altLang="en-US" sz="3600" dirty="0">
                <a:latin typeface="方正静蕾简体" panose="02000000000000000000" pitchFamily="2" charset="-122"/>
                <a:ea typeface="方正静蕾简体" panose="02000000000000000000" pitchFamily="2" charset="-122"/>
              </a:rPr>
              <a:t>的结构</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sp>
        <p:nvSpPr>
          <p:cNvPr id="84" name="文本框 83"/>
          <p:cNvSpPr txBox="1"/>
          <p:nvPr/>
        </p:nvSpPr>
        <p:spPr>
          <a:xfrm>
            <a:off x="6578471" y="4491164"/>
            <a:ext cx="4716583" cy="646331"/>
          </a:xfrm>
          <a:prstGeom prst="rect">
            <a:avLst/>
          </a:prstGeom>
          <a:noFill/>
        </p:spPr>
        <p:txBody>
          <a:bodyPr wrap="square" rtlCol="0">
            <a:spAutoFit/>
          </a:bodyPr>
          <a:lstStyle/>
          <a:p>
            <a:pPr algn="dist"/>
            <a:r>
              <a:rPr lang="en-US" altLang="zh-CN" sz="3600" dirty="0">
                <a:latin typeface="方正静蕾简体" panose="02000000000000000000" pitchFamily="2" charset="-122"/>
                <a:ea typeface="方正静蕾简体" panose="02000000000000000000" pitchFamily="2" charset="-122"/>
              </a:rPr>
              <a:t>4.UML</a:t>
            </a:r>
            <a:r>
              <a:rPr lang="zh-CN" altLang="en-US" sz="3600" dirty="0">
                <a:latin typeface="方正静蕾简体" panose="02000000000000000000" pitchFamily="2" charset="-122"/>
                <a:ea typeface="方正静蕾简体" panose="02000000000000000000" pitchFamily="2" charset="-122"/>
              </a:rPr>
              <a:t>的应用领域</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sp>
        <p:nvSpPr>
          <p:cNvPr id="85" name="Freeform 5"/>
          <p:cNvSpPr/>
          <p:nvPr/>
        </p:nvSpPr>
        <p:spPr bwMode="auto">
          <a:xfrm>
            <a:off x="6562347" y="2397782"/>
            <a:ext cx="4237965" cy="10652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6" name="Freeform 5"/>
          <p:cNvSpPr/>
          <p:nvPr/>
        </p:nvSpPr>
        <p:spPr bwMode="auto">
          <a:xfrm>
            <a:off x="6542672" y="3345621"/>
            <a:ext cx="4237965" cy="10652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7" name="Freeform 5"/>
          <p:cNvSpPr/>
          <p:nvPr/>
        </p:nvSpPr>
        <p:spPr bwMode="auto">
          <a:xfrm>
            <a:off x="6542671" y="4288142"/>
            <a:ext cx="4237965" cy="10652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8" name="Freeform 5"/>
          <p:cNvSpPr/>
          <p:nvPr/>
        </p:nvSpPr>
        <p:spPr bwMode="auto">
          <a:xfrm>
            <a:off x="6509258" y="5187136"/>
            <a:ext cx="4237965" cy="106529"/>
          </a:xfrm>
          <a:custGeom>
            <a:avLst/>
            <a:gdLst>
              <a:gd name="T0" fmla="*/ 1 w 2288"/>
              <a:gd name="T1" fmla="*/ 2 h 38"/>
              <a:gd name="T2" fmla="*/ 2 w 2288"/>
              <a:gd name="T3" fmla="*/ 6 h 38"/>
              <a:gd name="T4" fmla="*/ 152 w 2288"/>
              <a:gd name="T5" fmla="*/ 19 h 38"/>
              <a:gd name="T6" fmla="*/ 199 w 2288"/>
              <a:gd name="T7" fmla="*/ 17 h 38"/>
              <a:gd name="T8" fmla="*/ 566 w 2288"/>
              <a:gd name="T9" fmla="*/ 25 h 38"/>
              <a:gd name="T10" fmla="*/ 710 w 2288"/>
              <a:gd name="T11" fmla="*/ 29 h 38"/>
              <a:gd name="T12" fmla="*/ 1040 w 2288"/>
              <a:gd name="T13" fmla="*/ 31 h 38"/>
              <a:gd name="T14" fmla="*/ 1426 w 2288"/>
              <a:gd name="T15" fmla="*/ 34 h 38"/>
              <a:gd name="T16" fmla="*/ 1706 w 2288"/>
              <a:gd name="T17" fmla="*/ 35 h 38"/>
              <a:gd name="T18" fmla="*/ 1898 w 2288"/>
              <a:gd name="T19" fmla="*/ 34 h 38"/>
              <a:gd name="T20" fmla="*/ 2020 w 2288"/>
              <a:gd name="T21" fmla="*/ 31 h 38"/>
              <a:gd name="T22" fmla="*/ 2182 w 2288"/>
              <a:gd name="T23" fmla="*/ 29 h 38"/>
              <a:gd name="T24" fmla="*/ 2210 w 2288"/>
              <a:gd name="T25" fmla="*/ 31 h 38"/>
              <a:gd name="T26" fmla="*/ 2286 w 2288"/>
              <a:gd name="T27" fmla="*/ 28 h 38"/>
              <a:gd name="T28" fmla="*/ 2287 w 2288"/>
              <a:gd name="T29" fmla="*/ 24 h 38"/>
              <a:gd name="T30" fmla="*/ 2283 w 2288"/>
              <a:gd name="T31" fmla="*/ 23 h 38"/>
              <a:gd name="T32" fmla="*/ 2210 w 2288"/>
              <a:gd name="T33" fmla="*/ 25 h 38"/>
              <a:gd name="T34" fmla="*/ 2183 w 2288"/>
              <a:gd name="T35" fmla="*/ 23 h 38"/>
              <a:gd name="T36" fmla="*/ 2020 w 2288"/>
              <a:gd name="T37" fmla="*/ 25 h 38"/>
              <a:gd name="T38" fmla="*/ 1898 w 2288"/>
              <a:gd name="T39" fmla="*/ 28 h 38"/>
              <a:gd name="T40" fmla="*/ 1706 w 2288"/>
              <a:gd name="T41" fmla="*/ 29 h 38"/>
              <a:gd name="T42" fmla="*/ 1426 w 2288"/>
              <a:gd name="T43" fmla="*/ 28 h 38"/>
              <a:gd name="T44" fmla="*/ 1040 w 2288"/>
              <a:gd name="T45" fmla="*/ 25 h 38"/>
              <a:gd name="T46" fmla="*/ 710 w 2288"/>
              <a:gd name="T47" fmla="*/ 23 h 38"/>
              <a:gd name="T48" fmla="*/ 567 w 2288"/>
              <a:gd name="T49" fmla="*/ 19 h 38"/>
              <a:gd name="T50" fmla="*/ 199 w 2288"/>
              <a:gd name="T51" fmla="*/ 11 h 38"/>
              <a:gd name="T52" fmla="*/ 152 w 2288"/>
              <a:gd name="T53" fmla="*/ 13 h 38"/>
              <a:gd name="T54" fmla="*/ 5 w 2288"/>
              <a:gd name="T55" fmla="*/ 1 h 38"/>
              <a:gd name="T56" fmla="*/ 1 w 2288"/>
              <a:gd name="T57" fmla="*/ 2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288" h="38">
                <a:moveTo>
                  <a:pt x="1" y="2"/>
                </a:moveTo>
                <a:cubicBezTo>
                  <a:pt x="0" y="3"/>
                  <a:pt x="1" y="5"/>
                  <a:pt x="2" y="6"/>
                </a:cubicBezTo>
                <a:cubicBezTo>
                  <a:pt x="39" y="25"/>
                  <a:pt x="99" y="22"/>
                  <a:pt x="152" y="19"/>
                </a:cubicBezTo>
                <a:cubicBezTo>
                  <a:pt x="169" y="18"/>
                  <a:pt x="185" y="17"/>
                  <a:pt x="199" y="17"/>
                </a:cubicBezTo>
                <a:cubicBezTo>
                  <a:pt x="322" y="17"/>
                  <a:pt x="446" y="21"/>
                  <a:pt x="566" y="25"/>
                </a:cubicBezTo>
                <a:cubicBezTo>
                  <a:pt x="710" y="29"/>
                  <a:pt x="710" y="29"/>
                  <a:pt x="710" y="29"/>
                </a:cubicBezTo>
                <a:cubicBezTo>
                  <a:pt x="820" y="32"/>
                  <a:pt x="932" y="31"/>
                  <a:pt x="1040" y="31"/>
                </a:cubicBezTo>
                <a:cubicBezTo>
                  <a:pt x="1167" y="30"/>
                  <a:pt x="1297" y="29"/>
                  <a:pt x="1426" y="34"/>
                </a:cubicBezTo>
                <a:cubicBezTo>
                  <a:pt x="1519" y="37"/>
                  <a:pt x="1614" y="36"/>
                  <a:pt x="1706" y="35"/>
                </a:cubicBezTo>
                <a:cubicBezTo>
                  <a:pt x="1769" y="34"/>
                  <a:pt x="1834" y="34"/>
                  <a:pt x="1898" y="34"/>
                </a:cubicBezTo>
                <a:cubicBezTo>
                  <a:pt x="1939" y="35"/>
                  <a:pt x="1980" y="33"/>
                  <a:pt x="2020" y="31"/>
                </a:cubicBezTo>
                <a:cubicBezTo>
                  <a:pt x="2073" y="28"/>
                  <a:pt x="2128" y="26"/>
                  <a:pt x="2182" y="29"/>
                </a:cubicBezTo>
                <a:cubicBezTo>
                  <a:pt x="2191" y="29"/>
                  <a:pt x="2200" y="30"/>
                  <a:pt x="2210" y="31"/>
                </a:cubicBezTo>
                <a:cubicBezTo>
                  <a:pt x="2236" y="34"/>
                  <a:pt x="2266" y="38"/>
                  <a:pt x="2286" y="28"/>
                </a:cubicBezTo>
                <a:cubicBezTo>
                  <a:pt x="2287" y="28"/>
                  <a:pt x="2288" y="26"/>
                  <a:pt x="2287" y="24"/>
                </a:cubicBezTo>
                <a:cubicBezTo>
                  <a:pt x="2286" y="23"/>
                  <a:pt x="2285" y="22"/>
                  <a:pt x="2283" y="23"/>
                </a:cubicBezTo>
                <a:cubicBezTo>
                  <a:pt x="2265" y="32"/>
                  <a:pt x="2236" y="28"/>
                  <a:pt x="2210" y="25"/>
                </a:cubicBezTo>
                <a:cubicBezTo>
                  <a:pt x="2200" y="24"/>
                  <a:pt x="2191" y="23"/>
                  <a:pt x="2183" y="23"/>
                </a:cubicBezTo>
                <a:cubicBezTo>
                  <a:pt x="2128" y="20"/>
                  <a:pt x="2073" y="22"/>
                  <a:pt x="2020" y="25"/>
                </a:cubicBezTo>
                <a:cubicBezTo>
                  <a:pt x="1980" y="27"/>
                  <a:pt x="1938" y="29"/>
                  <a:pt x="1898" y="28"/>
                </a:cubicBezTo>
                <a:cubicBezTo>
                  <a:pt x="1834" y="28"/>
                  <a:pt x="1769" y="28"/>
                  <a:pt x="1706" y="29"/>
                </a:cubicBezTo>
                <a:cubicBezTo>
                  <a:pt x="1614" y="30"/>
                  <a:pt x="1519" y="32"/>
                  <a:pt x="1426" y="28"/>
                </a:cubicBezTo>
                <a:cubicBezTo>
                  <a:pt x="1297" y="23"/>
                  <a:pt x="1167" y="24"/>
                  <a:pt x="1040" y="25"/>
                </a:cubicBezTo>
                <a:cubicBezTo>
                  <a:pt x="932" y="25"/>
                  <a:pt x="820" y="26"/>
                  <a:pt x="710" y="23"/>
                </a:cubicBezTo>
                <a:cubicBezTo>
                  <a:pt x="567" y="19"/>
                  <a:pt x="567" y="19"/>
                  <a:pt x="567" y="19"/>
                </a:cubicBezTo>
                <a:cubicBezTo>
                  <a:pt x="446" y="15"/>
                  <a:pt x="322" y="11"/>
                  <a:pt x="199" y="11"/>
                </a:cubicBezTo>
                <a:cubicBezTo>
                  <a:pt x="185" y="11"/>
                  <a:pt x="169" y="12"/>
                  <a:pt x="152" y="13"/>
                </a:cubicBezTo>
                <a:cubicBezTo>
                  <a:pt x="100" y="16"/>
                  <a:pt x="40" y="19"/>
                  <a:pt x="5" y="1"/>
                </a:cubicBezTo>
                <a:cubicBezTo>
                  <a:pt x="4" y="0"/>
                  <a:pt x="2" y="0"/>
                  <a:pt x="1" y="2"/>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grpSp>
        <p:nvGrpSpPr>
          <p:cNvPr id="91" name="组合 90"/>
          <p:cNvGrpSpPr/>
          <p:nvPr/>
        </p:nvGrpSpPr>
        <p:grpSpPr>
          <a:xfrm>
            <a:off x="4493045" y="2983162"/>
            <a:ext cx="1386140" cy="2272793"/>
            <a:chOff x="3186355" y="3415833"/>
            <a:chExt cx="1322199" cy="1739005"/>
          </a:xfrm>
        </p:grpSpPr>
        <p:sp>
          <p:nvSpPr>
            <p:cNvPr id="89" name="椭圆 31"/>
            <p:cNvSpPr/>
            <p:nvPr/>
          </p:nvSpPr>
          <p:spPr>
            <a:xfrm>
              <a:off x="3196603" y="3415833"/>
              <a:ext cx="1311951" cy="1739005"/>
            </a:xfrm>
            <a:custGeom>
              <a:avLst/>
              <a:gdLst>
                <a:gd name="connsiteX0" fmla="*/ 0 w 656493"/>
                <a:gd name="connsiteY0" fmla="*/ 316523 h 633046"/>
                <a:gd name="connsiteX1" fmla="*/ 328247 w 656493"/>
                <a:gd name="connsiteY1" fmla="*/ 0 h 633046"/>
                <a:gd name="connsiteX2" fmla="*/ 656494 w 656493"/>
                <a:gd name="connsiteY2" fmla="*/ 316523 h 633046"/>
                <a:gd name="connsiteX3" fmla="*/ 328247 w 656493"/>
                <a:gd name="connsiteY3" fmla="*/ 633046 h 633046"/>
                <a:gd name="connsiteX4" fmla="*/ 0 w 656493"/>
                <a:gd name="connsiteY4" fmla="*/ 316523 h 633046"/>
                <a:gd name="connsiteX0-1" fmla="*/ 328247 w 656494"/>
                <a:gd name="connsiteY0-2" fmla="*/ 0 h 633046"/>
                <a:gd name="connsiteX1-3" fmla="*/ 656494 w 656494"/>
                <a:gd name="connsiteY1-4" fmla="*/ 316523 h 633046"/>
                <a:gd name="connsiteX2-5" fmla="*/ 328247 w 656494"/>
                <a:gd name="connsiteY2-6" fmla="*/ 633046 h 633046"/>
                <a:gd name="connsiteX3-7" fmla="*/ 0 w 656494"/>
                <a:gd name="connsiteY3-8" fmla="*/ 316523 h 633046"/>
                <a:gd name="connsiteX4-9" fmla="*/ 419687 w 656494"/>
                <a:gd name="connsiteY4-10" fmla="*/ 91440 h 633046"/>
                <a:gd name="connsiteX0-11" fmla="*/ 402964 w 731211"/>
                <a:gd name="connsiteY0-12" fmla="*/ 0 h 633046"/>
                <a:gd name="connsiteX1-13" fmla="*/ 731211 w 731211"/>
                <a:gd name="connsiteY1-14" fmla="*/ 316523 h 633046"/>
                <a:gd name="connsiteX2-15" fmla="*/ 402964 w 731211"/>
                <a:gd name="connsiteY2-16" fmla="*/ 633046 h 633046"/>
                <a:gd name="connsiteX3-17" fmla="*/ 74717 w 731211"/>
                <a:gd name="connsiteY3-18" fmla="*/ 316523 h 633046"/>
                <a:gd name="connsiteX4-19" fmla="*/ 161895 w 731211"/>
                <a:gd name="connsiteY4-20" fmla="*/ 152400 h 633046"/>
                <a:gd name="connsiteX0-21" fmla="*/ 353700 w 681947"/>
                <a:gd name="connsiteY0-22" fmla="*/ 0 h 633046"/>
                <a:gd name="connsiteX1-23" fmla="*/ 681947 w 681947"/>
                <a:gd name="connsiteY1-24" fmla="*/ 316523 h 633046"/>
                <a:gd name="connsiteX2-25" fmla="*/ 353700 w 681947"/>
                <a:gd name="connsiteY2-26" fmla="*/ 633046 h 633046"/>
                <a:gd name="connsiteX3-27" fmla="*/ 25453 w 681947"/>
                <a:gd name="connsiteY3-28" fmla="*/ 316523 h 633046"/>
                <a:gd name="connsiteX4-29" fmla="*/ 112631 w 681947"/>
                <a:gd name="connsiteY4-30" fmla="*/ 152400 h 633046"/>
                <a:gd name="connsiteX0-31" fmla="*/ 341249 w 669496"/>
                <a:gd name="connsiteY0-32" fmla="*/ 0 h 633046"/>
                <a:gd name="connsiteX1-33" fmla="*/ 669496 w 669496"/>
                <a:gd name="connsiteY1-34" fmla="*/ 316523 h 633046"/>
                <a:gd name="connsiteX2-35" fmla="*/ 341249 w 669496"/>
                <a:gd name="connsiteY2-36" fmla="*/ 633046 h 633046"/>
                <a:gd name="connsiteX3-37" fmla="*/ 13002 w 669496"/>
                <a:gd name="connsiteY3-38" fmla="*/ 316523 h 633046"/>
                <a:gd name="connsiteX4-39" fmla="*/ 100180 w 669496"/>
                <a:gd name="connsiteY4-40" fmla="*/ 152400 h 633046"/>
                <a:gd name="connsiteX0-41" fmla="*/ 347951 w 676198"/>
                <a:gd name="connsiteY0-42" fmla="*/ 0 h 633046"/>
                <a:gd name="connsiteX1-43" fmla="*/ 676198 w 676198"/>
                <a:gd name="connsiteY1-44" fmla="*/ 316523 h 633046"/>
                <a:gd name="connsiteX2-45" fmla="*/ 347951 w 676198"/>
                <a:gd name="connsiteY2-46" fmla="*/ 633046 h 633046"/>
                <a:gd name="connsiteX3-47" fmla="*/ 19704 w 676198"/>
                <a:gd name="connsiteY3-48" fmla="*/ 316523 h 633046"/>
                <a:gd name="connsiteX4-49" fmla="*/ 79173 w 676198"/>
                <a:gd name="connsiteY4-50" fmla="*/ 113607 h 633046"/>
                <a:gd name="connsiteX0-51" fmla="*/ 333371 w 661618"/>
                <a:gd name="connsiteY0-52" fmla="*/ 0 h 633046"/>
                <a:gd name="connsiteX1-53" fmla="*/ 661618 w 661618"/>
                <a:gd name="connsiteY1-54" fmla="*/ 316523 h 633046"/>
                <a:gd name="connsiteX2-55" fmla="*/ 333371 w 661618"/>
                <a:gd name="connsiteY2-56" fmla="*/ 633046 h 633046"/>
                <a:gd name="connsiteX3-57" fmla="*/ 5124 w 661618"/>
                <a:gd name="connsiteY3-58" fmla="*/ 316523 h 633046"/>
                <a:gd name="connsiteX4-59" fmla="*/ 64593 w 661618"/>
                <a:gd name="connsiteY4-60" fmla="*/ 113607 h 633046"/>
                <a:gd name="connsiteX0-61" fmla="*/ 178200 w 661618"/>
                <a:gd name="connsiteY0-62" fmla="*/ 0 h 583170"/>
                <a:gd name="connsiteX1-63" fmla="*/ 661618 w 661618"/>
                <a:gd name="connsiteY1-64" fmla="*/ 266647 h 583170"/>
                <a:gd name="connsiteX2-65" fmla="*/ 333371 w 661618"/>
                <a:gd name="connsiteY2-66" fmla="*/ 583170 h 583170"/>
                <a:gd name="connsiteX3-67" fmla="*/ 5124 w 661618"/>
                <a:gd name="connsiteY3-68" fmla="*/ 266647 h 583170"/>
                <a:gd name="connsiteX4-69" fmla="*/ 64593 w 661618"/>
                <a:gd name="connsiteY4-70" fmla="*/ 63731 h 583170"/>
                <a:gd name="connsiteX0-71" fmla="*/ 178200 w 662133"/>
                <a:gd name="connsiteY0-72" fmla="*/ 66578 h 649748"/>
                <a:gd name="connsiteX1-73" fmla="*/ 412660 w 662133"/>
                <a:gd name="connsiteY1-74" fmla="*/ 10947 h 649748"/>
                <a:gd name="connsiteX2-75" fmla="*/ 661618 w 662133"/>
                <a:gd name="connsiteY2-76" fmla="*/ 333225 h 649748"/>
                <a:gd name="connsiteX3-77" fmla="*/ 333371 w 662133"/>
                <a:gd name="connsiteY3-78" fmla="*/ 649748 h 649748"/>
                <a:gd name="connsiteX4-79" fmla="*/ 5124 w 662133"/>
                <a:gd name="connsiteY4-80" fmla="*/ 333225 h 649748"/>
                <a:gd name="connsiteX5" fmla="*/ 64593 w 662133"/>
                <a:gd name="connsiteY5" fmla="*/ 130309 h 649748"/>
                <a:gd name="connsiteX0-81" fmla="*/ 178200 w 662148"/>
                <a:gd name="connsiteY0-82" fmla="*/ 66578 h 649748"/>
                <a:gd name="connsiteX1-83" fmla="*/ 412660 w 662148"/>
                <a:gd name="connsiteY1-84" fmla="*/ 10947 h 649748"/>
                <a:gd name="connsiteX2-85" fmla="*/ 661618 w 662148"/>
                <a:gd name="connsiteY2-86" fmla="*/ 333225 h 649748"/>
                <a:gd name="connsiteX3-87" fmla="*/ 333371 w 662148"/>
                <a:gd name="connsiteY3-88" fmla="*/ 649748 h 649748"/>
                <a:gd name="connsiteX4-89" fmla="*/ 5124 w 662148"/>
                <a:gd name="connsiteY4-90" fmla="*/ 333225 h 649748"/>
                <a:gd name="connsiteX5-91" fmla="*/ 64593 w 662148"/>
                <a:gd name="connsiteY5-92" fmla="*/ 130309 h 649748"/>
                <a:gd name="connsiteX0-93" fmla="*/ 178200 w 662148"/>
                <a:gd name="connsiteY0-94" fmla="*/ 61032 h 644202"/>
                <a:gd name="connsiteX1-95" fmla="*/ 412660 w 662148"/>
                <a:gd name="connsiteY1-96" fmla="*/ 5401 h 644202"/>
                <a:gd name="connsiteX2-97" fmla="*/ 661618 w 662148"/>
                <a:gd name="connsiteY2-98" fmla="*/ 327679 h 644202"/>
                <a:gd name="connsiteX3-99" fmla="*/ 333371 w 662148"/>
                <a:gd name="connsiteY3-100" fmla="*/ 644202 h 644202"/>
                <a:gd name="connsiteX4-101" fmla="*/ 5124 w 662148"/>
                <a:gd name="connsiteY4-102" fmla="*/ 327679 h 644202"/>
                <a:gd name="connsiteX5-103" fmla="*/ 64593 w 662148"/>
                <a:gd name="connsiteY5-104" fmla="*/ 124763 h 644202"/>
                <a:gd name="connsiteX0-105" fmla="*/ 178200 w 662148"/>
                <a:gd name="connsiteY0-106" fmla="*/ 75865 h 659035"/>
                <a:gd name="connsiteX1-107" fmla="*/ 168819 w 662148"/>
                <a:gd name="connsiteY1-108" fmla="*/ 31317 h 659035"/>
                <a:gd name="connsiteX2-109" fmla="*/ 412660 w 662148"/>
                <a:gd name="connsiteY2-110" fmla="*/ 20234 h 659035"/>
                <a:gd name="connsiteX3-111" fmla="*/ 661618 w 662148"/>
                <a:gd name="connsiteY3-112" fmla="*/ 342512 h 659035"/>
                <a:gd name="connsiteX4-113" fmla="*/ 333371 w 662148"/>
                <a:gd name="connsiteY4-114" fmla="*/ 659035 h 659035"/>
                <a:gd name="connsiteX5-115" fmla="*/ 5124 w 662148"/>
                <a:gd name="connsiteY5-116" fmla="*/ 342512 h 659035"/>
                <a:gd name="connsiteX6" fmla="*/ 64593 w 662148"/>
                <a:gd name="connsiteY6" fmla="*/ 139596 h 659035"/>
                <a:gd name="connsiteX0-117" fmla="*/ 178200 w 662148"/>
                <a:gd name="connsiteY0-118" fmla="*/ 68901 h 652071"/>
                <a:gd name="connsiteX1-119" fmla="*/ 130026 w 662148"/>
                <a:gd name="connsiteY1-120" fmla="*/ 68688 h 652071"/>
                <a:gd name="connsiteX2-121" fmla="*/ 412660 w 662148"/>
                <a:gd name="connsiteY2-122" fmla="*/ 13270 h 652071"/>
                <a:gd name="connsiteX3-123" fmla="*/ 661618 w 662148"/>
                <a:gd name="connsiteY3-124" fmla="*/ 335548 h 652071"/>
                <a:gd name="connsiteX4-125" fmla="*/ 333371 w 662148"/>
                <a:gd name="connsiteY4-126" fmla="*/ 652071 h 652071"/>
                <a:gd name="connsiteX5-127" fmla="*/ 5124 w 662148"/>
                <a:gd name="connsiteY5-128" fmla="*/ 335548 h 652071"/>
                <a:gd name="connsiteX6-129" fmla="*/ 64593 w 662148"/>
                <a:gd name="connsiteY6-130" fmla="*/ 132632 h 652071"/>
                <a:gd name="connsiteX0-131" fmla="*/ 178200 w 662220"/>
                <a:gd name="connsiteY0-132" fmla="*/ 68901 h 652071"/>
                <a:gd name="connsiteX1-133" fmla="*/ 130026 w 662220"/>
                <a:gd name="connsiteY1-134" fmla="*/ 68688 h 652071"/>
                <a:gd name="connsiteX2-135" fmla="*/ 412660 w 662220"/>
                <a:gd name="connsiteY2-136" fmla="*/ 13270 h 652071"/>
                <a:gd name="connsiteX3-137" fmla="*/ 661618 w 662220"/>
                <a:gd name="connsiteY3-138" fmla="*/ 335548 h 652071"/>
                <a:gd name="connsiteX4-139" fmla="*/ 333371 w 662220"/>
                <a:gd name="connsiteY4-140" fmla="*/ 652071 h 652071"/>
                <a:gd name="connsiteX5-141" fmla="*/ 5124 w 662220"/>
                <a:gd name="connsiteY5-142" fmla="*/ 335548 h 652071"/>
                <a:gd name="connsiteX6-143" fmla="*/ 64593 w 662220"/>
                <a:gd name="connsiteY6-144" fmla="*/ 132632 h 652071"/>
                <a:gd name="connsiteX0-145" fmla="*/ 178200 w 662220"/>
                <a:gd name="connsiteY0-146" fmla="*/ 58449 h 641619"/>
                <a:gd name="connsiteX1-147" fmla="*/ 130026 w 662220"/>
                <a:gd name="connsiteY1-148" fmla="*/ 58236 h 641619"/>
                <a:gd name="connsiteX2-149" fmla="*/ 412660 w 662220"/>
                <a:gd name="connsiteY2-150" fmla="*/ 2818 h 641619"/>
                <a:gd name="connsiteX3-151" fmla="*/ 661618 w 662220"/>
                <a:gd name="connsiteY3-152" fmla="*/ 325096 h 641619"/>
                <a:gd name="connsiteX4-153" fmla="*/ 333371 w 662220"/>
                <a:gd name="connsiteY4-154" fmla="*/ 641619 h 641619"/>
                <a:gd name="connsiteX5-155" fmla="*/ 5124 w 662220"/>
                <a:gd name="connsiteY5-156" fmla="*/ 325096 h 641619"/>
                <a:gd name="connsiteX6-157" fmla="*/ 64593 w 662220"/>
                <a:gd name="connsiteY6-158" fmla="*/ 122180 h 641619"/>
                <a:gd name="connsiteX0-159" fmla="*/ 178200 w 662220"/>
                <a:gd name="connsiteY0-160" fmla="*/ 58449 h 641619"/>
                <a:gd name="connsiteX1-161" fmla="*/ 130026 w 662220"/>
                <a:gd name="connsiteY1-162" fmla="*/ 58236 h 641619"/>
                <a:gd name="connsiteX2-163" fmla="*/ 412660 w 662220"/>
                <a:gd name="connsiteY2-164" fmla="*/ 2818 h 641619"/>
                <a:gd name="connsiteX3-165" fmla="*/ 661618 w 662220"/>
                <a:gd name="connsiteY3-166" fmla="*/ 325096 h 641619"/>
                <a:gd name="connsiteX4-167" fmla="*/ 333371 w 662220"/>
                <a:gd name="connsiteY4-168" fmla="*/ 641619 h 641619"/>
                <a:gd name="connsiteX5-169" fmla="*/ 5124 w 662220"/>
                <a:gd name="connsiteY5-170" fmla="*/ 325096 h 641619"/>
                <a:gd name="connsiteX6-171" fmla="*/ 64593 w 662220"/>
                <a:gd name="connsiteY6-172" fmla="*/ 122180 h 641619"/>
                <a:gd name="connsiteX0-173" fmla="*/ 178200 w 662220"/>
                <a:gd name="connsiteY0-174" fmla="*/ 58449 h 641619"/>
                <a:gd name="connsiteX1-175" fmla="*/ 130026 w 662220"/>
                <a:gd name="connsiteY1-176" fmla="*/ 58236 h 641619"/>
                <a:gd name="connsiteX2-177" fmla="*/ 412660 w 662220"/>
                <a:gd name="connsiteY2-178" fmla="*/ 2818 h 641619"/>
                <a:gd name="connsiteX3-179" fmla="*/ 661618 w 662220"/>
                <a:gd name="connsiteY3-180" fmla="*/ 325096 h 641619"/>
                <a:gd name="connsiteX4-181" fmla="*/ 333371 w 662220"/>
                <a:gd name="connsiteY4-182" fmla="*/ 641619 h 641619"/>
                <a:gd name="connsiteX5-183" fmla="*/ 5124 w 662220"/>
                <a:gd name="connsiteY5-184" fmla="*/ 325096 h 641619"/>
                <a:gd name="connsiteX6-185" fmla="*/ 64593 w 662220"/>
                <a:gd name="connsiteY6-186" fmla="*/ 122180 h 641619"/>
                <a:gd name="connsiteX0-187" fmla="*/ 178200 w 662220"/>
                <a:gd name="connsiteY0-188" fmla="*/ 58449 h 641619"/>
                <a:gd name="connsiteX1-189" fmla="*/ 130026 w 662220"/>
                <a:gd name="connsiteY1-190" fmla="*/ 58236 h 641619"/>
                <a:gd name="connsiteX2-191" fmla="*/ 412660 w 662220"/>
                <a:gd name="connsiteY2-192" fmla="*/ 2818 h 641619"/>
                <a:gd name="connsiteX3-193" fmla="*/ 661618 w 662220"/>
                <a:gd name="connsiteY3-194" fmla="*/ 325096 h 641619"/>
                <a:gd name="connsiteX4-195" fmla="*/ 333371 w 662220"/>
                <a:gd name="connsiteY4-196" fmla="*/ 641619 h 641619"/>
                <a:gd name="connsiteX5-197" fmla="*/ 5124 w 662220"/>
                <a:gd name="connsiteY5-198" fmla="*/ 325096 h 641619"/>
                <a:gd name="connsiteX6-199" fmla="*/ 64593 w 662220"/>
                <a:gd name="connsiteY6-200" fmla="*/ 122180 h 641619"/>
                <a:gd name="connsiteX0-201" fmla="*/ 178200 w 662220"/>
                <a:gd name="connsiteY0-202" fmla="*/ 58449 h 641619"/>
                <a:gd name="connsiteX1-203" fmla="*/ 130026 w 662220"/>
                <a:gd name="connsiteY1-204" fmla="*/ 58236 h 641619"/>
                <a:gd name="connsiteX2-205" fmla="*/ 412660 w 662220"/>
                <a:gd name="connsiteY2-206" fmla="*/ 2818 h 641619"/>
                <a:gd name="connsiteX3-207" fmla="*/ 661618 w 662220"/>
                <a:gd name="connsiteY3-208" fmla="*/ 325096 h 641619"/>
                <a:gd name="connsiteX4-209" fmla="*/ 333371 w 662220"/>
                <a:gd name="connsiteY4-210" fmla="*/ 641619 h 641619"/>
                <a:gd name="connsiteX5-211" fmla="*/ 5124 w 662220"/>
                <a:gd name="connsiteY5-212" fmla="*/ 325096 h 641619"/>
                <a:gd name="connsiteX6-213" fmla="*/ 64593 w 662220"/>
                <a:gd name="connsiteY6-214" fmla="*/ 122180 h 641619"/>
                <a:gd name="connsiteX0-215" fmla="*/ 176252 w 660272"/>
                <a:gd name="connsiteY0-216" fmla="*/ 58449 h 641619"/>
                <a:gd name="connsiteX1-217" fmla="*/ 128078 w 660272"/>
                <a:gd name="connsiteY1-218" fmla="*/ 58236 h 641619"/>
                <a:gd name="connsiteX2-219" fmla="*/ 410712 w 660272"/>
                <a:gd name="connsiteY2-220" fmla="*/ 2818 h 641619"/>
                <a:gd name="connsiteX3-221" fmla="*/ 659670 w 660272"/>
                <a:gd name="connsiteY3-222" fmla="*/ 325096 h 641619"/>
                <a:gd name="connsiteX4-223" fmla="*/ 331423 w 660272"/>
                <a:gd name="connsiteY4-224" fmla="*/ 641619 h 641619"/>
                <a:gd name="connsiteX5-225" fmla="*/ 3176 w 660272"/>
                <a:gd name="connsiteY5-226" fmla="*/ 325096 h 641619"/>
                <a:gd name="connsiteX6-227" fmla="*/ 62645 w 660272"/>
                <a:gd name="connsiteY6-228" fmla="*/ 122180 h 641619"/>
                <a:gd name="connsiteX0-229" fmla="*/ 253837 w 660272"/>
                <a:gd name="connsiteY0-230" fmla="*/ 30740 h 641619"/>
                <a:gd name="connsiteX1-231" fmla="*/ 128078 w 660272"/>
                <a:gd name="connsiteY1-232" fmla="*/ 58236 h 641619"/>
                <a:gd name="connsiteX2-233" fmla="*/ 410712 w 660272"/>
                <a:gd name="connsiteY2-234" fmla="*/ 2818 h 641619"/>
                <a:gd name="connsiteX3-235" fmla="*/ 659670 w 660272"/>
                <a:gd name="connsiteY3-236" fmla="*/ 325096 h 641619"/>
                <a:gd name="connsiteX4-237" fmla="*/ 331423 w 660272"/>
                <a:gd name="connsiteY4-238" fmla="*/ 641619 h 641619"/>
                <a:gd name="connsiteX5-239" fmla="*/ 3176 w 660272"/>
                <a:gd name="connsiteY5-240" fmla="*/ 325096 h 641619"/>
                <a:gd name="connsiteX6-241" fmla="*/ 62645 w 660272"/>
                <a:gd name="connsiteY6-242" fmla="*/ 122180 h 641619"/>
                <a:gd name="connsiteX0-243" fmla="*/ 253837 w 660191"/>
                <a:gd name="connsiteY0-244" fmla="*/ 41069 h 651948"/>
                <a:gd name="connsiteX1-245" fmla="*/ 161329 w 660191"/>
                <a:gd name="connsiteY1-246" fmla="*/ 63023 h 651948"/>
                <a:gd name="connsiteX2-247" fmla="*/ 410712 w 660191"/>
                <a:gd name="connsiteY2-248" fmla="*/ 13147 h 651948"/>
                <a:gd name="connsiteX3-249" fmla="*/ 659670 w 660191"/>
                <a:gd name="connsiteY3-250" fmla="*/ 335425 h 651948"/>
                <a:gd name="connsiteX4-251" fmla="*/ 331423 w 660191"/>
                <a:gd name="connsiteY4-252" fmla="*/ 651948 h 651948"/>
                <a:gd name="connsiteX5-253" fmla="*/ 3176 w 660191"/>
                <a:gd name="connsiteY5-254" fmla="*/ 335425 h 651948"/>
                <a:gd name="connsiteX6-255" fmla="*/ 62645 w 660191"/>
                <a:gd name="connsiteY6-256" fmla="*/ 132509 h 651948"/>
                <a:gd name="connsiteX0-257" fmla="*/ 253837 w 660897"/>
                <a:gd name="connsiteY0-258" fmla="*/ 45475 h 656354"/>
                <a:gd name="connsiteX1-259" fmla="*/ 161329 w 660897"/>
                <a:gd name="connsiteY1-260" fmla="*/ 67429 h 656354"/>
                <a:gd name="connsiteX2-261" fmla="*/ 410712 w 660897"/>
                <a:gd name="connsiteY2-262" fmla="*/ 17553 h 656354"/>
                <a:gd name="connsiteX3-263" fmla="*/ 659670 w 660897"/>
                <a:gd name="connsiteY3-264" fmla="*/ 339831 h 656354"/>
                <a:gd name="connsiteX4-265" fmla="*/ 331423 w 660897"/>
                <a:gd name="connsiteY4-266" fmla="*/ 656354 h 656354"/>
                <a:gd name="connsiteX5-267" fmla="*/ 3176 w 660897"/>
                <a:gd name="connsiteY5-268" fmla="*/ 339831 h 656354"/>
                <a:gd name="connsiteX6-269" fmla="*/ 62645 w 660897"/>
                <a:gd name="connsiteY6-270" fmla="*/ 136915 h 656354"/>
                <a:gd name="connsiteX0-271" fmla="*/ 253837 w 660406"/>
                <a:gd name="connsiteY0-272" fmla="*/ 41070 h 651949"/>
                <a:gd name="connsiteX1-273" fmla="*/ 161329 w 660406"/>
                <a:gd name="connsiteY1-274" fmla="*/ 63024 h 651949"/>
                <a:gd name="connsiteX2-275" fmla="*/ 410712 w 660406"/>
                <a:gd name="connsiteY2-276" fmla="*/ 13148 h 651949"/>
                <a:gd name="connsiteX3-277" fmla="*/ 659670 w 660406"/>
                <a:gd name="connsiteY3-278" fmla="*/ 335426 h 651949"/>
                <a:gd name="connsiteX4-279" fmla="*/ 331423 w 660406"/>
                <a:gd name="connsiteY4-280" fmla="*/ 651949 h 651949"/>
                <a:gd name="connsiteX5-281" fmla="*/ 3176 w 660406"/>
                <a:gd name="connsiteY5-282" fmla="*/ 335426 h 651949"/>
                <a:gd name="connsiteX6-283" fmla="*/ 62645 w 660406"/>
                <a:gd name="connsiteY6-284" fmla="*/ 132510 h 651949"/>
                <a:gd name="connsiteX0-285" fmla="*/ 161329 w 660406"/>
                <a:gd name="connsiteY0-286" fmla="*/ 63024 h 651949"/>
                <a:gd name="connsiteX1-287" fmla="*/ 410712 w 660406"/>
                <a:gd name="connsiteY1-288" fmla="*/ 13148 h 651949"/>
                <a:gd name="connsiteX2-289" fmla="*/ 659670 w 660406"/>
                <a:gd name="connsiteY2-290" fmla="*/ 335426 h 651949"/>
                <a:gd name="connsiteX3-291" fmla="*/ 331423 w 660406"/>
                <a:gd name="connsiteY3-292" fmla="*/ 651949 h 651949"/>
                <a:gd name="connsiteX4-293" fmla="*/ 3176 w 660406"/>
                <a:gd name="connsiteY4-294" fmla="*/ 335426 h 651949"/>
                <a:gd name="connsiteX5-295" fmla="*/ 62645 w 660406"/>
                <a:gd name="connsiteY5-296" fmla="*/ 132510 h 651949"/>
                <a:gd name="connsiteX0-297" fmla="*/ 128078 w 660207"/>
                <a:gd name="connsiteY0-298" fmla="*/ 63024 h 651949"/>
                <a:gd name="connsiteX1-299" fmla="*/ 410712 w 660207"/>
                <a:gd name="connsiteY1-300" fmla="*/ 13148 h 651949"/>
                <a:gd name="connsiteX2-301" fmla="*/ 659670 w 660207"/>
                <a:gd name="connsiteY2-302" fmla="*/ 335426 h 651949"/>
                <a:gd name="connsiteX3-303" fmla="*/ 331423 w 660207"/>
                <a:gd name="connsiteY3-304" fmla="*/ 651949 h 651949"/>
                <a:gd name="connsiteX4-305" fmla="*/ 3176 w 660207"/>
                <a:gd name="connsiteY4-306" fmla="*/ 335426 h 651949"/>
                <a:gd name="connsiteX5-307" fmla="*/ 62645 w 660207"/>
                <a:gd name="connsiteY5-308" fmla="*/ 132510 h 651949"/>
                <a:gd name="connsiteX0-309" fmla="*/ 128078 w 660438"/>
                <a:gd name="connsiteY0-310" fmla="*/ 60888 h 649813"/>
                <a:gd name="connsiteX1-311" fmla="*/ 410712 w 660438"/>
                <a:gd name="connsiteY1-312" fmla="*/ 11012 h 649813"/>
                <a:gd name="connsiteX2-313" fmla="*/ 659670 w 660438"/>
                <a:gd name="connsiteY2-314" fmla="*/ 333290 h 649813"/>
                <a:gd name="connsiteX3-315" fmla="*/ 331423 w 660438"/>
                <a:gd name="connsiteY3-316" fmla="*/ 649813 h 649813"/>
                <a:gd name="connsiteX4-317" fmla="*/ 3176 w 660438"/>
                <a:gd name="connsiteY4-318" fmla="*/ 333290 h 649813"/>
                <a:gd name="connsiteX5-319" fmla="*/ 62645 w 660438"/>
                <a:gd name="connsiteY5-320" fmla="*/ 130374 h 649813"/>
                <a:gd name="connsiteX0-321" fmla="*/ 128078 w 660438"/>
                <a:gd name="connsiteY0-322" fmla="*/ 64927 h 653852"/>
                <a:gd name="connsiteX1-323" fmla="*/ 410712 w 660438"/>
                <a:gd name="connsiteY1-324" fmla="*/ 15051 h 653852"/>
                <a:gd name="connsiteX2-325" fmla="*/ 659670 w 660438"/>
                <a:gd name="connsiteY2-326" fmla="*/ 337329 h 653852"/>
                <a:gd name="connsiteX3-327" fmla="*/ 331423 w 660438"/>
                <a:gd name="connsiteY3-328" fmla="*/ 653852 h 653852"/>
                <a:gd name="connsiteX4-329" fmla="*/ 3176 w 660438"/>
                <a:gd name="connsiteY4-330" fmla="*/ 337329 h 653852"/>
                <a:gd name="connsiteX5-331" fmla="*/ 62645 w 660438"/>
                <a:gd name="connsiteY5-332" fmla="*/ 134413 h 653852"/>
                <a:gd name="connsiteX0-333" fmla="*/ 128078 w 687378"/>
                <a:gd name="connsiteY0-334" fmla="*/ 58090 h 647015"/>
                <a:gd name="connsiteX1-335" fmla="*/ 571432 w 687378"/>
                <a:gd name="connsiteY1-336" fmla="*/ 16673 h 647015"/>
                <a:gd name="connsiteX2-337" fmla="*/ 659670 w 687378"/>
                <a:gd name="connsiteY2-338" fmla="*/ 330492 h 647015"/>
                <a:gd name="connsiteX3-339" fmla="*/ 331423 w 687378"/>
                <a:gd name="connsiteY3-340" fmla="*/ 647015 h 647015"/>
                <a:gd name="connsiteX4-341" fmla="*/ 3176 w 687378"/>
                <a:gd name="connsiteY4-342" fmla="*/ 330492 h 647015"/>
                <a:gd name="connsiteX5-343" fmla="*/ 62645 w 687378"/>
                <a:gd name="connsiteY5-344" fmla="*/ 127576 h 647015"/>
                <a:gd name="connsiteX0-345" fmla="*/ 128078 w 677145"/>
                <a:gd name="connsiteY0-346" fmla="*/ 58090 h 663933"/>
                <a:gd name="connsiteX1-347" fmla="*/ 571432 w 677145"/>
                <a:gd name="connsiteY1-348" fmla="*/ 16673 h 663933"/>
                <a:gd name="connsiteX2-349" fmla="*/ 659670 w 677145"/>
                <a:gd name="connsiteY2-350" fmla="*/ 330492 h 663933"/>
                <a:gd name="connsiteX3-351" fmla="*/ 559815 w 677145"/>
                <a:gd name="connsiteY3-352" fmla="*/ 663933 h 663933"/>
                <a:gd name="connsiteX4-353" fmla="*/ 3176 w 677145"/>
                <a:gd name="connsiteY4-354" fmla="*/ 330492 h 663933"/>
                <a:gd name="connsiteX5-355" fmla="*/ 62645 w 677145"/>
                <a:gd name="connsiteY5-356" fmla="*/ 127576 h 663933"/>
                <a:gd name="connsiteX0-357" fmla="*/ 101940 w 644966"/>
                <a:gd name="connsiteY0-358" fmla="*/ 58090 h 685888"/>
                <a:gd name="connsiteX1-359" fmla="*/ 545294 w 644966"/>
                <a:gd name="connsiteY1-360" fmla="*/ 16673 h 685888"/>
                <a:gd name="connsiteX2-361" fmla="*/ 633532 w 644966"/>
                <a:gd name="connsiteY2-362" fmla="*/ 330492 h 685888"/>
                <a:gd name="connsiteX3-363" fmla="*/ 533677 w 644966"/>
                <a:gd name="connsiteY3-364" fmla="*/ 663933 h 685888"/>
                <a:gd name="connsiteX4-365" fmla="*/ 10874 w 644966"/>
                <a:gd name="connsiteY4-366" fmla="*/ 575801 h 685888"/>
                <a:gd name="connsiteX5-367" fmla="*/ 36507 w 644966"/>
                <a:gd name="connsiteY5-368" fmla="*/ 127576 h 685888"/>
                <a:gd name="connsiteX0-369" fmla="*/ 101940 w 642626"/>
                <a:gd name="connsiteY0-370" fmla="*/ 58090 h 654766"/>
                <a:gd name="connsiteX1-371" fmla="*/ 545294 w 642626"/>
                <a:gd name="connsiteY1-372" fmla="*/ 16673 h 654766"/>
                <a:gd name="connsiteX2-373" fmla="*/ 633532 w 642626"/>
                <a:gd name="connsiteY2-374" fmla="*/ 330492 h 654766"/>
                <a:gd name="connsiteX3-375" fmla="*/ 567513 w 642626"/>
                <a:gd name="connsiteY3-376" fmla="*/ 613179 h 654766"/>
                <a:gd name="connsiteX4-377" fmla="*/ 10874 w 642626"/>
                <a:gd name="connsiteY4-378" fmla="*/ 575801 h 654766"/>
                <a:gd name="connsiteX5-379" fmla="*/ 36507 w 642626"/>
                <a:gd name="connsiteY5-380" fmla="*/ 127576 h 654766"/>
                <a:gd name="connsiteX0-381" fmla="*/ 101940 w 642626"/>
                <a:gd name="connsiteY0-382" fmla="*/ 30477 h 627153"/>
                <a:gd name="connsiteX1-383" fmla="*/ 545294 w 642626"/>
                <a:gd name="connsiteY1-384" fmla="*/ 31354 h 627153"/>
                <a:gd name="connsiteX2-385" fmla="*/ 633532 w 642626"/>
                <a:gd name="connsiteY2-386" fmla="*/ 302879 h 627153"/>
                <a:gd name="connsiteX3-387" fmla="*/ 567513 w 642626"/>
                <a:gd name="connsiteY3-388" fmla="*/ 585566 h 627153"/>
                <a:gd name="connsiteX4-389" fmla="*/ 10874 w 642626"/>
                <a:gd name="connsiteY4-390" fmla="*/ 548188 h 627153"/>
                <a:gd name="connsiteX5-391" fmla="*/ 36507 w 642626"/>
                <a:gd name="connsiteY5-392" fmla="*/ 99963 h 627153"/>
                <a:gd name="connsiteX0-393" fmla="*/ 101940 w 641803"/>
                <a:gd name="connsiteY0-394" fmla="*/ 32533 h 629209"/>
                <a:gd name="connsiteX1-395" fmla="*/ 545294 w 641803"/>
                <a:gd name="connsiteY1-396" fmla="*/ 33410 h 629209"/>
                <a:gd name="connsiteX2-397" fmla="*/ 633532 w 641803"/>
                <a:gd name="connsiteY2-398" fmla="*/ 304935 h 629209"/>
                <a:gd name="connsiteX3-399" fmla="*/ 567513 w 641803"/>
                <a:gd name="connsiteY3-400" fmla="*/ 587622 h 629209"/>
                <a:gd name="connsiteX4-401" fmla="*/ 10874 w 641803"/>
                <a:gd name="connsiteY4-402" fmla="*/ 550244 h 629209"/>
                <a:gd name="connsiteX5-403" fmla="*/ 36507 w 641803"/>
                <a:gd name="connsiteY5-404" fmla="*/ 102019 h 629209"/>
                <a:gd name="connsiteX0-405" fmla="*/ 93785 w 633648"/>
                <a:gd name="connsiteY0-406" fmla="*/ 32533 h 629209"/>
                <a:gd name="connsiteX1-407" fmla="*/ 537139 w 633648"/>
                <a:gd name="connsiteY1-408" fmla="*/ 33410 h 629209"/>
                <a:gd name="connsiteX2-409" fmla="*/ 625377 w 633648"/>
                <a:gd name="connsiteY2-410" fmla="*/ 304935 h 629209"/>
                <a:gd name="connsiteX3-411" fmla="*/ 559358 w 633648"/>
                <a:gd name="connsiteY3-412" fmla="*/ 587622 h 629209"/>
                <a:gd name="connsiteX4-413" fmla="*/ 2719 w 633648"/>
                <a:gd name="connsiteY4-414" fmla="*/ 550244 h 629209"/>
                <a:gd name="connsiteX5-415" fmla="*/ 28352 w 633648"/>
                <a:gd name="connsiteY5-416" fmla="*/ 102019 h 629209"/>
                <a:gd name="connsiteX0-417" fmla="*/ 103603 w 643466"/>
                <a:gd name="connsiteY0-418" fmla="*/ 32533 h 629209"/>
                <a:gd name="connsiteX1-419" fmla="*/ 546957 w 643466"/>
                <a:gd name="connsiteY1-420" fmla="*/ 33410 h 629209"/>
                <a:gd name="connsiteX2-421" fmla="*/ 635195 w 643466"/>
                <a:gd name="connsiteY2-422" fmla="*/ 304935 h 629209"/>
                <a:gd name="connsiteX3-423" fmla="*/ 569176 w 643466"/>
                <a:gd name="connsiteY3-424" fmla="*/ 587622 h 629209"/>
                <a:gd name="connsiteX4-425" fmla="*/ 12537 w 643466"/>
                <a:gd name="connsiteY4-426" fmla="*/ 550244 h 629209"/>
                <a:gd name="connsiteX5-427" fmla="*/ 4334 w 643466"/>
                <a:gd name="connsiteY5-428" fmla="*/ 102019 h 629209"/>
                <a:gd name="connsiteX0-429" fmla="*/ 103603 w 643466"/>
                <a:gd name="connsiteY0-430" fmla="*/ 32533 h 613248"/>
                <a:gd name="connsiteX1-431" fmla="*/ 546957 w 643466"/>
                <a:gd name="connsiteY1-432" fmla="*/ 33410 h 613248"/>
                <a:gd name="connsiteX2-433" fmla="*/ 635195 w 643466"/>
                <a:gd name="connsiteY2-434" fmla="*/ 304935 h 613248"/>
                <a:gd name="connsiteX3-435" fmla="*/ 569176 w 643466"/>
                <a:gd name="connsiteY3-436" fmla="*/ 587622 h 613248"/>
                <a:gd name="connsiteX4-437" fmla="*/ 12537 w 643466"/>
                <a:gd name="connsiteY4-438" fmla="*/ 518643 h 613248"/>
                <a:gd name="connsiteX5-439" fmla="*/ 4334 w 643466"/>
                <a:gd name="connsiteY5-440" fmla="*/ 102019 h 613248"/>
                <a:gd name="connsiteX0-441" fmla="*/ 103603 w 622280"/>
                <a:gd name="connsiteY0-442" fmla="*/ 51723 h 632438"/>
                <a:gd name="connsiteX1-443" fmla="*/ 546957 w 622280"/>
                <a:gd name="connsiteY1-444" fmla="*/ 52600 h 632438"/>
                <a:gd name="connsiteX2-445" fmla="*/ 569176 w 622280"/>
                <a:gd name="connsiteY2-446" fmla="*/ 606812 h 632438"/>
                <a:gd name="connsiteX3-447" fmla="*/ 12537 w 622280"/>
                <a:gd name="connsiteY3-448" fmla="*/ 537833 h 632438"/>
                <a:gd name="connsiteX4-449" fmla="*/ 4334 w 622280"/>
                <a:gd name="connsiteY4-450" fmla="*/ 121209 h 632438"/>
                <a:gd name="connsiteX0-451" fmla="*/ 103603 w 640916"/>
                <a:gd name="connsiteY0-452" fmla="*/ 51277 h 628066"/>
                <a:gd name="connsiteX1-453" fmla="*/ 546957 w 640916"/>
                <a:gd name="connsiteY1-454" fmla="*/ 52154 h 628066"/>
                <a:gd name="connsiteX2-455" fmla="*/ 595444 w 640916"/>
                <a:gd name="connsiteY2-456" fmla="*/ 600046 h 628066"/>
                <a:gd name="connsiteX3-457" fmla="*/ 12537 w 640916"/>
                <a:gd name="connsiteY3-458" fmla="*/ 537387 h 628066"/>
                <a:gd name="connsiteX4-459" fmla="*/ 4334 w 640916"/>
                <a:gd name="connsiteY4-460" fmla="*/ 120763 h 628066"/>
                <a:gd name="connsiteX0-461" fmla="*/ 103603 w 629940"/>
                <a:gd name="connsiteY0-462" fmla="*/ 26437 h 603226"/>
                <a:gd name="connsiteX1-463" fmla="*/ 546957 w 629940"/>
                <a:gd name="connsiteY1-464" fmla="*/ 27314 h 603226"/>
                <a:gd name="connsiteX2-465" fmla="*/ 595444 w 629940"/>
                <a:gd name="connsiteY2-466" fmla="*/ 575206 h 603226"/>
                <a:gd name="connsiteX3-467" fmla="*/ 12537 w 629940"/>
                <a:gd name="connsiteY3-468" fmla="*/ 512547 h 603226"/>
                <a:gd name="connsiteX4-469" fmla="*/ 4334 w 629940"/>
                <a:gd name="connsiteY4-470" fmla="*/ 95923 h 603226"/>
                <a:gd name="connsiteX0-471" fmla="*/ 103603 w 651443"/>
                <a:gd name="connsiteY0-472" fmla="*/ 20041 h 614843"/>
                <a:gd name="connsiteX1-473" fmla="*/ 608249 w 651443"/>
                <a:gd name="connsiteY1-474" fmla="*/ 39879 h 614843"/>
                <a:gd name="connsiteX2-475" fmla="*/ 595444 w 651443"/>
                <a:gd name="connsiteY2-476" fmla="*/ 568810 h 614843"/>
                <a:gd name="connsiteX3-477" fmla="*/ 12537 w 651443"/>
                <a:gd name="connsiteY3-478" fmla="*/ 506151 h 614843"/>
                <a:gd name="connsiteX4-479" fmla="*/ 4334 w 651443"/>
                <a:gd name="connsiteY4-480" fmla="*/ 89527 h 614843"/>
                <a:gd name="connsiteX0-481" fmla="*/ 103603 w 640788"/>
                <a:gd name="connsiteY0-482" fmla="*/ 20041 h 614843"/>
                <a:gd name="connsiteX1-483" fmla="*/ 581981 w 640788"/>
                <a:gd name="connsiteY1-484" fmla="*/ 39879 h 614843"/>
                <a:gd name="connsiteX2-485" fmla="*/ 595444 w 640788"/>
                <a:gd name="connsiteY2-486" fmla="*/ 568810 h 614843"/>
                <a:gd name="connsiteX3-487" fmla="*/ 12537 w 640788"/>
                <a:gd name="connsiteY3-488" fmla="*/ 506151 h 614843"/>
                <a:gd name="connsiteX4-489" fmla="*/ 4334 w 640788"/>
                <a:gd name="connsiteY4-490" fmla="*/ 89527 h 614843"/>
                <a:gd name="connsiteX0-491" fmla="*/ 103603 w 673655"/>
                <a:gd name="connsiteY0-492" fmla="*/ 38763 h 618146"/>
                <a:gd name="connsiteX1-493" fmla="*/ 581981 w 673655"/>
                <a:gd name="connsiteY1-494" fmla="*/ 58601 h 618146"/>
                <a:gd name="connsiteX2-495" fmla="*/ 621713 w 673655"/>
                <a:gd name="connsiteY2-496" fmla="*/ 562250 h 618146"/>
                <a:gd name="connsiteX3-497" fmla="*/ 12537 w 673655"/>
                <a:gd name="connsiteY3-498" fmla="*/ 524873 h 618146"/>
                <a:gd name="connsiteX4-499" fmla="*/ 4334 w 673655"/>
                <a:gd name="connsiteY4-500" fmla="*/ 108249 h 618146"/>
                <a:gd name="connsiteX0-501" fmla="*/ 103603 w 654750"/>
                <a:gd name="connsiteY0-502" fmla="*/ 38763 h 605787"/>
                <a:gd name="connsiteX1-503" fmla="*/ 581981 w 654750"/>
                <a:gd name="connsiteY1-504" fmla="*/ 58601 h 605787"/>
                <a:gd name="connsiteX2-505" fmla="*/ 621713 w 654750"/>
                <a:gd name="connsiteY2-506" fmla="*/ 562250 h 605787"/>
                <a:gd name="connsiteX3-507" fmla="*/ 12537 w 654750"/>
                <a:gd name="connsiteY3-508" fmla="*/ 524873 h 605787"/>
                <a:gd name="connsiteX4-509" fmla="*/ 4334 w 654750"/>
                <a:gd name="connsiteY4-510" fmla="*/ 108249 h 605787"/>
                <a:gd name="connsiteX0-511" fmla="*/ 103603 w 643734"/>
                <a:gd name="connsiteY0-512" fmla="*/ 31800 h 598824"/>
                <a:gd name="connsiteX1-513" fmla="*/ 581981 w 643734"/>
                <a:gd name="connsiteY1-514" fmla="*/ 51638 h 598824"/>
                <a:gd name="connsiteX2-515" fmla="*/ 621713 w 643734"/>
                <a:gd name="connsiteY2-516" fmla="*/ 555287 h 598824"/>
                <a:gd name="connsiteX3-517" fmla="*/ 12537 w 643734"/>
                <a:gd name="connsiteY3-518" fmla="*/ 517910 h 598824"/>
                <a:gd name="connsiteX4-519" fmla="*/ 4334 w 643734"/>
                <a:gd name="connsiteY4-520" fmla="*/ 101286 h 598824"/>
                <a:gd name="connsiteX0-521" fmla="*/ 103603 w 643734"/>
                <a:gd name="connsiteY0-522" fmla="*/ 24551 h 591575"/>
                <a:gd name="connsiteX1-523" fmla="*/ 581981 w 643734"/>
                <a:gd name="connsiteY1-524" fmla="*/ 44389 h 591575"/>
                <a:gd name="connsiteX2-525" fmla="*/ 621713 w 643734"/>
                <a:gd name="connsiteY2-526" fmla="*/ 548038 h 591575"/>
                <a:gd name="connsiteX3-527" fmla="*/ 12537 w 643734"/>
                <a:gd name="connsiteY3-528" fmla="*/ 510661 h 591575"/>
                <a:gd name="connsiteX4-529" fmla="*/ 4334 w 643734"/>
                <a:gd name="connsiteY4-530" fmla="*/ 94037 h 591575"/>
                <a:gd name="connsiteX0-531" fmla="*/ 103603 w 643734"/>
                <a:gd name="connsiteY0-532" fmla="*/ 20135 h 587159"/>
                <a:gd name="connsiteX1-533" fmla="*/ 581981 w 643734"/>
                <a:gd name="connsiteY1-534" fmla="*/ 39973 h 587159"/>
                <a:gd name="connsiteX2-535" fmla="*/ 621713 w 643734"/>
                <a:gd name="connsiteY2-536" fmla="*/ 543622 h 587159"/>
                <a:gd name="connsiteX3-537" fmla="*/ 12537 w 643734"/>
                <a:gd name="connsiteY3-538" fmla="*/ 506245 h 587159"/>
                <a:gd name="connsiteX4-539" fmla="*/ 4334 w 643734"/>
                <a:gd name="connsiteY4-540" fmla="*/ 89621 h 587159"/>
                <a:gd name="connsiteX0-541" fmla="*/ 51067 w 657504"/>
                <a:gd name="connsiteY0-542" fmla="*/ 31623 h 592327"/>
                <a:gd name="connsiteX1-543" fmla="*/ 581981 w 657504"/>
                <a:gd name="connsiteY1-544" fmla="*/ 45141 h 592327"/>
                <a:gd name="connsiteX2-545" fmla="*/ 621713 w 657504"/>
                <a:gd name="connsiteY2-546" fmla="*/ 548790 h 592327"/>
                <a:gd name="connsiteX3-547" fmla="*/ 12537 w 657504"/>
                <a:gd name="connsiteY3-548" fmla="*/ 511413 h 592327"/>
                <a:gd name="connsiteX4-549" fmla="*/ 4334 w 657504"/>
                <a:gd name="connsiteY4-550" fmla="*/ 94789 h 592327"/>
                <a:gd name="connsiteX0-551" fmla="*/ 51067 w 676118"/>
                <a:gd name="connsiteY0-552" fmla="*/ 31623 h 604686"/>
                <a:gd name="connsiteX1-553" fmla="*/ 581981 w 676118"/>
                <a:gd name="connsiteY1-554" fmla="*/ 45141 h 604686"/>
                <a:gd name="connsiteX2-555" fmla="*/ 621713 w 676118"/>
                <a:gd name="connsiteY2-556" fmla="*/ 548790 h 604686"/>
                <a:gd name="connsiteX3-557" fmla="*/ 12537 w 676118"/>
                <a:gd name="connsiteY3-558" fmla="*/ 511413 h 604686"/>
                <a:gd name="connsiteX4-559" fmla="*/ 4334 w 676118"/>
                <a:gd name="connsiteY4-560" fmla="*/ 94789 h 604686"/>
                <a:gd name="connsiteX0-561" fmla="*/ 51067 w 659741"/>
                <a:gd name="connsiteY0-562" fmla="*/ 18182 h 591245"/>
                <a:gd name="connsiteX1-563" fmla="*/ 581981 w 659741"/>
                <a:gd name="connsiteY1-564" fmla="*/ 31700 h 591245"/>
                <a:gd name="connsiteX2-565" fmla="*/ 621713 w 659741"/>
                <a:gd name="connsiteY2-566" fmla="*/ 535349 h 591245"/>
                <a:gd name="connsiteX3-567" fmla="*/ 12537 w 659741"/>
                <a:gd name="connsiteY3-568" fmla="*/ 497972 h 591245"/>
                <a:gd name="connsiteX4-569" fmla="*/ 4334 w 659741"/>
                <a:gd name="connsiteY4-570" fmla="*/ 81348 h 591245"/>
                <a:gd name="connsiteX0-571" fmla="*/ 51067 w 671131"/>
                <a:gd name="connsiteY0-572" fmla="*/ 18182 h 591245"/>
                <a:gd name="connsiteX1-573" fmla="*/ 617005 w 671131"/>
                <a:gd name="connsiteY1-574" fmla="*/ 31700 h 591245"/>
                <a:gd name="connsiteX2-575" fmla="*/ 621713 w 671131"/>
                <a:gd name="connsiteY2-576" fmla="*/ 535349 h 591245"/>
                <a:gd name="connsiteX3-577" fmla="*/ 12537 w 671131"/>
                <a:gd name="connsiteY3-578" fmla="*/ 497972 h 591245"/>
                <a:gd name="connsiteX4-579" fmla="*/ 4334 w 671131"/>
                <a:gd name="connsiteY4-580" fmla="*/ 81348 h 591245"/>
                <a:gd name="connsiteX0-581" fmla="*/ 51067 w 648099"/>
                <a:gd name="connsiteY0-582" fmla="*/ 18182 h 578886"/>
                <a:gd name="connsiteX1-583" fmla="*/ 617005 w 648099"/>
                <a:gd name="connsiteY1-584" fmla="*/ 31700 h 578886"/>
                <a:gd name="connsiteX2-585" fmla="*/ 621713 w 648099"/>
                <a:gd name="connsiteY2-586" fmla="*/ 535349 h 578886"/>
                <a:gd name="connsiteX3-587" fmla="*/ 12537 w 648099"/>
                <a:gd name="connsiteY3-588" fmla="*/ 497972 h 578886"/>
                <a:gd name="connsiteX4-589" fmla="*/ 4334 w 648099"/>
                <a:gd name="connsiteY4-590" fmla="*/ 81348 h 578886"/>
                <a:gd name="connsiteX0-591" fmla="*/ 51067 w 648099"/>
                <a:gd name="connsiteY0-592" fmla="*/ 18182 h 565791"/>
                <a:gd name="connsiteX1-593" fmla="*/ 617005 w 648099"/>
                <a:gd name="connsiteY1-594" fmla="*/ 31700 h 565791"/>
                <a:gd name="connsiteX2-595" fmla="*/ 621713 w 648099"/>
                <a:gd name="connsiteY2-596" fmla="*/ 535349 h 565791"/>
                <a:gd name="connsiteX3-597" fmla="*/ 12537 w 648099"/>
                <a:gd name="connsiteY3-598" fmla="*/ 497972 h 565791"/>
                <a:gd name="connsiteX4-599" fmla="*/ 4334 w 648099"/>
                <a:gd name="connsiteY4-600" fmla="*/ 81348 h 56579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48099" h="565791">
                  <a:moveTo>
                    <a:pt x="51067" y="18182"/>
                  </a:moveTo>
                  <a:cubicBezTo>
                    <a:pt x="281003" y="7261"/>
                    <a:pt x="591945" y="-22893"/>
                    <a:pt x="617005" y="31700"/>
                  </a:cubicBezTo>
                  <a:cubicBezTo>
                    <a:pt x="642065" y="86293"/>
                    <a:pt x="669922" y="489239"/>
                    <a:pt x="621713" y="535349"/>
                  </a:cubicBezTo>
                  <a:cubicBezTo>
                    <a:pt x="573504" y="581459"/>
                    <a:pt x="32838" y="579874"/>
                    <a:pt x="12537" y="497972"/>
                  </a:cubicBezTo>
                  <a:cubicBezTo>
                    <a:pt x="992" y="378148"/>
                    <a:pt x="-4426" y="189998"/>
                    <a:pt x="4334" y="81348"/>
                  </a:cubicBezTo>
                </a:path>
              </a:pathLst>
            </a:custGeom>
            <a:solidFill>
              <a:schemeClr val="bg1"/>
            </a:solidFill>
            <a:ln w="25400" cap="rnd">
              <a:solidFill>
                <a:schemeClr val="tx1"/>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90" name="文本框 89"/>
            <p:cNvSpPr txBox="1"/>
            <p:nvPr/>
          </p:nvSpPr>
          <p:spPr>
            <a:xfrm>
              <a:off x="3186355" y="3489811"/>
              <a:ext cx="1233033" cy="1665027"/>
            </a:xfrm>
            <a:prstGeom prst="rect">
              <a:avLst/>
            </a:prstGeom>
            <a:noFill/>
          </p:spPr>
          <p:txBody>
            <a:bodyPr vert="eaVert" wrap="square" rtlCol="0">
              <a:spAutoFit/>
            </a:bodyPr>
            <a:lstStyle/>
            <a:p>
              <a:r>
                <a:rPr lang="zh-CN" altLang="en-US" sz="7200" dirty="0">
                  <a:latin typeface="方正静蕾简体" panose="02000000000000000000" pitchFamily="2" charset="-122"/>
                  <a:ea typeface="方正静蕾简体" panose="02000000000000000000" pitchFamily="2" charset="-122"/>
                </a:rPr>
                <a:t>目录</a:t>
              </a:r>
            </a:p>
          </p:txBody>
        </p:sp>
      </p:grpSp>
      <p:grpSp>
        <p:nvGrpSpPr>
          <p:cNvPr id="29" name="组合 28"/>
          <p:cNvGrpSpPr/>
          <p:nvPr/>
        </p:nvGrpSpPr>
        <p:grpSpPr>
          <a:xfrm>
            <a:off x="804626" y="-533849"/>
            <a:ext cx="3592268" cy="6589863"/>
            <a:chOff x="4699681" y="-47625"/>
            <a:chExt cx="2694359" cy="5098596"/>
          </a:xfrm>
        </p:grpSpPr>
        <p:sp>
          <p:nvSpPr>
            <p:cNvPr id="30" name="Freeform 24"/>
            <p:cNvSpPr/>
            <p:nvPr/>
          </p:nvSpPr>
          <p:spPr bwMode="auto">
            <a:xfrm>
              <a:off x="6946451" y="3647365"/>
              <a:ext cx="447589" cy="131689"/>
            </a:xfrm>
            <a:custGeom>
              <a:avLst/>
              <a:gdLst>
                <a:gd name="T0" fmla="*/ 183 w 188"/>
                <a:gd name="T1" fmla="*/ 35 h 58"/>
                <a:gd name="T2" fmla="*/ 103 w 188"/>
                <a:gd name="T3" fmla="*/ 26 h 58"/>
                <a:gd name="T4" fmla="*/ 15 w 188"/>
                <a:gd name="T5" fmla="*/ 3 h 58"/>
                <a:gd name="T6" fmla="*/ 6 w 188"/>
                <a:gd name="T7" fmla="*/ 14 h 58"/>
                <a:gd name="T8" fmla="*/ 183 w 188"/>
                <a:gd name="T9" fmla="*/ 44 h 58"/>
                <a:gd name="T10" fmla="*/ 183 w 188"/>
                <a:gd name="T11" fmla="*/ 35 h 58"/>
              </a:gdLst>
              <a:ahLst/>
              <a:cxnLst>
                <a:cxn ang="0">
                  <a:pos x="T0" y="T1"/>
                </a:cxn>
                <a:cxn ang="0">
                  <a:pos x="T2" y="T3"/>
                </a:cxn>
                <a:cxn ang="0">
                  <a:pos x="T4" y="T5"/>
                </a:cxn>
                <a:cxn ang="0">
                  <a:pos x="T6" y="T7"/>
                </a:cxn>
                <a:cxn ang="0">
                  <a:pos x="T8" y="T9"/>
                </a:cxn>
                <a:cxn ang="0">
                  <a:pos x="T10" y="T11"/>
                </a:cxn>
              </a:cxnLst>
              <a:rect l="0" t="0" r="r" b="b"/>
              <a:pathLst>
                <a:path w="188" h="58">
                  <a:moveTo>
                    <a:pt x="183" y="35"/>
                  </a:moveTo>
                  <a:cubicBezTo>
                    <a:pt x="157" y="29"/>
                    <a:pt x="130" y="29"/>
                    <a:pt x="103" y="26"/>
                  </a:cubicBezTo>
                  <a:cubicBezTo>
                    <a:pt x="72" y="23"/>
                    <a:pt x="43" y="16"/>
                    <a:pt x="15" y="3"/>
                  </a:cubicBezTo>
                  <a:cubicBezTo>
                    <a:pt x="8" y="0"/>
                    <a:pt x="0" y="8"/>
                    <a:pt x="6" y="14"/>
                  </a:cubicBezTo>
                  <a:cubicBezTo>
                    <a:pt x="54" y="51"/>
                    <a:pt x="126" y="58"/>
                    <a:pt x="183" y="44"/>
                  </a:cubicBezTo>
                  <a:cubicBezTo>
                    <a:pt x="188" y="43"/>
                    <a:pt x="188" y="36"/>
                    <a:pt x="183" y="35"/>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5"/>
            <p:cNvSpPr/>
            <p:nvPr/>
          </p:nvSpPr>
          <p:spPr bwMode="auto">
            <a:xfrm>
              <a:off x="6967431" y="3840242"/>
              <a:ext cx="391641" cy="190217"/>
            </a:xfrm>
            <a:custGeom>
              <a:avLst/>
              <a:gdLst>
                <a:gd name="T0" fmla="*/ 160 w 164"/>
                <a:gd name="T1" fmla="*/ 76 h 84"/>
                <a:gd name="T2" fmla="*/ 77 w 164"/>
                <a:gd name="T3" fmla="*/ 40 h 84"/>
                <a:gd name="T4" fmla="*/ 6 w 164"/>
                <a:gd name="T5" fmla="*/ 1 h 84"/>
                <a:gd name="T6" fmla="*/ 2 w 164"/>
                <a:gd name="T7" fmla="*/ 7 h 84"/>
                <a:gd name="T8" fmla="*/ 72 w 164"/>
                <a:gd name="T9" fmla="*/ 61 h 84"/>
                <a:gd name="T10" fmla="*/ 159 w 164"/>
                <a:gd name="T11" fmla="*/ 84 h 84"/>
                <a:gd name="T12" fmla="*/ 160 w 164"/>
                <a:gd name="T13" fmla="*/ 76 h 84"/>
              </a:gdLst>
              <a:ahLst/>
              <a:cxnLst>
                <a:cxn ang="0">
                  <a:pos x="T0" y="T1"/>
                </a:cxn>
                <a:cxn ang="0">
                  <a:pos x="T2" y="T3"/>
                </a:cxn>
                <a:cxn ang="0">
                  <a:pos x="T4" y="T5"/>
                </a:cxn>
                <a:cxn ang="0">
                  <a:pos x="T6" y="T7"/>
                </a:cxn>
                <a:cxn ang="0">
                  <a:pos x="T8" y="T9"/>
                </a:cxn>
                <a:cxn ang="0">
                  <a:pos x="T10" y="T11"/>
                </a:cxn>
                <a:cxn ang="0">
                  <a:pos x="T12" y="T13"/>
                </a:cxn>
              </a:cxnLst>
              <a:rect l="0" t="0" r="r" b="b"/>
              <a:pathLst>
                <a:path w="164" h="84">
                  <a:moveTo>
                    <a:pt x="160" y="76"/>
                  </a:moveTo>
                  <a:cubicBezTo>
                    <a:pt x="132" y="65"/>
                    <a:pt x="104" y="54"/>
                    <a:pt x="77" y="40"/>
                  </a:cubicBezTo>
                  <a:cubicBezTo>
                    <a:pt x="53" y="28"/>
                    <a:pt x="31" y="11"/>
                    <a:pt x="6" y="1"/>
                  </a:cubicBezTo>
                  <a:cubicBezTo>
                    <a:pt x="3" y="0"/>
                    <a:pt x="0" y="4"/>
                    <a:pt x="2" y="7"/>
                  </a:cubicBezTo>
                  <a:cubicBezTo>
                    <a:pt x="17" y="31"/>
                    <a:pt x="47" y="48"/>
                    <a:pt x="72" y="61"/>
                  </a:cubicBezTo>
                  <a:cubicBezTo>
                    <a:pt x="100" y="75"/>
                    <a:pt x="129" y="83"/>
                    <a:pt x="159" y="84"/>
                  </a:cubicBezTo>
                  <a:cubicBezTo>
                    <a:pt x="164" y="84"/>
                    <a:pt x="164" y="78"/>
                    <a:pt x="160" y="76"/>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32" name="组合 31"/>
            <p:cNvGrpSpPr/>
            <p:nvPr/>
          </p:nvGrpSpPr>
          <p:grpSpPr>
            <a:xfrm>
              <a:off x="4699681" y="-47625"/>
              <a:ext cx="2596018" cy="5098596"/>
              <a:chOff x="2928938" y="-120650"/>
              <a:chExt cx="2946400" cy="6084888"/>
            </a:xfrm>
          </p:grpSpPr>
          <p:sp>
            <p:nvSpPr>
              <p:cNvPr id="33" name="Freeform 5"/>
              <p:cNvSpPr>
                <a:spLocks noEditPoints="1"/>
              </p:cNvSpPr>
              <p:nvPr/>
            </p:nvSpPr>
            <p:spPr bwMode="auto">
              <a:xfrm>
                <a:off x="3370263" y="3111500"/>
                <a:ext cx="1892300" cy="2195513"/>
              </a:xfrm>
              <a:custGeom>
                <a:avLst/>
                <a:gdLst>
                  <a:gd name="T0" fmla="*/ 669 w 698"/>
                  <a:gd name="T1" fmla="*/ 327 h 810"/>
                  <a:gd name="T2" fmla="*/ 662 w 698"/>
                  <a:gd name="T3" fmla="*/ 318 h 810"/>
                  <a:gd name="T4" fmla="*/ 656 w 698"/>
                  <a:gd name="T5" fmla="*/ 291 h 810"/>
                  <a:gd name="T6" fmla="*/ 640 w 698"/>
                  <a:gd name="T7" fmla="*/ 271 h 810"/>
                  <a:gd name="T8" fmla="*/ 566 w 698"/>
                  <a:gd name="T9" fmla="*/ 171 h 810"/>
                  <a:gd name="T10" fmla="*/ 489 w 698"/>
                  <a:gd name="T11" fmla="*/ 106 h 810"/>
                  <a:gd name="T12" fmla="*/ 475 w 698"/>
                  <a:gd name="T13" fmla="*/ 88 h 810"/>
                  <a:gd name="T14" fmla="*/ 458 w 698"/>
                  <a:gd name="T15" fmla="*/ 27 h 810"/>
                  <a:gd name="T16" fmla="*/ 457 w 698"/>
                  <a:gd name="T17" fmla="*/ 27 h 810"/>
                  <a:gd name="T18" fmla="*/ 426 w 698"/>
                  <a:gd name="T19" fmla="*/ 11 h 810"/>
                  <a:gd name="T20" fmla="*/ 376 w 698"/>
                  <a:gd name="T21" fmla="*/ 3 h 810"/>
                  <a:gd name="T22" fmla="*/ 295 w 698"/>
                  <a:gd name="T23" fmla="*/ 6 h 810"/>
                  <a:gd name="T24" fmla="*/ 284 w 698"/>
                  <a:gd name="T25" fmla="*/ 11 h 810"/>
                  <a:gd name="T26" fmla="*/ 276 w 698"/>
                  <a:gd name="T27" fmla="*/ 12 h 810"/>
                  <a:gd name="T28" fmla="*/ 266 w 698"/>
                  <a:gd name="T29" fmla="*/ 29 h 810"/>
                  <a:gd name="T30" fmla="*/ 265 w 698"/>
                  <a:gd name="T31" fmla="*/ 53 h 810"/>
                  <a:gd name="T32" fmla="*/ 258 w 698"/>
                  <a:gd name="T33" fmla="*/ 62 h 810"/>
                  <a:gd name="T34" fmla="*/ 246 w 698"/>
                  <a:gd name="T35" fmla="*/ 83 h 810"/>
                  <a:gd name="T36" fmla="*/ 246 w 698"/>
                  <a:gd name="T37" fmla="*/ 84 h 810"/>
                  <a:gd name="T38" fmla="*/ 175 w 698"/>
                  <a:gd name="T39" fmla="*/ 153 h 810"/>
                  <a:gd name="T40" fmla="*/ 140 w 698"/>
                  <a:gd name="T41" fmla="*/ 189 h 810"/>
                  <a:gd name="T42" fmla="*/ 114 w 698"/>
                  <a:gd name="T43" fmla="*/ 202 h 810"/>
                  <a:gd name="T44" fmla="*/ 61 w 698"/>
                  <a:gd name="T45" fmla="*/ 610 h 810"/>
                  <a:gd name="T46" fmla="*/ 61 w 698"/>
                  <a:gd name="T47" fmla="*/ 611 h 810"/>
                  <a:gd name="T48" fmla="*/ 62 w 698"/>
                  <a:gd name="T49" fmla="*/ 619 h 810"/>
                  <a:gd name="T50" fmla="*/ 144 w 698"/>
                  <a:gd name="T51" fmla="*/ 731 h 810"/>
                  <a:gd name="T52" fmla="*/ 268 w 698"/>
                  <a:gd name="T53" fmla="*/ 797 h 810"/>
                  <a:gd name="T54" fmla="*/ 415 w 698"/>
                  <a:gd name="T55" fmla="*/ 799 h 810"/>
                  <a:gd name="T56" fmla="*/ 462 w 698"/>
                  <a:gd name="T57" fmla="*/ 785 h 810"/>
                  <a:gd name="T58" fmla="*/ 610 w 698"/>
                  <a:gd name="T59" fmla="*/ 710 h 810"/>
                  <a:gd name="T60" fmla="*/ 622 w 698"/>
                  <a:gd name="T61" fmla="*/ 691 h 810"/>
                  <a:gd name="T62" fmla="*/ 662 w 698"/>
                  <a:gd name="T63" fmla="*/ 628 h 810"/>
                  <a:gd name="T64" fmla="*/ 672 w 698"/>
                  <a:gd name="T65" fmla="*/ 574 h 810"/>
                  <a:gd name="T66" fmla="*/ 669 w 698"/>
                  <a:gd name="T67" fmla="*/ 327 h 810"/>
                  <a:gd name="T68" fmla="*/ 534 w 698"/>
                  <a:gd name="T69" fmla="*/ 523 h 810"/>
                  <a:gd name="T70" fmla="*/ 536 w 698"/>
                  <a:gd name="T71" fmla="*/ 520 h 810"/>
                  <a:gd name="T72" fmla="*/ 535 w 698"/>
                  <a:gd name="T73" fmla="*/ 527 h 810"/>
                  <a:gd name="T74" fmla="*/ 535 w 698"/>
                  <a:gd name="T75" fmla="*/ 529 h 810"/>
                  <a:gd name="T76" fmla="*/ 535 w 698"/>
                  <a:gd name="T77" fmla="*/ 530 h 810"/>
                  <a:gd name="T78" fmla="*/ 534 w 698"/>
                  <a:gd name="T79" fmla="*/ 525 h 810"/>
                  <a:gd name="T80" fmla="*/ 534 w 698"/>
                  <a:gd name="T81" fmla="*/ 523 h 8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698" h="810">
                    <a:moveTo>
                      <a:pt x="669" y="327"/>
                    </a:moveTo>
                    <a:cubicBezTo>
                      <a:pt x="667" y="323"/>
                      <a:pt x="665" y="320"/>
                      <a:pt x="662" y="318"/>
                    </a:cubicBezTo>
                    <a:cubicBezTo>
                      <a:pt x="660" y="309"/>
                      <a:pt x="658" y="300"/>
                      <a:pt x="656" y="291"/>
                    </a:cubicBezTo>
                    <a:cubicBezTo>
                      <a:pt x="655" y="282"/>
                      <a:pt x="648" y="275"/>
                      <a:pt x="640" y="271"/>
                    </a:cubicBezTo>
                    <a:cubicBezTo>
                      <a:pt x="629" y="231"/>
                      <a:pt x="597" y="196"/>
                      <a:pt x="566" y="171"/>
                    </a:cubicBezTo>
                    <a:cubicBezTo>
                      <a:pt x="542" y="151"/>
                      <a:pt x="511" y="131"/>
                      <a:pt x="489" y="106"/>
                    </a:cubicBezTo>
                    <a:cubicBezTo>
                      <a:pt x="487" y="97"/>
                      <a:pt x="482" y="91"/>
                      <a:pt x="475" y="88"/>
                    </a:cubicBezTo>
                    <a:cubicBezTo>
                      <a:pt x="463" y="70"/>
                      <a:pt x="456" y="50"/>
                      <a:pt x="458" y="27"/>
                    </a:cubicBezTo>
                    <a:cubicBezTo>
                      <a:pt x="458" y="27"/>
                      <a:pt x="458" y="27"/>
                      <a:pt x="457" y="27"/>
                    </a:cubicBezTo>
                    <a:cubicBezTo>
                      <a:pt x="458" y="10"/>
                      <a:pt x="438" y="3"/>
                      <a:pt x="426" y="11"/>
                    </a:cubicBezTo>
                    <a:cubicBezTo>
                      <a:pt x="410" y="6"/>
                      <a:pt x="392" y="5"/>
                      <a:pt x="376" y="3"/>
                    </a:cubicBezTo>
                    <a:cubicBezTo>
                      <a:pt x="349" y="0"/>
                      <a:pt x="322" y="1"/>
                      <a:pt x="295" y="6"/>
                    </a:cubicBezTo>
                    <a:cubicBezTo>
                      <a:pt x="290" y="7"/>
                      <a:pt x="287" y="9"/>
                      <a:pt x="284" y="11"/>
                    </a:cubicBezTo>
                    <a:cubicBezTo>
                      <a:pt x="281" y="11"/>
                      <a:pt x="279" y="11"/>
                      <a:pt x="276" y="12"/>
                    </a:cubicBezTo>
                    <a:cubicBezTo>
                      <a:pt x="267" y="12"/>
                      <a:pt x="263" y="22"/>
                      <a:pt x="266" y="29"/>
                    </a:cubicBezTo>
                    <a:cubicBezTo>
                      <a:pt x="266" y="37"/>
                      <a:pt x="266" y="45"/>
                      <a:pt x="265" y="53"/>
                    </a:cubicBezTo>
                    <a:cubicBezTo>
                      <a:pt x="262" y="55"/>
                      <a:pt x="260" y="58"/>
                      <a:pt x="258" y="62"/>
                    </a:cubicBezTo>
                    <a:cubicBezTo>
                      <a:pt x="254" y="69"/>
                      <a:pt x="250" y="76"/>
                      <a:pt x="246" y="83"/>
                    </a:cubicBezTo>
                    <a:cubicBezTo>
                      <a:pt x="246" y="84"/>
                      <a:pt x="246" y="84"/>
                      <a:pt x="246" y="84"/>
                    </a:cubicBezTo>
                    <a:cubicBezTo>
                      <a:pt x="227" y="111"/>
                      <a:pt x="201" y="131"/>
                      <a:pt x="175" y="153"/>
                    </a:cubicBezTo>
                    <a:cubicBezTo>
                      <a:pt x="163" y="164"/>
                      <a:pt x="151" y="176"/>
                      <a:pt x="140" y="189"/>
                    </a:cubicBezTo>
                    <a:cubicBezTo>
                      <a:pt x="130" y="188"/>
                      <a:pt x="120" y="192"/>
                      <a:pt x="114" y="202"/>
                    </a:cubicBezTo>
                    <a:cubicBezTo>
                      <a:pt x="44" y="325"/>
                      <a:pt x="0" y="474"/>
                      <a:pt x="61" y="610"/>
                    </a:cubicBezTo>
                    <a:cubicBezTo>
                      <a:pt x="61" y="610"/>
                      <a:pt x="61" y="611"/>
                      <a:pt x="61" y="611"/>
                    </a:cubicBezTo>
                    <a:cubicBezTo>
                      <a:pt x="61" y="614"/>
                      <a:pt x="61" y="616"/>
                      <a:pt x="62" y="619"/>
                    </a:cubicBezTo>
                    <a:cubicBezTo>
                      <a:pt x="83" y="661"/>
                      <a:pt x="107" y="700"/>
                      <a:pt x="144" y="731"/>
                    </a:cubicBezTo>
                    <a:cubicBezTo>
                      <a:pt x="179" y="762"/>
                      <a:pt x="222" y="786"/>
                      <a:pt x="268" y="797"/>
                    </a:cubicBezTo>
                    <a:cubicBezTo>
                      <a:pt x="316" y="809"/>
                      <a:pt x="367" y="810"/>
                      <a:pt x="415" y="799"/>
                    </a:cubicBezTo>
                    <a:cubicBezTo>
                      <a:pt x="430" y="796"/>
                      <a:pt x="446" y="791"/>
                      <a:pt x="462" y="785"/>
                    </a:cubicBezTo>
                    <a:cubicBezTo>
                      <a:pt x="522" y="786"/>
                      <a:pt x="574" y="758"/>
                      <a:pt x="610" y="710"/>
                    </a:cubicBezTo>
                    <a:cubicBezTo>
                      <a:pt x="614" y="704"/>
                      <a:pt x="618" y="697"/>
                      <a:pt x="622" y="691"/>
                    </a:cubicBezTo>
                    <a:cubicBezTo>
                      <a:pt x="646" y="682"/>
                      <a:pt x="656" y="649"/>
                      <a:pt x="662" y="628"/>
                    </a:cubicBezTo>
                    <a:cubicBezTo>
                      <a:pt x="667" y="611"/>
                      <a:pt x="672" y="592"/>
                      <a:pt x="672" y="574"/>
                    </a:cubicBezTo>
                    <a:cubicBezTo>
                      <a:pt x="698" y="493"/>
                      <a:pt x="696" y="408"/>
                      <a:pt x="669" y="327"/>
                    </a:cubicBezTo>
                    <a:moveTo>
                      <a:pt x="534" y="523"/>
                    </a:moveTo>
                    <a:cubicBezTo>
                      <a:pt x="535" y="522"/>
                      <a:pt x="535" y="521"/>
                      <a:pt x="536" y="520"/>
                    </a:cubicBezTo>
                    <a:cubicBezTo>
                      <a:pt x="535" y="522"/>
                      <a:pt x="535" y="525"/>
                      <a:pt x="535" y="527"/>
                    </a:cubicBezTo>
                    <a:cubicBezTo>
                      <a:pt x="535" y="528"/>
                      <a:pt x="535" y="529"/>
                      <a:pt x="535" y="529"/>
                    </a:cubicBezTo>
                    <a:cubicBezTo>
                      <a:pt x="535" y="530"/>
                      <a:pt x="535" y="530"/>
                      <a:pt x="535" y="530"/>
                    </a:cubicBezTo>
                    <a:cubicBezTo>
                      <a:pt x="534" y="529"/>
                      <a:pt x="534" y="527"/>
                      <a:pt x="534" y="525"/>
                    </a:cubicBezTo>
                    <a:cubicBezTo>
                      <a:pt x="534" y="525"/>
                      <a:pt x="534" y="524"/>
                      <a:pt x="534" y="52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6"/>
              <p:cNvSpPr/>
              <p:nvPr/>
            </p:nvSpPr>
            <p:spPr bwMode="auto">
              <a:xfrm>
                <a:off x="3668713" y="3486150"/>
                <a:ext cx="504825" cy="955675"/>
              </a:xfrm>
              <a:custGeom>
                <a:avLst/>
                <a:gdLst>
                  <a:gd name="T0" fmla="*/ 125 w 186"/>
                  <a:gd name="T1" fmla="*/ 14 h 353"/>
                  <a:gd name="T2" fmla="*/ 110 w 186"/>
                  <a:gd name="T3" fmla="*/ 18 h 353"/>
                  <a:gd name="T4" fmla="*/ 61 w 186"/>
                  <a:gd name="T5" fmla="*/ 63 h 353"/>
                  <a:gd name="T6" fmla="*/ 8 w 186"/>
                  <a:gd name="T7" fmla="*/ 190 h 353"/>
                  <a:gd name="T8" fmla="*/ 4 w 186"/>
                  <a:gd name="T9" fmla="*/ 213 h 353"/>
                  <a:gd name="T10" fmla="*/ 1 w 186"/>
                  <a:gd name="T11" fmla="*/ 282 h 353"/>
                  <a:gd name="T12" fmla="*/ 4 w 186"/>
                  <a:gd name="T13" fmla="*/ 294 h 353"/>
                  <a:gd name="T14" fmla="*/ 36 w 186"/>
                  <a:gd name="T15" fmla="*/ 344 h 353"/>
                  <a:gd name="T16" fmla="*/ 75 w 186"/>
                  <a:gd name="T17" fmla="*/ 299 h 353"/>
                  <a:gd name="T18" fmla="*/ 78 w 186"/>
                  <a:gd name="T19" fmla="*/ 220 h 353"/>
                  <a:gd name="T20" fmla="*/ 95 w 186"/>
                  <a:gd name="T21" fmla="*/ 152 h 353"/>
                  <a:gd name="T22" fmla="*/ 120 w 186"/>
                  <a:gd name="T23" fmla="*/ 108 h 353"/>
                  <a:gd name="T24" fmla="*/ 160 w 186"/>
                  <a:gd name="T25" fmla="*/ 59 h 353"/>
                  <a:gd name="T26" fmla="*/ 125 w 186"/>
                  <a:gd name="T27" fmla="*/ 1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6" h="353">
                    <a:moveTo>
                      <a:pt x="125" y="14"/>
                    </a:moveTo>
                    <a:cubicBezTo>
                      <a:pt x="121" y="13"/>
                      <a:pt x="115" y="14"/>
                      <a:pt x="110" y="18"/>
                    </a:cubicBezTo>
                    <a:cubicBezTo>
                      <a:pt x="91" y="29"/>
                      <a:pt x="74" y="45"/>
                      <a:pt x="61" y="63"/>
                    </a:cubicBezTo>
                    <a:cubicBezTo>
                      <a:pt x="32" y="98"/>
                      <a:pt x="16" y="147"/>
                      <a:pt x="8" y="190"/>
                    </a:cubicBezTo>
                    <a:cubicBezTo>
                      <a:pt x="7" y="198"/>
                      <a:pt x="5" y="206"/>
                      <a:pt x="4" y="213"/>
                    </a:cubicBezTo>
                    <a:cubicBezTo>
                      <a:pt x="1" y="236"/>
                      <a:pt x="0" y="259"/>
                      <a:pt x="1" y="282"/>
                    </a:cubicBezTo>
                    <a:cubicBezTo>
                      <a:pt x="1" y="286"/>
                      <a:pt x="2" y="290"/>
                      <a:pt x="4" y="294"/>
                    </a:cubicBezTo>
                    <a:cubicBezTo>
                      <a:pt x="7" y="315"/>
                      <a:pt x="16" y="338"/>
                      <a:pt x="36" y="344"/>
                    </a:cubicBezTo>
                    <a:cubicBezTo>
                      <a:pt x="65" y="353"/>
                      <a:pt x="74" y="319"/>
                      <a:pt x="75" y="299"/>
                    </a:cubicBezTo>
                    <a:cubicBezTo>
                      <a:pt x="76" y="272"/>
                      <a:pt x="74" y="246"/>
                      <a:pt x="78" y="220"/>
                    </a:cubicBezTo>
                    <a:cubicBezTo>
                      <a:pt x="81" y="197"/>
                      <a:pt x="87" y="174"/>
                      <a:pt x="95" y="152"/>
                    </a:cubicBezTo>
                    <a:cubicBezTo>
                      <a:pt x="102" y="137"/>
                      <a:pt x="111" y="122"/>
                      <a:pt x="120" y="108"/>
                    </a:cubicBezTo>
                    <a:cubicBezTo>
                      <a:pt x="131" y="92"/>
                      <a:pt x="145" y="72"/>
                      <a:pt x="160" y="59"/>
                    </a:cubicBezTo>
                    <a:cubicBezTo>
                      <a:pt x="186" y="36"/>
                      <a:pt x="153" y="0"/>
                      <a:pt x="125" y="14"/>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7"/>
              <p:cNvSpPr/>
              <p:nvPr/>
            </p:nvSpPr>
            <p:spPr bwMode="auto">
              <a:xfrm>
                <a:off x="3690938" y="4449763"/>
                <a:ext cx="225425" cy="314325"/>
              </a:xfrm>
              <a:custGeom>
                <a:avLst/>
                <a:gdLst>
                  <a:gd name="T0" fmla="*/ 77 w 83"/>
                  <a:gd name="T1" fmla="*/ 26 h 116"/>
                  <a:gd name="T2" fmla="*/ 43 w 83"/>
                  <a:gd name="T3" fmla="*/ 0 h 116"/>
                  <a:gd name="T4" fmla="*/ 8 w 83"/>
                  <a:gd name="T5" fmla="*/ 26 h 116"/>
                  <a:gd name="T6" fmla="*/ 22 w 83"/>
                  <a:gd name="T7" fmla="*/ 104 h 116"/>
                  <a:gd name="T8" fmla="*/ 67 w 83"/>
                  <a:gd name="T9" fmla="*/ 98 h 116"/>
                  <a:gd name="T10" fmla="*/ 73 w 83"/>
                  <a:gd name="T11" fmla="*/ 84 h 116"/>
                  <a:gd name="T12" fmla="*/ 74 w 83"/>
                  <a:gd name="T13" fmla="*/ 80 h 116"/>
                  <a:gd name="T14" fmla="*/ 78 w 83"/>
                  <a:gd name="T15" fmla="*/ 73 h 116"/>
                  <a:gd name="T16" fmla="*/ 77 w 83"/>
                  <a:gd name="T17"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116">
                    <a:moveTo>
                      <a:pt x="77" y="26"/>
                    </a:moveTo>
                    <a:cubicBezTo>
                      <a:pt x="71" y="11"/>
                      <a:pt x="60" y="0"/>
                      <a:pt x="43" y="0"/>
                    </a:cubicBezTo>
                    <a:cubicBezTo>
                      <a:pt x="26" y="0"/>
                      <a:pt x="14" y="11"/>
                      <a:pt x="8" y="26"/>
                    </a:cubicBezTo>
                    <a:cubicBezTo>
                      <a:pt x="0" y="51"/>
                      <a:pt x="0" y="85"/>
                      <a:pt x="22" y="104"/>
                    </a:cubicBezTo>
                    <a:cubicBezTo>
                      <a:pt x="34" y="115"/>
                      <a:pt x="59" y="116"/>
                      <a:pt x="67" y="98"/>
                    </a:cubicBezTo>
                    <a:cubicBezTo>
                      <a:pt x="69" y="94"/>
                      <a:pt x="72" y="89"/>
                      <a:pt x="73" y="84"/>
                    </a:cubicBezTo>
                    <a:cubicBezTo>
                      <a:pt x="73" y="83"/>
                      <a:pt x="74" y="81"/>
                      <a:pt x="74" y="80"/>
                    </a:cubicBezTo>
                    <a:cubicBezTo>
                      <a:pt x="75" y="78"/>
                      <a:pt x="76" y="75"/>
                      <a:pt x="78" y="73"/>
                    </a:cubicBezTo>
                    <a:cubicBezTo>
                      <a:pt x="83" y="58"/>
                      <a:pt x="83" y="40"/>
                      <a:pt x="77" y="26"/>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8"/>
              <p:cNvSpPr/>
              <p:nvPr/>
            </p:nvSpPr>
            <p:spPr bwMode="auto">
              <a:xfrm>
                <a:off x="3897313" y="4745038"/>
                <a:ext cx="200025" cy="195263"/>
              </a:xfrm>
              <a:custGeom>
                <a:avLst/>
                <a:gdLst>
                  <a:gd name="T0" fmla="*/ 72 w 74"/>
                  <a:gd name="T1" fmla="*/ 26 h 72"/>
                  <a:gd name="T2" fmla="*/ 56 w 74"/>
                  <a:gd name="T3" fmla="*/ 5 h 72"/>
                  <a:gd name="T4" fmla="*/ 47 w 74"/>
                  <a:gd name="T5" fmla="*/ 2 h 72"/>
                  <a:gd name="T6" fmla="*/ 31 w 74"/>
                  <a:gd name="T7" fmla="*/ 1 h 72"/>
                  <a:gd name="T8" fmla="*/ 26 w 74"/>
                  <a:gd name="T9" fmla="*/ 2 h 72"/>
                  <a:gd name="T10" fmla="*/ 17 w 74"/>
                  <a:gd name="T11" fmla="*/ 6 h 72"/>
                  <a:gd name="T12" fmla="*/ 3 w 74"/>
                  <a:gd name="T13" fmla="*/ 23 h 72"/>
                  <a:gd name="T14" fmla="*/ 1 w 74"/>
                  <a:gd name="T15" fmla="*/ 27 h 72"/>
                  <a:gd name="T16" fmla="*/ 0 w 74"/>
                  <a:gd name="T17" fmla="*/ 36 h 72"/>
                  <a:gd name="T18" fmla="*/ 1 w 74"/>
                  <a:gd name="T19" fmla="*/ 46 h 72"/>
                  <a:gd name="T20" fmla="*/ 8 w 74"/>
                  <a:gd name="T21" fmla="*/ 58 h 72"/>
                  <a:gd name="T22" fmla="*/ 14 w 74"/>
                  <a:gd name="T23" fmla="*/ 64 h 72"/>
                  <a:gd name="T24" fmla="*/ 22 w 74"/>
                  <a:gd name="T25" fmla="*/ 69 h 72"/>
                  <a:gd name="T26" fmla="*/ 31 w 74"/>
                  <a:gd name="T27" fmla="*/ 71 h 72"/>
                  <a:gd name="T28" fmla="*/ 45 w 74"/>
                  <a:gd name="T29" fmla="*/ 71 h 72"/>
                  <a:gd name="T30" fmla="*/ 47 w 74"/>
                  <a:gd name="T31" fmla="*/ 70 h 72"/>
                  <a:gd name="T32" fmla="*/ 59 w 74"/>
                  <a:gd name="T33" fmla="*/ 64 h 72"/>
                  <a:gd name="T34" fmla="*/ 69 w 74"/>
                  <a:gd name="T35" fmla="*/ 54 h 72"/>
                  <a:gd name="T36" fmla="*/ 73 w 74"/>
                  <a:gd name="T37" fmla="*/ 41 h 72"/>
                  <a:gd name="T38" fmla="*/ 72 w 74"/>
                  <a:gd name="T39" fmla="*/ 2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74" h="72">
                    <a:moveTo>
                      <a:pt x="72" y="26"/>
                    </a:moveTo>
                    <a:cubicBezTo>
                      <a:pt x="69" y="18"/>
                      <a:pt x="64" y="10"/>
                      <a:pt x="56" y="5"/>
                    </a:cubicBezTo>
                    <a:cubicBezTo>
                      <a:pt x="53" y="4"/>
                      <a:pt x="50" y="3"/>
                      <a:pt x="47" y="2"/>
                    </a:cubicBezTo>
                    <a:cubicBezTo>
                      <a:pt x="42" y="0"/>
                      <a:pt x="36" y="0"/>
                      <a:pt x="31" y="1"/>
                    </a:cubicBezTo>
                    <a:cubicBezTo>
                      <a:pt x="29" y="2"/>
                      <a:pt x="28" y="2"/>
                      <a:pt x="26" y="2"/>
                    </a:cubicBezTo>
                    <a:cubicBezTo>
                      <a:pt x="23" y="3"/>
                      <a:pt x="20" y="4"/>
                      <a:pt x="17" y="6"/>
                    </a:cubicBezTo>
                    <a:cubicBezTo>
                      <a:pt x="10" y="9"/>
                      <a:pt x="4" y="15"/>
                      <a:pt x="3" y="23"/>
                    </a:cubicBezTo>
                    <a:cubicBezTo>
                      <a:pt x="2" y="25"/>
                      <a:pt x="2" y="26"/>
                      <a:pt x="1" y="27"/>
                    </a:cubicBezTo>
                    <a:cubicBezTo>
                      <a:pt x="1" y="30"/>
                      <a:pt x="0" y="33"/>
                      <a:pt x="0" y="36"/>
                    </a:cubicBezTo>
                    <a:cubicBezTo>
                      <a:pt x="0" y="39"/>
                      <a:pt x="1" y="43"/>
                      <a:pt x="1" y="46"/>
                    </a:cubicBezTo>
                    <a:cubicBezTo>
                      <a:pt x="2" y="50"/>
                      <a:pt x="5" y="54"/>
                      <a:pt x="8" y="58"/>
                    </a:cubicBezTo>
                    <a:cubicBezTo>
                      <a:pt x="9" y="61"/>
                      <a:pt x="11" y="63"/>
                      <a:pt x="14" y="64"/>
                    </a:cubicBezTo>
                    <a:cubicBezTo>
                      <a:pt x="16" y="66"/>
                      <a:pt x="19" y="68"/>
                      <a:pt x="22" y="69"/>
                    </a:cubicBezTo>
                    <a:cubicBezTo>
                      <a:pt x="25" y="70"/>
                      <a:pt x="28" y="71"/>
                      <a:pt x="31" y="71"/>
                    </a:cubicBezTo>
                    <a:cubicBezTo>
                      <a:pt x="36" y="72"/>
                      <a:pt x="40" y="72"/>
                      <a:pt x="45" y="71"/>
                    </a:cubicBezTo>
                    <a:cubicBezTo>
                      <a:pt x="46" y="71"/>
                      <a:pt x="47" y="70"/>
                      <a:pt x="47" y="70"/>
                    </a:cubicBezTo>
                    <a:cubicBezTo>
                      <a:pt x="52" y="69"/>
                      <a:pt x="56" y="67"/>
                      <a:pt x="59" y="64"/>
                    </a:cubicBezTo>
                    <a:cubicBezTo>
                      <a:pt x="63" y="61"/>
                      <a:pt x="66" y="58"/>
                      <a:pt x="69" y="54"/>
                    </a:cubicBezTo>
                    <a:cubicBezTo>
                      <a:pt x="71" y="50"/>
                      <a:pt x="72" y="45"/>
                      <a:pt x="73" y="41"/>
                    </a:cubicBezTo>
                    <a:cubicBezTo>
                      <a:pt x="74" y="36"/>
                      <a:pt x="74" y="31"/>
                      <a:pt x="72" y="26"/>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9"/>
              <p:cNvSpPr/>
              <p:nvPr/>
            </p:nvSpPr>
            <p:spPr bwMode="auto">
              <a:xfrm>
                <a:off x="4094163" y="4897438"/>
                <a:ext cx="125413" cy="122238"/>
              </a:xfrm>
              <a:custGeom>
                <a:avLst/>
                <a:gdLst>
                  <a:gd name="T0" fmla="*/ 34 w 46"/>
                  <a:gd name="T1" fmla="*/ 3 h 45"/>
                  <a:gd name="T2" fmla="*/ 20 w 46"/>
                  <a:gd name="T3" fmla="*/ 1 h 45"/>
                  <a:gd name="T4" fmla="*/ 8 w 46"/>
                  <a:gd name="T5" fmla="*/ 7 h 45"/>
                  <a:gd name="T6" fmla="*/ 3 w 46"/>
                  <a:gd name="T7" fmla="*/ 30 h 45"/>
                  <a:gd name="T8" fmla="*/ 29 w 46"/>
                  <a:gd name="T9" fmla="*/ 43 h 45"/>
                  <a:gd name="T10" fmla="*/ 29 w 46"/>
                  <a:gd name="T11" fmla="*/ 43 h 45"/>
                  <a:gd name="T12" fmla="*/ 44 w 46"/>
                  <a:gd name="T13" fmla="*/ 28 h 45"/>
                  <a:gd name="T14" fmla="*/ 44 w 46"/>
                  <a:gd name="T15" fmla="*/ 28 h 45"/>
                  <a:gd name="T16" fmla="*/ 34 w 46"/>
                  <a:gd name="T17" fmla="*/ 3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45">
                    <a:moveTo>
                      <a:pt x="34" y="3"/>
                    </a:moveTo>
                    <a:cubicBezTo>
                      <a:pt x="30" y="1"/>
                      <a:pt x="25" y="0"/>
                      <a:pt x="20" y="1"/>
                    </a:cubicBezTo>
                    <a:cubicBezTo>
                      <a:pt x="16" y="1"/>
                      <a:pt x="11" y="3"/>
                      <a:pt x="8" y="7"/>
                    </a:cubicBezTo>
                    <a:cubicBezTo>
                      <a:pt x="2" y="13"/>
                      <a:pt x="0" y="22"/>
                      <a:pt x="3" y="30"/>
                    </a:cubicBezTo>
                    <a:cubicBezTo>
                      <a:pt x="8" y="40"/>
                      <a:pt x="18" y="45"/>
                      <a:pt x="29" y="43"/>
                    </a:cubicBezTo>
                    <a:cubicBezTo>
                      <a:pt x="29" y="43"/>
                      <a:pt x="29" y="43"/>
                      <a:pt x="29" y="43"/>
                    </a:cubicBezTo>
                    <a:cubicBezTo>
                      <a:pt x="36" y="41"/>
                      <a:pt x="42" y="35"/>
                      <a:pt x="44" y="28"/>
                    </a:cubicBezTo>
                    <a:cubicBezTo>
                      <a:pt x="44" y="28"/>
                      <a:pt x="44" y="28"/>
                      <a:pt x="44" y="28"/>
                    </a:cubicBezTo>
                    <a:cubicBezTo>
                      <a:pt x="46" y="18"/>
                      <a:pt x="42" y="8"/>
                      <a:pt x="34" y="3"/>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0"/>
              <p:cNvSpPr/>
              <p:nvPr/>
            </p:nvSpPr>
            <p:spPr bwMode="auto">
              <a:xfrm>
                <a:off x="4611688" y="3490913"/>
                <a:ext cx="257175" cy="284163"/>
              </a:xfrm>
              <a:custGeom>
                <a:avLst/>
                <a:gdLst>
                  <a:gd name="T0" fmla="*/ 91 w 95"/>
                  <a:gd name="T1" fmla="*/ 65 h 105"/>
                  <a:gd name="T2" fmla="*/ 69 w 95"/>
                  <a:gd name="T3" fmla="*/ 35 h 105"/>
                  <a:gd name="T4" fmla="*/ 60 w 95"/>
                  <a:gd name="T5" fmla="*/ 20 h 105"/>
                  <a:gd name="T6" fmla="*/ 20 w 95"/>
                  <a:gd name="T7" fmla="*/ 9 h 105"/>
                  <a:gd name="T8" fmla="*/ 9 w 95"/>
                  <a:gd name="T9" fmla="*/ 50 h 105"/>
                  <a:gd name="T10" fmla="*/ 18 w 95"/>
                  <a:gd name="T11" fmla="*/ 65 h 105"/>
                  <a:gd name="T12" fmla="*/ 22 w 95"/>
                  <a:gd name="T13" fmla="*/ 72 h 105"/>
                  <a:gd name="T14" fmla="*/ 22 w 95"/>
                  <a:gd name="T15" fmla="*/ 74 h 105"/>
                  <a:gd name="T16" fmla="*/ 23 w 95"/>
                  <a:gd name="T17" fmla="*/ 76 h 105"/>
                  <a:gd name="T18" fmla="*/ 44 w 95"/>
                  <a:gd name="T19" fmla="*/ 97 h 105"/>
                  <a:gd name="T20" fmla="*/ 70 w 95"/>
                  <a:gd name="T21" fmla="*/ 102 h 105"/>
                  <a:gd name="T22" fmla="*/ 91 w 95"/>
                  <a:gd name="T23" fmla="*/ 6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5" h="105">
                    <a:moveTo>
                      <a:pt x="91" y="65"/>
                    </a:moveTo>
                    <a:cubicBezTo>
                      <a:pt x="87" y="53"/>
                      <a:pt x="80" y="42"/>
                      <a:pt x="69" y="35"/>
                    </a:cubicBezTo>
                    <a:cubicBezTo>
                      <a:pt x="67" y="30"/>
                      <a:pt x="64" y="25"/>
                      <a:pt x="60" y="20"/>
                    </a:cubicBezTo>
                    <a:cubicBezTo>
                      <a:pt x="52" y="7"/>
                      <a:pt x="34" y="0"/>
                      <a:pt x="20" y="9"/>
                    </a:cubicBezTo>
                    <a:cubicBezTo>
                      <a:pt x="7" y="18"/>
                      <a:pt x="0" y="36"/>
                      <a:pt x="9" y="50"/>
                    </a:cubicBezTo>
                    <a:cubicBezTo>
                      <a:pt x="12" y="55"/>
                      <a:pt x="15" y="60"/>
                      <a:pt x="18" y="65"/>
                    </a:cubicBezTo>
                    <a:cubicBezTo>
                      <a:pt x="19" y="67"/>
                      <a:pt x="20" y="70"/>
                      <a:pt x="22" y="72"/>
                    </a:cubicBezTo>
                    <a:cubicBezTo>
                      <a:pt x="22" y="73"/>
                      <a:pt x="22" y="73"/>
                      <a:pt x="22" y="74"/>
                    </a:cubicBezTo>
                    <a:cubicBezTo>
                      <a:pt x="23" y="74"/>
                      <a:pt x="23" y="75"/>
                      <a:pt x="23" y="76"/>
                    </a:cubicBezTo>
                    <a:cubicBezTo>
                      <a:pt x="27" y="86"/>
                      <a:pt x="35" y="94"/>
                      <a:pt x="44" y="97"/>
                    </a:cubicBezTo>
                    <a:cubicBezTo>
                      <a:pt x="52" y="102"/>
                      <a:pt x="61" y="105"/>
                      <a:pt x="70" y="102"/>
                    </a:cubicBezTo>
                    <a:cubicBezTo>
                      <a:pt x="85" y="97"/>
                      <a:pt x="95" y="81"/>
                      <a:pt x="91" y="65"/>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1"/>
              <p:cNvSpPr/>
              <p:nvPr/>
            </p:nvSpPr>
            <p:spPr bwMode="auto">
              <a:xfrm>
                <a:off x="4895851" y="3846513"/>
                <a:ext cx="236538" cy="500063"/>
              </a:xfrm>
              <a:custGeom>
                <a:avLst/>
                <a:gdLst>
                  <a:gd name="T0" fmla="*/ 72 w 87"/>
                  <a:gd name="T1" fmla="*/ 37 h 185"/>
                  <a:gd name="T2" fmla="*/ 12 w 87"/>
                  <a:gd name="T3" fmla="*/ 53 h 185"/>
                  <a:gd name="T4" fmla="*/ 21 w 87"/>
                  <a:gd name="T5" fmla="*/ 92 h 185"/>
                  <a:gd name="T6" fmla="*/ 23 w 87"/>
                  <a:gd name="T7" fmla="*/ 144 h 185"/>
                  <a:gd name="T8" fmla="*/ 80 w 87"/>
                  <a:gd name="T9" fmla="*/ 152 h 185"/>
                  <a:gd name="T10" fmla="*/ 72 w 87"/>
                  <a:gd name="T11" fmla="*/ 37 h 185"/>
                </a:gdLst>
                <a:ahLst/>
                <a:cxnLst>
                  <a:cxn ang="0">
                    <a:pos x="T0" y="T1"/>
                  </a:cxn>
                  <a:cxn ang="0">
                    <a:pos x="T2" y="T3"/>
                  </a:cxn>
                  <a:cxn ang="0">
                    <a:pos x="T4" y="T5"/>
                  </a:cxn>
                  <a:cxn ang="0">
                    <a:pos x="T6" y="T7"/>
                  </a:cxn>
                  <a:cxn ang="0">
                    <a:pos x="T8" y="T9"/>
                  </a:cxn>
                  <a:cxn ang="0">
                    <a:pos x="T10" y="T11"/>
                  </a:cxn>
                </a:cxnLst>
                <a:rect l="0" t="0" r="r" b="b"/>
                <a:pathLst>
                  <a:path w="87" h="185">
                    <a:moveTo>
                      <a:pt x="72" y="37"/>
                    </a:moveTo>
                    <a:cubicBezTo>
                      <a:pt x="58" y="0"/>
                      <a:pt x="0" y="14"/>
                      <a:pt x="12" y="53"/>
                    </a:cubicBezTo>
                    <a:cubicBezTo>
                      <a:pt x="16" y="66"/>
                      <a:pt x="19" y="79"/>
                      <a:pt x="21" y="92"/>
                    </a:cubicBezTo>
                    <a:cubicBezTo>
                      <a:pt x="22" y="109"/>
                      <a:pt x="23" y="127"/>
                      <a:pt x="23" y="144"/>
                    </a:cubicBezTo>
                    <a:cubicBezTo>
                      <a:pt x="22" y="176"/>
                      <a:pt x="74" y="185"/>
                      <a:pt x="80" y="152"/>
                    </a:cubicBezTo>
                    <a:cubicBezTo>
                      <a:pt x="87" y="112"/>
                      <a:pt x="86" y="74"/>
                      <a:pt x="72" y="3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
              <p:cNvSpPr/>
              <p:nvPr/>
            </p:nvSpPr>
            <p:spPr bwMode="auto">
              <a:xfrm>
                <a:off x="4832351" y="4587875"/>
                <a:ext cx="196850" cy="328613"/>
              </a:xfrm>
              <a:custGeom>
                <a:avLst/>
                <a:gdLst>
                  <a:gd name="T0" fmla="*/ 60 w 73"/>
                  <a:gd name="T1" fmla="*/ 17 h 121"/>
                  <a:gd name="T2" fmla="*/ 35 w 73"/>
                  <a:gd name="T3" fmla="*/ 7 h 121"/>
                  <a:gd name="T4" fmla="*/ 21 w 73"/>
                  <a:gd name="T5" fmla="*/ 21 h 121"/>
                  <a:gd name="T6" fmla="*/ 18 w 73"/>
                  <a:gd name="T7" fmla="*/ 26 h 121"/>
                  <a:gd name="T8" fmla="*/ 5 w 73"/>
                  <a:gd name="T9" fmla="*/ 56 h 121"/>
                  <a:gd name="T10" fmla="*/ 6 w 73"/>
                  <a:gd name="T11" fmla="*/ 56 h 121"/>
                  <a:gd name="T12" fmla="*/ 6 w 73"/>
                  <a:gd name="T13" fmla="*/ 68 h 121"/>
                  <a:gd name="T14" fmla="*/ 3 w 73"/>
                  <a:gd name="T15" fmla="*/ 112 h 121"/>
                  <a:gd name="T16" fmla="*/ 11 w 73"/>
                  <a:gd name="T17" fmla="*/ 118 h 121"/>
                  <a:gd name="T18" fmla="*/ 72 w 73"/>
                  <a:gd name="T19" fmla="*/ 40 h 121"/>
                  <a:gd name="T20" fmla="*/ 60 w 73"/>
                  <a:gd name="T21" fmla="*/ 17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3" h="121">
                    <a:moveTo>
                      <a:pt x="60" y="17"/>
                    </a:moveTo>
                    <a:cubicBezTo>
                      <a:pt x="56" y="7"/>
                      <a:pt x="44" y="0"/>
                      <a:pt x="35" y="7"/>
                    </a:cubicBezTo>
                    <a:cubicBezTo>
                      <a:pt x="29" y="11"/>
                      <a:pt x="25" y="16"/>
                      <a:pt x="21" y="21"/>
                    </a:cubicBezTo>
                    <a:cubicBezTo>
                      <a:pt x="20" y="23"/>
                      <a:pt x="19" y="24"/>
                      <a:pt x="18" y="26"/>
                    </a:cubicBezTo>
                    <a:cubicBezTo>
                      <a:pt x="13" y="35"/>
                      <a:pt x="8" y="45"/>
                      <a:pt x="5" y="56"/>
                    </a:cubicBezTo>
                    <a:cubicBezTo>
                      <a:pt x="5" y="56"/>
                      <a:pt x="5" y="56"/>
                      <a:pt x="6" y="56"/>
                    </a:cubicBezTo>
                    <a:cubicBezTo>
                      <a:pt x="5" y="60"/>
                      <a:pt x="5" y="65"/>
                      <a:pt x="6" y="68"/>
                    </a:cubicBezTo>
                    <a:cubicBezTo>
                      <a:pt x="2" y="82"/>
                      <a:pt x="0" y="96"/>
                      <a:pt x="3" y="112"/>
                    </a:cubicBezTo>
                    <a:cubicBezTo>
                      <a:pt x="4" y="116"/>
                      <a:pt x="8" y="118"/>
                      <a:pt x="11" y="118"/>
                    </a:cubicBezTo>
                    <a:cubicBezTo>
                      <a:pt x="54" y="121"/>
                      <a:pt x="68" y="75"/>
                      <a:pt x="72" y="40"/>
                    </a:cubicBezTo>
                    <a:cubicBezTo>
                      <a:pt x="73" y="30"/>
                      <a:pt x="67" y="21"/>
                      <a:pt x="60" y="1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3"/>
              <p:cNvSpPr/>
              <p:nvPr/>
            </p:nvSpPr>
            <p:spPr bwMode="auto">
              <a:xfrm>
                <a:off x="4637088" y="4891088"/>
                <a:ext cx="130175" cy="144463"/>
              </a:xfrm>
              <a:custGeom>
                <a:avLst/>
                <a:gdLst>
                  <a:gd name="T0" fmla="*/ 35 w 48"/>
                  <a:gd name="T1" fmla="*/ 5 h 53"/>
                  <a:gd name="T2" fmla="*/ 8 w 48"/>
                  <a:gd name="T3" fmla="*/ 12 h 53"/>
                  <a:gd name="T4" fmla="*/ 1 w 48"/>
                  <a:gd name="T5" fmla="*/ 26 h 53"/>
                  <a:gd name="T6" fmla="*/ 9 w 48"/>
                  <a:gd name="T7" fmla="*/ 49 h 53"/>
                  <a:gd name="T8" fmla="*/ 33 w 48"/>
                  <a:gd name="T9" fmla="*/ 45 h 53"/>
                  <a:gd name="T10" fmla="*/ 42 w 48"/>
                  <a:gd name="T11" fmla="*/ 32 h 53"/>
                  <a:gd name="T12" fmla="*/ 35 w 48"/>
                  <a:gd name="T13" fmla="*/ 5 h 53"/>
                </a:gdLst>
                <a:ahLst/>
                <a:cxnLst>
                  <a:cxn ang="0">
                    <a:pos x="T0" y="T1"/>
                  </a:cxn>
                  <a:cxn ang="0">
                    <a:pos x="T2" y="T3"/>
                  </a:cxn>
                  <a:cxn ang="0">
                    <a:pos x="T4" y="T5"/>
                  </a:cxn>
                  <a:cxn ang="0">
                    <a:pos x="T6" y="T7"/>
                  </a:cxn>
                  <a:cxn ang="0">
                    <a:pos x="T8" y="T9"/>
                  </a:cxn>
                  <a:cxn ang="0">
                    <a:pos x="T10" y="T11"/>
                  </a:cxn>
                  <a:cxn ang="0">
                    <a:pos x="T12" y="T13"/>
                  </a:cxn>
                </a:cxnLst>
                <a:rect l="0" t="0" r="r" b="b"/>
                <a:pathLst>
                  <a:path w="48" h="53">
                    <a:moveTo>
                      <a:pt x="35" y="5"/>
                    </a:moveTo>
                    <a:cubicBezTo>
                      <a:pt x="26" y="0"/>
                      <a:pt x="13" y="2"/>
                      <a:pt x="8" y="12"/>
                    </a:cubicBezTo>
                    <a:cubicBezTo>
                      <a:pt x="6" y="17"/>
                      <a:pt x="3" y="21"/>
                      <a:pt x="1" y="26"/>
                    </a:cubicBezTo>
                    <a:cubicBezTo>
                      <a:pt x="0" y="34"/>
                      <a:pt x="2" y="44"/>
                      <a:pt x="9" y="49"/>
                    </a:cubicBezTo>
                    <a:cubicBezTo>
                      <a:pt x="17" y="53"/>
                      <a:pt x="27" y="50"/>
                      <a:pt x="33" y="45"/>
                    </a:cubicBezTo>
                    <a:cubicBezTo>
                      <a:pt x="37" y="41"/>
                      <a:pt x="39" y="36"/>
                      <a:pt x="42" y="32"/>
                    </a:cubicBezTo>
                    <a:cubicBezTo>
                      <a:pt x="48" y="23"/>
                      <a:pt x="44" y="10"/>
                      <a:pt x="35" y="5"/>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4"/>
              <p:cNvSpPr/>
              <p:nvPr/>
            </p:nvSpPr>
            <p:spPr bwMode="auto">
              <a:xfrm>
                <a:off x="4541838" y="4989513"/>
                <a:ext cx="73025" cy="77788"/>
              </a:xfrm>
              <a:custGeom>
                <a:avLst/>
                <a:gdLst>
                  <a:gd name="T0" fmla="*/ 22 w 27"/>
                  <a:gd name="T1" fmla="*/ 4 h 29"/>
                  <a:gd name="T2" fmla="*/ 10 w 27"/>
                  <a:gd name="T3" fmla="*/ 1 h 29"/>
                  <a:gd name="T4" fmla="*/ 1 w 27"/>
                  <a:gd name="T5" fmla="*/ 10 h 29"/>
                  <a:gd name="T6" fmla="*/ 2 w 27"/>
                  <a:gd name="T7" fmla="*/ 22 h 29"/>
                  <a:gd name="T8" fmla="*/ 10 w 27"/>
                  <a:gd name="T9" fmla="*/ 28 h 29"/>
                  <a:gd name="T10" fmla="*/ 11 w 27"/>
                  <a:gd name="T11" fmla="*/ 28 h 29"/>
                  <a:gd name="T12" fmla="*/ 11 w 27"/>
                  <a:gd name="T13" fmla="*/ 28 h 29"/>
                  <a:gd name="T14" fmla="*/ 21 w 27"/>
                  <a:gd name="T15" fmla="*/ 26 h 29"/>
                  <a:gd name="T16" fmla="*/ 27 w 27"/>
                  <a:gd name="T17" fmla="*/ 14 h 29"/>
                  <a:gd name="T18" fmla="*/ 22 w 27"/>
                  <a:gd name="T19" fmla="*/ 4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29">
                    <a:moveTo>
                      <a:pt x="22" y="4"/>
                    </a:moveTo>
                    <a:cubicBezTo>
                      <a:pt x="19" y="1"/>
                      <a:pt x="15" y="0"/>
                      <a:pt x="10" y="1"/>
                    </a:cubicBezTo>
                    <a:cubicBezTo>
                      <a:pt x="6" y="2"/>
                      <a:pt x="2" y="6"/>
                      <a:pt x="1" y="10"/>
                    </a:cubicBezTo>
                    <a:cubicBezTo>
                      <a:pt x="1" y="14"/>
                      <a:pt x="0" y="18"/>
                      <a:pt x="2" y="22"/>
                    </a:cubicBezTo>
                    <a:cubicBezTo>
                      <a:pt x="3" y="25"/>
                      <a:pt x="6" y="28"/>
                      <a:pt x="10" y="28"/>
                    </a:cubicBezTo>
                    <a:cubicBezTo>
                      <a:pt x="10" y="28"/>
                      <a:pt x="11" y="28"/>
                      <a:pt x="11" y="28"/>
                    </a:cubicBezTo>
                    <a:cubicBezTo>
                      <a:pt x="11" y="28"/>
                      <a:pt x="11" y="28"/>
                      <a:pt x="11" y="28"/>
                    </a:cubicBezTo>
                    <a:cubicBezTo>
                      <a:pt x="14" y="29"/>
                      <a:pt x="18" y="27"/>
                      <a:pt x="21" y="26"/>
                    </a:cubicBezTo>
                    <a:cubicBezTo>
                      <a:pt x="25" y="24"/>
                      <a:pt x="27" y="18"/>
                      <a:pt x="27" y="14"/>
                    </a:cubicBezTo>
                    <a:cubicBezTo>
                      <a:pt x="27" y="10"/>
                      <a:pt x="25" y="6"/>
                      <a:pt x="22" y="4"/>
                    </a:cubicBezTo>
                  </a:path>
                </a:pathLst>
              </a:custGeom>
              <a:solidFill>
                <a:srgbClr val="FBCD85"/>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5"/>
              <p:cNvSpPr>
                <a:spLocks noEditPoints="1"/>
              </p:cNvSpPr>
              <p:nvPr/>
            </p:nvSpPr>
            <p:spPr bwMode="auto">
              <a:xfrm>
                <a:off x="4043363" y="2387600"/>
                <a:ext cx="644525" cy="742950"/>
              </a:xfrm>
              <a:custGeom>
                <a:avLst/>
                <a:gdLst>
                  <a:gd name="T0" fmla="*/ 226 w 238"/>
                  <a:gd name="T1" fmla="*/ 257 h 274"/>
                  <a:gd name="T2" fmla="*/ 225 w 238"/>
                  <a:gd name="T3" fmla="*/ 252 h 274"/>
                  <a:gd name="T4" fmla="*/ 224 w 238"/>
                  <a:gd name="T5" fmla="*/ 248 h 274"/>
                  <a:gd name="T6" fmla="*/ 223 w 238"/>
                  <a:gd name="T7" fmla="*/ 245 h 274"/>
                  <a:gd name="T8" fmla="*/ 221 w 238"/>
                  <a:gd name="T9" fmla="*/ 242 h 274"/>
                  <a:gd name="T10" fmla="*/ 218 w 238"/>
                  <a:gd name="T11" fmla="*/ 235 h 274"/>
                  <a:gd name="T12" fmla="*/ 215 w 238"/>
                  <a:gd name="T13" fmla="*/ 232 h 274"/>
                  <a:gd name="T14" fmla="*/ 198 w 238"/>
                  <a:gd name="T15" fmla="*/ 210 h 274"/>
                  <a:gd name="T16" fmla="*/ 211 w 238"/>
                  <a:gd name="T17" fmla="*/ 193 h 274"/>
                  <a:gd name="T18" fmla="*/ 221 w 238"/>
                  <a:gd name="T19" fmla="*/ 175 h 274"/>
                  <a:gd name="T20" fmla="*/ 222 w 238"/>
                  <a:gd name="T21" fmla="*/ 170 h 274"/>
                  <a:gd name="T22" fmla="*/ 222 w 238"/>
                  <a:gd name="T23" fmla="*/ 170 h 274"/>
                  <a:gd name="T24" fmla="*/ 209 w 238"/>
                  <a:gd name="T25" fmla="*/ 153 h 274"/>
                  <a:gd name="T26" fmla="*/ 185 w 238"/>
                  <a:gd name="T27" fmla="*/ 138 h 274"/>
                  <a:gd name="T28" fmla="*/ 217 w 238"/>
                  <a:gd name="T29" fmla="*/ 104 h 274"/>
                  <a:gd name="T30" fmla="*/ 189 w 238"/>
                  <a:gd name="T31" fmla="*/ 33 h 274"/>
                  <a:gd name="T32" fmla="*/ 175 w 238"/>
                  <a:gd name="T33" fmla="*/ 28 h 274"/>
                  <a:gd name="T34" fmla="*/ 148 w 238"/>
                  <a:gd name="T35" fmla="*/ 4 h 274"/>
                  <a:gd name="T36" fmla="*/ 115 w 238"/>
                  <a:gd name="T37" fmla="*/ 6 h 274"/>
                  <a:gd name="T38" fmla="*/ 114 w 238"/>
                  <a:gd name="T39" fmla="*/ 6 h 274"/>
                  <a:gd name="T40" fmla="*/ 22 w 238"/>
                  <a:gd name="T41" fmla="*/ 54 h 274"/>
                  <a:gd name="T42" fmla="*/ 12 w 238"/>
                  <a:gd name="T43" fmla="*/ 59 h 274"/>
                  <a:gd name="T44" fmla="*/ 13 w 238"/>
                  <a:gd name="T45" fmla="*/ 100 h 274"/>
                  <a:gd name="T46" fmla="*/ 13 w 238"/>
                  <a:gd name="T47" fmla="*/ 104 h 274"/>
                  <a:gd name="T48" fmla="*/ 24 w 238"/>
                  <a:gd name="T49" fmla="*/ 121 h 274"/>
                  <a:gd name="T50" fmla="*/ 38 w 238"/>
                  <a:gd name="T51" fmla="*/ 124 h 274"/>
                  <a:gd name="T52" fmla="*/ 39 w 238"/>
                  <a:gd name="T53" fmla="*/ 127 h 274"/>
                  <a:gd name="T54" fmla="*/ 33 w 238"/>
                  <a:gd name="T55" fmla="*/ 134 h 274"/>
                  <a:gd name="T56" fmla="*/ 26 w 238"/>
                  <a:gd name="T57" fmla="*/ 139 h 274"/>
                  <a:gd name="T58" fmla="*/ 26 w 238"/>
                  <a:gd name="T59" fmla="*/ 139 h 274"/>
                  <a:gd name="T60" fmla="*/ 2 w 238"/>
                  <a:gd name="T61" fmla="*/ 174 h 274"/>
                  <a:gd name="T62" fmla="*/ 24 w 238"/>
                  <a:gd name="T63" fmla="*/ 213 h 274"/>
                  <a:gd name="T64" fmla="*/ 3 w 238"/>
                  <a:gd name="T65" fmla="*/ 261 h 274"/>
                  <a:gd name="T66" fmla="*/ 24 w 238"/>
                  <a:gd name="T67" fmla="*/ 273 h 274"/>
                  <a:gd name="T68" fmla="*/ 112 w 238"/>
                  <a:gd name="T69" fmla="*/ 264 h 274"/>
                  <a:gd name="T70" fmla="*/ 144 w 238"/>
                  <a:gd name="T71" fmla="*/ 261 h 274"/>
                  <a:gd name="T72" fmla="*/ 149 w 238"/>
                  <a:gd name="T73" fmla="*/ 263 h 274"/>
                  <a:gd name="T74" fmla="*/ 159 w 238"/>
                  <a:gd name="T75" fmla="*/ 266 h 274"/>
                  <a:gd name="T76" fmla="*/ 165 w 238"/>
                  <a:gd name="T77" fmla="*/ 266 h 274"/>
                  <a:gd name="T78" fmla="*/ 172 w 238"/>
                  <a:gd name="T79" fmla="*/ 268 h 274"/>
                  <a:gd name="T80" fmla="*/ 187 w 238"/>
                  <a:gd name="T81" fmla="*/ 270 h 274"/>
                  <a:gd name="T82" fmla="*/ 202 w 238"/>
                  <a:gd name="T83" fmla="*/ 268 h 274"/>
                  <a:gd name="T84" fmla="*/ 207 w 238"/>
                  <a:gd name="T85" fmla="*/ 269 h 274"/>
                  <a:gd name="T86" fmla="*/ 226 w 238"/>
                  <a:gd name="T87" fmla="*/ 257 h 274"/>
                  <a:gd name="T88" fmla="*/ 44 w 238"/>
                  <a:gd name="T89" fmla="*/ 183 h 274"/>
                  <a:gd name="T90" fmla="*/ 44 w 238"/>
                  <a:gd name="T91" fmla="*/ 184 h 274"/>
                  <a:gd name="T92" fmla="*/ 43 w 238"/>
                  <a:gd name="T93" fmla="*/ 184 h 274"/>
                  <a:gd name="T94" fmla="*/ 41 w 238"/>
                  <a:gd name="T95" fmla="*/ 181 h 274"/>
                  <a:gd name="T96" fmla="*/ 41 w 238"/>
                  <a:gd name="T97" fmla="*/ 181 h 274"/>
                  <a:gd name="T98" fmla="*/ 44 w 238"/>
                  <a:gd name="T99" fmla="*/ 175 h 274"/>
                  <a:gd name="T100" fmla="*/ 46 w 238"/>
                  <a:gd name="T101" fmla="*/ 177 h 274"/>
                  <a:gd name="T102" fmla="*/ 44 w 238"/>
                  <a:gd name="T103" fmla="*/ 183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38" h="274">
                    <a:moveTo>
                      <a:pt x="226" y="257"/>
                    </a:moveTo>
                    <a:cubicBezTo>
                      <a:pt x="226" y="255"/>
                      <a:pt x="226" y="254"/>
                      <a:pt x="225" y="252"/>
                    </a:cubicBezTo>
                    <a:cubicBezTo>
                      <a:pt x="225" y="251"/>
                      <a:pt x="225" y="249"/>
                      <a:pt x="224" y="248"/>
                    </a:cubicBezTo>
                    <a:cubicBezTo>
                      <a:pt x="224" y="247"/>
                      <a:pt x="224" y="246"/>
                      <a:pt x="223" y="245"/>
                    </a:cubicBezTo>
                    <a:cubicBezTo>
                      <a:pt x="223" y="244"/>
                      <a:pt x="222" y="243"/>
                      <a:pt x="221" y="242"/>
                    </a:cubicBezTo>
                    <a:cubicBezTo>
                      <a:pt x="221" y="240"/>
                      <a:pt x="219" y="237"/>
                      <a:pt x="218" y="235"/>
                    </a:cubicBezTo>
                    <a:cubicBezTo>
                      <a:pt x="217" y="234"/>
                      <a:pt x="216" y="233"/>
                      <a:pt x="215" y="232"/>
                    </a:cubicBezTo>
                    <a:cubicBezTo>
                      <a:pt x="209" y="225"/>
                      <a:pt x="204" y="217"/>
                      <a:pt x="198" y="210"/>
                    </a:cubicBezTo>
                    <a:cubicBezTo>
                      <a:pt x="204" y="206"/>
                      <a:pt x="208" y="199"/>
                      <a:pt x="211" y="193"/>
                    </a:cubicBezTo>
                    <a:cubicBezTo>
                      <a:pt x="218" y="190"/>
                      <a:pt x="224" y="183"/>
                      <a:pt x="221" y="175"/>
                    </a:cubicBezTo>
                    <a:cubicBezTo>
                      <a:pt x="222" y="174"/>
                      <a:pt x="222" y="172"/>
                      <a:pt x="222" y="170"/>
                    </a:cubicBezTo>
                    <a:cubicBezTo>
                      <a:pt x="222" y="170"/>
                      <a:pt x="222" y="170"/>
                      <a:pt x="222" y="170"/>
                    </a:cubicBezTo>
                    <a:cubicBezTo>
                      <a:pt x="224" y="162"/>
                      <a:pt x="217" y="154"/>
                      <a:pt x="209" y="153"/>
                    </a:cubicBezTo>
                    <a:cubicBezTo>
                      <a:pt x="203" y="146"/>
                      <a:pt x="194" y="141"/>
                      <a:pt x="185" y="138"/>
                    </a:cubicBezTo>
                    <a:cubicBezTo>
                      <a:pt x="196" y="127"/>
                      <a:pt x="208" y="116"/>
                      <a:pt x="217" y="104"/>
                    </a:cubicBezTo>
                    <a:cubicBezTo>
                      <a:pt x="238" y="75"/>
                      <a:pt x="205" y="54"/>
                      <a:pt x="189" y="33"/>
                    </a:cubicBezTo>
                    <a:cubicBezTo>
                      <a:pt x="185" y="29"/>
                      <a:pt x="180" y="27"/>
                      <a:pt x="175" y="28"/>
                    </a:cubicBezTo>
                    <a:cubicBezTo>
                      <a:pt x="167" y="18"/>
                      <a:pt x="159" y="8"/>
                      <a:pt x="148" y="4"/>
                    </a:cubicBezTo>
                    <a:cubicBezTo>
                      <a:pt x="138" y="0"/>
                      <a:pt x="125" y="0"/>
                      <a:pt x="115" y="6"/>
                    </a:cubicBezTo>
                    <a:cubicBezTo>
                      <a:pt x="115" y="6"/>
                      <a:pt x="114" y="6"/>
                      <a:pt x="114" y="6"/>
                    </a:cubicBezTo>
                    <a:cubicBezTo>
                      <a:pt x="78" y="2"/>
                      <a:pt x="44" y="26"/>
                      <a:pt x="22" y="54"/>
                    </a:cubicBezTo>
                    <a:cubicBezTo>
                      <a:pt x="19" y="55"/>
                      <a:pt x="15" y="56"/>
                      <a:pt x="12" y="59"/>
                    </a:cubicBezTo>
                    <a:cubicBezTo>
                      <a:pt x="0" y="71"/>
                      <a:pt x="1" y="90"/>
                      <a:pt x="13" y="100"/>
                    </a:cubicBezTo>
                    <a:cubicBezTo>
                      <a:pt x="13" y="102"/>
                      <a:pt x="13" y="103"/>
                      <a:pt x="13" y="104"/>
                    </a:cubicBezTo>
                    <a:cubicBezTo>
                      <a:pt x="15" y="110"/>
                      <a:pt x="19" y="117"/>
                      <a:pt x="24" y="121"/>
                    </a:cubicBezTo>
                    <a:cubicBezTo>
                      <a:pt x="28" y="124"/>
                      <a:pt x="33" y="126"/>
                      <a:pt x="38" y="124"/>
                    </a:cubicBezTo>
                    <a:cubicBezTo>
                      <a:pt x="38" y="125"/>
                      <a:pt x="39" y="126"/>
                      <a:pt x="39" y="127"/>
                    </a:cubicBezTo>
                    <a:cubicBezTo>
                      <a:pt x="37" y="129"/>
                      <a:pt x="35" y="131"/>
                      <a:pt x="33" y="134"/>
                    </a:cubicBezTo>
                    <a:cubicBezTo>
                      <a:pt x="30" y="135"/>
                      <a:pt x="28" y="137"/>
                      <a:pt x="26" y="139"/>
                    </a:cubicBezTo>
                    <a:cubicBezTo>
                      <a:pt x="26" y="139"/>
                      <a:pt x="26" y="139"/>
                      <a:pt x="26" y="139"/>
                    </a:cubicBezTo>
                    <a:cubicBezTo>
                      <a:pt x="19" y="153"/>
                      <a:pt x="0" y="154"/>
                      <a:pt x="2" y="174"/>
                    </a:cubicBezTo>
                    <a:cubicBezTo>
                      <a:pt x="3" y="188"/>
                      <a:pt x="14" y="201"/>
                      <a:pt x="24" y="213"/>
                    </a:cubicBezTo>
                    <a:cubicBezTo>
                      <a:pt x="9" y="224"/>
                      <a:pt x="0" y="238"/>
                      <a:pt x="3" y="261"/>
                    </a:cubicBezTo>
                    <a:cubicBezTo>
                      <a:pt x="5" y="270"/>
                      <a:pt x="16" y="274"/>
                      <a:pt x="24" y="273"/>
                    </a:cubicBezTo>
                    <a:cubicBezTo>
                      <a:pt x="53" y="268"/>
                      <a:pt x="83" y="266"/>
                      <a:pt x="112" y="264"/>
                    </a:cubicBezTo>
                    <a:cubicBezTo>
                      <a:pt x="119" y="264"/>
                      <a:pt x="133" y="264"/>
                      <a:pt x="144" y="261"/>
                    </a:cubicBezTo>
                    <a:cubicBezTo>
                      <a:pt x="146" y="262"/>
                      <a:pt x="147" y="262"/>
                      <a:pt x="149" y="263"/>
                    </a:cubicBezTo>
                    <a:cubicBezTo>
                      <a:pt x="152" y="264"/>
                      <a:pt x="155" y="265"/>
                      <a:pt x="159" y="266"/>
                    </a:cubicBezTo>
                    <a:cubicBezTo>
                      <a:pt x="161" y="267"/>
                      <a:pt x="163" y="267"/>
                      <a:pt x="165" y="266"/>
                    </a:cubicBezTo>
                    <a:cubicBezTo>
                      <a:pt x="167" y="267"/>
                      <a:pt x="170" y="267"/>
                      <a:pt x="172" y="268"/>
                    </a:cubicBezTo>
                    <a:cubicBezTo>
                      <a:pt x="177" y="269"/>
                      <a:pt x="182" y="269"/>
                      <a:pt x="187" y="270"/>
                    </a:cubicBezTo>
                    <a:cubicBezTo>
                      <a:pt x="190" y="270"/>
                      <a:pt x="197" y="268"/>
                      <a:pt x="202" y="268"/>
                    </a:cubicBezTo>
                    <a:cubicBezTo>
                      <a:pt x="203" y="269"/>
                      <a:pt x="205" y="269"/>
                      <a:pt x="207" y="269"/>
                    </a:cubicBezTo>
                    <a:cubicBezTo>
                      <a:pt x="215" y="272"/>
                      <a:pt x="227" y="267"/>
                      <a:pt x="226" y="257"/>
                    </a:cubicBezTo>
                    <a:moveTo>
                      <a:pt x="44" y="183"/>
                    </a:moveTo>
                    <a:cubicBezTo>
                      <a:pt x="44" y="183"/>
                      <a:pt x="44" y="183"/>
                      <a:pt x="44" y="184"/>
                    </a:cubicBezTo>
                    <a:cubicBezTo>
                      <a:pt x="43" y="184"/>
                      <a:pt x="43" y="184"/>
                      <a:pt x="43" y="184"/>
                    </a:cubicBezTo>
                    <a:cubicBezTo>
                      <a:pt x="43" y="183"/>
                      <a:pt x="42" y="182"/>
                      <a:pt x="41" y="181"/>
                    </a:cubicBezTo>
                    <a:cubicBezTo>
                      <a:pt x="41" y="181"/>
                      <a:pt x="41" y="181"/>
                      <a:pt x="41" y="181"/>
                    </a:cubicBezTo>
                    <a:cubicBezTo>
                      <a:pt x="42" y="179"/>
                      <a:pt x="43" y="177"/>
                      <a:pt x="44" y="175"/>
                    </a:cubicBezTo>
                    <a:cubicBezTo>
                      <a:pt x="44" y="176"/>
                      <a:pt x="45" y="176"/>
                      <a:pt x="46" y="177"/>
                    </a:cubicBezTo>
                    <a:cubicBezTo>
                      <a:pt x="45" y="179"/>
                      <a:pt x="44" y="181"/>
                      <a:pt x="44" y="183"/>
                    </a:cubicBezTo>
                  </a:path>
                </a:pathLst>
              </a:custGeom>
              <a:solidFill>
                <a:srgbClr val="80808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6"/>
              <p:cNvSpPr/>
              <p:nvPr/>
            </p:nvSpPr>
            <p:spPr bwMode="auto">
              <a:xfrm>
                <a:off x="4046538" y="2524125"/>
                <a:ext cx="582613" cy="215900"/>
              </a:xfrm>
              <a:custGeom>
                <a:avLst/>
                <a:gdLst>
                  <a:gd name="T0" fmla="*/ 213 w 215"/>
                  <a:gd name="T1" fmla="*/ 48 h 80"/>
                  <a:gd name="T2" fmla="*/ 214 w 215"/>
                  <a:gd name="T3" fmla="*/ 49 h 80"/>
                  <a:gd name="T4" fmla="*/ 214 w 215"/>
                  <a:gd name="T5" fmla="*/ 46 h 80"/>
                  <a:gd name="T6" fmla="*/ 214 w 215"/>
                  <a:gd name="T7" fmla="*/ 38 h 80"/>
                  <a:gd name="T8" fmla="*/ 189 w 215"/>
                  <a:gd name="T9" fmla="*/ 17 h 80"/>
                  <a:gd name="T10" fmla="*/ 188 w 215"/>
                  <a:gd name="T11" fmla="*/ 16 h 80"/>
                  <a:gd name="T12" fmla="*/ 152 w 215"/>
                  <a:gd name="T13" fmla="*/ 2 h 80"/>
                  <a:gd name="T14" fmla="*/ 143 w 215"/>
                  <a:gd name="T15" fmla="*/ 0 h 80"/>
                  <a:gd name="T16" fmla="*/ 143 w 215"/>
                  <a:gd name="T17" fmla="*/ 0 h 80"/>
                  <a:gd name="T18" fmla="*/ 118 w 215"/>
                  <a:gd name="T19" fmla="*/ 2 h 80"/>
                  <a:gd name="T20" fmla="*/ 109 w 215"/>
                  <a:gd name="T21" fmla="*/ 5 h 80"/>
                  <a:gd name="T22" fmla="*/ 76 w 215"/>
                  <a:gd name="T23" fmla="*/ 5 h 80"/>
                  <a:gd name="T24" fmla="*/ 52 w 215"/>
                  <a:gd name="T25" fmla="*/ 11 h 80"/>
                  <a:gd name="T26" fmla="*/ 51 w 215"/>
                  <a:gd name="T27" fmla="*/ 11 h 80"/>
                  <a:gd name="T28" fmla="*/ 25 w 215"/>
                  <a:gd name="T29" fmla="*/ 16 h 80"/>
                  <a:gd name="T30" fmla="*/ 15 w 215"/>
                  <a:gd name="T31" fmla="*/ 18 h 80"/>
                  <a:gd name="T32" fmla="*/ 9 w 215"/>
                  <a:gd name="T33" fmla="*/ 46 h 80"/>
                  <a:gd name="T34" fmla="*/ 9 w 215"/>
                  <a:gd name="T35" fmla="*/ 46 h 80"/>
                  <a:gd name="T36" fmla="*/ 18 w 215"/>
                  <a:gd name="T37" fmla="*/ 57 h 80"/>
                  <a:gd name="T38" fmla="*/ 18 w 215"/>
                  <a:gd name="T39" fmla="*/ 59 h 80"/>
                  <a:gd name="T40" fmla="*/ 33 w 215"/>
                  <a:gd name="T41" fmla="*/ 76 h 80"/>
                  <a:gd name="T42" fmla="*/ 43 w 215"/>
                  <a:gd name="T43" fmla="*/ 77 h 80"/>
                  <a:gd name="T44" fmla="*/ 51 w 215"/>
                  <a:gd name="T45" fmla="*/ 77 h 80"/>
                  <a:gd name="T46" fmla="*/ 71 w 215"/>
                  <a:gd name="T47" fmla="*/ 72 h 80"/>
                  <a:gd name="T48" fmla="*/ 74 w 215"/>
                  <a:gd name="T49" fmla="*/ 73 h 80"/>
                  <a:gd name="T50" fmla="*/ 154 w 215"/>
                  <a:gd name="T51" fmla="*/ 77 h 80"/>
                  <a:gd name="T52" fmla="*/ 169 w 215"/>
                  <a:gd name="T53" fmla="*/ 75 h 80"/>
                  <a:gd name="T54" fmla="*/ 195 w 215"/>
                  <a:gd name="T55" fmla="*/ 68 h 80"/>
                  <a:gd name="T56" fmla="*/ 198 w 215"/>
                  <a:gd name="T57" fmla="*/ 61 h 80"/>
                  <a:gd name="T58" fmla="*/ 201 w 215"/>
                  <a:gd name="T59" fmla="*/ 59 h 80"/>
                  <a:gd name="T60" fmla="*/ 212 w 215"/>
                  <a:gd name="T61" fmla="*/ 52 h 80"/>
                  <a:gd name="T62" fmla="*/ 214 w 215"/>
                  <a:gd name="T63" fmla="*/ 49 h 80"/>
                  <a:gd name="T64" fmla="*/ 213 w 215"/>
                  <a:gd name="T65" fmla="*/ 48 h 80"/>
                  <a:gd name="T66" fmla="*/ 213 w 215"/>
                  <a:gd name="T67" fmla="*/ 48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15" h="80">
                    <a:moveTo>
                      <a:pt x="213" y="48"/>
                    </a:moveTo>
                    <a:cubicBezTo>
                      <a:pt x="214" y="49"/>
                      <a:pt x="214" y="49"/>
                      <a:pt x="214" y="49"/>
                    </a:cubicBezTo>
                    <a:cubicBezTo>
                      <a:pt x="214" y="48"/>
                      <a:pt x="214" y="47"/>
                      <a:pt x="214" y="46"/>
                    </a:cubicBezTo>
                    <a:cubicBezTo>
                      <a:pt x="215" y="44"/>
                      <a:pt x="215" y="41"/>
                      <a:pt x="214" y="38"/>
                    </a:cubicBezTo>
                    <a:cubicBezTo>
                      <a:pt x="213" y="26"/>
                      <a:pt x="201" y="20"/>
                      <a:pt x="189" y="17"/>
                    </a:cubicBezTo>
                    <a:cubicBezTo>
                      <a:pt x="188" y="17"/>
                      <a:pt x="188" y="16"/>
                      <a:pt x="188" y="16"/>
                    </a:cubicBezTo>
                    <a:cubicBezTo>
                      <a:pt x="178" y="7"/>
                      <a:pt x="165" y="3"/>
                      <a:pt x="152" y="2"/>
                    </a:cubicBezTo>
                    <a:cubicBezTo>
                      <a:pt x="149" y="1"/>
                      <a:pt x="147" y="1"/>
                      <a:pt x="143" y="0"/>
                    </a:cubicBezTo>
                    <a:cubicBezTo>
                      <a:pt x="143" y="0"/>
                      <a:pt x="143" y="0"/>
                      <a:pt x="143" y="0"/>
                    </a:cubicBezTo>
                    <a:cubicBezTo>
                      <a:pt x="135" y="1"/>
                      <a:pt x="127" y="1"/>
                      <a:pt x="118" y="2"/>
                    </a:cubicBezTo>
                    <a:cubicBezTo>
                      <a:pt x="114" y="2"/>
                      <a:pt x="112" y="3"/>
                      <a:pt x="109" y="5"/>
                    </a:cubicBezTo>
                    <a:cubicBezTo>
                      <a:pt x="98" y="2"/>
                      <a:pt x="86" y="4"/>
                      <a:pt x="76" y="5"/>
                    </a:cubicBezTo>
                    <a:cubicBezTo>
                      <a:pt x="67" y="7"/>
                      <a:pt x="59" y="8"/>
                      <a:pt x="52" y="11"/>
                    </a:cubicBezTo>
                    <a:cubicBezTo>
                      <a:pt x="52" y="11"/>
                      <a:pt x="51" y="11"/>
                      <a:pt x="51" y="11"/>
                    </a:cubicBezTo>
                    <a:cubicBezTo>
                      <a:pt x="43" y="13"/>
                      <a:pt x="34" y="15"/>
                      <a:pt x="25" y="16"/>
                    </a:cubicBezTo>
                    <a:cubicBezTo>
                      <a:pt x="22" y="17"/>
                      <a:pt x="18" y="17"/>
                      <a:pt x="15" y="18"/>
                    </a:cubicBezTo>
                    <a:cubicBezTo>
                      <a:pt x="0" y="21"/>
                      <a:pt x="0" y="37"/>
                      <a:pt x="9" y="46"/>
                    </a:cubicBezTo>
                    <a:cubicBezTo>
                      <a:pt x="9" y="46"/>
                      <a:pt x="9" y="46"/>
                      <a:pt x="9" y="46"/>
                    </a:cubicBezTo>
                    <a:cubicBezTo>
                      <a:pt x="10" y="51"/>
                      <a:pt x="13" y="55"/>
                      <a:pt x="18" y="57"/>
                    </a:cubicBezTo>
                    <a:cubicBezTo>
                      <a:pt x="18" y="58"/>
                      <a:pt x="18" y="58"/>
                      <a:pt x="18" y="59"/>
                    </a:cubicBezTo>
                    <a:cubicBezTo>
                      <a:pt x="20" y="67"/>
                      <a:pt x="25" y="73"/>
                      <a:pt x="33" y="76"/>
                    </a:cubicBezTo>
                    <a:cubicBezTo>
                      <a:pt x="37" y="77"/>
                      <a:pt x="40" y="77"/>
                      <a:pt x="43" y="77"/>
                    </a:cubicBezTo>
                    <a:cubicBezTo>
                      <a:pt x="45" y="78"/>
                      <a:pt x="48" y="78"/>
                      <a:pt x="51" y="77"/>
                    </a:cubicBezTo>
                    <a:cubicBezTo>
                      <a:pt x="58" y="76"/>
                      <a:pt x="65" y="75"/>
                      <a:pt x="71" y="72"/>
                    </a:cubicBezTo>
                    <a:cubicBezTo>
                      <a:pt x="72" y="72"/>
                      <a:pt x="73" y="73"/>
                      <a:pt x="74" y="73"/>
                    </a:cubicBezTo>
                    <a:cubicBezTo>
                      <a:pt x="101" y="70"/>
                      <a:pt x="127" y="76"/>
                      <a:pt x="154" y="77"/>
                    </a:cubicBezTo>
                    <a:cubicBezTo>
                      <a:pt x="159" y="78"/>
                      <a:pt x="164" y="77"/>
                      <a:pt x="169" y="75"/>
                    </a:cubicBezTo>
                    <a:cubicBezTo>
                      <a:pt x="177" y="80"/>
                      <a:pt x="188" y="80"/>
                      <a:pt x="195" y="68"/>
                    </a:cubicBezTo>
                    <a:cubicBezTo>
                      <a:pt x="196" y="66"/>
                      <a:pt x="197" y="64"/>
                      <a:pt x="198" y="61"/>
                    </a:cubicBezTo>
                    <a:cubicBezTo>
                      <a:pt x="199" y="61"/>
                      <a:pt x="200" y="60"/>
                      <a:pt x="201" y="59"/>
                    </a:cubicBezTo>
                    <a:cubicBezTo>
                      <a:pt x="206" y="59"/>
                      <a:pt x="210" y="57"/>
                      <a:pt x="212" y="52"/>
                    </a:cubicBezTo>
                    <a:cubicBezTo>
                      <a:pt x="213" y="51"/>
                      <a:pt x="213" y="50"/>
                      <a:pt x="214" y="49"/>
                    </a:cubicBezTo>
                    <a:cubicBezTo>
                      <a:pt x="213" y="49"/>
                      <a:pt x="213" y="49"/>
                      <a:pt x="213" y="48"/>
                    </a:cubicBezTo>
                    <a:cubicBezTo>
                      <a:pt x="213" y="48"/>
                      <a:pt x="213" y="48"/>
                      <a:pt x="213" y="48"/>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7"/>
              <p:cNvSpPr/>
              <p:nvPr/>
            </p:nvSpPr>
            <p:spPr bwMode="auto">
              <a:xfrm>
                <a:off x="4040188" y="2801938"/>
                <a:ext cx="585788" cy="184150"/>
              </a:xfrm>
              <a:custGeom>
                <a:avLst/>
                <a:gdLst>
                  <a:gd name="T0" fmla="*/ 216 w 216"/>
                  <a:gd name="T1" fmla="*/ 27 h 68"/>
                  <a:gd name="T2" fmla="*/ 205 w 216"/>
                  <a:gd name="T3" fmla="*/ 13 h 68"/>
                  <a:gd name="T4" fmla="*/ 118 w 216"/>
                  <a:gd name="T5" fmla="*/ 3 h 68"/>
                  <a:gd name="T6" fmla="*/ 101 w 216"/>
                  <a:gd name="T7" fmla="*/ 5 h 68"/>
                  <a:gd name="T8" fmla="*/ 56 w 216"/>
                  <a:gd name="T9" fmla="*/ 8 h 68"/>
                  <a:gd name="T10" fmla="*/ 48 w 216"/>
                  <a:gd name="T11" fmla="*/ 5 h 68"/>
                  <a:gd name="T12" fmla="*/ 22 w 216"/>
                  <a:gd name="T13" fmla="*/ 10 h 68"/>
                  <a:gd name="T14" fmla="*/ 20 w 216"/>
                  <a:gd name="T15" fmla="*/ 12 h 68"/>
                  <a:gd name="T16" fmla="*/ 10 w 216"/>
                  <a:gd name="T17" fmla="*/ 19 h 68"/>
                  <a:gd name="T18" fmla="*/ 23 w 216"/>
                  <a:gd name="T19" fmla="*/ 42 h 68"/>
                  <a:gd name="T20" fmla="*/ 39 w 216"/>
                  <a:gd name="T21" fmla="*/ 63 h 68"/>
                  <a:gd name="T22" fmla="*/ 116 w 216"/>
                  <a:gd name="T23" fmla="*/ 53 h 68"/>
                  <a:gd name="T24" fmla="*/ 196 w 216"/>
                  <a:gd name="T25" fmla="*/ 59 h 68"/>
                  <a:gd name="T26" fmla="*/ 212 w 216"/>
                  <a:gd name="T27" fmla="*/ 49 h 68"/>
                  <a:gd name="T28" fmla="*/ 216 w 216"/>
                  <a:gd name="T29" fmla="*/ 27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6" h="68">
                    <a:moveTo>
                      <a:pt x="216" y="27"/>
                    </a:moveTo>
                    <a:cubicBezTo>
                      <a:pt x="215" y="20"/>
                      <a:pt x="211" y="15"/>
                      <a:pt x="205" y="13"/>
                    </a:cubicBezTo>
                    <a:cubicBezTo>
                      <a:pt x="176" y="4"/>
                      <a:pt x="147" y="0"/>
                      <a:pt x="118" y="3"/>
                    </a:cubicBezTo>
                    <a:cubicBezTo>
                      <a:pt x="112" y="3"/>
                      <a:pt x="107" y="4"/>
                      <a:pt x="101" y="5"/>
                    </a:cubicBezTo>
                    <a:cubicBezTo>
                      <a:pt x="86" y="5"/>
                      <a:pt x="71" y="6"/>
                      <a:pt x="56" y="8"/>
                    </a:cubicBezTo>
                    <a:cubicBezTo>
                      <a:pt x="54" y="6"/>
                      <a:pt x="51" y="5"/>
                      <a:pt x="48" y="5"/>
                    </a:cubicBezTo>
                    <a:cubicBezTo>
                      <a:pt x="38" y="4"/>
                      <a:pt x="30" y="6"/>
                      <a:pt x="22" y="10"/>
                    </a:cubicBezTo>
                    <a:cubicBezTo>
                      <a:pt x="21" y="11"/>
                      <a:pt x="21" y="11"/>
                      <a:pt x="20" y="12"/>
                    </a:cubicBezTo>
                    <a:cubicBezTo>
                      <a:pt x="17" y="14"/>
                      <a:pt x="13" y="16"/>
                      <a:pt x="10" y="19"/>
                    </a:cubicBezTo>
                    <a:cubicBezTo>
                      <a:pt x="0" y="28"/>
                      <a:pt x="11" y="44"/>
                      <a:pt x="23" y="42"/>
                    </a:cubicBezTo>
                    <a:cubicBezTo>
                      <a:pt x="17" y="52"/>
                      <a:pt x="25" y="68"/>
                      <a:pt x="39" y="63"/>
                    </a:cubicBezTo>
                    <a:cubicBezTo>
                      <a:pt x="64" y="54"/>
                      <a:pt x="89" y="52"/>
                      <a:pt x="116" y="53"/>
                    </a:cubicBezTo>
                    <a:cubicBezTo>
                      <a:pt x="142" y="53"/>
                      <a:pt x="170" y="53"/>
                      <a:pt x="196" y="59"/>
                    </a:cubicBezTo>
                    <a:cubicBezTo>
                      <a:pt x="203" y="60"/>
                      <a:pt x="209" y="56"/>
                      <a:pt x="212" y="49"/>
                    </a:cubicBezTo>
                    <a:cubicBezTo>
                      <a:pt x="215" y="42"/>
                      <a:pt x="216" y="35"/>
                      <a:pt x="216" y="27"/>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8"/>
              <p:cNvSpPr/>
              <p:nvPr/>
            </p:nvSpPr>
            <p:spPr bwMode="auto">
              <a:xfrm>
                <a:off x="4029076" y="3027363"/>
                <a:ext cx="628650" cy="107950"/>
              </a:xfrm>
              <a:custGeom>
                <a:avLst/>
                <a:gdLst>
                  <a:gd name="T0" fmla="*/ 222 w 232"/>
                  <a:gd name="T1" fmla="*/ 12 h 40"/>
                  <a:gd name="T2" fmla="*/ 222 w 232"/>
                  <a:gd name="T3" fmla="*/ 12 h 40"/>
                  <a:gd name="T4" fmla="*/ 200 w 232"/>
                  <a:gd name="T5" fmla="*/ 7 h 40"/>
                  <a:gd name="T6" fmla="*/ 191 w 232"/>
                  <a:gd name="T7" fmla="*/ 5 h 40"/>
                  <a:gd name="T8" fmla="*/ 170 w 232"/>
                  <a:gd name="T9" fmla="*/ 3 h 40"/>
                  <a:gd name="T10" fmla="*/ 121 w 232"/>
                  <a:gd name="T11" fmla="*/ 1 h 40"/>
                  <a:gd name="T12" fmla="*/ 56 w 232"/>
                  <a:gd name="T13" fmla="*/ 7 h 40"/>
                  <a:gd name="T14" fmla="*/ 45 w 232"/>
                  <a:gd name="T15" fmla="*/ 0 h 40"/>
                  <a:gd name="T16" fmla="*/ 10 w 232"/>
                  <a:gd name="T17" fmla="*/ 4 h 40"/>
                  <a:gd name="T18" fmla="*/ 5 w 232"/>
                  <a:gd name="T19" fmla="*/ 25 h 40"/>
                  <a:gd name="T20" fmla="*/ 18 w 232"/>
                  <a:gd name="T21" fmla="*/ 38 h 40"/>
                  <a:gd name="T22" fmla="*/ 72 w 232"/>
                  <a:gd name="T23" fmla="*/ 33 h 40"/>
                  <a:gd name="T24" fmla="*/ 122 w 232"/>
                  <a:gd name="T25" fmla="*/ 31 h 40"/>
                  <a:gd name="T26" fmla="*/ 173 w 232"/>
                  <a:gd name="T27" fmla="*/ 33 h 40"/>
                  <a:gd name="T28" fmla="*/ 222 w 232"/>
                  <a:gd name="T29" fmla="*/ 31 h 40"/>
                  <a:gd name="T30" fmla="*/ 222 w 232"/>
                  <a:gd name="T31" fmla="*/ 1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32" h="40">
                    <a:moveTo>
                      <a:pt x="222" y="12"/>
                    </a:moveTo>
                    <a:cubicBezTo>
                      <a:pt x="222" y="12"/>
                      <a:pt x="222" y="12"/>
                      <a:pt x="222" y="12"/>
                    </a:cubicBezTo>
                    <a:cubicBezTo>
                      <a:pt x="215" y="9"/>
                      <a:pt x="208" y="8"/>
                      <a:pt x="200" y="7"/>
                    </a:cubicBezTo>
                    <a:cubicBezTo>
                      <a:pt x="197" y="6"/>
                      <a:pt x="194" y="5"/>
                      <a:pt x="191" y="5"/>
                    </a:cubicBezTo>
                    <a:cubicBezTo>
                      <a:pt x="184" y="4"/>
                      <a:pt x="177" y="3"/>
                      <a:pt x="170" y="3"/>
                    </a:cubicBezTo>
                    <a:cubicBezTo>
                      <a:pt x="154" y="1"/>
                      <a:pt x="138" y="1"/>
                      <a:pt x="121" y="1"/>
                    </a:cubicBezTo>
                    <a:cubicBezTo>
                      <a:pt x="99" y="1"/>
                      <a:pt x="78" y="3"/>
                      <a:pt x="56" y="7"/>
                    </a:cubicBezTo>
                    <a:cubicBezTo>
                      <a:pt x="54" y="3"/>
                      <a:pt x="51" y="0"/>
                      <a:pt x="45" y="0"/>
                    </a:cubicBezTo>
                    <a:cubicBezTo>
                      <a:pt x="33" y="0"/>
                      <a:pt x="22" y="1"/>
                      <a:pt x="10" y="4"/>
                    </a:cubicBezTo>
                    <a:cubicBezTo>
                      <a:pt x="1" y="6"/>
                      <a:pt x="0" y="19"/>
                      <a:pt x="5" y="25"/>
                    </a:cubicBezTo>
                    <a:cubicBezTo>
                      <a:pt x="5" y="31"/>
                      <a:pt x="10" y="37"/>
                      <a:pt x="18" y="38"/>
                    </a:cubicBezTo>
                    <a:cubicBezTo>
                      <a:pt x="36" y="40"/>
                      <a:pt x="54" y="34"/>
                      <a:pt x="72" y="33"/>
                    </a:cubicBezTo>
                    <a:cubicBezTo>
                      <a:pt x="89" y="32"/>
                      <a:pt x="106" y="31"/>
                      <a:pt x="122" y="31"/>
                    </a:cubicBezTo>
                    <a:cubicBezTo>
                      <a:pt x="139" y="32"/>
                      <a:pt x="156" y="32"/>
                      <a:pt x="173" y="33"/>
                    </a:cubicBezTo>
                    <a:cubicBezTo>
                      <a:pt x="189" y="33"/>
                      <a:pt x="206" y="36"/>
                      <a:pt x="222" y="31"/>
                    </a:cubicBezTo>
                    <a:cubicBezTo>
                      <a:pt x="232" y="28"/>
                      <a:pt x="231" y="14"/>
                      <a:pt x="222" y="12"/>
                    </a:cubicBezTo>
                  </a:path>
                </a:pathLst>
              </a:custGeom>
              <a:solidFill>
                <a:srgbClr val="4D4D4D"/>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9"/>
              <p:cNvSpPr/>
              <p:nvPr/>
            </p:nvSpPr>
            <p:spPr bwMode="auto">
              <a:xfrm>
                <a:off x="4267201" y="-120650"/>
                <a:ext cx="176213" cy="2511425"/>
              </a:xfrm>
              <a:custGeom>
                <a:avLst/>
                <a:gdLst>
                  <a:gd name="T0" fmla="*/ 57 w 65"/>
                  <a:gd name="T1" fmla="*/ 814 h 927"/>
                  <a:gd name="T2" fmla="*/ 52 w 65"/>
                  <a:gd name="T3" fmla="*/ 733 h 927"/>
                  <a:gd name="T4" fmla="*/ 49 w 65"/>
                  <a:gd name="T5" fmla="*/ 725 h 927"/>
                  <a:gd name="T6" fmla="*/ 50 w 65"/>
                  <a:gd name="T7" fmla="*/ 712 h 927"/>
                  <a:gd name="T8" fmla="*/ 54 w 65"/>
                  <a:gd name="T9" fmla="*/ 695 h 927"/>
                  <a:gd name="T10" fmla="*/ 56 w 65"/>
                  <a:gd name="T11" fmla="*/ 620 h 927"/>
                  <a:gd name="T12" fmla="*/ 53 w 65"/>
                  <a:gd name="T13" fmla="*/ 558 h 927"/>
                  <a:gd name="T14" fmla="*/ 53 w 65"/>
                  <a:gd name="T15" fmla="*/ 535 h 927"/>
                  <a:gd name="T16" fmla="*/ 55 w 65"/>
                  <a:gd name="T17" fmla="*/ 455 h 927"/>
                  <a:gd name="T18" fmla="*/ 50 w 65"/>
                  <a:gd name="T19" fmla="*/ 398 h 927"/>
                  <a:gd name="T20" fmla="*/ 51 w 65"/>
                  <a:gd name="T21" fmla="*/ 390 h 927"/>
                  <a:gd name="T22" fmla="*/ 50 w 65"/>
                  <a:gd name="T23" fmla="*/ 318 h 927"/>
                  <a:gd name="T24" fmla="*/ 52 w 65"/>
                  <a:gd name="T25" fmla="*/ 270 h 927"/>
                  <a:gd name="T26" fmla="*/ 53 w 65"/>
                  <a:gd name="T27" fmla="*/ 241 h 927"/>
                  <a:gd name="T28" fmla="*/ 53 w 65"/>
                  <a:gd name="T29" fmla="*/ 237 h 927"/>
                  <a:gd name="T30" fmla="*/ 60 w 65"/>
                  <a:gd name="T31" fmla="*/ 156 h 927"/>
                  <a:gd name="T32" fmla="*/ 55 w 65"/>
                  <a:gd name="T33" fmla="*/ 87 h 927"/>
                  <a:gd name="T34" fmla="*/ 57 w 65"/>
                  <a:gd name="T35" fmla="*/ 82 h 927"/>
                  <a:gd name="T36" fmla="*/ 54 w 65"/>
                  <a:gd name="T37" fmla="*/ 21 h 927"/>
                  <a:gd name="T38" fmla="*/ 41 w 65"/>
                  <a:gd name="T39" fmla="*/ 7 h 927"/>
                  <a:gd name="T40" fmla="*/ 18 w 65"/>
                  <a:gd name="T41" fmla="*/ 11 h 927"/>
                  <a:gd name="T42" fmla="*/ 12 w 65"/>
                  <a:gd name="T43" fmla="*/ 11 h 927"/>
                  <a:gd name="T44" fmla="*/ 11 w 65"/>
                  <a:gd name="T45" fmla="*/ 15 h 927"/>
                  <a:gd name="T46" fmla="*/ 7 w 65"/>
                  <a:gd name="T47" fmla="*/ 21 h 927"/>
                  <a:gd name="T48" fmla="*/ 5 w 65"/>
                  <a:gd name="T49" fmla="*/ 42 h 927"/>
                  <a:gd name="T50" fmla="*/ 3 w 65"/>
                  <a:gd name="T51" fmla="*/ 49 h 927"/>
                  <a:gd name="T52" fmla="*/ 4 w 65"/>
                  <a:gd name="T53" fmla="*/ 153 h 927"/>
                  <a:gd name="T54" fmla="*/ 6 w 65"/>
                  <a:gd name="T55" fmla="*/ 162 h 927"/>
                  <a:gd name="T56" fmla="*/ 6 w 65"/>
                  <a:gd name="T57" fmla="*/ 166 h 927"/>
                  <a:gd name="T58" fmla="*/ 4 w 65"/>
                  <a:gd name="T59" fmla="*/ 210 h 927"/>
                  <a:gd name="T60" fmla="*/ 3 w 65"/>
                  <a:gd name="T61" fmla="*/ 265 h 927"/>
                  <a:gd name="T62" fmla="*/ 2 w 65"/>
                  <a:gd name="T63" fmla="*/ 278 h 927"/>
                  <a:gd name="T64" fmla="*/ 5 w 65"/>
                  <a:gd name="T65" fmla="*/ 286 h 927"/>
                  <a:gd name="T66" fmla="*/ 5 w 65"/>
                  <a:gd name="T67" fmla="*/ 323 h 927"/>
                  <a:gd name="T68" fmla="*/ 6 w 65"/>
                  <a:gd name="T69" fmla="*/ 397 h 927"/>
                  <a:gd name="T70" fmla="*/ 9 w 65"/>
                  <a:gd name="T71" fmla="*/ 444 h 927"/>
                  <a:gd name="T72" fmla="*/ 8 w 65"/>
                  <a:gd name="T73" fmla="*/ 461 h 927"/>
                  <a:gd name="T74" fmla="*/ 6 w 65"/>
                  <a:gd name="T75" fmla="*/ 468 h 927"/>
                  <a:gd name="T76" fmla="*/ 5 w 65"/>
                  <a:gd name="T77" fmla="*/ 468 h 927"/>
                  <a:gd name="T78" fmla="*/ 6 w 65"/>
                  <a:gd name="T79" fmla="*/ 525 h 927"/>
                  <a:gd name="T80" fmla="*/ 6 w 65"/>
                  <a:gd name="T81" fmla="*/ 533 h 927"/>
                  <a:gd name="T82" fmla="*/ 6 w 65"/>
                  <a:gd name="T83" fmla="*/ 539 h 927"/>
                  <a:gd name="T84" fmla="*/ 6 w 65"/>
                  <a:gd name="T85" fmla="*/ 598 h 927"/>
                  <a:gd name="T86" fmla="*/ 6 w 65"/>
                  <a:gd name="T87" fmla="*/ 608 h 927"/>
                  <a:gd name="T88" fmla="*/ 8 w 65"/>
                  <a:gd name="T89" fmla="*/ 616 h 927"/>
                  <a:gd name="T90" fmla="*/ 8 w 65"/>
                  <a:gd name="T91" fmla="*/ 652 h 927"/>
                  <a:gd name="T92" fmla="*/ 8 w 65"/>
                  <a:gd name="T93" fmla="*/ 695 h 927"/>
                  <a:gd name="T94" fmla="*/ 1 w 65"/>
                  <a:gd name="T95" fmla="*/ 708 h 927"/>
                  <a:gd name="T96" fmla="*/ 4 w 65"/>
                  <a:gd name="T97" fmla="*/ 794 h 927"/>
                  <a:gd name="T98" fmla="*/ 2 w 65"/>
                  <a:gd name="T99" fmla="*/ 803 h 927"/>
                  <a:gd name="T100" fmla="*/ 6 w 65"/>
                  <a:gd name="T101" fmla="*/ 899 h 927"/>
                  <a:gd name="T102" fmla="*/ 7 w 65"/>
                  <a:gd name="T103" fmla="*/ 901 h 927"/>
                  <a:gd name="T104" fmla="*/ 6 w 65"/>
                  <a:gd name="T105" fmla="*/ 903 h 927"/>
                  <a:gd name="T106" fmla="*/ 23 w 65"/>
                  <a:gd name="T107" fmla="*/ 926 h 927"/>
                  <a:gd name="T108" fmla="*/ 43 w 65"/>
                  <a:gd name="T109" fmla="*/ 923 h 927"/>
                  <a:gd name="T110" fmla="*/ 58 w 65"/>
                  <a:gd name="T111" fmla="*/ 908 h 927"/>
                  <a:gd name="T112" fmla="*/ 57 w 65"/>
                  <a:gd name="T113" fmla="*/ 814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5" h="927">
                    <a:moveTo>
                      <a:pt x="57" y="814"/>
                    </a:moveTo>
                    <a:cubicBezTo>
                      <a:pt x="55" y="787"/>
                      <a:pt x="54" y="760"/>
                      <a:pt x="52" y="733"/>
                    </a:cubicBezTo>
                    <a:cubicBezTo>
                      <a:pt x="52" y="730"/>
                      <a:pt x="51" y="728"/>
                      <a:pt x="49" y="725"/>
                    </a:cubicBezTo>
                    <a:cubicBezTo>
                      <a:pt x="50" y="721"/>
                      <a:pt x="50" y="717"/>
                      <a:pt x="50" y="712"/>
                    </a:cubicBezTo>
                    <a:cubicBezTo>
                      <a:pt x="52" y="707"/>
                      <a:pt x="53" y="701"/>
                      <a:pt x="54" y="695"/>
                    </a:cubicBezTo>
                    <a:cubicBezTo>
                      <a:pt x="62" y="672"/>
                      <a:pt x="57" y="642"/>
                      <a:pt x="56" y="620"/>
                    </a:cubicBezTo>
                    <a:cubicBezTo>
                      <a:pt x="55" y="600"/>
                      <a:pt x="55" y="579"/>
                      <a:pt x="53" y="558"/>
                    </a:cubicBezTo>
                    <a:cubicBezTo>
                      <a:pt x="53" y="551"/>
                      <a:pt x="53" y="543"/>
                      <a:pt x="53" y="535"/>
                    </a:cubicBezTo>
                    <a:cubicBezTo>
                      <a:pt x="65" y="512"/>
                      <a:pt x="57" y="479"/>
                      <a:pt x="55" y="455"/>
                    </a:cubicBezTo>
                    <a:cubicBezTo>
                      <a:pt x="54" y="437"/>
                      <a:pt x="53" y="417"/>
                      <a:pt x="50" y="398"/>
                    </a:cubicBezTo>
                    <a:cubicBezTo>
                      <a:pt x="51" y="396"/>
                      <a:pt x="52" y="393"/>
                      <a:pt x="51" y="390"/>
                    </a:cubicBezTo>
                    <a:cubicBezTo>
                      <a:pt x="51" y="366"/>
                      <a:pt x="51" y="342"/>
                      <a:pt x="50" y="318"/>
                    </a:cubicBezTo>
                    <a:cubicBezTo>
                      <a:pt x="51" y="302"/>
                      <a:pt x="51" y="286"/>
                      <a:pt x="52" y="270"/>
                    </a:cubicBezTo>
                    <a:cubicBezTo>
                      <a:pt x="52" y="260"/>
                      <a:pt x="53" y="250"/>
                      <a:pt x="53" y="241"/>
                    </a:cubicBezTo>
                    <a:cubicBezTo>
                      <a:pt x="53" y="239"/>
                      <a:pt x="53" y="238"/>
                      <a:pt x="53" y="237"/>
                    </a:cubicBezTo>
                    <a:cubicBezTo>
                      <a:pt x="62" y="211"/>
                      <a:pt x="60" y="182"/>
                      <a:pt x="60" y="156"/>
                    </a:cubicBezTo>
                    <a:cubicBezTo>
                      <a:pt x="59" y="137"/>
                      <a:pt x="60" y="110"/>
                      <a:pt x="55" y="87"/>
                    </a:cubicBezTo>
                    <a:cubicBezTo>
                      <a:pt x="56" y="86"/>
                      <a:pt x="56" y="84"/>
                      <a:pt x="57" y="82"/>
                    </a:cubicBezTo>
                    <a:cubicBezTo>
                      <a:pt x="61" y="64"/>
                      <a:pt x="55" y="41"/>
                      <a:pt x="54" y="21"/>
                    </a:cubicBezTo>
                    <a:cubicBezTo>
                      <a:pt x="54" y="14"/>
                      <a:pt x="47" y="8"/>
                      <a:pt x="41" y="7"/>
                    </a:cubicBezTo>
                    <a:cubicBezTo>
                      <a:pt x="35" y="0"/>
                      <a:pt x="22" y="2"/>
                      <a:pt x="18" y="11"/>
                    </a:cubicBezTo>
                    <a:cubicBezTo>
                      <a:pt x="17" y="8"/>
                      <a:pt x="13" y="8"/>
                      <a:pt x="12" y="11"/>
                    </a:cubicBezTo>
                    <a:cubicBezTo>
                      <a:pt x="12" y="12"/>
                      <a:pt x="11" y="14"/>
                      <a:pt x="11" y="15"/>
                    </a:cubicBezTo>
                    <a:cubicBezTo>
                      <a:pt x="10" y="17"/>
                      <a:pt x="8" y="18"/>
                      <a:pt x="7" y="21"/>
                    </a:cubicBezTo>
                    <a:cubicBezTo>
                      <a:pt x="6" y="28"/>
                      <a:pt x="5" y="35"/>
                      <a:pt x="5" y="42"/>
                    </a:cubicBezTo>
                    <a:cubicBezTo>
                      <a:pt x="4" y="44"/>
                      <a:pt x="3" y="46"/>
                      <a:pt x="3" y="49"/>
                    </a:cubicBezTo>
                    <a:cubicBezTo>
                      <a:pt x="3" y="84"/>
                      <a:pt x="3" y="119"/>
                      <a:pt x="4" y="153"/>
                    </a:cubicBezTo>
                    <a:cubicBezTo>
                      <a:pt x="4" y="157"/>
                      <a:pt x="5" y="160"/>
                      <a:pt x="6" y="162"/>
                    </a:cubicBezTo>
                    <a:cubicBezTo>
                      <a:pt x="6" y="163"/>
                      <a:pt x="6" y="165"/>
                      <a:pt x="6" y="166"/>
                    </a:cubicBezTo>
                    <a:cubicBezTo>
                      <a:pt x="5" y="181"/>
                      <a:pt x="5" y="195"/>
                      <a:pt x="4" y="210"/>
                    </a:cubicBezTo>
                    <a:cubicBezTo>
                      <a:pt x="3" y="228"/>
                      <a:pt x="3" y="247"/>
                      <a:pt x="3" y="265"/>
                    </a:cubicBezTo>
                    <a:cubicBezTo>
                      <a:pt x="3" y="269"/>
                      <a:pt x="2" y="274"/>
                      <a:pt x="2" y="278"/>
                    </a:cubicBezTo>
                    <a:cubicBezTo>
                      <a:pt x="2" y="281"/>
                      <a:pt x="3" y="284"/>
                      <a:pt x="5" y="286"/>
                    </a:cubicBezTo>
                    <a:cubicBezTo>
                      <a:pt x="5" y="298"/>
                      <a:pt x="5" y="311"/>
                      <a:pt x="5" y="323"/>
                    </a:cubicBezTo>
                    <a:cubicBezTo>
                      <a:pt x="5" y="348"/>
                      <a:pt x="5" y="373"/>
                      <a:pt x="6" y="397"/>
                    </a:cubicBezTo>
                    <a:cubicBezTo>
                      <a:pt x="6" y="412"/>
                      <a:pt x="5" y="429"/>
                      <a:pt x="9" y="444"/>
                    </a:cubicBezTo>
                    <a:cubicBezTo>
                      <a:pt x="9" y="450"/>
                      <a:pt x="8" y="456"/>
                      <a:pt x="8" y="461"/>
                    </a:cubicBezTo>
                    <a:cubicBezTo>
                      <a:pt x="7" y="463"/>
                      <a:pt x="6" y="466"/>
                      <a:pt x="6" y="468"/>
                    </a:cubicBezTo>
                    <a:cubicBezTo>
                      <a:pt x="6" y="468"/>
                      <a:pt x="5" y="468"/>
                      <a:pt x="5" y="468"/>
                    </a:cubicBezTo>
                    <a:cubicBezTo>
                      <a:pt x="5" y="487"/>
                      <a:pt x="5" y="506"/>
                      <a:pt x="6" y="525"/>
                    </a:cubicBezTo>
                    <a:cubicBezTo>
                      <a:pt x="6" y="528"/>
                      <a:pt x="6" y="530"/>
                      <a:pt x="6" y="533"/>
                    </a:cubicBezTo>
                    <a:cubicBezTo>
                      <a:pt x="6" y="535"/>
                      <a:pt x="6" y="537"/>
                      <a:pt x="6" y="539"/>
                    </a:cubicBezTo>
                    <a:cubicBezTo>
                      <a:pt x="5" y="559"/>
                      <a:pt x="6" y="579"/>
                      <a:pt x="6" y="598"/>
                    </a:cubicBezTo>
                    <a:cubicBezTo>
                      <a:pt x="6" y="601"/>
                      <a:pt x="6" y="604"/>
                      <a:pt x="6" y="608"/>
                    </a:cubicBezTo>
                    <a:cubicBezTo>
                      <a:pt x="6" y="611"/>
                      <a:pt x="7" y="614"/>
                      <a:pt x="8" y="616"/>
                    </a:cubicBezTo>
                    <a:cubicBezTo>
                      <a:pt x="8" y="628"/>
                      <a:pt x="7" y="640"/>
                      <a:pt x="8" y="652"/>
                    </a:cubicBezTo>
                    <a:cubicBezTo>
                      <a:pt x="8" y="666"/>
                      <a:pt x="8" y="680"/>
                      <a:pt x="8" y="695"/>
                    </a:cubicBezTo>
                    <a:cubicBezTo>
                      <a:pt x="4" y="697"/>
                      <a:pt x="0" y="702"/>
                      <a:pt x="1" y="708"/>
                    </a:cubicBezTo>
                    <a:cubicBezTo>
                      <a:pt x="2" y="737"/>
                      <a:pt x="3" y="765"/>
                      <a:pt x="4" y="794"/>
                    </a:cubicBezTo>
                    <a:cubicBezTo>
                      <a:pt x="2" y="796"/>
                      <a:pt x="1" y="799"/>
                      <a:pt x="2" y="803"/>
                    </a:cubicBezTo>
                    <a:cubicBezTo>
                      <a:pt x="3" y="835"/>
                      <a:pt x="5" y="867"/>
                      <a:pt x="6" y="899"/>
                    </a:cubicBezTo>
                    <a:cubicBezTo>
                      <a:pt x="6" y="900"/>
                      <a:pt x="7" y="900"/>
                      <a:pt x="7" y="901"/>
                    </a:cubicBezTo>
                    <a:cubicBezTo>
                      <a:pt x="6" y="902"/>
                      <a:pt x="6" y="903"/>
                      <a:pt x="6" y="903"/>
                    </a:cubicBezTo>
                    <a:cubicBezTo>
                      <a:pt x="0" y="916"/>
                      <a:pt x="10" y="927"/>
                      <a:pt x="23" y="926"/>
                    </a:cubicBezTo>
                    <a:cubicBezTo>
                      <a:pt x="29" y="925"/>
                      <a:pt x="36" y="924"/>
                      <a:pt x="43" y="923"/>
                    </a:cubicBezTo>
                    <a:cubicBezTo>
                      <a:pt x="52" y="923"/>
                      <a:pt x="57" y="917"/>
                      <a:pt x="58" y="908"/>
                    </a:cubicBezTo>
                    <a:cubicBezTo>
                      <a:pt x="62" y="878"/>
                      <a:pt x="62" y="845"/>
                      <a:pt x="57" y="814"/>
                    </a:cubicBezTo>
                  </a:path>
                </a:pathLst>
              </a:custGeom>
              <a:solidFill>
                <a:srgbClr val="B3B3B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20"/>
              <p:cNvSpPr/>
              <p:nvPr/>
            </p:nvSpPr>
            <p:spPr bwMode="auto">
              <a:xfrm>
                <a:off x="4899026" y="3208338"/>
                <a:ext cx="417513" cy="222250"/>
              </a:xfrm>
              <a:custGeom>
                <a:avLst/>
                <a:gdLst>
                  <a:gd name="T0" fmla="*/ 147 w 154"/>
                  <a:gd name="T1" fmla="*/ 2 h 82"/>
                  <a:gd name="T2" fmla="*/ 73 w 154"/>
                  <a:gd name="T3" fmla="*/ 29 h 82"/>
                  <a:gd name="T4" fmla="*/ 5 w 154"/>
                  <a:gd name="T5" fmla="*/ 70 h 82"/>
                  <a:gd name="T6" fmla="*/ 11 w 154"/>
                  <a:gd name="T7" fmla="*/ 81 h 82"/>
                  <a:gd name="T8" fmla="*/ 80 w 154"/>
                  <a:gd name="T9" fmla="*/ 50 h 82"/>
                  <a:gd name="T10" fmla="*/ 150 w 154"/>
                  <a:gd name="T11" fmla="*/ 9 h 82"/>
                  <a:gd name="T12" fmla="*/ 147 w 154"/>
                  <a:gd name="T13" fmla="*/ 2 h 82"/>
                </a:gdLst>
                <a:ahLst/>
                <a:cxnLst>
                  <a:cxn ang="0">
                    <a:pos x="T0" y="T1"/>
                  </a:cxn>
                  <a:cxn ang="0">
                    <a:pos x="T2" y="T3"/>
                  </a:cxn>
                  <a:cxn ang="0">
                    <a:pos x="T4" y="T5"/>
                  </a:cxn>
                  <a:cxn ang="0">
                    <a:pos x="T6" y="T7"/>
                  </a:cxn>
                  <a:cxn ang="0">
                    <a:pos x="T8" y="T9"/>
                  </a:cxn>
                  <a:cxn ang="0">
                    <a:pos x="T10" y="T11"/>
                  </a:cxn>
                  <a:cxn ang="0">
                    <a:pos x="T12" y="T13"/>
                  </a:cxn>
                </a:cxnLst>
                <a:rect l="0" t="0" r="r" b="b"/>
                <a:pathLst>
                  <a:path w="154" h="82">
                    <a:moveTo>
                      <a:pt x="147" y="2"/>
                    </a:moveTo>
                    <a:cubicBezTo>
                      <a:pt x="121" y="8"/>
                      <a:pt x="97" y="18"/>
                      <a:pt x="73" y="29"/>
                    </a:cubicBezTo>
                    <a:cubicBezTo>
                      <a:pt x="50" y="40"/>
                      <a:pt x="23" y="51"/>
                      <a:pt x="5" y="70"/>
                    </a:cubicBezTo>
                    <a:cubicBezTo>
                      <a:pt x="0" y="75"/>
                      <a:pt x="5" y="82"/>
                      <a:pt x="11" y="81"/>
                    </a:cubicBezTo>
                    <a:cubicBezTo>
                      <a:pt x="36" y="76"/>
                      <a:pt x="59" y="61"/>
                      <a:pt x="80" y="50"/>
                    </a:cubicBezTo>
                    <a:cubicBezTo>
                      <a:pt x="104" y="38"/>
                      <a:pt x="128" y="25"/>
                      <a:pt x="150" y="9"/>
                    </a:cubicBezTo>
                    <a:cubicBezTo>
                      <a:pt x="154" y="6"/>
                      <a:pt x="152" y="0"/>
                      <a:pt x="147" y="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21"/>
              <p:cNvSpPr/>
              <p:nvPr/>
            </p:nvSpPr>
            <p:spPr bwMode="auto">
              <a:xfrm>
                <a:off x="5067301" y="3506788"/>
                <a:ext cx="420688" cy="114300"/>
              </a:xfrm>
              <a:custGeom>
                <a:avLst/>
                <a:gdLst>
                  <a:gd name="T0" fmla="*/ 148 w 155"/>
                  <a:gd name="T1" fmla="*/ 0 h 42"/>
                  <a:gd name="T2" fmla="*/ 78 w 155"/>
                  <a:gd name="T3" fmla="*/ 8 h 42"/>
                  <a:gd name="T4" fmla="*/ 5 w 155"/>
                  <a:gd name="T5" fmla="*/ 22 h 42"/>
                  <a:gd name="T6" fmla="*/ 5 w 155"/>
                  <a:gd name="T7" fmla="*/ 32 h 42"/>
                  <a:gd name="T8" fmla="*/ 150 w 155"/>
                  <a:gd name="T9" fmla="*/ 9 h 42"/>
                  <a:gd name="T10" fmla="*/ 148 w 155"/>
                  <a:gd name="T11" fmla="*/ 0 h 42"/>
                </a:gdLst>
                <a:ahLst/>
                <a:cxnLst>
                  <a:cxn ang="0">
                    <a:pos x="T0" y="T1"/>
                  </a:cxn>
                  <a:cxn ang="0">
                    <a:pos x="T2" y="T3"/>
                  </a:cxn>
                  <a:cxn ang="0">
                    <a:pos x="T4" y="T5"/>
                  </a:cxn>
                  <a:cxn ang="0">
                    <a:pos x="T6" y="T7"/>
                  </a:cxn>
                  <a:cxn ang="0">
                    <a:pos x="T8" y="T9"/>
                  </a:cxn>
                  <a:cxn ang="0">
                    <a:pos x="T10" y="T11"/>
                  </a:cxn>
                </a:cxnLst>
                <a:rect l="0" t="0" r="r" b="b"/>
                <a:pathLst>
                  <a:path w="155" h="42">
                    <a:moveTo>
                      <a:pt x="148" y="0"/>
                    </a:moveTo>
                    <a:cubicBezTo>
                      <a:pt x="125" y="1"/>
                      <a:pt x="101" y="4"/>
                      <a:pt x="78" y="8"/>
                    </a:cubicBezTo>
                    <a:cubicBezTo>
                      <a:pt x="54" y="12"/>
                      <a:pt x="28" y="14"/>
                      <a:pt x="5" y="22"/>
                    </a:cubicBezTo>
                    <a:cubicBezTo>
                      <a:pt x="0" y="24"/>
                      <a:pt x="0" y="31"/>
                      <a:pt x="5" y="32"/>
                    </a:cubicBezTo>
                    <a:cubicBezTo>
                      <a:pt x="51" y="42"/>
                      <a:pt x="108" y="30"/>
                      <a:pt x="150" y="9"/>
                    </a:cubicBezTo>
                    <a:cubicBezTo>
                      <a:pt x="155" y="7"/>
                      <a:pt x="153" y="0"/>
                      <a:pt x="148" y="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22"/>
              <p:cNvSpPr/>
              <p:nvPr/>
            </p:nvSpPr>
            <p:spPr bwMode="auto">
              <a:xfrm>
                <a:off x="5205413" y="3767138"/>
                <a:ext cx="466725" cy="80963"/>
              </a:xfrm>
              <a:custGeom>
                <a:avLst/>
                <a:gdLst>
                  <a:gd name="T0" fmla="*/ 165 w 172"/>
                  <a:gd name="T1" fmla="*/ 8 h 30"/>
                  <a:gd name="T2" fmla="*/ 93 w 172"/>
                  <a:gd name="T3" fmla="*/ 4 h 30"/>
                  <a:gd name="T4" fmla="*/ 15 w 172"/>
                  <a:gd name="T5" fmla="*/ 0 h 30"/>
                  <a:gd name="T6" fmla="*/ 12 w 172"/>
                  <a:gd name="T7" fmla="*/ 22 h 30"/>
                  <a:gd name="T8" fmla="*/ 89 w 172"/>
                  <a:gd name="T9" fmla="*/ 29 h 30"/>
                  <a:gd name="T10" fmla="*/ 165 w 172"/>
                  <a:gd name="T11" fmla="*/ 21 h 30"/>
                  <a:gd name="T12" fmla="*/ 165 w 172"/>
                  <a:gd name="T13" fmla="*/ 8 h 30"/>
                </a:gdLst>
                <a:ahLst/>
                <a:cxnLst>
                  <a:cxn ang="0">
                    <a:pos x="T0" y="T1"/>
                  </a:cxn>
                  <a:cxn ang="0">
                    <a:pos x="T2" y="T3"/>
                  </a:cxn>
                  <a:cxn ang="0">
                    <a:pos x="T4" y="T5"/>
                  </a:cxn>
                  <a:cxn ang="0">
                    <a:pos x="T6" y="T7"/>
                  </a:cxn>
                  <a:cxn ang="0">
                    <a:pos x="T8" y="T9"/>
                  </a:cxn>
                  <a:cxn ang="0">
                    <a:pos x="T10" y="T11"/>
                  </a:cxn>
                  <a:cxn ang="0">
                    <a:pos x="T12" y="T13"/>
                  </a:cxn>
                </a:cxnLst>
                <a:rect l="0" t="0" r="r" b="b"/>
                <a:pathLst>
                  <a:path w="172" h="30">
                    <a:moveTo>
                      <a:pt x="165" y="8"/>
                    </a:moveTo>
                    <a:cubicBezTo>
                      <a:pt x="142" y="2"/>
                      <a:pt x="117" y="4"/>
                      <a:pt x="93" y="4"/>
                    </a:cubicBezTo>
                    <a:cubicBezTo>
                      <a:pt x="67" y="3"/>
                      <a:pt x="41" y="2"/>
                      <a:pt x="15" y="0"/>
                    </a:cubicBezTo>
                    <a:cubicBezTo>
                      <a:pt x="3" y="0"/>
                      <a:pt x="0" y="20"/>
                      <a:pt x="12" y="22"/>
                    </a:cubicBezTo>
                    <a:cubicBezTo>
                      <a:pt x="37" y="26"/>
                      <a:pt x="63" y="29"/>
                      <a:pt x="89" y="29"/>
                    </a:cubicBezTo>
                    <a:cubicBezTo>
                      <a:pt x="114" y="29"/>
                      <a:pt x="141" y="30"/>
                      <a:pt x="165" y="21"/>
                    </a:cubicBezTo>
                    <a:cubicBezTo>
                      <a:pt x="171" y="19"/>
                      <a:pt x="172" y="9"/>
                      <a:pt x="165" y="8"/>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23"/>
              <p:cNvSpPr/>
              <p:nvPr/>
            </p:nvSpPr>
            <p:spPr bwMode="auto">
              <a:xfrm>
                <a:off x="5332413" y="3994150"/>
                <a:ext cx="542925" cy="166688"/>
              </a:xfrm>
              <a:custGeom>
                <a:avLst/>
                <a:gdLst>
                  <a:gd name="T0" fmla="*/ 194 w 200"/>
                  <a:gd name="T1" fmla="*/ 32 h 61"/>
                  <a:gd name="T2" fmla="*/ 14 w 200"/>
                  <a:gd name="T3" fmla="*/ 3 h 61"/>
                  <a:gd name="T4" fmla="*/ 8 w 200"/>
                  <a:gd name="T5" fmla="*/ 18 h 61"/>
                  <a:gd name="T6" fmla="*/ 195 w 200"/>
                  <a:gd name="T7" fmla="*/ 41 h 61"/>
                  <a:gd name="T8" fmla="*/ 194 w 200"/>
                  <a:gd name="T9" fmla="*/ 32 h 61"/>
                </a:gdLst>
                <a:ahLst/>
                <a:cxnLst>
                  <a:cxn ang="0">
                    <a:pos x="T0" y="T1"/>
                  </a:cxn>
                  <a:cxn ang="0">
                    <a:pos x="T2" y="T3"/>
                  </a:cxn>
                  <a:cxn ang="0">
                    <a:pos x="T4" y="T5"/>
                  </a:cxn>
                  <a:cxn ang="0">
                    <a:pos x="T6" y="T7"/>
                  </a:cxn>
                  <a:cxn ang="0">
                    <a:pos x="T8" y="T9"/>
                  </a:cxn>
                </a:cxnLst>
                <a:rect l="0" t="0" r="r" b="b"/>
                <a:pathLst>
                  <a:path w="200" h="61">
                    <a:moveTo>
                      <a:pt x="194" y="32"/>
                    </a:moveTo>
                    <a:cubicBezTo>
                      <a:pt x="131" y="35"/>
                      <a:pt x="73" y="23"/>
                      <a:pt x="14" y="3"/>
                    </a:cubicBezTo>
                    <a:cubicBezTo>
                      <a:pt x="5" y="0"/>
                      <a:pt x="0" y="13"/>
                      <a:pt x="8" y="18"/>
                    </a:cubicBezTo>
                    <a:cubicBezTo>
                      <a:pt x="62" y="55"/>
                      <a:pt x="134" y="61"/>
                      <a:pt x="195" y="41"/>
                    </a:cubicBezTo>
                    <a:cubicBezTo>
                      <a:pt x="200" y="39"/>
                      <a:pt x="199" y="32"/>
                      <a:pt x="194" y="3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26"/>
              <p:cNvSpPr/>
              <p:nvPr/>
            </p:nvSpPr>
            <p:spPr bwMode="auto">
              <a:xfrm>
                <a:off x="5313363" y="4729163"/>
                <a:ext cx="377825" cy="322263"/>
              </a:xfrm>
              <a:custGeom>
                <a:avLst/>
                <a:gdLst>
                  <a:gd name="T0" fmla="*/ 135 w 139"/>
                  <a:gd name="T1" fmla="*/ 110 h 119"/>
                  <a:gd name="T2" fmla="*/ 20 w 139"/>
                  <a:gd name="T3" fmla="*/ 8 h 119"/>
                  <a:gd name="T4" fmla="*/ 5 w 139"/>
                  <a:gd name="T5" fmla="*/ 17 h 119"/>
                  <a:gd name="T6" fmla="*/ 132 w 139"/>
                  <a:gd name="T7" fmla="*/ 118 h 119"/>
                  <a:gd name="T8" fmla="*/ 135 w 139"/>
                  <a:gd name="T9" fmla="*/ 110 h 119"/>
                </a:gdLst>
                <a:ahLst/>
                <a:cxnLst>
                  <a:cxn ang="0">
                    <a:pos x="T0" y="T1"/>
                  </a:cxn>
                  <a:cxn ang="0">
                    <a:pos x="T2" y="T3"/>
                  </a:cxn>
                  <a:cxn ang="0">
                    <a:pos x="T4" y="T5"/>
                  </a:cxn>
                  <a:cxn ang="0">
                    <a:pos x="T6" y="T7"/>
                  </a:cxn>
                  <a:cxn ang="0">
                    <a:pos x="T8" y="T9"/>
                  </a:cxn>
                </a:cxnLst>
                <a:rect l="0" t="0" r="r" b="b"/>
                <a:pathLst>
                  <a:path w="139" h="119">
                    <a:moveTo>
                      <a:pt x="135" y="110"/>
                    </a:moveTo>
                    <a:cubicBezTo>
                      <a:pt x="93" y="80"/>
                      <a:pt x="50" y="51"/>
                      <a:pt x="20" y="8"/>
                    </a:cubicBezTo>
                    <a:cubicBezTo>
                      <a:pt x="14" y="0"/>
                      <a:pt x="0" y="7"/>
                      <a:pt x="5" y="17"/>
                    </a:cubicBezTo>
                    <a:cubicBezTo>
                      <a:pt x="34" y="65"/>
                      <a:pt x="75" y="108"/>
                      <a:pt x="132" y="118"/>
                    </a:cubicBezTo>
                    <a:cubicBezTo>
                      <a:pt x="137" y="119"/>
                      <a:pt x="139" y="113"/>
                      <a:pt x="135" y="11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27"/>
              <p:cNvSpPr/>
              <p:nvPr/>
            </p:nvSpPr>
            <p:spPr bwMode="auto">
              <a:xfrm>
                <a:off x="5243513" y="4959350"/>
                <a:ext cx="290513" cy="360363"/>
              </a:xfrm>
              <a:custGeom>
                <a:avLst/>
                <a:gdLst>
                  <a:gd name="T0" fmla="*/ 106 w 107"/>
                  <a:gd name="T1" fmla="*/ 123 h 133"/>
                  <a:gd name="T2" fmla="*/ 69 w 107"/>
                  <a:gd name="T3" fmla="*/ 66 h 133"/>
                  <a:gd name="T4" fmla="*/ 17 w 107"/>
                  <a:gd name="T5" fmla="*/ 7 h 133"/>
                  <a:gd name="T6" fmla="*/ 5 w 107"/>
                  <a:gd name="T7" fmla="*/ 16 h 133"/>
                  <a:gd name="T8" fmla="*/ 50 w 107"/>
                  <a:gd name="T9" fmla="*/ 81 h 133"/>
                  <a:gd name="T10" fmla="*/ 96 w 107"/>
                  <a:gd name="T11" fmla="*/ 130 h 133"/>
                  <a:gd name="T12" fmla="*/ 106 w 107"/>
                  <a:gd name="T13" fmla="*/ 123 h 133"/>
                </a:gdLst>
                <a:ahLst/>
                <a:cxnLst>
                  <a:cxn ang="0">
                    <a:pos x="T0" y="T1"/>
                  </a:cxn>
                  <a:cxn ang="0">
                    <a:pos x="T2" y="T3"/>
                  </a:cxn>
                  <a:cxn ang="0">
                    <a:pos x="T4" y="T5"/>
                  </a:cxn>
                  <a:cxn ang="0">
                    <a:pos x="T6" y="T7"/>
                  </a:cxn>
                  <a:cxn ang="0">
                    <a:pos x="T8" y="T9"/>
                  </a:cxn>
                  <a:cxn ang="0">
                    <a:pos x="T10" y="T11"/>
                  </a:cxn>
                  <a:cxn ang="0">
                    <a:pos x="T12" y="T13"/>
                  </a:cxn>
                </a:cxnLst>
                <a:rect l="0" t="0" r="r" b="b"/>
                <a:pathLst>
                  <a:path w="107" h="133">
                    <a:moveTo>
                      <a:pt x="106" y="123"/>
                    </a:moveTo>
                    <a:cubicBezTo>
                      <a:pt x="99" y="101"/>
                      <a:pt x="83" y="84"/>
                      <a:pt x="69" y="66"/>
                    </a:cubicBezTo>
                    <a:cubicBezTo>
                      <a:pt x="52" y="46"/>
                      <a:pt x="34" y="27"/>
                      <a:pt x="17" y="7"/>
                    </a:cubicBezTo>
                    <a:cubicBezTo>
                      <a:pt x="12" y="0"/>
                      <a:pt x="0" y="9"/>
                      <a:pt x="5" y="16"/>
                    </a:cubicBezTo>
                    <a:cubicBezTo>
                      <a:pt x="21" y="38"/>
                      <a:pt x="35" y="60"/>
                      <a:pt x="50" y="81"/>
                    </a:cubicBezTo>
                    <a:cubicBezTo>
                      <a:pt x="64" y="98"/>
                      <a:pt x="77" y="118"/>
                      <a:pt x="96" y="130"/>
                    </a:cubicBezTo>
                    <a:cubicBezTo>
                      <a:pt x="101" y="133"/>
                      <a:pt x="107" y="128"/>
                      <a:pt x="106" y="12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28"/>
              <p:cNvSpPr/>
              <p:nvPr/>
            </p:nvSpPr>
            <p:spPr bwMode="auto">
              <a:xfrm>
                <a:off x="5097463" y="5103813"/>
                <a:ext cx="211138" cy="444500"/>
              </a:xfrm>
              <a:custGeom>
                <a:avLst/>
                <a:gdLst>
                  <a:gd name="T0" fmla="*/ 55 w 78"/>
                  <a:gd name="T1" fmla="*/ 80 h 164"/>
                  <a:gd name="T2" fmla="*/ 19 w 78"/>
                  <a:gd name="T3" fmla="*/ 7 h 164"/>
                  <a:gd name="T4" fmla="*/ 3 w 78"/>
                  <a:gd name="T5" fmla="*/ 14 h 164"/>
                  <a:gd name="T6" fmla="*/ 34 w 78"/>
                  <a:gd name="T7" fmla="*/ 89 h 164"/>
                  <a:gd name="T8" fmla="*/ 65 w 78"/>
                  <a:gd name="T9" fmla="*/ 159 h 164"/>
                  <a:gd name="T10" fmla="*/ 78 w 78"/>
                  <a:gd name="T11" fmla="*/ 156 h 164"/>
                  <a:gd name="T12" fmla="*/ 55 w 78"/>
                  <a:gd name="T13" fmla="*/ 80 h 164"/>
                </a:gdLst>
                <a:ahLst/>
                <a:cxnLst>
                  <a:cxn ang="0">
                    <a:pos x="T0" y="T1"/>
                  </a:cxn>
                  <a:cxn ang="0">
                    <a:pos x="T2" y="T3"/>
                  </a:cxn>
                  <a:cxn ang="0">
                    <a:pos x="T4" y="T5"/>
                  </a:cxn>
                  <a:cxn ang="0">
                    <a:pos x="T6" y="T7"/>
                  </a:cxn>
                  <a:cxn ang="0">
                    <a:pos x="T8" y="T9"/>
                  </a:cxn>
                  <a:cxn ang="0">
                    <a:pos x="T10" y="T11"/>
                  </a:cxn>
                  <a:cxn ang="0">
                    <a:pos x="T12" y="T13"/>
                  </a:cxn>
                </a:cxnLst>
                <a:rect l="0" t="0" r="r" b="b"/>
                <a:pathLst>
                  <a:path w="78" h="164">
                    <a:moveTo>
                      <a:pt x="55" y="80"/>
                    </a:moveTo>
                    <a:cubicBezTo>
                      <a:pt x="44" y="55"/>
                      <a:pt x="33" y="30"/>
                      <a:pt x="19" y="7"/>
                    </a:cubicBezTo>
                    <a:cubicBezTo>
                      <a:pt x="14" y="0"/>
                      <a:pt x="0" y="5"/>
                      <a:pt x="3" y="14"/>
                    </a:cubicBezTo>
                    <a:cubicBezTo>
                      <a:pt x="13" y="39"/>
                      <a:pt x="24" y="64"/>
                      <a:pt x="34" y="89"/>
                    </a:cubicBezTo>
                    <a:cubicBezTo>
                      <a:pt x="43" y="113"/>
                      <a:pt x="50" y="139"/>
                      <a:pt x="65" y="159"/>
                    </a:cubicBezTo>
                    <a:cubicBezTo>
                      <a:pt x="69" y="164"/>
                      <a:pt x="78" y="163"/>
                      <a:pt x="78" y="156"/>
                    </a:cubicBezTo>
                    <a:cubicBezTo>
                      <a:pt x="77" y="130"/>
                      <a:pt x="65" y="104"/>
                      <a:pt x="55" y="8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29"/>
              <p:cNvSpPr/>
              <p:nvPr/>
            </p:nvSpPr>
            <p:spPr bwMode="auto">
              <a:xfrm>
                <a:off x="4910138" y="5254625"/>
                <a:ext cx="184150" cy="401638"/>
              </a:xfrm>
              <a:custGeom>
                <a:avLst/>
                <a:gdLst>
                  <a:gd name="T0" fmla="*/ 43 w 68"/>
                  <a:gd name="T1" fmla="*/ 65 h 148"/>
                  <a:gd name="T2" fmla="*/ 7 w 68"/>
                  <a:gd name="T3" fmla="*/ 1 h 148"/>
                  <a:gd name="T4" fmla="*/ 5 w 68"/>
                  <a:gd name="T5" fmla="*/ 1 h 148"/>
                  <a:gd name="T6" fmla="*/ 24 w 68"/>
                  <a:gd name="T7" fmla="*/ 73 h 148"/>
                  <a:gd name="T8" fmla="*/ 57 w 68"/>
                  <a:gd name="T9" fmla="*/ 144 h 148"/>
                  <a:gd name="T10" fmla="*/ 68 w 68"/>
                  <a:gd name="T11" fmla="*/ 140 h 148"/>
                  <a:gd name="T12" fmla="*/ 43 w 68"/>
                  <a:gd name="T13" fmla="*/ 65 h 148"/>
                </a:gdLst>
                <a:ahLst/>
                <a:cxnLst>
                  <a:cxn ang="0">
                    <a:pos x="T0" y="T1"/>
                  </a:cxn>
                  <a:cxn ang="0">
                    <a:pos x="T2" y="T3"/>
                  </a:cxn>
                  <a:cxn ang="0">
                    <a:pos x="T4" y="T5"/>
                  </a:cxn>
                  <a:cxn ang="0">
                    <a:pos x="T6" y="T7"/>
                  </a:cxn>
                  <a:cxn ang="0">
                    <a:pos x="T8" y="T9"/>
                  </a:cxn>
                  <a:cxn ang="0">
                    <a:pos x="T10" y="T11"/>
                  </a:cxn>
                  <a:cxn ang="0">
                    <a:pos x="T12" y="T13"/>
                  </a:cxn>
                </a:cxnLst>
                <a:rect l="0" t="0" r="r" b="b"/>
                <a:pathLst>
                  <a:path w="68" h="148">
                    <a:moveTo>
                      <a:pt x="43" y="65"/>
                    </a:moveTo>
                    <a:cubicBezTo>
                      <a:pt x="34" y="45"/>
                      <a:pt x="26" y="14"/>
                      <a:pt x="7" y="1"/>
                    </a:cubicBezTo>
                    <a:cubicBezTo>
                      <a:pt x="6" y="0"/>
                      <a:pt x="5" y="1"/>
                      <a:pt x="5" y="1"/>
                    </a:cubicBezTo>
                    <a:cubicBezTo>
                      <a:pt x="0" y="24"/>
                      <a:pt x="16" y="53"/>
                      <a:pt x="24" y="73"/>
                    </a:cubicBezTo>
                    <a:cubicBezTo>
                      <a:pt x="32" y="96"/>
                      <a:pt x="40" y="126"/>
                      <a:pt x="57" y="144"/>
                    </a:cubicBezTo>
                    <a:cubicBezTo>
                      <a:pt x="60" y="148"/>
                      <a:pt x="68" y="145"/>
                      <a:pt x="68" y="140"/>
                    </a:cubicBezTo>
                    <a:cubicBezTo>
                      <a:pt x="68" y="115"/>
                      <a:pt x="52" y="88"/>
                      <a:pt x="43" y="65"/>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0"/>
              <p:cNvSpPr/>
              <p:nvPr/>
            </p:nvSpPr>
            <p:spPr bwMode="auto">
              <a:xfrm>
                <a:off x="4729163" y="5327650"/>
                <a:ext cx="127000" cy="469900"/>
              </a:xfrm>
              <a:custGeom>
                <a:avLst/>
                <a:gdLst>
                  <a:gd name="T0" fmla="*/ 37 w 47"/>
                  <a:gd name="T1" fmla="*/ 93 h 173"/>
                  <a:gd name="T2" fmla="*/ 18 w 47"/>
                  <a:gd name="T3" fmla="*/ 11 h 173"/>
                  <a:gd name="T4" fmla="*/ 2 w 47"/>
                  <a:gd name="T5" fmla="*/ 15 h 173"/>
                  <a:gd name="T6" fmla="*/ 15 w 47"/>
                  <a:gd name="T7" fmla="*/ 95 h 173"/>
                  <a:gd name="T8" fmla="*/ 31 w 47"/>
                  <a:gd name="T9" fmla="*/ 168 h 173"/>
                  <a:gd name="T10" fmla="*/ 43 w 47"/>
                  <a:gd name="T11" fmla="*/ 167 h 173"/>
                  <a:gd name="T12" fmla="*/ 37 w 47"/>
                  <a:gd name="T13" fmla="*/ 93 h 173"/>
                </a:gdLst>
                <a:ahLst/>
                <a:cxnLst>
                  <a:cxn ang="0">
                    <a:pos x="T0" y="T1"/>
                  </a:cxn>
                  <a:cxn ang="0">
                    <a:pos x="T2" y="T3"/>
                  </a:cxn>
                  <a:cxn ang="0">
                    <a:pos x="T4" y="T5"/>
                  </a:cxn>
                  <a:cxn ang="0">
                    <a:pos x="T6" y="T7"/>
                  </a:cxn>
                  <a:cxn ang="0">
                    <a:pos x="T8" y="T9"/>
                  </a:cxn>
                  <a:cxn ang="0">
                    <a:pos x="T10" y="T11"/>
                  </a:cxn>
                  <a:cxn ang="0">
                    <a:pos x="T12" y="T13"/>
                  </a:cxn>
                </a:cxnLst>
                <a:rect l="0" t="0" r="r" b="b"/>
                <a:pathLst>
                  <a:path w="47" h="173">
                    <a:moveTo>
                      <a:pt x="37" y="93"/>
                    </a:moveTo>
                    <a:cubicBezTo>
                      <a:pt x="32" y="65"/>
                      <a:pt x="25" y="38"/>
                      <a:pt x="18" y="11"/>
                    </a:cubicBezTo>
                    <a:cubicBezTo>
                      <a:pt x="15" y="0"/>
                      <a:pt x="0" y="5"/>
                      <a:pt x="2" y="15"/>
                    </a:cubicBezTo>
                    <a:cubicBezTo>
                      <a:pt x="7" y="42"/>
                      <a:pt x="11" y="69"/>
                      <a:pt x="15" y="95"/>
                    </a:cubicBezTo>
                    <a:cubicBezTo>
                      <a:pt x="19" y="120"/>
                      <a:pt x="20" y="146"/>
                      <a:pt x="31" y="168"/>
                    </a:cubicBezTo>
                    <a:cubicBezTo>
                      <a:pt x="33" y="173"/>
                      <a:pt x="42" y="172"/>
                      <a:pt x="43" y="167"/>
                    </a:cubicBezTo>
                    <a:cubicBezTo>
                      <a:pt x="47" y="143"/>
                      <a:pt x="41" y="117"/>
                      <a:pt x="37" y="9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1"/>
              <p:cNvSpPr/>
              <p:nvPr/>
            </p:nvSpPr>
            <p:spPr bwMode="auto">
              <a:xfrm>
                <a:off x="4487863" y="5380038"/>
                <a:ext cx="96838" cy="584200"/>
              </a:xfrm>
              <a:custGeom>
                <a:avLst/>
                <a:gdLst>
                  <a:gd name="T0" fmla="*/ 29 w 36"/>
                  <a:gd name="T1" fmla="*/ 110 h 216"/>
                  <a:gd name="T2" fmla="*/ 15 w 36"/>
                  <a:gd name="T3" fmla="*/ 8 h 216"/>
                  <a:gd name="T4" fmla="*/ 1 w 36"/>
                  <a:gd name="T5" fmla="*/ 10 h 216"/>
                  <a:gd name="T6" fmla="*/ 8 w 36"/>
                  <a:gd name="T7" fmla="*/ 114 h 216"/>
                  <a:gd name="T8" fmla="*/ 17 w 36"/>
                  <a:gd name="T9" fmla="*/ 211 h 216"/>
                  <a:gd name="T10" fmla="*/ 26 w 36"/>
                  <a:gd name="T11" fmla="*/ 211 h 216"/>
                  <a:gd name="T12" fmla="*/ 29 w 36"/>
                  <a:gd name="T13" fmla="*/ 110 h 216"/>
                </a:gdLst>
                <a:ahLst/>
                <a:cxnLst>
                  <a:cxn ang="0">
                    <a:pos x="T0" y="T1"/>
                  </a:cxn>
                  <a:cxn ang="0">
                    <a:pos x="T2" y="T3"/>
                  </a:cxn>
                  <a:cxn ang="0">
                    <a:pos x="T4" y="T5"/>
                  </a:cxn>
                  <a:cxn ang="0">
                    <a:pos x="T6" y="T7"/>
                  </a:cxn>
                  <a:cxn ang="0">
                    <a:pos x="T8" y="T9"/>
                  </a:cxn>
                  <a:cxn ang="0">
                    <a:pos x="T10" y="T11"/>
                  </a:cxn>
                  <a:cxn ang="0">
                    <a:pos x="T12" y="T13"/>
                  </a:cxn>
                </a:cxnLst>
                <a:rect l="0" t="0" r="r" b="b"/>
                <a:pathLst>
                  <a:path w="36" h="216">
                    <a:moveTo>
                      <a:pt x="29" y="110"/>
                    </a:moveTo>
                    <a:cubicBezTo>
                      <a:pt x="26" y="76"/>
                      <a:pt x="22" y="42"/>
                      <a:pt x="15" y="8"/>
                    </a:cubicBezTo>
                    <a:cubicBezTo>
                      <a:pt x="14" y="0"/>
                      <a:pt x="0" y="2"/>
                      <a:pt x="1" y="10"/>
                    </a:cubicBezTo>
                    <a:cubicBezTo>
                      <a:pt x="3" y="44"/>
                      <a:pt x="6" y="79"/>
                      <a:pt x="8" y="114"/>
                    </a:cubicBezTo>
                    <a:cubicBezTo>
                      <a:pt x="9" y="146"/>
                      <a:pt x="8" y="180"/>
                      <a:pt x="17" y="211"/>
                    </a:cubicBezTo>
                    <a:cubicBezTo>
                      <a:pt x="19" y="215"/>
                      <a:pt x="25" y="216"/>
                      <a:pt x="26" y="211"/>
                    </a:cubicBezTo>
                    <a:cubicBezTo>
                      <a:pt x="36" y="178"/>
                      <a:pt x="32" y="143"/>
                      <a:pt x="29" y="11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2"/>
              <p:cNvSpPr/>
              <p:nvPr/>
            </p:nvSpPr>
            <p:spPr bwMode="auto">
              <a:xfrm>
                <a:off x="4184651" y="5387975"/>
                <a:ext cx="157163" cy="574675"/>
              </a:xfrm>
              <a:custGeom>
                <a:avLst/>
                <a:gdLst>
                  <a:gd name="T0" fmla="*/ 55 w 58"/>
                  <a:gd name="T1" fmla="*/ 11 h 212"/>
                  <a:gd name="T2" fmla="*/ 39 w 58"/>
                  <a:gd name="T3" fmla="*/ 9 h 212"/>
                  <a:gd name="T4" fmla="*/ 19 w 58"/>
                  <a:gd name="T5" fmla="*/ 109 h 212"/>
                  <a:gd name="T6" fmla="*/ 0 w 58"/>
                  <a:gd name="T7" fmla="*/ 203 h 212"/>
                  <a:gd name="T8" fmla="*/ 12 w 58"/>
                  <a:gd name="T9" fmla="*/ 206 h 212"/>
                  <a:gd name="T10" fmla="*/ 41 w 58"/>
                  <a:gd name="T11" fmla="*/ 111 h 212"/>
                  <a:gd name="T12" fmla="*/ 55 w 58"/>
                  <a:gd name="T13" fmla="*/ 11 h 212"/>
                </a:gdLst>
                <a:ahLst/>
                <a:cxnLst>
                  <a:cxn ang="0">
                    <a:pos x="T0" y="T1"/>
                  </a:cxn>
                  <a:cxn ang="0">
                    <a:pos x="T2" y="T3"/>
                  </a:cxn>
                  <a:cxn ang="0">
                    <a:pos x="T4" y="T5"/>
                  </a:cxn>
                  <a:cxn ang="0">
                    <a:pos x="T6" y="T7"/>
                  </a:cxn>
                  <a:cxn ang="0">
                    <a:pos x="T8" y="T9"/>
                  </a:cxn>
                  <a:cxn ang="0">
                    <a:pos x="T10" y="T11"/>
                  </a:cxn>
                  <a:cxn ang="0">
                    <a:pos x="T12" y="T13"/>
                  </a:cxn>
                </a:cxnLst>
                <a:rect l="0" t="0" r="r" b="b"/>
                <a:pathLst>
                  <a:path w="58" h="212">
                    <a:moveTo>
                      <a:pt x="55" y="11"/>
                    </a:moveTo>
                    <a:cubicBezTo>
                      <a:pt x="54" y="2"/>
                      <a:pt x="43" y="0"/>
                      <a:pt x="39" y="9"/>
                    </a:cubicBezTo>
                    <a:cubicBezTo>
                      <a:pt x="28" y="39"/>
                      <a:pt x="26" y="76"/>
                      <a:pt x="19" y="109"/>
                    </a:cubicBezTo>
                    <a:cubicBezTo>
                      <a:pt x="13" y="140"/>
                      <a:pt x="1" y="171"/>
                      <a:pt x="0" y="203"/>
                    </a:cubicBezTo>
                    <a:cubicBezTo>
                      <a:pt x="0" y="210"/>
                      <a:pt x="9" y="212"/>
                      <a:pt x="12" y="206"/>
                    </a:cubicBezTo>
                    <a:cubicBezTo>
                      <a:pt x="29" y="178"/>
                      <a:pt x="35" y="143"/>
                      <a:pt x="41" y="111"/>
                    </a:cubicBezTo>
                    <a:cubicBezTo>
                      <a:pt x="48" y="80"/>
                      <a:pt x="58" y="43"/>
                      <a:pt x="55" y="11"/>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3"/>
              <p:cNvSpPr/>
              <p:nvPr/>
            </p:nvSpPr>
            <p:spPr bwMode="auto">
              <a:xfrm>
                <a:off x="3840163" y="5349875"/>
                <a:ext cx="276225" cy="463550"/>
              </a:xfrm>
              <a:custGeom>
                <a:avLst/>
                <a:gdLst>
                  <a:gd name="T0" fmla="*/ 84 w 102"/>
                  <a:gd name="T1" fmla="*/ 9 h 171"/>
                  <a:gd name="T2" fmla="*/ 38 w 102"/>
                  <a:gd name="T3" fmla="*/ 85 h 171"/>
                  <a:gd name="T4" fmla="*/ 2 w 102"/>
                  <a:gd name="T5" fmla="*/ 160 h 171"/>
                  <a:gd name="T6" fmla="*/ 12 w 102"/>
                  <a:gd name="T7" fmla="*/ 166 h 171"/>
                  <a:gd name="T8" fmla="*/ 56 w 102"/>
                  <a:gd name="T9" fmla="*/ 96 h 171"/>
                  <a:gd name="T10" fmla="*/ 97 w 102"/>
                  <a:gd name="T11" fmla="*/ 17 h 171"/>
                  <a:gd name="T12" fmla="*/ 84 w 102"/>
                  <a:gd name="T13" fmla="*/ 9 h 171"/>
                </a:gdLst>
                <a:ahLst/>
                <a:cxnLst>
                  <a:cxn ang="0">
                    <a:pos x="T0" y="T1"/>
                  </a:cxn>
                  <a:cxn ang="0">
                    <a:pos x="T2" y="T3"/>
                  </a:cxn>
                  <a:cxn ang="0">
                    <a:pos x="T4" y="T5"/>
                  </a:cxn>
                  <a:cxn ang="0">
                    <a:pos x="T6" y="T7"/>
                  </a:cxn>
                  <a:cxn ang="0">
                    <a:pos x="T8" y="T9"/>
                  </a:cxn>
                  <a:cxn ang="0">
                    <a:pos x="T10" y="T11"/>
                  </a:cxn>
                  <a:cxn ang="0">
                    <a:pos x="T12" y="T13"/>
                  </a:cxn>
                </a:cxnLst>
                <a:rect l="0" t="0" r="r" b="b"/>
                <a:pathLst>
                  <a:path w="102" h="171">
                    <a:moveTo>
                      <a:pt x="84" y="9"/>
                    </a:moveTo>
                    <a:cubicBezTo>
                      <a:pt x="68" y="34"/>
                      <a:pt x="53" y="59"/>
                      <a:pt x="38" y="85"/>
                    </a:cubicBezTo>
                    <a:cubicBezTo>
                      <a:pt x="25" y="109"/>
                      <a:pt x="8" y="133"/>
                      <a:pt x="2" y="160"/>
                    </a:cubicBezTo>
                    <a:cubicBezTo>
                      <a:pt x="0" y="166"/>
                      <a:pt x="8" y="171"/>
                      <a:pt x="12" y="166"/>
                    </a:cubicBezTo>
                    <a:cubicBezTo>
                      <a:pt x="31" y="147"/>
                      <a:pt x="43" y="119"/>
                      <a:pt x="56" y="96"/>
                    </a:cubicBezTo>
                    <a:cubicBezTo>
                      <a:pt x="70" y="69"/>
                      <a:pt x="84" y="43"/>
                      <a:pt x="97" y="17"/>
                    </a:cubicBezTo>
                    <a:cubicBezTo>
                      <a:pt x="102" y="8"/>
                      <a:pt x="89" y="0"/>
                      <a:pt x="84" y="9"/>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4"/>
              <p:cNvSpPr/>
              <p:nvPr/>
            </p:nvSpPr>
            <p:spPr bwMode="auto">
              <a:xfrm>
                <a:off x="3546476" y="5295900"/>
                <a:ext cx="323850" cy="325438"/>
              </a:xfrm>
              <a:custGeom>
                <a:avLst/>
                <a:gdLst>
                  <a:gd name="T0" fmla="*/ 94 w 119"/>
                  <a:gd name="T1" fmla="*/ 10 h 120"/>
                  <a:gd name="T2" fmla="*/ 3 w 119"/>
                  <a:gd name="T3" fmla="*/ 111 h 120"/>
                  <a:gd name="T4" fmla="*/ 10 w 119"/>
                  <a:gd name="T5" fmla="*/ 118 h 120"/>
                  <a:gd name="T6" fmla="*/ 110 w 119"/>
                  <a:gd name="T7" fmla="*/ 26 h 120"/>
                  <a:gd name="T8" fmla="*/ 94 w 119"/>
                  <a:gd name="T9" fmla="*/ 10 h 120"/>
                </a:gdLst>
                <a:ahLst/>
                <a:cxnLst>
                  <a:cxn ang="0">
                    <a:pos x="T0" y="T1"/>
                  </a:cxn>
                  <a:cxn ang="0">
                    <a:pos x="T2" y="T3"/>
                  </a:cxn>
                  <a:cxn ang="0">
                    <a:pos x="T4" y="T5"/>
                  </a:cxn>
                  <a:cxn ang="0">
                    <a:pos x="T6" y="T7"/>
                  </a:cxn>
                  <a:cxn ang="0">
                    <a:pos x="T8" y="T9"/>
                  </a:cxn>
                </a:cxnLst>
                <a:rect l="0" t="0" r="r" b="b"/>
                <a:pathLst>
                  <a:path w="119" h="120">
                    <a:moveTo>
                      <a:pt x="94" y="10"/>
                    </a:moveTo>
                    <a:cubicBezTo>
                      <a:pt x="64" y="44"/>
                      <a:pt x="30" y="74"/>
                      <a:pt x="3" y="111"/>
                    </a:cubicBezTo>
                    <a:cubicBezTo>
                      <a:pt x="0" y="115"/>
                      <a:pt x="6" y="120"/>
                      <a:pt x="10" y="118"/>
                    </a:cubicBezTo>
                    <a:cubicBezTo>
                      <a:pt x="49" y="95"/>
                      <a:pt x="80" y="59"/>
                      <a:pt x="110" y="26"/>
                    </a:cubicBezTo>
                    <a:cubicBezTo>
                      <a:pt x="119" y="15"/>
                      <a:pt x="104" y="0"/>
                      <a:pt x="94" y="1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5"/>
              <p:cNvSpPr/>
              <p:nvPr/>
            </p:nvSpPr>
            <p:spPr bwMode="auto">
              <a:xfrm>
                <a:off x="3284538" y="5168900"/>
                <a:ext cx="414338" cy="261938"/>
              </a:xfrm>
              <a:custGeom>
                <a:avLst/>
                <a:gdLst>
                  <a:gd name="T0" fmla="*/ 132 w 153"/>
                  <a:gd name="T1" fmla="*/ 6 h 97"/>
                  <a:gd name="T2" fmla="*/ 4 w 153"/>
                  <a:gd name="T3" fmla="*/ 86 h 97"/>
                  <a:gd name="T4" fmla="*/ 9 w 153"/>
                  <a:gd name="T5" fmla="*/ 95 h 97"/>
                  <a:gd name="T6" fmla="*/ 142 w 153"/>
                  <a:gd name="T7" fmla="*/ 23 h 97"/>
                  <a:gd name="T8" fmla="*/ 132 w 153"/>
                  <a:gd name="T9" fmla="*/ 6 h 97"/>
                </a:gdLst>
                <a:ahLst/>
                <a:cxnLst>
                  <a:cxn ang="0">
                    <a:pos x="T0" y="T1"/>
                  </a:cxn>
                  <a:cxn ang="0">
                    <a:pos x="T2" y="T3"/>
                  </a:cxn>
                  <a:cxn ang="0">
                    <a:pos x="T4" y="T5"/>
                  </a:cxn>
                  <a:cxn ang="0">
                    <a:pos x="T6" y="T7"/>
                  </a:cxn>
                  <a:cxn ang="0">
                    <a:pos x="T8" y="T9"/>
                  </a:cxn>
                </a:cxnLst>
                <a:rect l="0" t="0" r="r" b="b"/>
                <a:pathLst>
                  <a:path w="153" h="97">
                    <a:moveTo>
                      <a:pt x="132" y="6"/>
                    </a:moveTo>
                    <a:cubicBezTo>
                      <a:pt x="89" y="29"/>
                      <a:pt x="40" y="52"/>
                      <a:pt x="4" y="86"/>
                    </a:cubicBezTo>
                    <a:cubicBezTo>
                      <a:pt x="0" y="90"/>
                      <a:pt x="4" y="97"/>
                      <a:pt x="9" y="95"/>
                    </a:cubicBezTo>
                    <a:cubicBezTo>
                      <a:pt x="57" y="80"/>
                      <a:pt x="101" y="50"/>
                      <a:pt x="142" y="23"/>
                    </a:cubicBezTo>
                    <a:cubicBezTo>
                      <a:pt x="153" y="16"/>
                      <a:pt x="143" y="0"/>
                      <a:pt x="132" y="6"/>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36"/>
              <p:cNvSpPr/>
              <p:nvPr/>
            </p:nvSpPr>
            <p:spPr bwMode="auto">
              <a:xfrm>
                <a:off x="3154363" y="5073650"/>
                <a:ext cx="392113" cy="115888"/>
              </a:xfrm>
              <a:custGeom>
                <a:avLst/>
                <a:gdLst>
                  <a:gd name="T0" fmla="*/ 132 w 145"/>
                  <a:gd name="T1" fmla="*/ 1 h 43"/>
                  <a:gd name="T2" fmla="*/ 5 w 145"/>
                  <a:gd name="T3" fmla="*/ 30 h 43"/>
                  <a:gd name="T4" fmla="*/ 8 w 145"/>
                  <a:gd name="T5" fmla="*/ 42 h 43"/>
                  <a:gd name="T6" fmla="*/ 132 w 145"/>
                  <a:gd name="T7" fmla="*/ 20 h 43"/>
                  <a:gd name="T8" fmla="*/ 132 w 145"/>
                  <a:gd name="T9" fmla="*/ 1 h 43"/>
                </a:gdLst>
                <a:ahLst/>
                <a:cxnLst>
                  <a:cxn ang="0">
                    <a:pos x="T0" y="T1"/>
                  </a:cxn>
                  <a:cxn ang="0">
                    <a:pos x="T2" y="T3"/>
                  </a:cxn>
                  <a:cxn ang="0">
                    <a:pos x="T4" y="T5"/>
                  </a:cxn>
                  <a:cxn ang="0">
                    <a:pos x="T6" y="T7"/>
                  </a:cxn>
                  <a:cxn ang="0">
                    <a:pos x="T8" y="T9"/>
                  </a:cxn>
                </a:cxnLst>
                <a:rect l="0" t="0" r="r" b="b"/>
                <a:pathLst>
                  <a:path w="145" h="43">
                    <a:moveTo>
                      <a:pt x="132" y="1"/>
                    </a:moveTo>
                    <a:cubicBezTo>
                      <a:pt x="90" y="3"/>
                      <a:pt x="41" y="8"/>
                      <a:pt x="5" y="30"/>
                    </a:cubicBezTo>
                    <a:cubicBezTo>
                      <a:pt x="0" y="33"/>
                      <a:pt x="2" y="43"/>
                      <a:pt x="8" y="42"/>
                    </a:cubicBezTo>
                    <a:cubicBezTo>
                      <a:pt x="50" y="39"/>
                      <a:pt x="90" y="25"/>
                      <a:pt x="132" y="20"/>
                    </a:cubicBezTo>
                    <a:cubicBezTo>
                      <a:pt x="144" y="18"/>
                      <a:pt x="145" y="0"/>
                      <a:pt x="132" y="1"/>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37"/>
              <p:cNvSpPr/>
              <p:nvPr/>
            </p:nvSpPr>
            <p:spPr bwMode="auto">
              <a:xfrm>
                <a:off x="2986088" y="4881563"/>
                <a:ext cx="452438" cy="115888"/>
              </a:xfrm>
              <a:custGeom>
                <a:avLst/>
                <a:gdLst>
                  <a:gd name="T0" fmla="*/ 147 w 167"/>
                  <a:gd name="T1" fmla="*/ 2 h 43"/>
                  <a:gd name="T2" fmla="*/ 5 w 167"/>
                  <a:gd name="T3" fmla="*/ 30 h 43"/>
                  <a:gd name="T4" fmla="*/ 6 w 167"/>
                  <a:gd name="T5" fmla="*/ 40 h 43"/>
                  <a:gd name="T6" fmla="*/ 153 w 167"/>
                  <a:gd name="T7" fmla="*/ 23 h 43"/>
                  <a:gd name="T8" fmla="*/ 147 w 167"/>
                  <a:gd name="T9" fmla="*/ 2 h 43"/>
                </a:gdLst>
                <a:ahLst/>
                <a:cxnLst>
                  <a:cxn ang="0">
                    <a:pos x="T0" y="T1"/>
                  </a:cxn>
                  <a:cxn ang="0">
                    <a:pos x="T2" y="T3"/>
                  </a:cxn>
                  <a:cxn ang="0">
                    <a:pos x="T4" y="T5"/>
                  </a:cxn>
                  <a:cxn ang="0">
                    <a:pos x="T6" y="T7"/>
                  </a:cxn>
                  <a:cxn ang="0">
                    <a:pos x="T8" y="T9"/>
                  </a:cxn>
                </a:cxnLst>
                <a:rect l="0" t="0" r="r" b="b"/>
                <a:pathLst>
                  <a:path w="167" h="43">
                    <a:moveTo>
                      <a:pt x="147" y="2"/>
                    </a:moveTo>
                    <a:cubicBezTo>
                      <a:pt x="99" y="9"/>
                      <a:pt x="50" y="12"/>
                      <a:pt x="5" y="30"/>
                    </a:cubicBezTo>
                    <a:cubicBezTo>
                      <a:pt x="0" y="32"/>
                      <a:pt x="0" y="39"/>
                      <a:pt x="6" y="40"/>
                    </a:cubicBezTo>
                    <a:cubicBezTo>
                      <a:pt x="55" y="43"/>
                      <a:pt x="105" y="31"/>
                      <a:pt x="153" y="23"/>
                    </a:cubicBezTo>
                    <a:cubicBezTo>
                      <a:pt x="167" y="21"/>
                      <a:pt x="161" y="0"/>
                      <a:pt x="147" y="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38"/>
              <p:cNvSpPr/>
              <p:nvPr/>
            </p:nvSpPr>
            <p:spPr bwMode="auto">
              <a:xfrm>
                <a:off x="2973388" y="4651375"/>
                <a:ext cx="368300" cy="101600"/>
              </a:xfrm>
              <a:custGeom>
                <a:avLst/>
                <a:gdLst>
                  <a:gd name="T0" fmla="*/ 122 w 136"/>
                  <a:gd name="T1" fmla="*/ 3 h 38"/>
                  <a:gd name="T2" fmla="*/ 7 w 136"/>
                  <a:gd name="T3" fmla="*/ 1 h 38"/>
                  <a:gd name="T4" fmla="*/ 3 w 136"/>
                  <a:gd name="T5" fmla="*/ 8 h 38"/>
                  <a:gd name="T6" fmla="*/ 127 w 136"/>
                  <a:gd name="T7" fmla="*/ 19 h 38"/>
                  <a:gd name="T8" fmla="*/ 122 w 136"/>
                  <a:gd name="T9" fmla="*/ 3 h 38"/>
                </a:gdLst>
                <a:ahLst/>
                <a:cxnLst>
                  <a:cxn ang="0">
                    <a:pos x="T0" y="T1"/>
                  </a:cxn>
                  <a:cxn ang="0">
                    <a:pos x="T2" y="T3"/>
                  </a:cxn>
                  <a:cxn ang="0">
                    <a:pos x="T4" y="T5"/>
                  </a:cxn>
                  <a:cxn ang="0">
                    <a:pos x="T6" y="T7"/>
                  </a:cxn>
                  <a:cxn ang="0">
                    <a:pos x="T8" y="T9"/>
                  </a:cxn>
                </a:cxnLst>
                <a:rect l="0" t="0" r="r" b="b"/>
                <a:pathLst>
                  <a:path w="136" h="38">
                    <a:moveTo>
                      <a:pt x="122" y="3"/>
                    </a:moveTo>
                    <a:cubicBezTo>
                      <a:pt x="83" y="14"/>
                      <a:pt x="46" y="7"/>
                      <a:pt x="7" y="1"/>
                    </a:cubicBezTo>
                    <a:cubicBezTo>
                      <a:pt x="4" y="1"/>
                      <a:pt x="0" y="5"/>
                      <a:pt x="3" y="8"/>
                    </a:cubicBezTo>
                    <a:cubicBezTo>
                      <a:pt x="37" y="38"/>
                      <a:pt x="86" y="35"/>
                      <a:pt x="127" y="19"/>
                    </a:cubicBezTo>
                    <a:cubicBezTo>
                      <a:pt x="136" y="15"/>
                      <a:pt x="133" y="0"/>
                      <a:pt x="122" y="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39"/>
              <p:cNvSpPr/>
              <p:nvPr/>
            </p:nvSpPr>
            <p:spPr bwMode="auto">
              <a:xfrm>
                <a:off x="2928938" y="4406900"/>
                <a:ext cx="382588" cy="92075"/>
              </a:xfrm>
              <a:custGeom>
                <a:avLst/>
                <a:gdLst>
                  <a:gd name="T0" fmla="*/ 122 w 141"/>
                  <a:gd name="T1" fmla="*/ 4 h 34"/>
                  <a:gd name="T2" fmla="*/ 5 w 141"/>
                  <a:gd name="T3" fmla="*/ 0 h 34"/>
                  <a:gd name="T4" fmla="*/ 3 w 141"/>
                  <a:gd name="T5" fmla="*/ 8 h 34"/>
                  <a:gd name="T6" fmla="*/ 128 w 141"/>
                  <a:gd name="T7" fmla="*/ 24 h 34"/>
                  <a:gd name="T8" fmla="*/ 122 w 141"/>
                  <a:gd name="T9" fmla="*/ 4 h 34"/>
                </a:gdLst>
                <a:ahLst/>
                <a:cxnLst>
                  <a:cxn ang="0">
                    <a:pos x="T0" y="T1"/>
                  </a:cxn>
                  <a:cxn ang="0">
                    <a:pos x="T2" y="T3"/>
                  </a:cxn>
                  <a:cxn ang="0">
                    <a:pos x="T4" y="T5"/>
                  </a:cxn>
                  <a:cxn ang="0">
                    <a:pos x="T6" y="T7"/>
                  </a:cxn>
                  <a:cxn ang="0">
                    <a:pos x="T8" y="T9"/>
                  </a:cxn>
                </a:cxnLst>
                <a:rect l="0" t="0" r="r" b="b"/>
                <a:pathLst>
                  <a:path w="141" h="34">
                    <a:moveTo>
                      <a:pt x="122" y="4"/>
                    </a:moveTo>
                    <a:cubicBezTo>
                      <a:pt x="82" y="11"/>
                      <a:pt x="44" y="2"/>
                      <a:pt x="5" y="0"/>
                    </a:cubicBezTo>
                    <a:cubicBezTo>
                      <a:pt x="0" y="0"/>
                      <a:pt x="0" y="6"/>
                      <a:pt x="3" y="8"/>
                    </a:cubicBezTo>
                    <a:cubicBezTo>
                      <a:pt x="38" y="34"/>
                      <a:pt x="86" y="32"/>
                      <a:pt x="128" y="24"/>
                    </a:cubicBezTo>
                    <a:cubicBezTo>
                      <a:pt x="141" y="22"/>
                      <a:pt x="135" y="2"/>
                      <a:pt x="122" y="4"/>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0"/>
              <p:cNvSpPr/>
              <p:nvPr/>
            </p:nvSpPr>
            <p:spPr bwMode="auto">
              <a:xfrm>
                <a:off x="3028951" y="4089400"/>
                <a:ext cx="290513" cy="111125"/>
              </a:xfrm>
              <a:custGeom>
                <a:avLst/>
                <a:gdLst>
                  <a:gd name="T0" fmla="*/ 94 w 107"/>
                  <a:gd name="T1" fmla="*/ 20 h 41"/>
                  <a:gd name="T2" fmla="*/ 46 w 107"/>
                  <a:gd name="T3" fmla="*/ 10 h 41"/>
                  <a:gd name="T4" fmla="*/ 7 w 107"/>
                  <a:gd name="T5" fmla="*/ 0 h 41"/>
                  <a:gd name="T6" fmla="*/ 2 w 107"/>
                  <a:gd name="T7" fmla="*/ 8 h 41"/>
                  <a:gd name="T8" fmla="*/ 94 w 107"/>
                  <a:gd name="T9" fmla="*/ 41 h 41"/>
                  <a:gd name="T10" fmla="*/ 94 w 107"/>
                  <a:gd name="T11" fmla="*/ 20 h 41"/>
                </a:gdLst>
                <a:ahLst/>
                <a:cxnLst>
                  <a:cxn ang="0">
                    <a:pos x="T0" y="T1"/>
                  </a:cxn>
                  <a:cxn ang="0">
                    <a:pos x="T2" y="T3"/>
                  </a:cxn>
                  <a:cxn ang="0">
                    <a:pos x="T4" y="T5"/>
                  </a:cxn>
                  <a:cxn ang="0">
                    <a:pos x="T6" y="T7"/>
                  </a:cxn>
                  <a:cxn ang="0">
                    <a:pos x="T8" y="T9"/>
                  </a:cxn>
                  <a:cxn ang="0">
                    <a:pos x="T10" y="T11"/>
                  </a:cxn>
                </a:cxnLst>
                <a:rect l="0" t="0" r="r" b="b"/>
                <a:pathLst>
                  <a:path w="107" h="41">
                    <a:moveTo>
                      <a:pt x="94" y="20"/>
                    </a:moveTo>
                    <a:cubicBezTo>
                      <a:pt x="78" y="19"/>
                      <a:pt x="62" y="15"/>
                      <a:pt x="46" y="10"/>
                    </a:cubicBezTo>
                    <a:cubicBezTo>
                      <a:pt x="33" y="6"/>
                      <a:pt x="21" y="0"/>
                      <a:pt x="7" y="0"/>
                    </a:cubicBezTo>
                    <a:cubicBezTo>
                      <a:pt x="3" y="0"/>
                      <a:pt x="0" y="5"/>
                      <a:pt x="2" y="8"/>
                    </a:cubicBezTo>
                    <a:cubicBezTo>
                      <a:pt x="21" y="34"/>
                      <a:pt x="64" y="39"/>
                      <a:pt x="94" y="41"/>
                    </a:cubicBezTo>
                    <a:cubicBezTo>
                      <a:pt x="107" y="41"/>
                      <a:pt x="107" y="21"/>
                      <a:pt x="94" y="20"/>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1"/>
              <p:cNvSpPr/>
              <p:nvPr/>
            </p:nvSpPr>
            <p:spPr bwMode="auto">
              <a:xfrm>
                <a:off x="3035301" y="3805238"/>
                <a:ext cx="298450" cy="203200"/>
              </a:xfrm>
              <a:custGeom>
                <a:avLst/>
                <a:gdLst>
                  <a:gd name="T0" fmla="*/ 97 w 110"/>
                  <a:gd name="T1" fmla="*/ 52 h 75"/>
                  <a:gd name="T2" fmla="*/ 49 w 110"/>
                  <a:gd name="T3" fmla="*/ 26 h 75"/>
                  <a:gd name="T4" fmla="*/ 7 w 110"/>
                  <a:gd name="T5" fmla="*/ 1 h 75"/>
                  <a:gd name="T6" fmla="*/ 2 w 110"/>
                  <a:gd name="T7" fmla="*/ 8 h 75"/>
                  <a:gd name="T8" fmla="*/ 87 w 110"/>
                  <a:gd name="T9" fmla="*/ 70 h 75"/>
                  <a:gd name="T10" fmla="*/ 97 w 110"/>
                  <a:gd name="T11" fmla="*/ 52 h 75"/>
                </a:gdLst>
                <a:ahLst/>
                <a:cxnLst>
                  <a:cxn ang="0">
                    <a:pos x="T0" y="T1"/>
                  </a:cxn>
                  <a:cxn ang="0">
                    <a:pos x="T2" y="T3"/>
                  </a:cxn>
                  <a:cxn ang="0">
                    <a:pos x="T4" y="T5"/>
                  </a:cxn>
                  <a:cxn ang="0">
                    <a:pos x="T6" y="T7"/>
                  </a:cxn>
                  <a:cxn ang="0">
                    <a:pos x="T8" y="T9"/>
                  </a:cxn>
                  <a:cxn ang="0">
                    <a:pos x="T10" y="T11"/>
                  </a:cxn>
                </a:cxnLst>
                <a:rect l="0" t="0" r="r" b="b"/>
                <a:pathLst>
                  <a:path w="110" h="75">
                    <a:moveTo>
                      <a:pt x="97" y="52"/>
                    </a:moveTo>
                    <a:cubicBezTo>
                      <a:pt x="81" y="45"/>
                      <a:pt x="65" y="36"/>
                      <a:pt x="49" y="26"/>
                    </a:cubicBezTo>
                    <a:cubicBezTo>
                      <a:pt x="35" y="17"/>
                      <a:pt x="22" y="7"/>
                      <a:pt x="7" y="1"/>
                    </a:cubicBezTo>
                    <a:cubicBezTo>
                      <a:pt x="3" y="0"/>
                      <a:pt x="0" y="5"/>
                      <a:pt x="2" y="8"/>
                    </a:cubicBezTo>
                    <a:cubicBezTo>
                      <a:pt x="18" y="39"/>
                      <a:pt x="56" y="57"/>
                      <a:pt x="87" y="70"/>
                    </a:cubicBezTo>
                    <a:cubicBezTo>
                      <a:pt x="99" y="75"/>
                      <a:pt x="110" y="57"/>
                      <a:pt x="97" y="52"/>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2"/>
              <p:cNvSpPr/>
              <p:nvPr/>
            </p:nvSpPr>
            <p:spPr bwMode="auto">
              <a:xfrm>
                <a:off x="3197226" y="3559175"/>
                <a:ext cx="290513" cy="234950"/>
              </a:xfrm>
              <a:custGeom>
                <a:avLst/>
                <a:gdLst>
                  <a:gd name="T0" fmla="*/ 103 w 107"/>
                  <a:gd name="T1" fmla="*/ 79 h 87"/>
                  <a:gd name="T2" fmla="*/ 50 w 107"/>
                  <a:gd name="T3" fmla="*/ 39 h 87"/>
                  <a:gd name="T4" fmla="*/ 8 w 107"/>
                  <a:gd name="T5" fmla="*/ 2 h 87"/>
                  <a:gd name="T6" fmla="*/ 1 w 107"/>
                  <a:gd name="T7" fmla="*/ 7 h 87"/>
                  <a:gd name="T8" fmla="*/ 100 w 107"/>
                  <a:gd name="T9" fmla="*/ 86 h 87"/>
                  <a:gd name="T10" fmla="*/ 103 w 107"/>
                  <a:gd name="T11" fmla="*/ 79 h 87"/>
                </a:gdLst>
                <a:ahLst/>
                <a:cxnLst>
                  <a:cxn ang="0">
                    <a:pos x="T0" y="T1"/>
                  </a:cxn>
                  <a:cxn ang="0">
                    <a:pos x="T2" y="T3"/>
                  </a:cxn>
                  <a:cxn ang="0">
                    <a:pos x="T4" y="T5"/>
                  </a:cxn>
                  <a:cxn ang="0">
                    <a:pos x="T6" y="T7"/>
                  </a:cxn>
                  <a:cxn ang="0">
                    <a:pos x="T8" y="T9"/>
                  </a:cxn>
                  <a:cxn ang="0">
                    <a:pos x="T10" y="T11"/>
                  </a:cxn>
                </a:cxnLst>
                <a:rect l="0" t="0" r="r" b="b"/>
                <a:pathLst>
                  <a:path w="107" h="87">
                    <a:moveTo>
                      <a:pt x="103" y="79"/>
                    </a:moveTo>
                    <a:cubicBezTo>
                      <a:pt x="85" y="65"/>
                      <a:pt x="67" y="54"/>
                      <a:pt x="50" y="39"/>
                    </a:cubicBezTo>
                    <a:cubicBezTo>
                      <a:pt x="36" y="27"/>
                      <a:pt x="24" y="12"/>
                      <a:pt x="8" y="2"/>
                    </a:cubicBezTo>
                    <a:cubicBezTo>
                      <a:pt x="4" y="0"/>
                      <a:pt x="0" y="3"/>
                      <a:pt x="1" y="7"/>
                    </a:cubicBezTo>
                    <a:cubicBezTo>
                      <a:pt x="11" y="46"/>
                      <a:pt x="62" y="79"/>
                      <a:pt x="100" y="86"/>
                    </a:cubicBezTo>
                    <a:cubicBezTo>
                      <a:pt x="104" y="87"/>
                      <a:pt x="107" y="81"/>
                      <a:pt x="103" y="79"/>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3"/>
              <p:cNvSpPr/>
              <p:nvPr/>
            </p:nvSpPr>
            <p:spPr bwMode="auto">
              <a:xfrm>
                <a:off x="3360738" y="3365500"/>
                <a:ext cx="260350" cy="252413"/>
              </a:xfrm>
              <a:custGeom>
                <a:avLst/>
                <a:gdLst>
                  <a:gd name="T0" fmla="*/ 88 w 96"/>
                  <a:gd name="T1" fmla="*/ 73 h 93"/>
                  <a:gd name="T2" fmla="*/ 7 w 96"/>
                  <a:gd name="T3" fmla="*/ 1 h 93"/>
                  <a:gd name="T4" fmla="*/ 1 w 96"/>
                  <a:gd name="T5" fmla="*/ 7 h 93"/>
                  <a:gd name="T6" fmla="*/ 76 w 96"/>
                  <a:gd name="T7" fmla="*/ 85 h 93"/>
                  <a:gd name="T8" fmla="*/ 88 w 96"/>
                  <a:gd name="T9" fmla="*/ 73 h 93"/>
                </a:gdLst>
                <a:ahLst/>
                <a:cxnLst>
                  <a:cxn ang="0">
                    <a:pos x="T0" y="T1"/>
                  </a:cxn>
                  <a:cxn ang="0">
                    <a:pos x="T2" y="T3"/>
                  </a:cxn>
                  <a:cxn ang="0">
                    <a:pos x="T4" y="T5"/>
                  </a:cxn>
                  <a:cxn ang="0">
                    <a:pos x="T6" y="T7"/>
                  </a:cxn>
                  <a:cxn ang="0">
                    <a:pos x="T8" y="T9"/>
                  </a:cxn>
                </a:cxnLst>
                <a:rect l="0" t="0" r="r" b="b"/>
                <a:pathLst>
                  <a:path w="96" h="93">
                    <a:moveTo>
                      <a:pt x="88" y="73"/>
                    </a:moveTo>
                    <a:cubicBezTo>
                      <a:pt x="64" y="48"/>
                      <a:pt x="41" y="12"/>
                      <a:pt x="7" y="1"/>
                    </a:cubicBezTo>
                    <a:cubicBezTo>
                      <a:pt x="4" y="0"/>
                      <a:pt x="0" y="3"/>
                      <a:pt x="1" y="7"/>
                    </a:cubicBezTo>
                    <a:cubicBezTo>
                      <a:pt x="15" y="40"/>
                      <a:pt x="51" y="61"/>
                      <a:pt x="76" y="85"/>
                    </a:cubicBezTo>
                    <a:cubicBezTo>
                      <a:pt x="84" y="93"/>
                      <a:pt x="96" y="81"/>
                      <a:pt x="88" y="73"/>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4"/>
              <p:cNvSpPr/>
              <p:nvPr/>
            </p:nvSpPr>
            <p:spPr bwMode="auto">
              <a:xfrm>
                <a:off x="3514726" y="3162300"/>
                <a:ext cx="260350" cy="260350"/>
              </a:xfrm>
              <a:custGeom>
                <a:avLst/>
                <a:gdLst>
                  <a:gd name="T0" fmla="*/ 94 w 96"/>
                  <a:gd name="T1" fmla="*/ 87 h 96"/>
                  <a:gd name="T2" fmla="*/ 58 w 96"/>
                  <a:gd name="T3" fmla="*/ 42 h 96"/>
                  <a:gd name="T4" fmla="*/ 9 w 96"/>
                  <a:gd name="T5" fmla="*/ 2 h 96"/>
                  <a:gd name="T6" fmla="*/ 2 w 96"/>
                  <a:gd name="T7" fmla="*/ 9 h 96"/>
                  <a:gd name="T8" fmla="*/ 42 w 96"/>
                  <a:gd name="T9" fmla="*/ 58 h 96"/>
                  <a:gd name="T10" fmla="*/ 87 w 96"/>
                  <a:gd name="T11" fmla="*/ 94 h 96"/>
                  <a:gd name="T12" fmla="*/ 94 w 96"/>
                  <a:gd name="T13" fmla="*/ 87 h 96"/>
                </a:gdLst>
                <a:ahLst/>
                <a:cxnLst>
                  <a:cxn ang="0">
                    <a:pos x="T0" y="T1"/>
                  </a:cxn>
                  <a:cxn ang="0">
                    <a:pos x="T2" y="T3"/>
                  </a:cxn>
                  <a:cxn ang="0">
                    <a:pos x="T4" y="T5"/>
                  </a:cxn>
                  <a:cxn ang="0">
                    <a:pos x="T6" y="T7"/>
                  </a:cxn>
                  <a:cxn ang="0">
                    <a:pos x="T8" y="T9"/>
                  </a:cxn>
                  <a:cxn ang="0">
                    <a:pos x="T10" y="T11"/>
                  </a:cxn>
                  <a:cxn ang="0">
                    <a:pos x="T12" y="T13"/>
                  </a:cxn>
                </a:cxnLst>
                <a:rect l="0" t="0" r="r" b="b"/>
                <a:pathLst>
                  <a:path w="96" h="96">
                    <a:moveTo>
                      <a:pt x="94" y="87"/>
                    </a:moveTo>
                    <a:cubicBezTo>
                      <a:pt x="87" y="69"/>
                      <a:pt x="71" y="55"/>
                      <a:pt x="58" y="42"/>
                    </a:cubicBezTo>
                    <a:cubicBezTo>
                      <a:pt x="43" y="27"/>
                      <a:pt x="28" y="13"/>
                      <a:pt x="9" y="2"/>
                    </a:cubicBezTo>
                    <a:cubicBezTo>
                      <a:pt x="5" y="0"/>
                      <a:pt x="0" y="5"/>
                      <a:pt x="2" y="9"/>
                    </a:cubicBezTo>
                    <a:cubicBezTo>
                      <a:pt x="13" y="28"/>
                      <a:pt x="27" y="43"/>
                      <a:pt x="42" y="58"/>
                    </a:cubicBezTo>
                    <a:cubicBezTo>
                      <a:pt x="55" y="71"/>
                      <a:pt x="69" y="87"/>
                      <a:pt x="87" y="94"/>
                    </a:cubicBezTo>
                    <a:cubicBezTo>
                      <a:pt x="91" y="96"/>
                      <a:pt x="96" y="91"/>
                      <a:pt x="94" y="87"/>
                    </a:cubicBezTo>
                  </a:path>
                </a:pathLst>
              </a:custGeom>
              <a:solidFill>
                <a:srgbClr val="9DC3E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5"/>
              <p:cNvSpPr>
                <a:spLocks noEditPoints="1"/>
              </p:cNvSpPr>
              <p:nvPr/>
            </p:nvSpPr>
            <p:spPr bwMode="auto">
              <a:xfrm>
                <a:off x="3425826" y="-73025"/>
                <a:ext cx="1844675" cy="5408613"/>
              </a:xfrm>
              <a:custGeom>
                <a:avLst/>
                <a:gdLst>
                  <a:gd name="T0" fmla="*/ 373 w 681"/>
                  <a:gd name="T1" fmla="*/ 256 h 1996"/>
                  <a:gd name="T2" fmla="*/ 372 w 681"/>
                  <a:gd name="T3" fmla="*/ 642 h 1996"/>
                  <a:gd name="T4" fmla="*/ 406 w 681"/>
                  <a:gd name="T5" fmla="*/ 927 h 1996"/>
                  <a:gd name="T6" fmla="*/ 434 w 681"/>
                  <a:gd name="T7" fmla="*/ 1039 h 1996"/>
                  <a:gd name="T8" fmla="*/ 444 w 681"/>
                  <a:gd name="T9" fmla="*/ 1123 h 1996"/>
                  <a:gd name="T10" fmla="*/ 465 w 681"/>
                  <a:gd name="T11" fmla="*/ 1255 h 1996"/>
                  <a:gd name="T12" fmla="*/ 678 w 681"/>
                  <a:gd name="T13" fmla="*/ 1581 h 1996"/>
                  <a:gd name="T14" fmla="*/ 581 w 681"/>
                  <a:gd name="T15" fmla="*/ 1908 h 1996"/>
                  <a:gd name="T16" fmla="*/ 351 w 681"/>
                  <a:gd name="T17" fmla="*/ 1996 h 1996"/>
                  <a:gd name="T18" fmla="*/ 77 w 681"/>
                  <a:gd name="T19" fmla="*/ 1879 h 1996"/>
                  <a:gd name="T20" fmla="*/ 50 w 681"/>
                  <a:gd name="T21" fmla="*/ 1439 h 1996"/>
                  <a:gd name="T22" fmla="*/ 232 w 681"/>
                  <a:gd name="T23" fmla="*/ 1226 h 1996"/>
                  <a:gd name="T24" fmla="*/ 239 w 681"/>
                  <a:gd name="T25" fmla="*/ 1110 h 1996"/>
                  <a:gd name="T26" fmla="*/ 227 w 681"/>
                  <a:gd name="T27" fmla="*/ 1013 h 1996"/>
                  <a:gd name="T28" fmla="*/ 311 w 681"/>
                  <a:gd name="T29" fmla="*/ 904 h 1996"/>
                  <a:gd name="T30" fmla="*/ 310 w 681"/>
                  <a:gd name="T31" fmla="*/ 516 h 1996"/>
                  <a:gd name="T32" fmla="*/ 306 w 681"/>
                  <a:gd name="T33" fmla="*/ 175 h 1996"/>
                  <a:gd name="T34" fmla="*/ 319 w 681"/>
                  <a:gd name="T35" fmla="*/ 58 h 1996"/>
                  <a:gd name="T36" fmla="*/ 318 w 681"/>
                  <a:gd name="T37" fmla="*/ 91 h 1996"/>
                  <a:gd name="T38" fmla="*/ 334 w 681"/>
                  <a:gd name="T39" fmla="*/ 275 h 1996"/>
                  <a:gd name="T40" fmla="*/ 320 w 681"/>
                  <a:gd name="T41" fmla="*/ 676 h 1996"/>
                  <a:gd name="T42" fmla="*/ 360 w 681"/>
                  <a:gd name="T43" fmla="*/ 897 h 1996"/>
                  <a:gd name="T44" fmla="*/ 363 w 681"/>
                  <a:gd name="T45" fmla="*/ 430 h 1996"/>
                  <a:gd name="T46" fmla="*/ 363 w 681"/>
                  <a:gd name="T47" fmla="*/ 58 h 1996"/>
                  <a:gd name="T48" fmla="*/ 246 w 681"/>
                  <a:gd name="T49" fmla="*/ 1227 h 1996"/>
                  <a:gd name="T50" fmla="*/ 45 w 681"/>
                  <a:gd name="T51" fmla="*/ 1481 h 1996"/>
                  <a:gd name="T52" fmla="*/ 38 w 681"/>
                  <a:gd name="T53" fmla="*/ 1778 h 1996"/>
                  <a:gd name="T54" fmla="*/ 340 w 681"/>
                  <a:gd name="T55" fmla="*/ 1982 h 1996"/>
                  <a:gd name="T56" fmla="*/ 562 w 681"/>
                  <a:gd name="T57" fmla="*/ 1904 h 1996"/>
                  <a:gd name="T58" fmla="*/ 664 w 681"/>
                  <a:gd name="T59" fmla="*/ 1578 h 1996"/>
                  <a:gd name="T60" fmla="*/ 444 w 681"/>
                  <a:gd name="T61" fmla="*/ 1245 h 1996"/>
                  <a:gd name="T62" fmla="*/ 423 w 681"/>
                  <a:gd name="T63" fmla="*/ 1321 h 1996"/>
                  <a:gd name="T64" fmla="*/ 509 w 681"/>
                  <a:gd name="T65" fmla="*/ 1617 h 1996"/>
                  <a:gd name="T66" fmla="*/ 430 w 681"/>
                  <a:gd name="T67" fmla="*/ 1594 h 1996"/>
                  <a:gd name="T68" fmla="*/ 337 w 681"/>
                  <a:gd name="T69" fmla="*/ 1597 h 1996"/>
                  <a:gd name="T70" fmla="*/ 232 w 681"/>
                  <a:gd name="T71" fmla="*/ 1587 h 1996"/>
                  <a:gd name="T72" fmla="*/ 170 w 681"/>
                  <a:gd name="T73" fmla="*/ 1617 h 1996"/>
                  <a:gd name="T74" fmla="*/ 231 w 681"/>
                  <a:gd name="T75" fmla="*/ 1461 h 1996"/>
                  <a:gd name="T76" fmla="*/ 192 w 681"/>
                  <a:gd name="T77" fmla="*/ 1588 h 1996"/>
                  <a:gd name="T78" fmla="*/ 280 w 681"/>
                  <a:gd name="T79" fmla="*/ 1602 h 1996"/>
                  <a:gd name="T80" fmla="*/ 359 w 681"/>
                  <a:gd name="T81" fmla="*/ 1582 h 1996"/>
                  <a:gd name="T82" fmla="*/ 446 w 681"/>
                  <a:gd name="T83" fmla="*/ 1561 h 1996"/>
                  <a:gd name="T84" fmla="*/ 441 w 681"/>
                  <a:gd name="T85" fmla="*/ 1439 h 1996"/>
                  <a:gd name="T86" fmla="*/ 327 w 681"/>
                  <a:gd name="T87" fmla="*/ 1179 h 1996"/>
                  <a:gd name="T88" fmla="*/ 192 w 681"/>
                  <a:gd name="T89" fmla="*/ 1588 h 1996"/>
                  <a:gd name="T90" fmla="*/ 318 w 681"/>
                  <a:gd name="T91" fmla="*/ 917 h 1996"/>
                  <a:gd name="T92" fmla="*/ 364 w 681"/>
                  <a:gd name="T93" fmla="*/ 955 h 1996"/>
                  <a:gd name="T94" fmla="*/ 281 w 681"/>
                  <a:gd name="T95" fmla="*/ 966 h 1996"/>
                  <a:gd name="T96" fmla="*/ 304 w 681"/>
                  <a:gd name="T97" fmla="*/ 1029 h 1996"/>
                  <a:gd name="T98" fmla="*/ 291 w 681"/>
                  <a:gd name="T99" fmla="*/ 1039 h 1996"/>
                  <a:gd name="T100" fmla="*/ 264 w 681"/>
                  <a:gd name="T101" fmla="*/ 1113 h 1996"/>
                  <a:gd name="T102" fmla="*/ 294 w 681"/>
                  <a:gd name="T103" fmla="*/ 1116 h 1996"/>
                  <a:gd name="T104" fmla="*/ 267 w 681"/>
                  <a:gd name="T105" fmla="*/ 1175 h 1996"/>
                  <a:gd name="T106" fmla="*/ 436 w 681"/>
                  <a:gd name="T107" fmla="*/ 1176 h 1996"/>
                  <a:gd name="T108" fmla="*/ 389 w 681"/>
                  <a:gd name="T109" fmla="*/ 1113 h 1996"/>
                  <a:gd name="T110" fmla="*/ 444 w 681"/>
                  <a:gd name="T111" fmla="*/ 1092 h 1996"/>
                  <a:gd name="T112" fmla="*/ 416 w 681"/>
                  <a:gd name="T113" fmla="*/ 1038 h 1996"/>
                  <a:gd name="T114" fmla="*/ 397 w 681"/>
                  <a:gd name="T115" fmla="*/ 964 h 1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681" h="1996">
                    <a:moveTo>
                      <a:pt x="372" y="0"/>
                    </a:moveTo>
                    <a:cubicBezTo>
                      <a:pt x="372" y="31"/>
                      <a:pt x="372" y="62"/>
                      <a:pt x="372" y="93"/>
                    </a:cubicBezTo>
                    <a:cubicBezTo>
                      <a:pt x="373" y="118"/>
                      <a:pt x="374" y="143"/>
                      <a:pt x="376" y="168"/>
                    </a:cubicBezTo>
                    <a:cubicBezTo>
                      <a:pt x="378" y="187"/>
                      <a:pt x="378" y="205"/>
                      <a:pt x="377" y="224"/>
                    </a:cubicBezTo>
                    <a:cubicBezTo>
                      <a:pt x="376" y="235"/>
                      <a:pt x="374" y="245"/>
                      <a:pt x="373" y="256"/>
                    </a:cubicBezTo>
                    <a:cubicBezTo>
                      <a:pt x="372" y="262"/>
                      <a:pt x="372" y="269"/>
                      <a:pt x="372" y="275"/>
                    </a:cubicBezTo>
                    <a:cubicBezTo>
                      <a:pt x="372" y="329"/>
                      <a:pt x="371" y="382"/>
                      <a:pt x="372" y="436"/>
                    </a:cubicBezTo>
                    <a:cubicBezTo>
                      <a:pt x="372" y="455"/>
                      <a:pt x="373" y="473"/>
                      <a:pt x="373" y="492"/>
                    </a:cubicBezTo>
                    <a:cubicBezTo>
                      <a:pt x="373" y="515"/>
                      <a:pt x="372" y="539"/>
                      <a:pt x="372" y="562"/>
                    </a:cubicBezTo>
                    <a:cubicBezTo>
                      <a:pt x="372" y="589"/>
                      <a:pt x="372" y="615"/>
                      <a:pt x="372" y="642"/>
                    </a:cubicBezTo>
                    <a:cubicBezTo>
                      <a:pt x="372" y="685"/>
                      <a:pt x="372" y="728"/>
                      <a:pt x="372" y="770"/>
                    </a:cubicBezTo>
                    <a:cubicBezTo>
                      <a:pt x="372" y="813"/>
                      <a:pt x="372" y="856"/>
                      <a:pt x="372" y="899"/>
                    </a:cubicBezTo>
                    <a:cubicBezTo>
                      <a:pt x="371" y="905"/>
                      <a:pt x="371" y="908"/>
                      <a:pt x="378" y="909"/>
                    </a:cubicBezTo>
                    <a:cubicBezTo>
                      <a:pt x="379" y="909"/>
                      <a:pt x="380" y="909"/>
                      <a:pt x="381" y="910"/>
                    </a:cubicBezTo>
                    <a:cubicBezTo>
                      <a:pt x="389" y="916"/>
                      <a:pt x="398" y="921"/>
                      <a:pt x="406" y="927"/>
                    </a:cubicBezTo>
                    <a:cubicBezTo>
                      <a:pt x="420" y="939"/>
                      <a:pt x="435" y="951"/>
                      <a:pt x="448" y="963"/>
                    </a:cubicBezTo>
                    <a:cubicBezTo>
                      <a:pt x="453" y="967"/>
                      <a:pt x="456" y="972"/>
                      <a:pt x="459" y="977"/>
                    </a:cubicBezTo>
                    <a:cubicBezTo>
                      <a:pt x="468" y="995"/>
                      <a:pt x="465" y="1003"/>
                      <a:pt x="451" y="1018"/>
                    </a:cubicBezTo>
                    <a:cubicBezTo>
                      <a:pt x="447" y="1023"/>
                      <a:pt x="441" y="1026"/>
                      <a:pt x="436" y="1030"/>
                    </a:cubicBezTo>
                    <a:cubicBezTo>
                      <a:pt x="431" y="1032"/>
                      <a:pt x="431" y="1036"/>
                      <a:pt x="434" y="1039"/>
                    </a:cubicBezTo>
                    <a:cubicBezTo>
                      <a:pt x="439" y="1045"/>
                      <a:pt x="445" y="1050"/>
                      <a:pt x="450" y="1056"/>
                    </a:cubicBezTo>
                    <a:cubicBezTo>
                      <a:pt x="454" y="1061"/>
                      <a:pt x="458" y="1066"/>
                      <a:pt x="461" y="1072"/>
                    </a:cubicBezTo>
                    <a:cubicBezTo>
                      <a:pt x="466" y="1082"/>
                      <a:pt x="462" y="1091"/>
                      <a:pt x="456" y="1100"/>
                    </a:cubicBezTo>
                    <a:cubicBezTo>
                      <a:pt x="453" y="1103"/>
                      <a:pt x="449" y="1106"/>
                      <a:pt x="445" y="1109"/>
                    </a:cubicBezTo>
                    <a:cubicBezTo>
                      <a:pt x="439" y="1114"/>
                      <a:pt x="438" y="1118"/>
                      <a:pt x="444" y="1123"/>
                    </a:cubicBezTo>
                    <a:cubicBezTo>
                      <a:pt x="447" y="1126"/>
                      <a:pt x="449" y="1128"/>
                      <a:pt x="452" y="1130"/>
                    </a:cubicBezTo>
                    <a:cubicBezTo>
                      <a:pt x="466" y="1140"/>
                      <a:pt x="468" y="1165"/>
                      <a:pt x="458" y="1178"/>
                    </a:cubicBezTo>
                    <a:cubicBezTo>
                      <a:pt x="457" y="1178"/>
                      <a:pt x="457" y="1179"/>
                      <a:pt x="456" y="1179"/>
                    </a:cubicBezTo>
                    <a:cubicBezTo>
                      <a:pt x="448" y="1184"/>
                      <a:pt x="448" y="1191"/>
                      <a:pt x="447" y="1199"/>
                    </a:cubicBezTo>
                    <a:cubicBezTo>
                      <a:pt x="446" y="1220"/>
                      <a:pt x="455" y="1237"/>
                      <a:pt x="465" y="1255"/>
                    </a:cubicBezTo>
                    <a:cubicBezTo>
                      <a:pt x="478" y="1278"/>
                      <a:pt x="496" y="1296"/>
                      <a:pt x="518" y="1310"/>
                    </a:cubicBezTo>
                    <a:cubicBezTo>
                      <a:pt x="542" y="1325"/>
                      <a:pt x="560" y="1345"/>
                      <a:pt x="579" y="1364"/>
                    </a:cubicBezTo>
                    <a:cubicBezTo>
                      <a:pt x="600" y="1385"/>
                      <a:pt x="616" y="1409"/>
                      <a:pt x="629" y="1434"/>
                    </a:cubicBezTo>
                    <a:cubicBezTo>
                      <a:pt x="642" y="1458"/>
                      <a:pt x="652" y="1484"/>
                      <a:pt x="661" y="1510"/>
                    </a:cubicBezTo>
                    <a:cubicBezTo>
                      <a:pt x="669" y="1533"/>
                      <a:pt x="674" y="1557"/>
                      <a:pt x="678" y="1581"/>
                    </a:cubicBezTo>
                    <a:cubicBezTo>
                      <a:pt x="681" y="1601"/>
                      <a:pt x="680" y="1622"/>
                      <a:pt x="679" y="1643"/>
                    </a:cubicBezTo>
                    <a:cubicBezTo>
                      <a:pt x="678" y="1669"/>
                      <a:pt x="676" y="1694"/>
                      <a:pt x="673" y="1720"/>
                    </a:cubicBezTo>
                    <a:cubicBezTo>
                      <a:pt x="670" y="1743"/>
                      <a:pt x="667" y="1766"/>
                      <a:pt x="657" y="1787"/>
                    </a:cubicBezTo>
                    <a:cubicBezTo>
                      <a:pt x="646" y="1814"/>
                      <a:pt x="633" y="1840"/>
                      <a:pt x="615" y="1865"/>
                    </a:cubicBezTo>
                    <a:cubicBezTo>
                      <a:pt x="604" y="1879"/>
                      <a:pt x="595" y="1895"/>
                      <a:pt x="581" y="1908"/>
                    </a:cubicBezTo>
                    <a:cubicBezTo>
                      <a:pt x="567" y="1921"/>
                      <a:pt x="552" y="1932"/>
                      <a:pt x="536" y="1940"/>
                    </a:cubicBezTo>
                    <a:cubicBezTo>
                      <a:pt x="513" y="1951"/>
                      <a:pt x="491" y="1961"/>
                      <a:pt x="468" y="1969"/>
                    </a:cubicBezTo>
                    <a:cubicBezTo>
                      <a:pt x="446" y="1977"/>
                      <a:pt x="423" y="1982"/>
                      <a:pt x="400" y="1987"/>
                    </a:cubicBezTo>
                    <a:cubicBezTo>
                      <a:pt x="386" y="1990"/>
                      <a:pt x="372" y="1992"/>
                      <a:pt x="358" y="1994"/>
                    </a:cubicBezTo>
                    <a:cubicBezTo>
                      <a:pt x="355" y="1994"/>
                      <a:pt x="354" y="1996"/>
                      <a:pt x="351" y="1996"/>
                    </a:cubicBezTo>
                    <a:cubicBezTo>
                      <a:pt x="331" y="1996"/>
                      <a:pt x="331" y="1996"/>
                      <a:pt x="331" y="1996"/>
                    </a:cubicBezTo>
                    <a:cubicBezTo>
                      <a:pt x="325" y="1995"/>
                      <a:pt x="318" y="1992"/>
                      <a:pt x="312" y="1991"/>
                    </a:cubicBezTo>
                    <a:cubicBezTo>
                      <a:pt x="260" y="1985"/>
                      <a:pt x="210" y="1973"/>
                      <a:pt x="164" y="1948"/>
                    </a:cubicBezTo>
                    <a:cubicBezTo>
                      <a:pt x="149" y="1940"/>
                      <a:pt x="134" y="1932"/>
                      <a:pt x="120" y="1923"/>
                    </a:cubicBezTo>
                    <a:cubicBezTo>
                      <a:pt x="102" y="1912"/>
                      <a:pt x="88" y="1896"/>
                      <a:pt x="77" y="1879"/>
                    </a:cubicBezTo>
                    <a:cubicBezTo>
                      <a:pt x="62" y="1856"/>
                      <a:pt x="46" y="1833"/>
                      <a:pt x="34" y="1808"/>
                    </a:cubicBezTo>
                    <a:cubicBezTo>
                      <a:pt x="23" y="1784"/>
                      <a:pt x="15" y="1758"/>
                      <a:pt x="11" y="1731"/>
                    </a:cubicBezTo>
                    <a:cubicBezTo>
                      <a:pt x="4" y="1686"/>
                      <a:pt x="0" y="1640"/>
                      <a:pt x="3" y="1594"/>
                    </a:cubicBezTo>
                    <a:cubicBezTo>
                      <a:pt x="5" y="1575"/>
                      <a:pt x="10" y="1557"/>
                      <a:pt x="14" y="1538"/>
                    </a:cubicBezTo>
                    <a:cubicBezTo>
                      <a:pt x="21" y="1503"/>
                      <a:pt x="34" y="1470"/>
                      <a:pt x="50" y="1439"/>
                    </a:cubicBezTo>
                    <a:cubicBezTo>
                      <a:pt x="63" y="1414"/>
                      <a:pt x="78" y="1390"/>
                      <a:pt x="99" y="1370"/>
                    </a:cubicBezTo>
                    <a:cubicBezTo>
                      <a:pt x="114" y="1355"/>
                      <a:pt x="128" y="1339"/>
                      <a:pt x="144" y="1325"/>
                    </a:cubicBezTo>
                    <a:cubicBezTo>
                      <a:pt x="153" y="1316"/>
                      <a:pt x="165" y="1310"/>
                      <a:pt x="175" y="1303"/>
                    </a:cubicBezTo>
                    <a:cubicBezTo>
                      <a:pt x="193" y="1289"/>
                      <a:pt x="208" y="1273"/>
                      <a:pt x="218" y="1253"/>
                    </a:cubicBezTo>
                    <a:cubicBezTo>
                      <a:pt x="223" y="1244"/>
                      <a:pt x="228" y="1235"/>
                      <a:pt x="232" y="1226"/>
                    </a:cubicBezTo>
                    <a:cubicBezTo>
                      <a:pt x="237" y="1214"/>
                      <a:pt x="235" y="1201"/>
                      <a:pt x="235" y="1188"/>
                    </a:cubicBezTo>
                    <a:cubicBezTo>
                      <a:pt x="235" y="1186"/>
                      <a:pt x="232" y="1184"/>
                      <a:pt x="230" y="1182"/>
                    </a:cubicBezTo>
                    <a:cubicBezTo>
                      <a:pt x="214" y="1172"/>
                      <a:pt x="215" y="1141"/>
                      <a:pt x="230" y="1130"/>
                    </a:cubicBezTo>
                    <a:cubicBezTo>
                      <a:pt x="234" y="1127"/>
                      <a:pt x="237" y="1124"/>
                      <a:pt x="241" y="1120"/>
                    </a:cubicBezTo>
                    <a:cubicBezTo>
                      <a:pt x="244" y="1116"/>
                      <a:pt x="243" y="1113"/>
                      <a:pt x="239" y="1110"/>
                    </a:cubicBezTo>
                    <a:cubicBezTo>
                      <a:pt x="234" y="1107"/>
                      <a:pt x="230" y="1103"/>
                      <a:pt x="226" y="1099"/>
                    </a:cubicBezTo>
                    <a:cubicBezTo>
                      <a:pt x="216" y="1086"/>
                      <a:pt x="218" y="1070"/>
                      <a:pt x="230" y="1057"/>
                    </a:cubicBezTo>
                    <a:cubicBezTo>
                      <a:pt x="236" y="1052"/>
                      <a:pt x="242" y="1046"/>
                      <a:pt x="248" y="1040"/>
                    </a:cubicBezTo>
                    <a:cubicBezTo>
                      <a:pt x="252" y="1036"/>
                      <a:pt x="251" y="1032"/>
                      <a:pt x="246" y="1029"/>
                    </a:cubicBezTo>
                    <a:cubicBezTo>
                      <a:pt x="239" y="1024"/>
                      <a:pt x="233" y="1019"/>
                      <a:pt x="227" y="1013"/>
                    </a:cubicBezTo>
                    <a:cubicBezTo>
                      <a:pt x="214" y="998"/>
                      <a:pt x="216" y="986"/>
                      <a:pt x="227" y="971"/>
                    </a:cubicBezTo>
                    <a:cubicBezTo>
                      <a:pt x="237" y="959"/>
                      <a:pt x="251" y="949"/>
                      <a:pt x="263" y="938"/>
                    </a:cubicBezTo>
                    <a:cubicBezTo>
                      <a:pt x="275" y="929"/>
                      <a:pt x="287" y="921"/>
                      <a:pt x="299" y="912"/>
                    </a:cubicBezTo>
                    <a:cubicBezTo>
                      <a:pt x="302" y="910"/>
                      <a:pt x="305" y="909"/>
                      <a:pt x="308" y="908"/>
                    </a:cubicBezTo>
                    <a:cubicBezTo>
                      <a:pt x="309" y="907"/>
                      <a:pt x="311" y="905"/>
                      <a:pt x="311" y="904"/>
                    </a:cubicBezTo>
                    <a:cubicBezTo>
                      <a:pt x="311" y="890"/>
                      <a:pt x="311" y="877"/>
                      <a:pt x="311" y="864"/>
                    </a:cubicBezTo>
                    <a:cubicBezTo>
                      <a:pt x="310" y="840"/>
                      <a:pt x="309" y="815"/>
                      <a:pt x="309" y="791"/>
                    </a:cubicBezTo>
                    <a:cubicBezTo>
                      <a:pt x="310" y="747"/>
                      <a:pt x="310" y="702"/>
                      <a:pt x="311" y="658"/>
                    </a:cubicBezTo>
                    <a:cubicBezTo>
                      <a:pt x="311" y="637"/>
                      <a:pt x="311" y="617"/>
                      <a:pt x="311" y="597"/>
                    </a:cubicBezTo>
                    <a:cubicBezTo>
                      <a:pt x="311" y="570"/>
                      <a:pt x="311" y="543"/>
                      <a:pt x="310" y="516"/>
                    </a:cubicBezTo>
                    <a:cubicBezTo>
                      <a:pt x="310" y="503"/>
                      <a:pt x="310" y="489"/>
                      <a:pt x="310" y="476"/>
                    </a:cubicBezTo>
                    <a:cubicBezTo>
                      <a:pt x="310" y="439"/>
                      <a:pt x="311" y="401"/>
                      <a:pt x="311" y="364"/>
                    </a:cubicBezTo>
                    <a:cubicBezTo>
                      <a:pt x="311" y="330"/>
                      <a:pt x="311" y="296"/>
                      <a:pt x="310" y="262"/>
                    </a:cubicBezTo>
                    <a:cubicBezTo>
                      <a:pt x="310" y="252"/>
                      <a:pt x="307" y="243"/>
                      <a:pt x="307" y="233"/>
                    </a:cubicBezTo>
                    <a:cubicBezTo>
                      <a:pt x="306" y="214"/>
                      <a:pt x="305" y="194"/>
                      <a:pt x="306" y="175"/>
                    </a:cubicBezTo>
                    <a:cubicBezTo>
                      <a:pt x="306" y="160"/>
                      <a:pt x="307" y="144"/>
                      <a:pt x="308" y="129"/>
                    </a:cubicBezTo>
                    <a:cubicBezTo>
                      <a:pt x="309" y="95"/>
                      <a:pt x="310" y="62"/>
                      <a:pt x="311" y="28"/>
                    </a:cubicBezTo>
                    <a:cubicBezTo>
                      <a:pt x="311" y="19"/>
                      <a:pt x="311" y="9"/>
                      <a:pt x="310" y="0"/>
                    </a:cubicBezTo>
                    <a:cubicBezTo>
                      <a:pt x="318" y="0"/>
                      <a:pt x="318" y="0"/>
                      <a:pt x="318" y="0"/>
                    </a:cubicBezTo>
                    <a:cubicBezTo>
                      <a:pt x="318" y="19"/>
                      <a:pt x="319" y="38"/>
                      <a:pt x="319" y="58"/>
                    </a:cubicBezTo>
                    <a:cubicBezTo>
                      <a:pt x="319" y="58"/>
                      <a:pt x="320" y="58"/>
                      <a:pt x="321" y="58"/>
                    </a:cubicBezTo>
                    <a:cubicBezTo>
                      <a:pt x="323" y="55"/>
                      <a:pt x="325" y="51"/>
                      <a:pt x="328" y="49"/>
                    </a:cubicBezTo>
                    <a:cubicBezTo>
                      <a:pt x="331" y="46"/>
                      <a:pt x="332" y="41"/>
                      <a:pt x="339" y="43"/>
                    </a:cubicBezTo>
                    <a:cubicBezTo>
                      <a:pt x="331" y="51"/>
                      <a:pt x="331" y="62"/>
                      <a:pt x="319" y="67"/>
                    </a:cubicBezTo>
                    <a:cubicBezTo>
                      <a:pt x="319" y="74"/>
                      <a:pt x="318" y="83"/>
                      <a:pt x="318" y="91"/>
                    </a:cubicBezTo>
                    <a:cubicBezTo>
                      <a:pt x="318" y="126"/>
                      <a:pt x="318" y="161"/>
                      <a:pt x="318" y="196"/>
                    </a:cubicBezTo>
                    <a:cubicBezTo>
                      <a:pt x="318" y="221"/>
                      <a:pt x="320" y="246"/>
                      <a:pt x="321" y="270"/>
                    </a:cubicBezTo>
                    <a:cubicBezTo>
                      <a:pt x="321" y="274"/>
                      <a:pt x="321" y="278"/>
                      <a:pt x="321" y="282"/>
                    </a:cubicBezTo>
                    <a:cubicBezTo>
                      <a:pt x="325" y="279"/>
                      <a:pt x="329" y="276"/>
                      <a:pt x="332" y="273"/>
                    </a:cubicBezTo>
                    <a:cubicBezTo>
                      <a:pt x="333" y="274"/>
                      <a:pt x="333" y="275"/>
                      <a:pt x="334" y="275"/>
                    </a:cubicBezTo>
                    <a:cubicBezTo>
                      <a:pt x="331" y="280"/>
                      <a:pt x="328" y="285"/>
                      <a:pt x="324" y="290"/>
                    </a:cubicBezTo>
                    <a:cubicBezTo>
                      <a:pt x="324" y="291"/>
                      <a:pt x="323" y="292"/>
                      <a:pt x="323" y="294"/>
                    </a:cubicBezTo>
                    <a:cubicBezTo>
                      <a:pt x="322" y="320"/>
                      <a:pt x="321" y="346"/>
                      <a:pt x="321" y="372"/>
                    </a:cubicBezTo>
                    <a:cubicBezTo>
                      <a:pt x="320" y="414"/>
                      <a:pt x="318" y="455"/>
                      <a:pt x="318" y="497"/>
                    </a:cubicBezTo>
                    <a:cubicBezTo>
                      <a:pt x="318" y="557"/>
                      <a:pt x="319" y="616"/>
                      <a:pt x="320" y="676"/>
                    </a:cubicBezTo>
                    <a:cubicBezTo>
                      <a:pt x="320" y="710"/>
                      <a:pt x="319" y="743"/>
                      <a:pt x="320" y="777"/>
                    </a:cubicBezTo>
                    <a:cubicBezTo>
                      <a:pt x="320" y="807"/>
                      <a:pt x="321" y="838"/>
                      <a:pt x="322" y="869"/>
                    </a:cubicBezTo>
                    <a:cubicBezTo>
                      <a:pt x="322" y="881"/>
                      <a:pt x="322" y="894"/>
                      <a:pt x="322" y="906"/>
                    </a:cubicBezTo>
                    <a:cubicBezTo>
                      <a:pt x="360" y="906"/>
                      <a:pt x="360" y="906"/>
                      <a:pt x="360" y="906"/>
                    </a:cubicBezTo>
                    <a:cubicBezTo>
                      <a:pt x="360" y="903"/>
                      <a:pt x="360" y="900"/>
                      <a:pt x="360" y="897"/>
                    </a:cubicBezTo>
                    <a:cubicBezTo>
                      <a:pt x="361" y="872"/>
                      <a:pt x="363" y="847"/>
                      <a:pt x="363" y="822"/>
                    </a:cubicBezTo>
                    <a:cubicBezTo>
                      <a:pt x="363" y="795"/>
                      <a:pt x="362" y="769"/>
                      <a:pt x="362" y="743"/>
                    </a:cubicBezTo>
                    <a:cubicBezTo>
                      <a:pt x="362" y="714"/>
                      <a:pt x="362" y="686"/>
                      <a:pt x="362" y="657"/>
                    </a:cubicBezTo>
                    <a:cubicBezTo>
                      <a:pt x="363" y="632"/>
                      <a:pt x="364" y="607"/>
                      <a:pt x="364" y="582"/>
                    </a:cubicBezTo>
                    <a:cubicBezTo>
                      <a:pt x="364" y="531"/>
                      <a:pt x="364" y="481"/>
                      <a:pt x="363" y="430"/>
                    </a:cubicBezTo>
                    <a:cubicBezTo>
                      <a:pt x="363" y="404"/>
                      <a:pt x="361" y="378"/>
                      <a:pt x="361" y="351"/>
                    </a:cubicBezTo>
                    <a:cubicBezTo>
                      <a:pt x="360" y="331"/>
                      <a:pt x="360" y="310"/>
                      <a:pt x="361" y="290"/>
                    </a:cubicBezTo>
                    <a:cubicBezTo>
                      <a:pt x="361" y="276"/>
                      <a:pt x="364" y="263"/>
                      <a:pt x="364" y="249"/>
                    </a:cubicBezTo>
                    <a:cubicBezTo>
                      <a:pt x="365" y="193"/>
                      <a:pt x="364" y="137"/>
                      <a:pt x="364" y="80"/>
                    </a:cubicBezTo>
                    <a:cubicBezTo>
                      <a:pt x="364" y="73"/>
                      <a:pt x="363" y="66"/>
                      <a:pt x="363" y="58"/>
                    </a:cubicBezTo>
                    <a:cubicBezTo>
                      <a:pt x="363" y="39"/>
                      <a:pt x="364" y="19"/>
                      <a:pt x="364" y="0"/>
                    </a:cubicBezTo>
                    <a:lnTo>
                      <a:pt x="372" y="0"/>
                    </a:lnTo>
                    <a:close/>
                    <a:moveTo>
                      <a:pt x="246" y="1190"/>
                    </a:moveTo>
                    <a:cubicBezTo>
                      <a:pt x="246" y="1191"/>
                      <a:pt x="247" y="1194"/>
                      <a:pt x="247" y="1196"/>
                    </a:cubicBezTo>
                    <a:cubicBezTo>
                      <a:pt x="248" y="1207"/>
                      <a:pt x="250" y="1217"/>
                      <a:pt x="246" y="1227"/>
                    </a:cubicBezTo>
                    <a:cubicBezTo>
                      <a:pt x="240" y="1239"/>
                      <a:pt x="234" y="1252"/>
                      <a:pt x="228" y="1264"/>
                    </a:cubicBezTo>
                    <a:cubicBezTo>
                      <a:pt x="220" y="1281"/>
                      <a:pt x="207" y="1295"/>
                      <a:pt x="193" y="1306"/>
                    </a:cubicBezTo>
                    <a:cubicBezTo>
                      <a:pt x="177" y="1320"/>
                      <a:pt x="158" y="1331"/>
                      <a:pt x="142" y="1345"/>
                    </a:cubicBezTo>
                    <a:cubicBezTo>
                      <a:pt x="126" y="1358"/>
                      <a:pt x="111" y="1373"/>
                      <a:pt x="98" y="1388"/>
                    </a:cubicBezTo>
                    <a:cubicBezTo>
                      <a:pt x="75" y="1416"/>
                      <a:pt x="58" y="1447"/>
                      <a:pt x="45" y="1481"/>
                    </a:cubicBezTo>
                    <a:cubicBezTo>
                      <a:pt x="32" y="1516"/>
                      <a:pt x="22" y="1551"/>
                      <a:pt x="18" y="1588"/>
                    </a:cubicBezTo>
                    <a:cubicBezTo>
                      <a:pt x="15" y="1615"/>
                      <a:pt x="17" y="1641"/>
                      <a:pt x="17" y="1668"/>
                    </a:cubicBezTo>
                    <a:cubicBezTo>
                      <a:pt x="17" y="1673"/>
                      <a:pt x="18" y="1679"/>
                      <a:pt x="19" y="1684"/>
                    </a:cubicBezTo>
                    <a:cubicBezTo>
                      <a:pt x="21" y="1696"/>
                      <a:pt x="22" y="1709"/>
                      <a:pt x="25" y="1721"/>
                    </a:cubicBezTo>
                    <a:cubicBezTo>
                      <a:pt x="29" y="1740"/>
                      <a:pt x="31" y="1760"/>
                      <a:pt x="38" y="1778"/>
                    </a:cubicBezTo>
                    <a:cubicBezTo>
                      <a:pt x="48" y="1808"/>
                      <a:pt x="65" y="1835"/>
                      <a:pt x="83" y="1861"/>
                    </a:cubicBezTo>
                    <a:cubicBezTo>
                      <a:pt x="97" y="1881"/>
                      <a:pt x="111" y="1900"/>
                      <a:pt x="132" y="1913"/>
                    </a:cubicBezTo>
                    <a:cubicBezTo>
                      <a:pt x="146" y="1922"/>
                      <a:pt x="162" y="1929"/>
                      <a:pt x="178" y="1938"/>
                    </a:cubicBezTo>
                    <a:cubicBezTo>
                      <a:pt x="209" y="1955"/>
                      <a:pt x="243" y="1962"/>
                      <a:pt x="277" y="1969"/>
                    </a:cubicBezTo>
                    <a:cubicBezTo>
                      <a:pt x="298" y="1974"/>
                      <a:pt x="320" y="1974"/>
                      <a:pt x="340" y="1982"/>
                    </a:cubicBezTo>
                    <a:cubicBezTo>
                      <a:pt x="341" y="1982"/>
                      <a:pt x="342" y="1982"/>
                      <a:pt x="342" y="1982"/>
                    </a:cubicBezTo>
                    <a:cubicBezTo>
                      <a:pt x="359" y="1978"/>
                      <a:pt x="377" y="1975"/>
                      <a:pt x="394" y="1971"/>
                    </a:cubicBezTo>
                    <a:cubicBezTo>
                      <a:pt x="417" y="1966"/>
                      <a:pt x="441" y="1962"/>
                      <a:pt x="463" y="1954"/>
                    </a:cubicBezTo>
                    <a:cubicBezTo>
                      <a:pt x="486" y="1947"/>
                      <a:pt x="507" y="1937"/>
                      <a:pt x="528" y="1927"/>
                    </a:cubicBezTo>
                    <a:cubicBezTo>
                      <a:pt x="540" y="1921"/>
                      <a:pt x="551" y="1913"/>
                      <a:pt x="562" y="1904"/>
                    </a:cubicBezTo>
                    <a:cubicBezTo>
                      <a:pt x="577" y="1892"/>
                      <a:pt x="588" y="1877"/>
                      <a:pt x="599" y="1861"/>
                    </a:cubicBezTo>
                    <a:cubicBezTo>
                      <a:pt x="617" y="1836"/>
                      <a:pt x="632" y="1810"/>
                      <a:pt x="643" y="1783"/>
                    </a:cubicBezTo>
                    <a:cubicBezTo>
                      <a:pt x="655" y="1755"/>
                      <a:pt x="657" y="1726"/>
                      <a:pt x="661" y="1697"/>
                    </a:cubicBezTo>
                    <a:cubicBezTo>
                      <a:pt x="664" y="1682"/>
                      <a:pt x="664" y="1668"/>
                      <a:pt x="666" y="1653"/>
                    </a:cubicBezTo>
                    <a:cubicBezTo>
                      <a:pt x="668" y="1628"/>
                      <a:pt x="668" y="1602"/>
                      <a:pt x="664" y="1578"/>
                    </a:cubicBezTo>
                    <a:cubicBezTo>
                      <a:pt x="657" y="1543"/>
                      <a:pt x="648" y="1509"/>
                      <a:pt x="635" y="1475"/>
                    </a:cubicBezTo>
                    <a:cubicBezTo>
                      <a:pt x="621" y="1440"/>
                      <a:pt x="603" y="1408"/>
                      <a:pt x="578" y="1381"/>
                    </a:cubicBezTo>
                    <a:cubicBezTo>
                      <a:pt x="556" y="1357"/>
                      <a:pt x="533" y="1336"/>
                      <a:pt x="505" y="1319"/>
                    </a:cubicBezTo>
                    <a:cubicBezTo>
                      <a:pt x="497" y="1314"/>
                      <a:pt x="490" y="1307"/>
                      <a:pt x="483" y="1301"/>
                    </a:cubicBezTo>
                    <a:cubicBezTo>
                      <a:pt x="466" y="1285"/>
                      <a:pt x="454" y="1266"/>
                      <a:pt x="444" y="1245"/>
                    </a:cubicBezTo>
                    <a:cubicBezTo>
                      <a:pt x="437" y="1232"/>
                      <a:pt x="433" y="1219"/>
                      <a:pt x="435" y="1204"/>
                    </a:cubicBezTo>
                    <a:cubicBezTo>
                      <a:pt x="435" y="1199"/>
                      <a:pt x="436" y="1194"/>
                      <a:pt x="436" y="1189"/>
                    </a:cubicBezTo>
                    <a:cubicBezTo>
                      <a:pt x="417" y="1187"/>
                      <a:pt x="398" y="1184"/>
                      <a:pt x="379" y="1182"/>
                    </a:cubicBezTo>
                    <a:cubicBezTo>
                      <a:pt x="385" y="1201"/>
                      <a:pt x="391" y="1221"/>
                      <a:pt x="397" y="1240"/>
                    </a:cubicBezTo>
                    <a:cubicBezTo>
                      <a:pt x="406" y="1267"/>
                      <a:pt x="416" y="1293"/>
                      <a:pt x="423" y="1321"/>
                    </a:cubicBezTo>
                    <a:cubicBezTo>
                      <a:pt x="434" y="1360"/>
                      <a:pt x="442" y="1399"/>
                      <a:pt x="453" y="1438"/>
                    </a:cubicBezTo>
                    <a:cubicBezTo>
                      <a:pt x="460" y="1463"/>
                      <a:pt x="469" y="1488"/>
                      <a:pt x="477" y="1513"/>
                    </a:cubicBezTo>
                    <a:cubicBezTo>
                      <a:pt x="484" y="1532"/>
                      <a:pt x="491" y="1550"/>
                      <a:pt x="502" y="1567"/>
                    </a:cubicBezTo>
                    <a:cubicBezTo>
                      <a:pt x="509" y="1577"/>
                      <a:pt x="513" y="1590"/>
                      <a:pt x="517" y="1602"/>
                    </a:cubicBezTo>
                    <a:cubicBezTo>
                      <a:pt x="520" y="1608"/>
                      <a:pt x="515" y="1616"/>
                      <a:pt x="509" y="1617"/>
                    </a:cubicBezTo>
                    <a:cubicBezTo>
                      <a:pt x="501" y="1618"/>
                      <a:pt x="494" y="1613"/>
                      <a:pt x="495" y="1604"/>
                    </a:cubicBezTo>
                    <a:cubicBezTo>
                      <a:pt x="496" y="1595"/>
                      <a:pt x="492" y="1589"/>
                      <a:pt x="485" y="1584"/>
                    </a:cubicBezTo>
                    <a:cubicBezTo>
                      <a:pt x="481" y="1580"/>
                      <a:pt x="476" y="1576"/>
                      <a:pt x="472" y="1573"/>
                    </a:cubicBezTo>
                    <a:cubicBezTo>
                      <a:pt x="458" y="1563"/>
                      <a:pt x="443" y="1565"/>
                      <a:pt x="436" y="1581"/>
                    </a:cubicBezTo>
                    <a:cubicBezTo>
                      <a:pt x="435" y="1586"/>
                      <a:pt x="432" y="1590"/>
                      <a:pt x="430" y="1594"/>
                    </a:cubicBezTo>
                    <a:cubicBezTo>
                      <a:pt x="422" y="1607"/>
                      <a:pt x="412" y="1611"/>
                      <a:pt x="398" y="1603"/>
                    </a:cubicBezTo>
                    <a:cubicBezTo>
                      <a:pt x="391" y="1599"/>
                      <a:pt x="383" y="1594"/>
                      <a:pt x="376" y="1589"/>
                    </a:cubicBezTo>
                    <a:cubicBezTo>
                      <a:pt x="371" y="1586"/>
                      <a:pt x="368" y="1585"/>
                      <a:pt x="364" y="1589"/>
                    </a:cubicBezTo>
                    <a:cubicBezTo>
                      <a:pt x="362" y="1592"/>
                      <a:pt x="358" y="1594"/>
                      <a:pt x="354" y="1596"/>
                    </a:cubicBezTo>
                    <a:cubicBezTo>
                      <a:pt x="349" y="1600"/>
                      <a:pt x="343" y="1600"/>
                      <a:pt x="337" y="1597"/>
                    </a:cubicBezTo>
                    <a:cubicBezTo>
                      <a:pt x="332" y="1593"/>
                      <a:pt x="327" y="1590"/>
                      <a:pt x="322" y="1588"/>
                    </a:cubicBezTo>
                    <a:cubicBezTo>
                      <a:pt x="318" y="1586"/>
                      <a:pt x="315" y="1585"/>
                      <a:pt x="312" y="1589"/>
                    </a:cubicBezTo>
                    <a:cubicBezTo>
                      <a:pt x="305" y="1596"/>
                      <a:pt x="298" y="1603"/>
                      <a:pt x="291" y="1610"/>
                    </a:cubicBezTo>
                    <a:cubicBezTo>
                      <a:pt x="279" y="1623"/>
                      <a:pt x="267" y="1624"/>
                      <a:pt x="254" y="1611"/>
                    </a:cubicBezTo>
                    <a:cubicBezTo>
                      <a:pt x="247" y="1603"/>
                      <a:pt x="240" y="1595"/>
                      <a:pt x="232" y="1587"/>
                    </a:cubicBezTo>
                    <a:cubicBezTo>
                      <a:pt x="230" y="1585"/>
                      <a:pt x="228" y="1583"/>
                      <a:pt x="225" y="1583"/>
                    </a:cubicBezTo>
                    <a:cubicBezTo>
                      <a:pt x="218" y="1581"/>
                      <a:pt x="199" y="1592"/>
                      <a:pt x="196" y="1598"/>
                    </a:cubicBezTo>
                    <a:cubicBezTo>
                      <a:pt x="195" y="1599"/>
                      <a:pt x="195" y="1599"/>
                      <a:pt x="195" y="1600"/>
                    </a:cubicBezTo>
                    <a:cubicBezTo>
                      <a:pt x="195" y="1610"/>
                      <a:pt x="188" y="1615"/>
                      <a:pt x="181" y="1618"/>
                    </a:cubicBezTo>
                    <a:cubicBezTo>
                      <a:pt x="178" y="1620"/>
                      <a:pt x="172" y="1619"/>
                      <a:pt x="170" y="1617"/>
                    </a:cubicBezTo>
                    <a:cubicBezTo>
                      <a:pt x="168" y="1616"/>
                      <a:pt x="167" y="1610"/>
                      <a:pt x="168" y="1607"/>
                    </a:cubicBezTo>
                    <a:cubicBezTo>
                      <a:pt x="169" y="1603"/>
                      <a:pt x="170" y="1599"/>
                      <a:pt x="173" y="1596"/>
                    </a:cubicBezTo>
                    <a:cubicBezTo>
                      <a:pt x="175" y="1593"/>
                      <a:pt x="178" y="1591"/>
                      <a:pt x="181" y="1589"/>
                    </a:cubicBezTo>
                    <a:cubicBezTo>
                      <a:pt x="183" y="1587"/>
                      <a:pt x="186" y="1586"/>
                      <a:pt x="186" y="1584"/>
                    </a:cubicBezTo>
                    <a:cubicBezTo>
                      <a:pt x="201" y="1543"/>
                      <a:pt x="217" y="1502"/>
                      <a:pt x="231" y="1461"/>
                    </a:cubicBezTo>
                    <a:cubicBezTo>
                      <a:pt x="244" y="1421"/>
                      <a:pt x="257" y="1382"/>
                      <a:pt x="269" y="1342"/>
                    </a:cubicBezTo>
                    <a:cubicBezTo>
                      <a:pt x="279" y="1306"/>
                      <a:pt x="287" y="1269"/>
                      <a:pt x="296" y="1233"/>
                    </a:cubicBezTo>
                    <a:cubicBezTo>
                      <a:pt x="301" y="1216"/>
                      <a:pt x="307" y="1199"/>
                      <a:pt x="312" y="1180"/>
                    </a:cubicBezTo>
                    <a:cubicBezTo>
                      <a:pt x="290" y="1183"/>
                      <a:pt x="269" y="1186"/>
                      <a:pt x="246" y="1190"/>
                    </a:cubicBezTo>
                    <a:moveTo>
                      <a:pt x="192" y="1588"/>
                    </a:moveTo>
                    <a:cubicBezTo>
                      <a:pt x="192" y="1588"/>
                      <a:pt x="192" y="1588"/>
                      <a:pt x="193" y="1589"/>
                    </a:cubicBezTo>
                    <a:cubicBezTo>
                      <a:pt x="197" y="1586"/>
                      <a:pt x="200" y="1583"/>
                      <a:pt x="205" y="1580"/>
                    </a:cubicBezTo>
                    <a:cubicBezTo>
                      <a:pt x="215" y="1574"/>
                      <a:pt x="227" y="1571"/>
                      <a:pt x="239" y="1581"/>
                    </a:cubicBezTo>
                    <a:cubicBezTo>
                      <a:pt x="247" y="1588"/>
                      <a:pt x="255" y="1595"/>
                      <a:pt x="263" y="1603"/>
                    </a:cubicBezTo>
                    <a:cubicBezTo>
                      <a:pt x="270" y="1609"/>
                      <a:pt x="274" y="1609"/>
                      <a:pt x="280" y="1602"/>
                    </a:cubicBezTo>
                    <a:cubicBezTo>
                      <a:pt x="285" y="1597"/>
                      <a:pt x="290" y="1591"/>
                      <a:pt x="295" y="1586"/>
                    </a:cubicBezTo>
                    <a:cubicBezTo>
                      <a:pt x="306" y="1575"/>
                      <a:pt x="317" y="1574"/>
                      <a:pt x="330" y="1580"/>
                    </a:cubicBezTo>
                    <a:cubicBezTo>
                      <a:pt x="332" y="1581"/>
                      <a:pt x="335" y="1582"/>
                      <a:pt x="337" y="1584"/>
                    </a:cubicBezTo>
                    <a:cubicBezTo>
                      <a:pt x="344" y="1590"/>
                      <a:pt x="351" y="1589"/>
                      <a:pt x="358" y="1583"/>
                    </a:cubicBezTo>
                    <a:cubicBezTo>
                      <a:pt x="358" y="1582"/>
                      <a:pt x="359" y="1582"/>
                      <a:pt x="359" y="1582"/>
                    </a:cubicBezTo>
                    <a:cubicBezTo>
                      <a:pt x="367" y="1577"/>
                      <a:pt x="371" y="1577"/>
                      <a:pt x="379" y="1581"/>
                    </a:cubicBezTo>
                    <a:cubicBezTo>
                      <a:pt x="387" y="1586"/>
                      <a:pt x="394" y="1591"/>
                      <a:pt x="402" y="1595"/>
                    </a:cubicBezTo>
                    <a:cubicBezTo>
                      <a:pt x="410" y="1599"/>
                      <a:pt x="415" y="1597"/>
                      <a:pt x="420" y="1590"/>
                    </a:cubicBezTo>
                    <a:cubicBezTo>
                      <a:pt x="423" y="1585"/>
                      <a:pt x="427" y="1579"/>
                      <a:pt x="430" y="1573"/>
                    </a:cubicBezTo>
                    <a:cubicBezTo>
                      <a:pt x="434" y="1567"/>
                      <a:pt x="439" y="1563"/>
                      <a:pt x="446" y="1561"/>
                    </a:cubicBezTo>
                    <a:cubicBezTo>
                      <a:pt x="457" y="1558"/>
                      <a:pt x="467" y="1560"/>
                      <a:pt x="476" y="1567"/>
                    </a:cubicBezTo>
                    <a:cubicBezTo>
                      <a:pt x="483" y="1572"/>
                      <a:pt x="489" y="1577"/>
                      <a:pt x="496" y="1582"/>
                    </a:cubicBezTo>
                    <a:cubicBezTo>
                      <a:pt x="495" y="1579"/>
                      <a:pt x="494" y="1577"/>
                      <a:pt x="493" y="1574"/>
                    </a:cubicBezTo>
                    <a:cubicBezTo>
                      <a:pt x="483" y="1558"/>
                      <a:pt x="474" y="1542"/>
                      <a:pt x="469" y="1524"/>
                    </a:cubicBezTo>
                    <a:cubicBezTo>
                      <a:pt x="460" y="1496"/>
                      <a:pt x="449" y="1467"/>
                      <a:pt x="441" y="1439"/>
                    </a:cubicBezTo>
                    <a:cubicBezTo>
                      <a:pt x="435" y="1417"/>
                      <a:pt x="432" y="1395"/>
                      <a:pt x="426" y="1374"/>
                    </a:cubicBezTo>
                    <a:cubicBezTo>
                      <a:pt x="416" y="1337"/>
                      <a:pt x="404" y="1300"/>
                      <a:pt x="393" y="1262"/>
                    </a:cubicBezTo>
                    <a:cubicBezTo>
                      <a:pt x="386" y="1237"/>
                      <a:pt x="379" y="1211"/>
                      <a:pt x="372" y="1186"/>
                    </a:cubicBezTo>
                    <a:cubicBezTo>
                      <a:pt x="372" y="1184"/>
                      <a:pt x="370" y="1182"/>
                      <a:pt x="368" y="1182"/>
                    </a:cubicBezTo>
                    <a:cubicBezTo>
                      <a:pt x="355" y="1180"/>
                      <a:pt x="341" y="1180"/>
                      <a:pt x="327" y="1179"/>
                    </a:cubicBezTo>
                    <a:cubicBezTo>
                      <a:pt x="323" y="1179"/>
                      <a:pt x="321" y="1180"/>
                      <a:pt x="320" y="1184"/>
                    </a:cubicBezTo>
                    <a:cubicBezTo>
                      <a:pt x="312" y="1215"/>
                      <a:pt x="304" y="1246"/>
                      <a:pt x="296" y="1277"/>
                    </a:cubicBezTo>
                    <a:cubicBezTo>
                      <a:pt x="288" y="1310"/>
                      <a:pt x="281" y="1343"/>
                      <a:pt x="272" y="1376"/>
                    </a:cubicBezTo>
                    <a:cubicBezTo>
                      <a:pt x="255" y="1439"/>
                      <a:pt x="227" y="1498"/>
                      <a:pt x="204" y="1559"/>
                    </a:cubicBezTo>
                    <a:cubicBezTo>
                      <a:pt x="200" y="1569"/>
                      <a:pt x="196" y="1578"/>
                      <a:pt x="192" y="1588"/>
                    </a:cubicBezTo>
                    <a:moveTo>
                      <a:pt x="442" y="973"/>
                    </a:moveTo>
                    <a:cubicBezTo>
                      <a:pt x="426" y="959"/>
                      <a:pt x="414" y="943"/>
                      <a:pt x="395" y="933"/>
                    </a:cubicBezTo>
                    <a:cubicBezTo>
                      <a:pt x="388" y="929"/>
                      <a:pt x="382" y="923"/>
                      <a:pt x="375" y="919"/>
                    </a:cubicBezTo>
                    <a:cubicBezTo>
                      <a:pt x="372" y="917"/>
                      <a:pt x="368" y="917"/>
                      <a:pt x="365" y="917"/>
                    </a:cubicBezTo>
                    <a:cubicBezTo>
                      <a:pt x="349" y="917"/>
                      <a:pt x="333" y="917"/>
                      <a:pt x="318" y="917"/>
                    </a:cubicBezTo>
                    <a:cubicBezTo>
                      <a:pt x="314" y="917"/>
                      <a:pt x="311" y="917"/>
                      <a:pt x="308" y="918"/>
                    </a:cubicBezTo>
                    <a:cubicBezTo>
                      <a:pt x="296" y="926"/>
                      <a:pt x="283" y="934"/>
                      <a:pt x="272" y="943"/>
                    </a:cubicBezTo>
                    <a:cubicBezTo>
                      <a:pt x="261" y="952"/>
                      <a:pt x="251" y="963"/>
                      <a:pt x="241" y="972"/>
                    </a:cubicBezTo>
                    <a:cubicBezTo>
                      <a:pt x="260" y="968"/>
                      <a:pt x="278" y="963"/>
                      <a:pt x="297" y="959"/>
                    </a:cubicBezTo>
                    <a:cubicBezTo>
                      <a:pt x="319" y="954"/>
                      <a:pt x="341" y="955"/>
                      <a:pt x="364" y="955"/>
                    </a:cubicBezTo>
                    <a:cubicBezTo>
                      <a:pt x="369" y="955"/>
                      <a:pt x="374" y="957"/>
                      <a:pt x="379" y="958"/>
                    </a:cubicBezTo>
                    <a:cubicBezTo>
                      <a:pt x="379" y="959"/>
                      <a:pt x="379" y="960"/>
                      <a:pt x="379" y="960"/>
                    </a:cubicBezTo>
                    <a:cubicBezTo>
                      <a:pt x="377" y="961"/>
                      <a:pt x="375" y="961"/>
                      <a:pt x="373" y="961"/>
                    </a:cubicBezTo>
                    <a:cubicBezTo>
                      <a:pt x="352" y="962"/>
                      <a:pt x="332" y="962"/>
                      <a:pt x="311" y="963"/>
                    </a:cubicBezTo>
                    <a:cubicBezTo>
                      <a:pt x="301" y="963"/>
                      <a:pt x="290" y="964"/>
                      <a:pt x="281" y="966"/>
                    </a:cubicBezTo>
                    <a:cubicBezTo>
                      <a:pt x="267" y="971"/>
                      <a:pt x="254" y="977"/>
                      <a:pt x="241" y="983"/>
                    </a:cubicBezTo>
                    <a:cubicBezTo>
                      <a:pt x="232" y="987"/>
                      <a:pt x="230" y="994"/>
                      <a:pt x="237" y="1002"/>
                    </a:cubicBezTo>
                    <a:cubicBezTo>
                      <a:pt x="242" y="1008"/>
                      <a:pt x="249" y="1013"/>
                      <a:pt x="255" y="1018"/>
                    </a:cubicBezTo>
                    <a:cubicBezTo>
                      <a:pt x="262" y="1023"/>
                      <a:pt x="268" y="1028"/>
                      <a:pt x="267" y="1038"/>
                    </a:cubicBezTo>
                    <a:cubicBezTo>
                      <a:pt x="279" y="1032"/>
                      <a:pt x="291" y="1028"/>
                      <a:pt x="304" y="1029"/>
                    </a:cubicBezTo>
                    <a:cubicBezTo>
                      <a:pt x="311" y="1029"/>
                      <a:pt x="317" y="1028"/>
                      <a:pt x="323" y="1027"/>
                    </a:cubicBezTo>
                    <a:cubicBezTo>
                      <a:pt x="331" y="1027"/>
                      <a:pt x="340" y="1026"/>
                      <a:pt x="348" y="1026"/>
                    </a:cubicBezTo>
                    <a:cubicBezTo>
                      <a:pt x="348" y="1027"/>
                      <a:pt x="348" y="1028"/>
                      <a:pt x="348" y="1029"/>
                    </a:cubicBezTo>
                    <a:cubicBezTo>
                      <a:pt x="341" y="1030"/>
                      <a:pt x="334" y="1030"/>
                      <a:pt x="327" y="1032"/>
                    </a:cubicBezTo>
                    <a:cubicBezTo>
                      <a:pt x="315" y="1034"/>
                      <a:pt x="303" y="1035"/>
                      <a:pt x="291" y="1039"/>
                    </a:cubicBezTo>
                    <a:cubicBezTo>
                      <a:pt x="271" y="1046"/>
                      <a:pt x="253" y="1057"/>
                      <a:pt x="237" y="1072"/>
                    </a:cubicBezTo>
                    <a:cubicBezTo>
                      <a:pt x="232" y="1076"/>
                      <a:pt x="230" y="1081"/>
                      <a:pt x="234" y="1086"/>
                    </a:cubicBezTo>
                    <a:cubicBezTo>
                      <a:pt x="238" y="1091"/>
                      <a:pt x="244" y="1095"/>
                      <a:pt x="248" y="1099"/>
                    </a:cubicBezTo>
                    <a:cubicBezTo>
                      <a:pt x="252" y="1103"/>
                      <a:pt x="256" y="1107"/>
                      <a:pt x="259" y="1111"/>
                    </a:cubicBezTo>
                    <a:cubicBezTo>
                      <a:pt x="261" y="1112"/>
                      <a:pt x="262" y="1114"/>
                      <a:pt x="264" y="1113"/>
                    </a:cubicBezTo>
                    <a:cubicBezTo>
                      <a:pt x="272" y="1113"/>
                      <a:pt x="281" y="1113"/>
                      <a:pt x="290" y="1111"/>
                    </a:cubicBezTo>
                    <a:cubicBezTo>
                      <a:pt x="306" y="1108"/>
                      <a:pt x="323" y="1107"/>
                      <a:pt x="339" y="1107"/>
                    </a:cubicBezTo>
                    <a:cubicBezTo>
                      <a:pt x="344" y="1107"/>
                      <a:pt x="349" y="1109"/>
                      <a:pt x="354" y="1109"/>
                    </a:cubicBezTo>
                    <a:cubicBezTo>
                      <a:pt x="354" y="1110"/>
                      <a:pt x="354" y="1110"/>
                      <a:pt x="354" y="1111"/>
                    </a:cubicBezTo>
                    <a:cubicBezTo>
                      <a:pt x="334" y="1113"/>
                      <a:pt x="314" y="1114"/>
                      <a:pt x="294" y="1116"/>
                    </a:cubicBezTo>
                    <a:cubicBezTo>
                      <a:pt x="282" y="1117"/>
                      <a:pt x="270" y="1117"/>
                      <a:pt x="259" y="1125"/>
                    </a:cubicBezTo>
                    <a:cubicBezTo>
                      <a:pt x="255" y="1129"/>
                      <a:pt x="252" y="1133"/>
                      <a:pt x="248" y="1136"/>
                    </a:cubicBezTo>
                    <a:cubicBezTo>
                      <a:pt x="234" y="1145"/>
                      <a:pt x="230" y="1159"/>
                      <a:pt x="237" y="1174"/>
                    </a:cubicBezTo>
                    <a:cubicBezTo>
                      <a:pt x="237" y="1175"/>
                      <a:pt x="240" y="1176"/>
                      <a:pt x="241" y="1176"/>
                    </a:cubicBezTo>
                    <a:cubicBezTo>
                      <a:pt x="250" y="1176"/>
                      <a:pt x="258" y="1176"/>
                      <a:pt x="267" y="1175"/>
                    </a:cubicBezTo>
                    <a:cubicBezTo>
                      <a:pt x="277" y="1173"/>
                      <a:pt x="287" y="1171"/>
                      <a:pt x="297" y="1170"/>
                    </a:cubicBezTo>
                    <a:cubicBezTo>
                      <a:pt x="321" y="1169"/>
                      <a:pt x="346" y="1169"/>
                      <a:pt x="371" y="1169"/>
                    </a:cubicBezTo>
                    <a:cubicBezTo>
                      <a:pt x="373" y="1169"/>
                      <a:pt x="375" y="1169"/>
                      <a:pt x="376" y="1169"/>
                    </a:cubicBezTo>
                    <a:cubicBezTo>
                      <a:pt x="387" y="1171"/>
                      <a:pt x="398" y="1173"/>
                      <a:pt x="410" y="1174"/>
                    </a:cubicBezTo>
                    <a:cubicBezTo>
                      <a:pt x="418" y="1175"/>
                      <a:pt x="427" y="1175"/>
                      <a:pt x="436" y="1176"/>
                    </a:cubicBezTo>
                    <a:cubicBezTo>
                      <a:pt x="444" y="1177"/>
                      <a:pt x="445" y="1177"/>
                      <a:pt x="447" y="1169"/>
                    </a:cubicBezTo>
                    <a:cubicBezTo>
                      <a:pt x="451" y="1152"/>
                      <a:pt x="448" y="1145"/>
                      <a:pt x="434" y="1135"/>
                    </a:cubicBezTo>
                    <a:cubicBezTo>
                      <a:pt x="432" y="1134"/>
                      <a:pt x="430" y="1133"/>
                      <a:pt x="429" y="1132"/>
                    </a:cubicBezTo>
                    <a:cubicBezTo>
                      <a:pt x="423" y="1123"/>
                      <a:pt x="413" y="1120"/>
                      <a:pt x="403" y="1117"/>
                    </a:cubicBezTo>
                    <a:cubicBezTo>
                      <a:pt x="398" y="1116"/>
                      <a:pt x="394" y="1114"/>
                      <a:pt x="389" y="1113"/>
                    </a:cubicBezTo>
                    <a:cubicBezTo>
                      <a:pt x="389" y="1112"/>
                      <a:pt x="389" y="1111"/>
                      <a:pt x="389" y="1111"/>
                    </a:cubicBezTo>
                    <a:cubicBezTo>
                      <a:pt x="398" y="1111"/>
                      <a:pt x="407" y="1112"/>
                      <a:pt x="416" y="1113"/>
                    </a:cubicBezTo>
                    <a:cubicBezTo>
                      <a:pt x="419" y="1114"/>
                      <a:pt x="421" y="1114"/>
                      <a:pt x="423" y="1110"/>
                    </a:cubicBezTo>
                    <a:cubicBezTo>
                      <a:pt x="426" y="1106"/>
                      <a:pt x="430" y="1103"/>
                      <a:pt x="433" y="1100"/>
                    </a:cubicBezTo>
                    <a:cubicBezTo>
                      <a:pt x="437" y="1097"/>
                      <a:pt x="441" y="1095"/>
                      <a:pt x="444" y="1092"/>
                    </a:cubicBezTo>
                    <a:cubicBezTo>
                      <a:pt x="453" y="1084"/>
                      <a:pt x="452" y="1078"/>
                      <a:pt x="443" y="1069"/>
                    </a:cubicBezTo>
                    <a:cubicBezTo>
                      <a:pt x="423" y="1053"/>
                      <a:pt x="402" y="1041"/>
                      <a:pt x="377" y="1035"/>
                    </a:cubicBezTo>
                    <a:cubicBezTo>
                      <a:pt x="374" y="1034"/>
                      <a:pt x="370" y="1033"/>
                      <a:pt x="366" y="1032"/>
                    </a:cubicBezTo>
                    <a:cubicBezTo>
                      <a:pt x="366" y="1031"/>
                      <a:pt x="366" y="1030"/>
                      <a:pt x="366" y="1030"/>
                    </a:cubicBezTo>
                    <a:cubicBezTo>
                      <a:pt x="383" y="1027"/>
                      <a:pt x="400" y="1028"/>
                      <a:pt x="416" y="1038"/>
                    </a:cubicBezTo>
                    <a:cubicBezTo>
                      <a:pt x="415" y="1029"/>
                      <a:pt x="420" y="1023"/>
                      <a:pt x="427" y="1018"/>
                    </a:cubicBezTo>
                    <a:cubicBezTo>
                      <a:pt x="434" y="1013"/>
                      <a:pt x="440" y="1008"/>
                      <a:pt x="446" y="1001"/>
                    </a:cubicBezTo>
                    <a:cubicBezTo>
                      <a:pt x="452" y="995"/>
                      <a:pt x="450" y="987"/>
                      <a:pt x="442" y="983"/>
                    </a:cubicBezTo>
                    <a:cubicBezTo>
                      <a:pt x="430" y="978"/>
                      <a:pt x="417" y="973"/>
                      <a:pt x="405" y="967"/>
                    </a:cubicBezTo>
                    <a:cubicBezTo>
                      <a:pt x="403" y="966"/>
                      <a:pt x="400" y="965"/>
                      <a:pt x="397" y="964"/>
                    </a:cubicBezTo>
                    <a:cubicBezTo>
                      <a:pt x="398" y="963"/>
                      <a:pt x="398" y="962"/>
                      <a:pt x="398" y="961"/>
                    </a:cubicBezTo>
                    <a:cubicBezTo>
                      <a:pt x="413" y="965"/>
                      <a:pt x="427" y="969"/>
                      <a:pt x="442" y="97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94"/>
              <p:cNvSpPr/>
              <p:nvPr/>
            </p:nvSpPr>
            <p:spPr bwMode="auto">
              <a:xfrm>
                <a:off x="4297363" y="101600"/>
                <a:ext cx="38100" cy="46038"/>
              </a:xfrm>
              <a:custGeom>
                <a:avLst/>
                <a:gdLst>
                  <a:gd name="T0" fmla="*/ 14 w 14"/>
                  <a:gd name="T1" fmla="*/ 3 h 17"/>
                  <a:gd name="T2" fmla="*/ 8 w 14"/>
                  <a:gd name="T3" fmla="*/ 14 h 17"/>
                  <a:gd name="T4" fmla="*/ 4 w 14"/>
                  <a:gd name="T5" fmla="*/ 16 h 17"/>
                  <a:gd name="T6" fmla="*/ 0 w 14"/>
                  <a:gd name="T7" fmla="*/ 11 h 17"/>
                  <a:gd name="T8" fmla="*/ 8 w 14"/>
                  <a:gd name="T9" fmla="*/ 0 h 17"/>
                  <a:gd name="T10" fmla="*/ 14 w 14"/>
                  <a:gd name="T11" fmla="*/ 3 h 17"/>
                </a:gdLst>
                <a:ahLst/>
                <a:cxnLst>
                  <a:cxn ang="0">
                    <a:pos x="T0" y="T1"/>
                  </a:cxn>
                  <a:cxn ang="0">
                    <a:pos x="T2" y="T3"/>
                  </a:cxn>
                  <a:cxn ang="0">
                    <a:pos x="T4" y="T5"/>
                  </a:cxn>
                  <a:cxn ang="0">
                    <a:pos x="T6" y="T7"/>
                  </a:cxn>
                  <a:cxn ang="0">
                    <a:pos x="T8" y="T9"/>
                  </a:cxn>
                  <a:cxn ang="0">
                    <a:pos x="T10" y="T11"/>
                  </a:cxn>
                </a:cxnLst>
                <a:rect l="0" t="0" r="r" b="b"/>
                <a:pathLst>
                  <a:path w="14" h="17">
                    <a:moveTo>
                      <a:pt x="14" y="3"/>
                    </a:moveTo>
                    <a:cubicBezTo>
                      <a:pt x="12" y="8"/>
                      <a:pt x="10" y="11"/>
                      <a:pt x="8" y="14"/>
                    </a:cubicBezTo>
                    <a:cubicBezTo>
                      <a:pt x="7" y="16"/>
                      <a:pt x="5" y="17"/>
                      <a:pt x="4" y="16"/>
                    </a:cubicBezTo>
                    <a:cubicBezTo>
                      <a:pt x="2" y="15"/>
                      <a:pt x="0" y="12"/>
                      <a:pt x="0" y="11"/>
                    </a:cubicBezTo>
                    <a:cubicBezTo>
                      <a:pt x="3" y="7"/>
                      <a:pt x="5" y="4"/>
                      <a:pt x="8" y="0"/>
                    </a:cubicBezTo>
                    <a:cubicBezTo>
                      <a:pt x="9" y="0"/>
                      <a:pt x="12" y="2"/>
                      <a:pt x="14" y="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95"/>
              <p:cNvSpPr/>
              <p:nvPr/>
            </p:nvSpPr>
            <p:spPr bwMode="auto">
              <a:xfrm>
                <a:off x="4300538" y="1431925"/>
                <a:ext cx="41275" cy="42863"/>
              </a:xfrm>
              <a:custGeom>
                <a:avLst/>
                <a:gdLst>
                  <a:gd name="T0" fmla="*/ 15 w 15"/>
                  <a:gd name="T1" fmla="*/ 0 h 16"/>
                  <a:gd name="T2" fmla="*/ 4 w 15"/>
                  <a:gd name="T3" fmla="*/ 16 h 16"/>
                  <a:gd name="T4" fmla="*/ 15 w 15"/>
                  <a:gd name="T5" fmla="*/ 0 h 16"/>
                </a:gdLst>
                <a:ahLst/>
                <a:cxnLst>
                  <a:cxn ang="0">
                    <a:pos x="T0" y="T1"/>
                  </a:cxn>
                  <a:cxn ang="0">
                    <a:pos x="T2" y="T3"/>
                  </a:cxn>
                  <a:cxn ang="0">
                    <a:pos x="T4" y="T5"/>
                  </a:cxn>
                </a:cxnLst>
                <a:rect l="0" t="0" r="r" b="b"/>
                <a:pathLst>
                  <a:path w="15" h="16">
                    <a:moveTo>
                      <a:pt x="15" y="0"/>
                    </a:moveTo>
                    <a:cubicBezTo>
                      <a:pt x="15" y="7"/>
                      <a:pt x="11" y="14"/>
                      <a:pt x="4" y="16"/>
                    </a:cubicBezTo>
                    <a:cubicBezTo>
                      <a:pt x="0" y="11"/>
                      <a:pt x="6" y="1"/>
                      <a:pt x="1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96"/>
              <p:cNvSpPr/>
              <p:nvPr/>
            </p:nvSpPr>
            <p:spPr bwMode="auto">
              <a:xfrm>
                <a:off x="4305301" y="3175"/>
                <a:ext cx="30163" cy="42863"/>
              </a:xfrm>
              <a:custGeom>
                <a:avLst/>
                <a:gdLst>
                  <a:gd name="T0" fmla="*/ 11 w 11"/>
                  <a:gd name="T1" fmla="*/ 2 h 16"/>
                  <a:gd name="T2" fmla="*/ 6 w 11"/>
                  <a:gd name="T3" fmla="*/ 13 h 16"/>
                  <a:gd name="T4" fmla="*/ 2 w 11"/>
                  <a:gd name="T5" fmla="*/ 16 h 16"/>
                  <a:gd name="T6" fmla="*/ 1 w 11"/>
                  <a:gd name="T7" fmla="*/ 11 h 16"/>
                  <a:gd name="T8" fmla="*/ 8 w 11"/>
                  <a:gd name="T9" fmla="*/ 0 h 16"/>
                  <a:gd name="T10" fmla="*/ 11 w 11"/>
                  <a:gd name="T11" fmla="*/ 2 h 16"/>
                </a:gdLst>
                <a:ahLst/>
                <a:cxnLst>
                  <a:cxn ang="0">
                    <a:pos x="T0" y="T1"/>
                  </a:cxn>
                  <a:cxn ang="0">
                    <a:pos x="T2" y="T3"/>
                  </a:cxn>
                  <a:cxn ang="0">
                    <a:pos x="T4" y="T5"/>
                  </a:cxn>
                  <a:cxn ang="0">
                    <a:pos x="T6" y="T7"/>
                  </a:cxn>
                  <a:cxn ang="0">
                    <a:pos x="T8" y="T9"/>
                  </a:cxn>
                  <a:cxn ang="0">
                    <a:pos x="T10" y="T11"/>
                  </a:cxn>
                </a:cxnLst>
                <a:rect l="0" t="0" r="r" b="b"/>
                <a:pathLst>
                  <a:path w="11" h="16">
                    <a:moveTo>
                      <a:pt x="11" y="2"/>
                    </a:moveTo>
                    <a:cubicBezTo>
                      <a:pt x="9" y="6"/>
                      <a:pt x="8" y="10"/>
                      <a:pt x="6" y="13"/>
                    </a:cubicBezTo>
                    <a:cubicBezTo>
                      <a:pt x="5" y="15"/>
                      <a:pt x="3" y="15"/>
                      <a:pt x="2" y="16"/>
                    </a:cubicBezTo>
                    <a:cubicBezTo>
                      <a:pt x="1" y="14"/>
                      <a:pt x="0" y="12"/>
                      <a:pt x="1" y="11"/>
                    </a:cubicBezTo>
                    <a:cubicBezTo>
                      <a:pt x="3" y="7"/>
                      <a:pt x="5" y="4"/>
                      <a:pt x="8" y="0"/>
                    </a:cubicBezTo>
                    <a:cubicBezTo>
                      <a:pt x="9" y="1"/>
                      <a:pt x="10" y="2"/>
                      <a:pt x="11" y="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97"/>
              <p:cNvSpPr/>
              <p:nvPr/>
            </p:nvSpPr>
            <p:spPr bwMode="auto">
              <a:xfrm>
                <a:off x="4303713" y="1393825"/>
                <a:ext cx="26988" cy="39688"/>
              </a:xfrm>
              <a:custGeom>
                <a:avLst/>
                <a:gdLst>
                  <a:gd name="T0" fmla="*/ 10 w 10"/>
                  <a:gd name="T1" fmla="*/ 2 h 15"/>
                  <a:gd name="T2" fmla="*/ 5 w 10"/>
                  <a:gd name="T3" fmla="*/ 14 h 15"/>
                  <a:gd name="T4" fmla="*/ 2 w 10"/>
                  <a:gd name="T5" fmla="*/ 15 h 15"/>
                  <a:gd name="T6" fmla="*/ 0 w 10"/>
                  <a:gd name="T7" fmla="*/ 12 h 15"/>
                  <a:gd name="T8" fmla="*/ 7 w 10"/>
                  <a:gd name="T9" fmla="*/ 0 h 15"/>
                  <a:gd name="T10" fmla="*/ 10 w 10"/>
                  <a:gd name="T11" fmla="*/ 2 h 15"/>
                </a:gdLst>
                <a:ahLst/>
                <a:cxnLst>
                  <a:cxn ang="0">
                    <a:pos x="T0" y="T1"/>
                  </a:cxn>
                  <a:cxn ang="0">
                    <a:pos x="T2" y="T3"/>
                  </a:cxn>
                  <a:cxn ang="0">
                    <a:pos x="T4" y="T5"/>
                  </a:cxn>
                  <a:cxn ang="0">
                    <a:pos x="T6" y="T7"/>
                  </a:cxn>
                  <a:cxn ang="0">
                    <a:pos x="T8" y="T9"/>
                  </a:cxn>
                  <a:cxn ang="0">
                    <a:pos x="T10" y="T11"/>
                  </a:cxn>
                </a:cxnLst>
                <a:rect l="0" t="0" r="r" b="b"/>
                <a:pathLst>
                  <a:path w="10" h="15">
                    <a:moveTo>
                      <a:pt x="10" y="2"/>
                    </a:moveTo>
                    <a:cubicBezTo>
                      <a:pt x="8" y="6"/>
                      <a:pt x="7" y="10"/>
                      <a:pt x="5" y="14"/>
                    </a:cubicBezTo>
                    <a:cubicBezTo>
                      <a:pt x="4" y="14"/>
                      <a:pt x="2" y="15"/>
                      <a:pt x="2" y="15"/>
                    </a:cubicBezTo>
                    <a:cubicBezTo>
                      <a:pt x="1" y="14"/>
                      <a:pt x="0" y="12"/>
                      <a:pt x="0" y="12"/>
                    </a:cubicBezTo>
                    <a:cubicBezTo>
                      <a:pt x="2" y="8"/>
                      <a:pt x="4" y="4"/>
                      <a:pt x="7" y="0"/>
                    </a:cubicBezTo>
                    <a:cubicBezTo>
                      <a:pt x="8" y="1"/>
                      <a:pt x="9" y="1"/>
                      <a:pt x="10" y="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98"/>
              <p:cNvSpPr/>
              <p:nvPr/>
            </p:nvSpPr>
            <p:spPr bwMode="auto">
              <a:xfrm>
                <a:off x="4300538" y="631825"/>
                <a:ext cx="19050" cy="33338"/>
              </a:xfrm>
              <a:custGeom>
                <a:avLst/>
                <a:gdLst>
                  <a:gd name="T0" fmla="*/ 7 w 7"/>
                  <a:gd name="T1" fmla="*/ 2 h 12"/>
                  <a:gd name="T2" fmla="*/ 3 w 7"/>
                  <a:gd name="T3" fmla="*/ 12 h 12"/>
                  <a:gd name="T4" fmla="*/ 0 w 7"/>
                  <a:gd name="T5" fmla="*/ 10 h 12"/>
                  <a:gd name="T6" fmla="*/ 5 w 7"/>
                  <a:gd name="T7" fmla="*/ 0 h 12"/>
                  <a:gd name="T8" fmla="*/ 7 w 7"/>
                  <a:gd name="T9" fmla="*/ 2 h 12"/>
                </a:gdLst>
                <a:ahLst/>
                <a:cxnLst>
                  <a:cxn ang="0">
                    <a:pos x="T0" y="T1"/>
                  </a:cxn>
                  <a:cxn ang="0">
                    <a:pos x="T2" y="T3"/>
                  </a:cxn>
                  <a:cxn ang="0">
                    <a:pos x="T4" y="T5"/>
                  </a:cxn>
                  <a:cxn ang="0">
                    <a:pos x="T6" y="T7"/>
                  </a:cxn>
                  <a:cxn ang="0">
                    <a:pos x="T8" y="T9"/>
                  </a:cxn>
                </a:cxnLst>
                <a:rect l="0" t="0" r="r" b="b"/>
                <a:pathLst>
                  <a:path w="7" h="12">
                    <a:moveTo>
                      <a:pt x="7" y="2"/>
                    </a:moveTo>
                    <a:cubicBezTo>
                      <a:pt x="6" y="5"/>
                      <a:pt x="4" y="8"/>
                      <a:pt x="3" y="12"/>
                    </a:cubicBezTo>
                    <a:cubicBezTo>
                      <a:pt x="2" y="11"/>
                      <a:pt x="0" y="10"/>
                      <a:pt x="0" y="10"/>
                    </a:cubicBezTo>
                    <a:cubicBezTo>
                      <a:pt x="2" y="7"/>
                      <a:pt x="3" y="3"/>
                      <a:pt x="5" y="0"/>
                    </a:cubicBezTo>
                    <a:cubicBezTo>
                      <a:pt x="6" y="1"/>
                      <a:pt x="7" y="1"/>
                      <a:pt x="7" y="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107"/>
              <p:cNvSpPr/>
              <p:nvPr/>
            </p:nvSpPr>
            <p:spPr bwMode="auto">
              <a:xfrm>
                <a:off x="4875213" y="3832225"/>
                <a:ext cx="246063" cy="514350"/>
              </a:xfrm>
              <a:custGeom>
                <a:avLst/>
                <a:gdLst>
                  <a:gd name="T0" fmla="*/ 50 w 91"/>
                  <a:gd name="T1" fmla="*/ 28 h 190"/>
                  <a:gd name="T2" fmla="*/ 48 w 91"/>
                  <a:gd name="T3" fmla="*/ 25 h 190"/>
                  <a:gd name="T4" fmla="*/ 15 w 91"/>
                  <a:gd name="T5" fmla="*/ 10 h 190"/>
                  <a:gd name="T6" fmla="*/ 7 w 91"/>
                  <a:gd name="T7" fmla="*/ 31 h 190"/>
                  <a:gd name="T8" fmla="*/ 21 w 91"/>
                  <a:gd name="T9" fmla="*/ 54 h 190"/>
                  <a:gd name="T10" fmla="*/ 41 w 91"/>
                  <a:gd name="T11" fmla="*/ 108 h 190"/>
                  <a:gd name="T12" fmla="*/ 39 w 91"/>
                  <a:gd name="T13" fmla="*/ 152 h 190"/>
                  <a:gd name="T14" fmla="*/ 39 w 91"/>
                  <a:gd name="T15" fmla="*/ 165 h 190"/>
                  <a:gd name="T16" fmla="*/ 57 w 91"/>
                  <a:gd name="T17" fmla="*/ 174 h 190"/>
                  <a:gd name="T18" fmla="*/ 79 w 91"/>
                  <a:gd name="T19" fmla="*/ 141 h 190"/>
                  <a:gd name="T20" fmla="*/ 73 w 91"/>
                  <a:gd name="T21" fmla="*/ 71 h 190"/>
                  <a:gd name="T22" fmla="*/ 62 w 91"/>
                  <a:gd name="T23" fmla="*/ 32 h 190"/>
                  <a:gd name="T24" fmla="*/ 61 w 91"/>
                  <a:gd name="T25" fmla="*/ 26 h 190"/>
                  <a:gd name="T26" fmla="*/ 64 w 91"/>
                  <a:gd name="T27" fmla="*/ 26 h 190"/>
                  <a:gd name="T28" fmla="*/ 70 w 91"/>
                  <a:gd name="T29" fmla="*/ 38 h 190"/>
                  <a:gd name="T30" fmla="*/ 87 w 91"/>
                  <a:gd name="T31" fmla="*/ 107 h 190"/>
                  <a:gd name="T32" fmla="*/ 77 w 91"/>
                  <a:gd name="T33" fmla="*/ 164 h 190"/>
                  <a:gd name="T34" fmla="*/ 61 w 91"/>
                  <a:gd name="T35" fmla="*/ 180 h 190"/>
                  <a:gd name="T36" fmla="*/ 29 w 91"/>
                  <a:gd name="T37" fmla="*/ 162 h 190"/>
                  <a:gd name="T38" fmla="*/ 31 w 91"/>
                  <a:gd name="T39" fmla="*/ 128 h 190"/>
                  <a:gd name="T40" fmla="*/ 26 w 91"/>
                  <a:gd name="T41" fmla="*/ 81 h 190"/>
                  <a:gd name="T42" fmla="*/ 12 w 91"/>
                  <a:gd name="T43" fmla="*/ 55 h 190"/>
                  <a:gd name="T44" fmla="*/ 0 w 91"/>
                  <a:gd name="T45" fmla="*/ 23 h 190"/>
                  <a:gd name="T46" fmla="*/ 8 w 91"/>
                  <a:gd name="T47" fmla="*/ 8 h 190"/>
                  <a:gd name="T48" fmla="*/ 46 w 91"/>
                  <a:gd name="T49" fmla="*/ 12 h 190"/>
                  <a:gd name="T50" fmla="*/ 50 w 91"/>
                  <a:gd name="T51" fmla="*/ 28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1" h="190">
                    <a:moveTo>
                      <a:pt x="50" y="28"/>
                    </a:moveTo>
                    <a:cubicBezTo>
                      <a:pt x="49" y="27"/>
                      <a:pt x="49" y="26"/>
                      <a:pt x="48" y="25"/>
                    </a:cubicBezTo>
                    <a:cubicBezTo>
                      <a:pt x="43" y="11"/>
                      <a:pt x="29" y="5"/>
                      <a:pt x="15" y="10"/>
                    </a:cubicBezTo>
                    <a:cubicBezTo>
                      <a:pt x="7" y="14"/>
                      <a:pt x="3" y="21"/>
                      <a:pt x="7" y="31"/>
                    </a:cubicBezTo>
                    <a:cubicBezTo>
                      <a:pt x="11" y="40"/>
                      <a:pt x="15" y="48"/>
                      <a:pt x="21" y="54"/>
                    </a:cubicBezTo>
                    <a:cubicBezTo>
                      <a:pt x="35" y="70"/>
                      <a:pt x="40" y="89"/>
                      <a:pt x="41" y="108"/>
                    </a:cubicBezTo>
                    <a:cubicBezTo>
                      <a:pt x="41" y="123"/>
                      <a:pt x="40" y="137"/>
                      <a:pt x="39" y="152"/>
                    </a:cubicBezTo>
                    <a:cubicBezTo>
                      <a:pt x="39" y="156"/>
                      <a:pt x="39" y="161"/>
                      <a:pt x="39" y="165"/>
                    </a:cubicBezTo>
                    <a:cubicBezTo>
                      <a:pt x="41" y="174"/>
                      <a:pt x="48" y="179"/>
                      <a:pt x="57" y="174"/>
                    </a:cubicBezTo>
                    <a:cubicBezTo>
                      <a:pt x="70" y="167"/>
                      <a:pt x="76" y="155"/>
                      <a:pt x="79" y="141"/>
                    </a:cubicBezTo>
                    <a:cubicBezTo>
                      <a:pt x="85" y="117"/>
                      <a:pt x="79" y="94"/>
                      <a:pt x="73" y="71"/>
                    </a:cubicBezTo>
                    <a:cubicBezTo>
                      <a:pt x="69" y="58"/>
                      <a:pt x="66" y="45"/>
                      <a:pt x="62" y="32"/>
                    </a:cubicBezTo>
                    <a:cubicBezTo>
                      <a:pt x="61" y="30"/>
                      <a:pt x="62" y="28"/>
                      <a:pt x="61" y="26"/>
                    </a:cubicBezTo>
                    <a:cubicBezTo>
                      <a:pt x="62" y="26"/>
                      <a:pt x="63" y="26"/>
                      <a:pt x="64" y="26"/>
                    </a:cubicBezTo>
                    <a:cubicBezTo>
                      <a:pt x="66" y="30"/>
                      <a:pt x="69" y="34"/>
                      <a:pt x="70" y="38"/>
                    </a:cubicBezTo>
                    <a:cubicBezTo>
                      <a:pt x="76" y="61"/>
                      <a:pt x="83" y="84"/>
                      <a:pt x="87" y="107"/>
                    </a:cubicBezTo>
                    <a:cubicBezTo>
                      <a:pt x="91" y="127"/>
                      <a:pt x="89" y="147"/>
                      <a:pt x="77" y="164"/>
                    </a:cubicBezTo>
                    <a:cubicBezTo>
                      <a:pt x="73" y="170"/>
                      <a:pt x="67" y="176"/>
                      <a:pt x="61" y="180"/>
                    </a:cubicBezTo>
                    <a:cubicBezTo>
                      <a:pt x="45" y="190"/>
                      <a:pt x="30" y="179"/>
                      <a:pt x="29" y="162"/>
                    </a:cubicBezTo>
                    <a:cubicBezTo>
                      <a:pt x="29" y="151"/>
                      <a:pt x="30" y="139"/>
                      <a:pt x="31" y="128"/>
                    </a:cubicBezTo>
                    <a:cubicBezTo>
                      <a:pt x="32" y="112"/>
                      <a:pt x="31" y="96"/>
                      <a:pt x="26" y="81"/>
                    </a:cubicBezTo>
                    <a:cubicBezTo>
                      <a:pt x="23" y="72"/>
                      <a:pt x="17" y="63"/>
                      <a:pt x="12" y="55"/>
                    </a:cubicBezTo>
                    <a:cubicBezTo>
                      <a:pt x="6" y="45"/>
                      <a:pt x="0" y="35"/>
                      <a:pt x="0" y="23"/>
                    </a:cubicBezTo>
                    <a:cubicBezTo>
                      <a:pt x="0" y="16"/>
                      <a:pt x="2" y="11"/>
                      <a:pt x="8" y="8"/>
                    </a:cubicBezTo>
                    <a:cubicBezTo>
                      <a:pt x="17" y="2"/>
                      <a:pt x="36" y="0"/>
                      <a:pt x="46" y="12"/>
                    </a:cubicBezTo>
                    <a:cubicBezTo>
                      <a:pt x="50" y="16"/>
                      <a:pt x="51" y="21"/>
                      <a:pt x="50" y="28"/>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108"/>
              <p:cNvSpPr>
                <a:spLocks noEditPoints="1"/>
              </p:cNvSpPr>
              <p:nvPr/>
            </p:nvSpPr>
            <p:spPr bwMode="auto">
              <a:xfrm>
                <a:off x="4791076" y="4602163"/>
                <a:ext cx="249238" cy="314325"/>
              </a:xfrm>
              <a:custGeom>
                <a:avLst/>
                <a:gdLst>
                  <a:gd name="T0" fmla="*/ 61 w 92"/>
                  <a:gd name="T1" fmla="*/ 0 h 116"/>
                  <a:gd name="T2" fmla="*/ 71 w 92"/>
                  <a:gd name="T3" fmla="*/ 5 h 116"/>
                  <a:gd name="T4" fmla="*/ 78 w 92"/>
                  <a:gd name="T5" fmla="*/ 80 h 116"/>
                  <a:gd name="T6" fmla="*/ 55 w 92"/>
                  <a:gd name="T7" fmla="*/ 107 h 116"/>
                  <a:gd name="T8" fmla="*/ 18 w 92"/>
                  <a:gd name="T9" fmla="*/ 114 h 116"/>
                  <a:gd name="T10" fmla="*/ 6 w 92"/>
                  <a:gd name="T11" fmla="*/ 88 h 116"/>
                  <a:gd name="T12" fmla="*/ 19 w 92"/>
                  <a:gd name="T13" fmla="*/ 68 h 116"/>
                  <a:gd name="T14" fmla="*/ 43 w 92"/>
                  <a:gd name="T15" fmla="*/ 18 h 116"/>
                  <a:gd name="T16" fmla="*/ 61 w 92"/>
                  <a:gd name="T17" fmla="*/ 0 h 116"/>
                  <a:gd name="T18" fmla="*/ 81 w 92"/>
                  <a:gd name="T19" fmla="*/ 47 h 116"/>
                  <a:gd name="T20" fmla="*/ 74 w 92"/>
                  <a:gd name="T21" fmla="*/ 18 h 116"/>
                  <a:gd name="T22" fmla="*/ 62 w 92"/>
                  <a:gd name="T23" fmla="*/ 3 h 116"/>
                  <a:gd name="T24" fmla="*/ 49 w 92"/>
                  <a:gd name="T25" fmla="*/ 17 h 116"/>
                  <a:gd name="T26" fmla="*/ 48 w 92"/>
                  <a:gd name="T27" fmla="*/ 19 h 116"/>
                  <a:gd name="T28" fmla="*/ 21 w 92"/>
                  <a:gd name="T29" fmla="*/ 74 h 116"/>
                  <a:gd name="T30" fmla="*/ 11 w 92"/>
                  <a:gd name="T31" fmla="*/ 89 h 116"/>
                  <a:gd name="T32" fmla="*/ 21 w 92"/>
                  <a:gd name="T33" fmla="*/ 110 h 116"/>
                  <a:gd name="T34" fmla="*/ 59 w 92"/>
                  <a:gd name="T35" fmla="*/ 97 h 116"/>
                  <a:gd name="T36" fmla="*/ 81 w 92"/>
                  <a:gd name="T37" fmla="*/ 47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116">
                    <a:moveTo>
                      <a:pt x="61" y="0"/>
                    </a:moveTo>
                    <a:cubicBezTo>
                      <a:pt x="64" y="2"/>
                      <a:pt x="68" y="3"/>
                      <a:pt x="71" y="5"/>
                    </a:cubicBezTo>
                    <a:cubicBezTo>
                      <a:pt x="89" y="28"/>
                      <a:pt x="92" y="54"/>
                      <a:pt x="78" y="80"/>
                    </a:cubicBezTo>
                    <a:cubicBezTo>
                      <a:pt x="72" y="91"/>
                      <a:pt x="66" y="101"/>
                      <a:pt x="55" y="107"/>
                    </a:cubicBezTo>
                    <a:cubicBezTo>
                      <a:pt x="44" y="114"/>
                      <a:pt x="31" y="116"/>
                      <a:pt x="18" y="114"/>
                    </a:cubicBezTo>
                    <a:cubicBezTo>
                      <a:pt x="5" y="111"/>
                      <a:pt x="0" y="100"/>
                      <a:pt x="6" y="88"/>
                    </a:cubicBezTo>
                    <a:cubicBezTo>
                      <a:pt x="9" y="81"/>
                      <a:pt x="15" y="75"/>
                      <a:pt x="19" y="68"/>
                    </a:cubicBezTo>
                    <a:cubicBezTo>
                      <a:pt x="31" y="54"/>
                      <a:pt x="38" y="37"/>
                      <a:pt x="43" y="18"/>
                    </a:cubicBezTo>
                    <a:cubicBezTo>
                      <a:pt x="45" y="6"/>
                      <a:pt x="51" y="1"/>
                      <a:pt x="61" y="0"/>
                    </a:cubicBezTo>
                    <a:moveTo>
                      <a:pt x="81" y="47"/>
                    </a:moveTo>
                    <a:cubicBezTo>
                      <a:pt x="79" y="38"/>
                      <a:pt x="76" y="28"/>
                      <a:pt x="74" y="18"/>
                    </a:cubicBezTo>
                    <a:cubicBezTo>
                      <a:pt x="73" y="10"/>
                      <a:pt x="67" y="4"/>
                      <a:pt x="62" y="3"/>
                    </a:cubicBezTo>
                    <a:cubicBezTo>
                      <a:pt x="56" y="3"/>
                      <a:pt x="51" y="8"/>
                      <a:pt x="49" y="17"/>
                    </a:cubicBezTo>
                    <a:cubicBezTo>
                      <a:pt x="48" y="18"/>
                      <a:pt x="48" y="19"/>
                      <a:pt x="48" y="19"/>
                    </a:cubicBezTo>
                    <a:cubicBezTo>
                      <a:pt x="44" y="40"/>
                      <a:pt x="35" y="58"/>
                      <a:pt x="21" y="74"/>
                    </a:cubicBezTo>
                    <a:cubicBezTo>
                      <a:pt x="18" y="79"/>
                      <a:pt x="14" y="83"/>
                      <a:pt x="11" y="89"/>
                    </a:cubicBezTo>
                    <a:cubicBezTo>
                      <a:pt x="5" y="99"/>
                      <a:pt x="9" y="108"/>
                      <a:pt x="21" y="110"/>
                    </a:cubicBezTo>
                    <a:cubicBezTo>
                      <a:pt x="35" y="111"/>
                      <a:pt x="49" y="108"/>
                      <a:pt x="59" y="97"/>
                    </a:cubicBezTo>
                    <a:cubicBezTo>
                      <a:pt x="72" y="84"/>
                      <a:pt x="80" y="67"/>
                      <a:pt x="81" y="47"/>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109"/>
              <p:cNvSpPr/>
              <p:nvPr/>
            </p:nvSpPr>
            <p:spPr bwMode="auto">
              <a:xfrm>
                <a:off x="4641851" y="3517900"/>
                <a:ext cx="195263" cy="230188"/>
              </a:xfrm>
              <a:custGeom>
                <a:avLst/>
                <a:gdLst>
                  <a:gd name="T0" fmla="*/ 58 w 72"/>
                  <a:gd name="T1" fmla="*/ 39 h 85"/>
                  <a:gd name="T2" fmla="*/ 46 w 72"/>
                  <a:gd name="T3" fmla="*/ 24 h 85"/>
                  <a:gd name="T4" fmla="*/ 15 w 72"/>
                  <a:gd name="T5" fmla="*/ 8 h 85"/>
                  <a:gd name="T6" fmla="*/ 8 w 72"/>
                  <a:gd name="T7" fmla="*/ 16 h 85"/>
                  <a:gd name="T8" fmla="*/ 43 w 72"/>
                  <a:gd name="T9" fmla="*/ 72 h 85"/>
                  <a:gd name="T10" fmla="*/ 52 w 72"/>
                  <a:gd name="T11" fmla="*/ 76 h 85"/>
                  <a:gd name="T12" fmla="*/ 66 w 72"/>
                  <a:gd name="T13" fmla="*/ 65 h 85"/>
                  <a:gd name="T14" fmla="*/ 65 w 72"/>
                  <a:gd name="T15" fmla="*/ 56 h 85"/>
                  <a:gd name="T16" fmla="*/ 67 w 72"/>
                  <a:gd name="T17" fmla="*/ 47 h 85"/>
                  <a:gd name="T18" fmla="*/ 70 w 72"/>
                  <a:gd name="T19" fmla="*/ 53 h 85"/>
                  <a:gd name="T20" fmla="*/ 71 w 72"/>
                  <a:gd name="T21" fmla="*/ 71 h 85"/>
                  <a:gd name="T22" fmla="*/ 51 w 72"/>
                  <a:gd name="T23" fmla="*/ 81 h 85"/>
                  <a:gd name="T24" fmla="*/ 5 w 72"/>
                  <a:gd name="T25" fmla="*/ 31 h 85"/>
                  <a:gd name="T26" fmla="*/ 2 w 72"/>
                  <a:gd name="T27" fmla="*/ 16 h 85"/>
                  <a:gd name="T28" fmla="*/ 10 w 72"/>
                  <a:gd name="T29" fmla="*/ 3 h 85"/>
                  <a:gd name="T30" fmla="*/ 58 w 72"/>
                  <a:gd name="T31" fmla="*/ 3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2" h="85">
                    <a:moveTo>
                      <a:pt x="58" y="39"/>
                    </a:moveTo>
                    <a:cubicBezTo>
                      <a:pt x="54" y="34"/>
                      <a:pt x="50" y="29"/>
                      <a:pt x="46" y="24"/>
                    </a:cubicBezTo>
                    <a:cubicBezTo>
                      <a:pt x="38" y="15"/>
                      <a:pt x="29" y="8"/>
                      <a:pt x="15" y="8"/>
                    </a:cubicBezTo>
                    <a:cubicBezTo>
                      <a:pt x="9" y="8"/>
                      <a:pt x="7" y="10"/>
                      <a:pt x="8" y="16"/>
                    </a:cubicBezTo>
                    <a:cubicBezTo>
                      <a:pt x="12" y="40"/>
                      <a:pt x="21" y="60"/>
                      <a:pt x="43" y="72"/>
                    </a:cubicBezTo>
                    <a:cubicBezTo>
                      <a:pt x="46" y="73"/>
                      <a:pt x="49" y="75"/>
                      <a:pt x="52" y="76"/>
                    </a:cubicBezTo>
                    <a:cubicBezTo>
                      <a:pt x="62" y="78"/>
                      <a:pt x="66" y="75"/>
                      <a:pt x="66" y="65"/>
                    </a:cubicBezTo>
                    <a:cubicBezTo>
                      <a:pt x="67" y="62"/>
                      <a:pt x="66" y="59"/>
                      <a:pt x="65" y="56"/>
                    </a:cubicBezTo>
                    <a:cubicBezTo>
                      <a:pt x="65" y="53"/>
                      <a:pt x="65" y="50"/>
                      <a:pt x="67" y="47"/>
                    </a:cubicBezTo>
                    <a:cubicBezTo>
                      <a:pt x="68" y="49"/>
                      <a:pt x="70" y="51"/>
                      <a:pt x="70" y="53"/>
                    </a:cubicBezTo>
                    <a:cubicBezTo>
                      <a:pt x="71" y="59"/>
                      <a:pt x="72" y="66"/>
                      <a:pt x="71" y="71"/>
                    </a:cubicBezTo>
                    <a:cubicBezTo>
                      <a:pt x="70" y="81"/>
                      <a:pt x="62" y="85"/>
                      <a:pt x="51" y="81"/>
                    </a:cubicBezTo>
                    <a:cubicBezTo>
                      <a:pt x="26" y="73"/>
                      <a:pt x="12" y="56"/>
                      <a:pt x="5" y="31"/>
                    </a:cubicBezTo>
                    <a:cubicBezTo>
                      <a:pt x="4" y="26"/>
                      <a:pt x="3" y="21"/>
                      <a:pt x="2" y="16"/>
                    </a:cubicBezTo>
                    <a:cubicBezTo>
                      <a:pt x="0" y="10"/>
                      <a:pt x="4" y="4"/>
                      <a:pt x="10" y="3"/>
                    </a:cubicBezTo>
                    <a:cubicBezTo>
                      <a:pt x="31" y="0"/>
                      <a:pt x="57" y="20"/>
                      <a:pt x="58" y="39"/>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110"/>
              <p:cNvSpPr/>
              <p:nvPr/>
            </p:nvSpPr>
            <p:spPr bwMode="auto">
              <a:xfrm>
                <a:off x="4603751" y="4962525"/>
                <a:ext cx="125413" cy="115888"/>
              </a:xfrm>
              <a:custGeom>
                <a:avLst/>
                <a:gdLst>
                  <a:gd name="T0" fmla="*/ 5 w 46"/>
                  <a:gd name="T1" fmla="*/ 14 h 43"/>
                  <a:gd name="T2" fmla="*/ 22 w 46"/>
                  <a:gd name="T3" fmla="*/ 36 h 43"/>
                  <a:gd name="T4" fmla="*/ 37 w 46"/>
                  <a:gd name="T5" fmla="*/ 17 h 43"/>
                  <a:gd name="T6" fmla="*/ 14 w 46"/>
                  <a:gd name="T7" fmla="*/ 6 h 43"/>
                  <a:gd name="T8" fmla="*/ 36 w 46"/>
                  <a:gd name="T9" fmla="*/ 4 h 43"/>
                  <a:gd name="T10" fmla="*/ 39 w 46"/>
                  <a:gd name="T11" fmla="*/ 31 h 43"/>
                  <a:gd name="T12" fmla="*/ 13 w 46"/>
                  <a:gd name="T13" fmla="*/ 38 h 43"/>
                  <a:gd name="T14" fmla="*/ 5 w 46"/>
                  <a:gd name="T15" fmla="*/ 14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6" h="43">
                    <a:moveTo>
                      <a:pt x="5" y="14"/>
                    </a:moveTo>
                    <a:cubicBezTo>
                      <a:pt x="5" y="27"/>
                      <a:pt x="13" y="36"/>
                      <a:pt x="22" y="36"/>
                    </a:cubicBezTo>
                    <a:cubicBezTo>
                      <a:pt x="29" y="36"/>
                      <a:pt x="37" y="26"/>
                      <a:pt x="37" y="17"/>
                    </a:cubicBezTo>
                    <a:cubicBezTo>
                      <a:pt x="37" y="9"/>
                      <a:pt x="32" y="7"/>
                      <a:pt x="14" y="6"/>
                    </a:cubicBezTo>
                    <a:cubicBezTo>
                      <a:pt x="18" y="0"/>
                      <a:pt x="29" y="0"/>
                      <a:pt x="36" y="4"/>
                    </a:cubicBezTo>
                    <a:cubicBezTo>
                      <a:pt x="44" y="9"/>
                      <a:pt x="46" y="20"/>
                      <a:pt x="39" y="31"/>
                    </a:cubicBezTo>
                    <a:cubicBezTo>
                      <a:pt x="34" y="41"/>
                      <a:pt x="24" y="43"/>
                      <a:pt x="13" y="38"/>
                    </a:cubicBezTo>
                    <a:cubicBezTo>
                      <a:pt x="3" y="33"/>
                      <a:pt x="0" y="25"/>
                      <a:pt x="5" y="14"/>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111"/>
              <p:cNvSpPr/>
              <p:nvPr/>
            </p:nvSpPr>
            <p:spPr bwMode="auto">
              <a:xfrm>
                <a:off x="3560763" y="4430713"/>
                <a:ext cx="53975" cy="106363"/>
              </a:xfrm>
              <a:custGeom>
                <a:avLst/>
                <a:gdLst>
                  <a:gd name="T0" fmla="*/ 0 w 20"/>
                  <a:gd name="T1" fmla="*/ 30 h 39"/>
                  <a:gd name="T2" fmla="*/ 12 w 20"/>
                  <a:gd name="T3" fmla="*/ 3 h 39"/>
                  <a:gd name="T4" fmla="*/ 17 w 20"/>
                  <a:gd name="T5" fmla="*/ 0 h 39"/>
                  <a:gd name="T6" fmla="*/ 20 w 20"/>
                  <a:gd name="T7" fmla="*/ 6 h 39"/>
                  <a:gd name="T8" fmla="*/ 10 w 20"/>
                  <a:gd name="T9" fmla="*/ 34 h 39"/>
                  <a:gd name="T10" fmla="*/ 4 w 20"/>
                  <a:gd name="T11" fmla="*/ 39 h 39"/>
                  <a:gd name="T12" fmla="*/ 0 w 20"/>
                  <a:gd name="T13" fmla="*/ 30 h 39"/>
                </a:gdLst>
                <a:ahLst/>
                <a:cxnLst>
                  <a:cxn ang="0">
                    <a:pos x="T0" y="T1"/>
                  </a:cxn>
                  <a:cxn ang="0">
                    <a:pos x="T2" y="T3"/>
                  </a:cxn>
                  <a:cxn ang="0">
                    <a:pos x="T4" y="T5"/>
                  </a:cxn>
                  <a:cxn ang="0">
                    <a:pos x="T6" y="T7"/>
                  </a:cxn>
                  <a:cxn ang="0">
                    <a:pos x="T8" y="T9"/>
                  </a:cxn>
                  <a:cxn ang="0">
                    <a:pos x="T10" y="T11"/>
                  </a:cxn>
                  <a:cxn ang="0">
                    <a:pos x="T12" y="T13"/>
                  </a:cxn>
                </a:cxnLst>
                <a:rect l="0" t="0" r="r" b="b"/>
                <a:pathLst>
                  <a:path w="20" h="39">
                    <a:moveTo>
                      <a:pt x="0" y="30"/>
                    </a:moveTo>
                    <a:cubicBezTo>
                      <a:pt x="4" y="21"/>
                      <a:pt x="7" y="12"/>
                      <a:pt x="12" y="3"/>
                    </a:cubicBezTo>
                    <a:cubicBezTo>
                      <a:pt x="12" y="2"/>
                      <a:pt x="15" y="1"/>
                      <a:pt x="17" y="0"/>
                    </a:cubicBezTo>
                    <a:cubicBezTo>
                      <a:pt x="18" y="2"/>
                      <a:pt x="20" y="5"/>
                      <a:pt x="20" y="6"/>
                    </a:cubicBezTo>
                    <a:cubicBezTo>
                      <a:pt x="17" y="16"/>
                      <a:pt x="14" y="25"/>
                      <a:pt x="10" y="34"/>
                    </a:cubicBezTo>
                    <a:cubicBezTo>
                      <a:pt x="9" y="36"/>
                      <a:pt x="6" y="37"/>
                      <a:pt x="4" y="39"/>
                    </a:cubicBezTo>
                    <a:cubicBezTo>
                      <a:pt x="3" y="36"/>
                      <a:pt x="2" y="34"/>
                      <a:pt x="0" y="3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112"/>
              <p:cNvSpPr/>
              <p:nvPr/>
            </p:nvSpPr>
            <p:spPr bwMode="auto">
              <a:xfrm>
                <a:off x="3576638" y="4502150"/>
                <a:ext cx="60325" cy="93663"/>
              </a:xfrm>
              <a:custGeom>
                <a:avLst/>
                <a:gdLst>
                  <a:gd name="T0" fmla="*/ 22 w 22"/>
                  <a:gd name="T1" fmla="*/ 0 h 35"/>
                  <a:gd name="T2" fmla="*/ 19 w 22"/>
                  <a:gd name="T3" fmla="*/ 16 h 35"/>
                  <a:gd name="T4" fmla="*/ 12 w 22"/>
                  <a:gd name="T5" fmla="*/ 32 h 35"/>
                  <a:gd name="T6" fmla="*/ 6 w 22"/>
                  <a:gd name="T7" fmla="*/ 35 h 35"/>
                  <a:gd name="T8" fmla="*/ 2 w 22"/>
                  <a:gd name="T9" fmla="*/ 31 h 35"/>
                  <a:gd name="T10" fmla="*/ 22 w 22"/>
                  <a:gd name="T11" fmla="*/ 0 h 35"/>
                </a:gdLst>
                <a:ahLst/>
                <a:cxnLst>
                  <a:cxn ang="0">
                    <a:pos x="T0" y="T1"/>
                  </a:cxn>
                  <a:cxn ang="0">
                    <a:pos x="T2" y="T3"/>
                  </a:cxn>
                  <a:cxn ang="0">
                    <a:pos x="T4" y="T5"/>
                  </a:cxn>
                  <a:cxn ang="0">
                    <a:pos x="T6" y="T7"/>
                  </a:cxn>
                  <a:cxn ang="0">
                    <a:pos x="T8" y="T9"/>
                  </a:cxn>
                  <a:cxn ang="0">
                    <a:pos x="T10" y="T11"/>
                  </a:cxn>
                </a:cxnLst>
                <a:rect l="0" t="0" r="r" b="b"/>
                <a:pathLst>
                  <a:path w="22" h="35">
                    <a:moveTo>
                      <a:pt x="22" y="0"/>
                    </a:moveTo>
                    <a:cubicBezTo>
                      <a:pt x="21" y="6"/>
                      <a:pt x="20" y="11"/>
                      <a:pt x="19" y="16"/>
                    </a:cubicBezTo>
                    <a:cubicBezTo>
                      <a:pt x="17" y="21"/>
                      <a:pt x="15" y="27"/>
                      <a:pt x="12" y="32"/>
                    </a:cubicBezTo>
                    <a:cubicBezTo>
                      <a:pt x="11" y="34"/>
                      <a:pt x="8" y="35"/>
                      <a:pt x="6" y="35"/>
                    </a:cubicBezTo>
                    <a:cubicBezTo>
                      <a:pt x="5" y="35"/>
                      <a:pt x="2" y="32"/>
                      <a:pt x="2" y="31"/>
                    </a:cubicBezTo>
                    <a:cubicBezTo>
                      <a:pt x="0" y="22"/>
                      <a:pt x="11" y="4"/>
                      <a:pt x="22"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13"/>
              <p:cNvSpPr/>
              <p:nvPr/>
            </p:nvSpPr>
            <p:spPr bwMode="auto">
              <a:xfrm>
                <a:off x="3814763" y="4886325"/>
                <a:ext cx="26988" cy="100013"/>
              </a:xfrm>
              <a:custGeom>
                <a:avLst/>
                <a:gdLst>
                  <a:gd name="T0" fmla="*/ 10 w 10"/>
                  <a:gd name="T1" fmla="*/ 10 h 37"/>
                  <a:gd name="T2" fmla="*/ 7 w 10"/>
                  <a:gd name="T3" fmla="*/ 32 h 37"/>
                  <a:gd name="T4" fmla="*/ 4 w 10"/>
                  <a:gd name="T5" fmla="*/ 37 h 37"/>
                  <a:gd name="T6" fmla="*/ 0 w 10"/>
                  <a:gd name="T7" fmla="*/ 33 h 37"/>
                  <a:gd name="T8" fmla="*/ 0 w 10"/>
                  <a:gd name="T9" fmla="*/ 20 h 37"/>
                  <a:gd name="T10" fmla="*/ 4 w 10"/>
                  <a:gd name="T11" fmla="*/ 5 h 37"/>
                  <a:gd name="T12" fmla="*/ 7 w 10"/>
                  <a:gd name="T13" fmla="*/ 0 h 37"/>
                  <a:gd name="T14" fmla="*/ 10 w 10"/>
                  <a:gd name="T15" fmla="*/ 6 h 37"/>
                  <a:gd name="T16" fmla="*/ 10 w 10"/>
                  <a:gd name="T17" fmla="*/ 10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 h="37">
                    <a:moveTo>
                      <a:pt x="10" y="10"/>
                    </a:moveTo>
                    <a:cubicBezTo>
                      <a:pt x="9" y="17"/>
                      <a:pt x="9" y="25"/>
                      <a:pt x="7" y="32"/>
                    </a:cubicBezTo>
                    <a:cubicBezTo>
                      <a:pt x="7" y="34"/>
                      <a:pt x="5" y="35"/>
                      <a:pt x="4" y="37"/>
                    </a:cubicBezTo>
                    <a:cubicBezTo>
                      <a:pt x="3" y="36"/>
                      <a:pt x="0" y="34"/>
                      <a:pt x="0" y="33"/>
                    </a:cubicBezTo>
                    <a:cubicBezTo>
                      <a:pt x="0" y="29"/>
                      <a:pt x="0" y="24"/>
                      <a:pt x="0" y="20"/>
                    </a:cubicBezTo>
                    <a:cubicBezTo>
                      <a:pt x="1" y="15"/>
                      <a:pt x="2" y="10"/>
                      <a:pt x="4" y="5"/>
                    </a:cubicBezTo>
                    <a:cubicBezTo>
                      <a:pt x="4" y="3"/>
                      <a:pt x="6" y="2"/>
                      <a:pt x="7" y="0"/>
                    </a:cubicBezTo>
                    <a:cubicBezTo>
                      <a:pt x="8" y="2"/>
                      <a:pt x="9" y="4"/>
                      <a:pt x="10" y="6"/>
                    </a:cubicBezTo>
                    <a:cubicBezTo>
                      <a:pt x="10" y="7"/>
                      <a:pt x="10" y="8"/>
                      <a:pt x="10" y="1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114"/>
              <p:cNvSpPr/>
              <p:nvPr/>
            </p:nvSpPr>
            <p:spPr bwMode="auto">
              <a:xfrm>
                <a:off x="3595688" y="4572000"/>
                <a:ext cx="57150" cy="92075"/>
              </a:xfrm>
              <a:custGeom>
                <a:avLst/>
                <a:gdLst>
                  <a:gd name="T0" fmla="*/ 6 w 21"/>
                  <a:gd name="T1" fmla="*/ 34 h 34"/>
                  <a:gd name="T2" fmla="*/ 18 w 21"/>
                  <a:gd name="T3" fmla="*/ 0 h 34"/>
                  <a:gd name="T4" fmla="*/ 6 w 21"/>
                  <a:gd name="T5" fmla="*/ 34 h 34"/>
                </a:gdLst>
                <a:ahLst/>
                <a:cxnLst>
                  <a:cxn ang="0">
                    <a:pos x="T0" y="T1"/>
                  </a:cxn>
                  <a:cxn ang="0">
                    <a:pos x="T2" y="T3"/>
                  </a:cxn>
                  <a:cxn ang="0">
                    <a:pos x="T4" y="T5"/>
                  </a:cxn>
                </a:cxnLst>
                <a:rect l="0" t="0" r="r" b="b"/>
                <a:pathLst>
                  <a:path w="21" h="34">
                    <a:moveTo>
                      <a:pt x="6" y="34"/>
                    </a:moveTo>
                    <a:cubicBezTo>
                      <a:pt x="0" y="26"/>
                      <a:pt x="7" y="7"/>
                      <a:pt x="18" y="0"/>
                    </a:cubicBezTo>
                    <a:cubicBezTo>
                      <a:pt x="21" y="7"/>
                      <a:pt x="14" y="28"/>
                      <a:pt x="6" y="34"/>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15"/>
              <p:cNvSpPr/>
              <p:nvPr/>
            </p:nvSpPr>
            <p:spPr bwMode="auto">
              <a:xfrm>
                <a:off x="3848101" y="4908550"/>
                <a:ext cx="31750" cy="96838"/>
              </a:xfrm>
              <a:custGeom>
                <a:avLst/>
                <a:gdLst>
                  <a:gd name="T0" fmla="*/ 3 w 12"/>
                  <a:gd name="T1" fmla="*/ 36 h 36"/>
                  <a:gd name="T2" fmla="*/ 0 w 12"/>
                  <a:gd name="T3" fmla="*/ 25 h 36"/>
                  <a:gd name="T4" fmla="*/ 6 w 12"/>
                  <a:gd name="T5" fmla="*/ 3 h 36"/>
                  <a:gd name="T6" fmla="*/ 10 w 12"/>
                  <a:gd name="T7" fmla="*/ 0 h 36"/>
                  <a:gd name="T8" fmla="*/ 12 w 12"/>
                  <a:gd name="T9" fmla="*/ 4 h 36"/>
                  <a:gd name="T10" fmla="*/ 6 w 12"/>
                  <a:gd name="T11" fmla="*/ 35 h 36"/>
                  <a:gd name="T12" fmla="*/ 3 w 12"/>
                  <a:gd name="T13" fmla="*/ 36 h 36"/>
                </a:gdLst>
                <a:ahLst/>
                <a:cxnLst>
                  <a:cxn ang="0">
                    <a:pos x="T0" y="T1"/>
                  </a:cxn>
                  <a:cxn ang="0">
                    <a:pos x="T2" y="T3"/>
                  </a:cxn>
                  <a:cxn ang="0">
                    <a:pos x="T4" y="T5"/>
                  </a:cxn>
                  <a:cxn ang="0">
                    <a:pos x="T6" y="T7"/>
                  </a:cxn>
                  <a:cxn ang="0">
                    <a:pos x="T8" y="T9"/>
                  </a:cxn>
                  <a:cxn ang="0">
                    <a:pos x="T10" y="T11"/>
                  </a:cxn>
                  <a:cxn ang="0">
                    <a:pos x="T12" y="T13"/>
                  </a:cxn>
                </a:cxnLst>
                <a:rect l="0" t="0" r="r" b="b"/>
                <a:pathLst>
                  <a:path w="12" h="36">
                    <a:moveTo>
                      <a:pt x="3" y="36"/>
                    </a:moveTo>
                    <a:cubicBezTo>
                      <a:pt x="2" y="32"/>
                      <a:pt x="0" y="28"/>
                      <a:pt x="0" y="25"/>
                    </a:cubicBezTo>
                    <a:cubicBezTo>
                      <a:pt x="1" y="18"/>
                      <a:pt x="4" y="10"/>
                      <a:pt x="6" y="3"/>
                    </a:cubicBezTo>
                    <a:cubicBezTo>
                      <a:pt x="6" y="2"/>
                      <a:pt x="9" y="1"/>
                      <a:pt x="10" y="0"/>
                    </a:cubicBezTo>
                    <a:cubicBezTo>
                      <a:pt x="11" y="1"/>
                      <a:pt x="12" y="3"/>
                      <a:pt x="12" y="4"/>
                    </a:cubicBezTo>
                    <a:cubicBezTo>
                      <a:pt x="12" y="15"/>
                      <a:pt x="10" y="25"/>
                      <a:pt x="6" y="35"/>
                    </a:cubicBezTo>
                    <a:cubicBezTo>
                      <a:pt x="5" y="35"/>
                      <a:pt x="4" y="36"/>
                      <a:pt x="3" y="36"/>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16"/>
              <p:cNvSpPr/>
              <p:nvPr/>
            </p:nvSpPr>
            <p:spPr bwMode="auto">
              <a:xfrm>
                <a:off x="4424363" y="5065713"/>
                <a:ext cx="68263" cy="69850"/>
              </a:xfrm>
              <a:custGeom>
                <a:avLst/>
                <a:gdLst>
                  <a:gd name="T0" fmla="*/ 0 w 25"/>
                  <a:gd name="T1" fmla="*/ 19 h 26"/>
                  <a:gd name="T2" fmla="*/ 14 w 25"/>
                  <a:gd name="T3" fmla="*/ 18 h 26"/>
                  <a:gd name="T4" fmla="*/ 20 w 25"/>
                  <a:gd name="T5" fmla="*/ 13 h 26"/>
                  <a:gd name="T6" fmla="*/ 12 w 25"/>
                  <a:gd name="T7" fmla="*/ 7 h 26"/>
                  <a:gd name="T8" fmla="*/ 5 w 25"/>
                  <a:gd name="T9" fmla="*/ 7 h 26"/>
                  <a:gd name="T10" fmla="*/ 15 w 25"/>
                  <a:gd name="T11" fmla="*/ 2 h 26"/>
                  <a:gd name="T12" fmla="*/ 25 w 25"/>
                  <a:gd name="T13" fmla="*/ 16 h 26"/>
                  <a:gd name="T14" fmla="*/ 11 w 25"/>
                  <a:gd name="T15" fmla="*/ 26 h 26"/>
                  <a:gd name="T16" fmla="*/ 0 w 25"/>
                  <a:gd name="T17" fmla="*/ 19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 h="26">
                    <a:moveTo>
                      <a:pt x="0" y="19"/>
                    </a:moveTo>
                    <a:cubicBezTo>
                      <a:pt x="5" y="19"/>
                      <a:pt x="10" y="19"/>
                      <a:pt x="14" y="18"/>
                    </a:cubicBezTo>
                    <a:cubicBezTo>
                      <a:pt x="16" y="18"/>
                      <a:pt x="18" y="15"/>
                      <a:pt x="20" y="13"/>
                    </a:cubicBezTo>
                    <a:cubicBezTo>
                      <a:pt x="17" y="11"/>
                      <a:pt x="15" y="9"/>
                      <a:pt x="12" y="7"/>
                    </a:cubicBezTo>
                    <a:cubicBezTo>
                      <a:pt x="11" y="6"/>
                      <a:pt x="8" y="7"/>
                      <a:pt x="5" y="7"/>
                    </a:cubicBezTo>
                    <a:cubicBezTo>
                      <a:pt x="8" y="2"/>
                      <a:pt x="11" y="0"/>
                      <a:pt x="15" y="2"/>
                    </a:cubicBezTo>
                    <a:cubicBezTo>
                      <a:pt x="21" y="3"/>
                      <a:pt x="25" y="10"/>
                      <a:pt x="25" y="16"/>
                    </a:cubicBezTo>
                    <a:cubicBezTo>
                      <a:pt x="24" y="21"/>
                      <a:pt x="18" y="25"/>
                      <a:pt x="11" y="26"/>
                    </a:cubicBezTo>
                    <a:cubicBezTo>
                      <a:pt x="6" y="26"/>
                      <a:pt x="1" y="25"/>
                      <a:pt x="0" y="19"/>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17"/>
              <p:cNvSpPr/>
              <p:nvPr/>
            </p:nvSpPr>
            <p:spPr bwMode="auto">
              <a:xfrm>
                <a:off x="3897313" y="4959350"/>
                <a:ext cx="28575" cy="53975"/>
              </a:xfrm>
              <a:custGeom>
                <a:avLst/>
                <a:gdLst>
                  <a:gd name="T0" fmla="*/ 7 w 11"/>
                  <a:gd name="T1" fmla="*/ 0 h 20"/>
                  <a:gd name="T2" fmla="*/ 5 w 11"/>
                  <a:gd name="T3" fmla="*/ 20 h 20"/>
                  <a:gd name="T4" fmla="*/ 7 w 11"/>
                  <a:gd name="T5" fmla="*/ 0 h 20"/>
                </a:gdLst>
                <a:ahLst/>
                <a:cxnLst>
                  <a:cxn ang="0">
                    <a:pos x="T0" y="T1"/>
                  </a:cxn>
                  <a:cxn ang="0">
                    <a:pos x="T2" y="T3"/>
                  </a:cxn>
                  <a:cxn ang="0">
                    <a:pos x="T4" y="T5"/>
                  </a:cxn>
                </a:cxnLst>
                <a:rect l="0" t="0" r="r" b="b"/>
                <a:pathLst>
                  <a:path w="11" h="20">
                    <a:moveTo>
                      <a:pt x="7" y="0"/>
                    </a:moveTo>
                    <a:cubicBezTo>
                      <a:pt x="11" y="6"/>
                      <a:pt x="10" y="15"/>
                      <a:pt x="5" y="20"/>
                    </a:cubicBezTo>
                    <a:cubicBezTo>
                      <a:pt x="0" y="15"/>
                      <a:pt x="1" y="6"/>
                      <a:pt x="7"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18"/>
              <p:cNvSpPr/>
              <p:nvPr/>
            </p:nvSpPr>
            <p:spPr bwMode="auto">
              <a:xfrm>
                <a:off x="3951288" y="5030788"/>
                <a:ext cx="23813" cy="23813"/>
              </a:xfrm>
              <a:custGeom>
                <a:avLst/>
                <a:gdLst>
                  <a:gd name="T0" fmla="*/ 0 w 9"/>
                  <a:gd name="T1" fmla="*/ 0 h 9"/>
                  <a:gd name="T2" fmla="*/ 8 w 9"/>
                  <a:gd name="T3" fmla="*/ 9 h 9"/>
                  <a:gd name="T4" fmla="*/ 0 w 9"/>
                  <a:gd name="T5" fmla="*/ 0 h 9"/>
                </a:gdLst>
                <a:ahLst/>
                <a:cxnLst>
                  <a:cxn ang="0">
                    <a:pos x="T0" y="T1"/>
                  </a:cxn>
                  <a:cxn ang="0">
                    <a:pos x="T2" y="T3"/>
                  </a:cxn>
                  <a:cxn ang="0">
                    <a:pos x="T4" y="T5"/>
                  </a:cxn>
                </a:cxnLst>
                <a:rect l="0" t="0" r="r" b="b"/>
                <a:pathLst>
                  <a:path w="9" h="9">
                    <a:moveTo>
                      <a:pt x="0" y="0"/>
                    </a:moveTo>
                    <a:cubicBezTo>
                      <a:pt x="7" y="0"/>
                      <a:pt x="9" y="2"/>
                      <a:pt x="8" y="9"/>
                    </a:cubicBezTo>
                    <a:cubicBezTo>
                      <a:pt x="3" y="9"/>
                      <a:pt x="3" y="8"/>
                      <a:pt x="0"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19"/>
              <p:cNvSpPr/>
              <p:nvPr/>
            </p:nvSpPr>
            <p:spPr bwMode="auto">
              <a:xfrm>
                <a:off x="4376738" y="3640138"/>
                <a:ext cx="69850" cy="80963"/>
              </a:xfrm>
              <a:custGeom>
                <a:avLst/>
                <a:gdLst>
                  <a:gd name="T0" fmla="*/ 0 w 26"/>
                  <a:gd name="T1" fmla="*/ 13 h 30"/>
                  <a:gd name="T2" fmla="*/ 11 w 26"/>
                  <a:gd name="T3" fmla="*/ 24 h 30"/>
                  <a:gd name="T4" fmla="*/ 18 w 26"/>
                  <a:gd name="T5" fmla="*/ 18 h 30"/>
                  <a:gd name="T6" fmla="*/ 8 w 26"/>
                  <a:gd name="T7" fmla="*/ 3 h 30"/>
                  <a:gd name="T8" fmla="*/ 22 w 26"/>
                  <a:gd name="T9" fmla="*/ 5 h 30"/>
                  <a:gd name="T10" fmla="*/ 22 w 26"/>
                  <a:gd name="T11" fmla="*/ 22 h 30"/>
                  <a:gd name="T12" fmla="*/ 7 w 26"/>
                  <a:gd name="T13" fmla="*/ 28 h 30"/>
                  <a:gd name="T14" fmla="*/ 0 w 26"/>
                  <a:gd name="T15" fmla="*/ 13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6" h="30">
                    <a:moveTo>
                      <a:pt x="0" y="13"/>
                    </a:moveTo>
                    <a:cubicBezTo>
                      <a:pt x="3" y="20"/>
                      <a:pt x="5" y="26"/>
                      <a:pt x="11" y="24"/>
                    </a:cubicBezTo>
                    <a:cubicBezTo>
                      <a:pt x="14" y="23"/>
                      <a:pt x="17" y="20"/>
                      <a:pt x="18" y="18"/>
                    </a:cubicBezTo>
                    <a:cubicBezTo>
                      <a:pt x="20" y="12"/>
                      <a:pt x="18" y="10"/>
                      <a:pt x="8" y="3"/>
                    </a:cubicBezTo>
                    <a:cubicBezTo>
                      <a:pt x="13" y="0"/>
                      <a:pt x="18" y="1"/>
                      <a:pt x="22" y="5"/>
                    </a:cubicBezTo>
                    <a:cubicBezTo>
                      <a:pt x="26" y="9"/>
                      <a:pt x="26" y="16"/>
                      <a:pt x="22" y="22"/>
                    </a:cubicBezTo>
                    <a:cubicBezTo>
                      <a:pt x="19" y="27"/>
                      <a:pt x="13" y="30"/>
                      <a:pt x="7" y="28"/>
                    </a:cubicBezTo>
                    <a:cubicBezTo>
                      <a:pt x="1" y="26"/>
                      <a:pt x="0" y="21"/>
                      <a:pt x="0" y="1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20"/>
              <p:cNvSpPr/>
              <p:nvPr/>
            </p:nvSpPr>
            <p:spPr bwMode="auto">
              <a:xfrm>
                <a:off x="4387851" y="3490913"/>
                <a:ext cx="39688" cy="41275"/>
              </a:xfrm>
              <a:custGeom>
                <a:avLst/>
                <a:gdLst>
                  <a:gd name="T0" fmla="*/ 12 w 15"/>
                  <a:gd name="T1" fmla="*/ 0 h 15"/>
                  <a:gd name="T2" fmla="*/ 14 w 15"/>
                  <a:gd name="T3" fmla="*/ 4 h 15"/>
                  <a:gd name="T4" fmla="*/ 7 w 15"/>
                  <a:gd name="T5" fmla="*/ 13 h 15"/>
                  <a:gd name="T6" fmla="*/ 0 w 15"/>
                  <a:gd name="T7" fmla="*/ 14 h 15"/>
                  <a:gd name="T8" fmla="*/ 12 w 15"/>
                  <a:gd name="T9" fmla="*/ 0 h 15"/>
                </a:gdLst>
                <a:ahLst/>
                <a:cxnLst>
                  <a:cxn ang="0">
                    <a:pos x="T0" y="T1"/>
                  </a:cxn>
                  <a:cxn ang="0">
                    <a:pos x="T2" y="T3"/>
                  </a:cxn>
                  <a:cxn ang="0">
                    <a:pos x="T4" y="T5"/>
                  </a:cxn>
                  <a:cxn ang="0">
                    <a:pos x="T6" y="T7"/>
                  </a:cxn>
                  <a:cxn ang="0">
                    <a:pos x="T8" y="T9"/>
                  </a:cxn>
                </a:cxnLst>
                <a:rect l="0" t="0" r="r" b="b"/>
                <a:pathLst>
                  <a:path w="15" h="15">
                    <a:moveTo>
                      <a:pt x="12" y="0"/>
                    </a:moveTo>
                    <a:cubicBezTo>
                      <a:pt x="12" y="1"/>
                      <a:pt x="15" y="3"/>
                      <a:pt x="14" y="4"/>
                    </a:cubicBezTo>
                    <a:cubicBezTo>
                      <a:pt x="12" y="8"/>
                      <a:pt x="10" y="11"/>
                      <a:pt x="7" y="13"/>
                    </a:cubicBezTo>
                    <a:cubicBezTo>
                      <a:pt x="6" y="15"/>
                      <a:pt x="3" y="14"/>
                      <a:pt x="0" y="14"/>
                    </a:cubicBezTo>
                    <a:cubicBezTo>
                      <a:pt x="5" y="9"/>
                      <a:pt x="8" y="5"/>
                      <a:pt x="12"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21"/>
              <p:cNvSpPr/>
              <p:nvPr/>
            </p:nvSpPr>
            <p:spPr bwMode="auto">
              <a:xfrm>
                <a:off x="4121151" y="2838450"/>
                <a:ext cx="26988" cy="55563"/>
              </a:xfrm>
              <a:custGeom>
                <a:avLst/>
                <a:gdLst>
                  <a:gd name="T0" fmla="*/ 8 w 10"/>
                  <a:gd name="T1" fmla="*/ 21 h 21"/>
                  <a:gd name="T2" fmla="*/ 2 w 10"/>
                  <a:gd name="T3" fmla="*/ 15 h 21"/>
                  <a:gd name="T4" fmla="*/ 1 w 10"/>
                  <a:gd name="T5" fmla="*/ 3 h 21"/>
                  <a:gd name="T6" fmla="*/ 7 w 10"/>
                  <a:gd name="T7" fmla="*/ 5 h 21"/>
                  <a:gd name="T8" fmla="*/ 10 w 10"/>
                  <a:gd name="T9" fmla="*/ 20 h 21"/>
                  <a:gd name="T10" fmla="*/ 8 w 10"/>
                  <a:gd name="T11" fmla="*/ 21 h 21"/>
                </a:gdLst>
                <a:ahLst/>
                <a:cxnLst>
                  <a:cxn ang="0">
                    <a:pos x="T0" y="T1"/>
                  </a:cxn>
                  <a:cxn ang="0">
                    <a:pos x="T2" y="T3"/>
                  </a:cxn>
                  <a:cxn ang="0">
                    <a:pos x="T4" y="T5"/>
                  </a:cxn>
                  <a:cxn ang="0">
                    <a:pos x="T6" y="T7"/>
                  </a:cxn>
                  <a:cxn ang="0">
                    <a:pos x="T8" y="T9"/>
                  </a:cxn>
                  <a:cxn ang="0">
                    <a:pos x="T10" y="T11"/>
                  </a:cxn>
                </a:cxnLst>
                <a:rect l="0" t="0" r="r" b="b"/>
                <a:pathLst>
                  <a:path w="10" h="21">
                    <a:moveTo>
                      <a:pt x="8" y="21"/>
                    </a:moveTo>
                    <a:cubicBezTo>
                      <a:pt x="6" y="19"/>
                      <a:pt x="3" y="18"/>
                      <a:pt x="2" y="15"/>
                    </a:cubicBezTo>
                    <a:cubicBezTo>
                      <a:pt x="1" y="12"/>
                      <a:pt x="0" y="7"/>
                      <a:pt x="1" y="3"/>
                    </a:cubicBezTo>
                    <a:cubicBezTo>
                      <a:pt x="2" y="0"/>
                      <a:pt x="6" y="2"/>
                      <a:pt x="7" y="5"/>
                    </a:cubicBezTo>
                    <a:cubicBezTo>
                      <a:pt x="9" y="9"/>
                      <a:pt x="9" y="15"/>
                      <a:pt x="10" y="20"/>
                    </a:cubicBezTo>
                    <a:cubicBezTo>
                      <a:pt x="10" y="20"/>
                      <a:pt x="9" y="21"/>
                      <a:pt x="8" y="21"/>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22"/>
              <p:cNvSpPr/>
              <p:nvPr/>
            </p:nvSpPr>
            <p:spPr bwMode="auto">
              <a:xfrm>
                <a:off x="4148138" y="2846388"/>
                <a:ext cx="30163" cy="39688"/>
              </a:xfrm>
              <a:custGeom>
                <a:avLst/>
                <a:gdLst>
                  <a:gd name="T0" fmla="*/ 9 w 11"/>
                  <a:gd name="T1" fmla="*/ 15 h 15"/>
                  <a:gd name="T2" fmla="*/ 3 w 11"/>
                  <a:gd name="T3" fmla="*/ 0 h 15"/>
                  <a:gd name="T4" fmla="*/ 9 w 11"/>
                  <a:gd name="T5" fmla="*/ 15 h 15"/>
                </a:gdLst>
                <a:ahLst/>
                <a:cxnLst>
                  <a:cxn ang="0">
                    <a:pos x="T0" y="T1"/>
                  </a:cxn>
                  <a:cxn ang="0">
                    <a:pos x="T2" y="T3"/>
                  </a:cxn>
                  <a:cxn ang="0">
                    <a:pos x="T4" y="T5"/>
                  </a:cxn>
                </a:cxnLst>
                <a:rect l="0" t="0" r="r" b="b"/>
                <a:pathLst>
                  <a:path w="11" h="15">
                    <a:moveTo>
                      <a:pt x="9" y="15"/>
                    </a:moveTo>
                    <a:cubicBezTo>
                      <a:pt x="2" y="15"/>
                      <a:pt x="0" y="10"/>
                      <a:pt x="3" y="0"/>
                    </a:cubicBezTo>
                    <a:cubicBezTo>
                      <a:pt x="9" y="1"/>
                      <a:pt x="11" y="5"/>
                      <a:pt x="9" y="15"/>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23"/>
              <p:cNvSpPr/>
              <p:nvPr/>
            </p:nvSpPr>
            <p:spPr bwMode="auto">
              <a:xfrm>
                <a:off x="4102101" y="3027363"/>
                <a:ext cx="33338" cy="49213"/>
              </a:xfrm>
              <a:custGeom>
                <a:avLst/>
                <a:gdLst>
                  <a:gd name="T0" fmla="*/ 5 w 12"/>
                  <a:gd name="T1" fmla="*/ 0 h 18"/>
                  <a:gd name="T2" fmla="*/ 12 w 12"/>
                  <a:gd name="T3" fmla="*/ 18 h 18"/>
                  <a:gd name="T4" fmla="*/ 5 w 12"/>
                  <a:gd name="T5" fmla="*/ 0 h 18"/>
                </a:gdLst>
                <a:ahLst/>
                <a:cxnLst>
                  <a:cxn ang="0">
                    <a:pos x="T0" y="T1"/>
                  </a:cxn>
                  <a:cxn ang="0">
                    <a:pos x="T2" y="T3"/>
                  </a:cxn>
                  <a:cxn ang="0">
                    <a:pos x="T4" y="T5"/>
                  </a:cxn>
                </a:cxnLst>
                <a:rect l="0" t="0" r="r" b="b"/>
                <a:pathLst>
                  <a:path w="12" h="18">
                    <a:moveTo>
                      <a:pt x="5" y="0"/>
                    </a:moveTo>
                    <a:cubicBezTo>
                      <a:pt x="7" y="7"/>
                      <a:pt x="9" y="12"/>
                      <a:pt x="12" y="18"/>
                    </a:cubicBezTo>
                    <a:cubicBezTo>
                      <a:pt x="4" y="17"/>
                      <a:pt x="0" y="8"/>
                      <a:pt x="5"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24"/>
              <p:cNvSpPr/>
              <p:nvPr/>
            </p:nvSpPr>
            <p:spPr bwMode="auto">
              <a:xfrm>
                <a:off x="4132263" y="2608263"/>
                <a:ext cx="22225" cy="50800"/>
              </a:xfrm>
              <a:custGeom>
                <a:avLst/>
                <a:gdLst>
                  <a:gd name="T0" fmla="*/ 3 w 8"/>
                  <a:gd name="T1" fmla="*/ 0 h 19"/>
                  <a:gd name="T2" fmla="*/ 8 w 8"/>
                  <a:gd name="T3" fmla="*/ 16 h 19"/>
                  <a:gd name="T4" fmla="*/ 7 w 8"/>
                  <a:gd name="T5" fmla="*/ 19 h 19"/>
                  <a:gd name="T6" fmla="*/ 4 w 8"/>
                  <a:gd name="T7" fmla="*/ 17 h 19"/>
                  <a:gd name="T8" fmla="*/ 0 w 8"/>
                  <a:gd name="T9" fmla="*/ 1 h 19"/>
                  <a:gd name="T10" fmla="*/ 3 w 8"/>
                  <a:gd name="T11" fmla="*/ 0 h 19"/>
                </a:gdLst>
                <a:ahLst/>
                <a:cxnLst>
                  <a:cxn ang="0">
                    <a:pos x="T0" y="T1"/>
                  </a:cxn>
                  <a:cxn ang="0">
                    <a:pos x="T2" y="T3"/>
                  </a:cxn>
                  <a:cxn ang="0">
                    <a:pos x="T4" y="T5"/>
                  </a:cxn>
                  <a:cxn ang="0">
                    <a:pos x="T6" y="T7"/>
                  </a:cxn>
                  <a:cxn ang="0">
                    <a:pos x="T8" y="T9"/>
                  </a:cxn>
                  <a:cxn ang="0">
                    <a:pos x="T10" y="T11"/>
                  </a:cxn>
                </a:cxnLst>
                <a:rect l="0" t="0" r="r" b="b"/>
                <a:pathLst>
                  <a:path w="8" h="19">
                    <a:moveTo>
                      <a:pt x="3" y="0"/>
                    </a:moveTo>
                    <a:cubicBezTo>
                      <a:pt x="5" y="6"/>
                      <a:pt x="7" y="11"/>
                      <a:pt x="8" y="16"/>
                    </a:cubicBezTo>
                    <a:cubicBezTo>
                      <a:pt x="8" y="16"/>
                      <a:pt x="7" y="18"/>
                      <a:pt x="7" y="19"/>
                    </a:cubicBezTo>
                    <a:cubicBezTo>
                      <a:pt x="6" y="18"/>
                      <a:pt x="4" y="18"/>
                      <a:pt x="4" y="17"/>
                    </a:cubicBezTo>
                    <a:cubicBezTo>
                      <a:pt x="2" y="12"/>
                      <a:pt x="1" y="6"/>
                      <a:pt x="0" y="1"/>
                    </a:cubicBezTo>
                    <a:lnTo>
                      <a:pt x="3" y="0"/>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25"/>
              <p:cNvSpPr/>
              <p:nvPr/>
            </p:nvSpPr>
            <p:spPr bwMode="auto">
              <a:xfrm>
                <a:off x="4546601" y="2608263"/>
                <a:ext cx="19050" cy="50800"/>
              </a:xfrm>
              <a:custGeom>
                <a:avLst/>
                <a:gdLst>
                  <a:gd name="T0" fmla="*/ 7 w 7"/>
                  <a:gd name="T1" fmla="*/ 1 h 19"/>
                  <a:gd name="T2" fmla="*/ 4 w 7"/>
                  <a:gd name="T3" fmla="*/ 16 h 19"/>
                  <a:gd name="T4" fmla="*/ 1 w 7"/>
                  <a:gd name="T5" fmla="*/ 19 h 19"/>
                  <a:gd name="T6" fmla="*/ 0 w 7"/>
                  <a:gd name="T7" fmla="*/ 15 h 19"/>
                  <a:gd name="T8" fmla="*/ 5 w 7"/>
                  <a:gd name="T9" fmla="*/ 0 h 19"/>
                  <a:gd name="T10" fmla="*/ 7 w 7"/>
                  <a:gd name="T11" fmla="*/ 1 h 19"/>
                </a:gdLst>
                <a:ahLst/>
                <a:cxnLst>
                  <a:cxn ang="0">
                    <a:pos x="T0" y="T1"/>
                  </a:cxn>
                  <a:cxn ang="0">
                    <a:pos x="T2" y="T3"/>
                  </a:cxn>
                  <a:cxn ang="0">
                    <a:pos x="T4" y="T5"/>
                  </a:cxn>
                  <a:cxn ang="0">
                    <a:pos x="T6" y="T7"/>
                  </a:cxn>
                  <a:cxn ang="0">
                    <a:pos x="T8" y="T9"/>
                  </a:cxn>
                  <a:cxn ang="0">
                    <a:pos x="T10" y="T11"/>
                  </a:cxn>
                </a:cxnLst>
                <a:rect l="0" t="0" r="r" b="b"/>
                <a:pathLst>
                  <a:path w="7" h="19">
                    <a:moveTo>
                      <a:pt x="7" y="1"/>
                    </a:moveTo>
                    <a:cubicBezTo>
                      <a:pt x="6" y="6"/>
                      <a:pt x="5" y="11"/>
                      <a:pt x="4" y="16"/>
                    </a:cubicBezTo>
                    <a:cubicBezTo>
                      <a:pt x="4" y="17"/>
                      <a:pt x="2" y="18"/>
                      <a:pt x="1" y="19"/>
                    </a:cubicBezTo>
                    <a:cubicBezTo>
                      <a:pt x="0" y="17"/>
                      <a:pt x="0" y="16"/>
                      <a:pt x="0" y="15"/>
                    </a:cubicBezTo>
                    <a:cubicBezTo>
                      <a:pt x="1" y="10"/>
                      <a:pt x="3" y="5"/>
                      <a:pt x="5" y="0"/>
                    </a:cubicBezTo>
                    <a:lnTo>
                      <a:pt x="7" y="1"/>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26"/>
              <p:cNvSpPr/>
              <p:nvPr/>
            </p:nvSpPr>
            <p:spPr bwMode="auto">
              <a:xfrm>
                <a:off x="4181476" y="2851150"/>
                <a:ext cx="19050" cy="34925"/>
              </a:xfrm>
              <a:custGeom>
                <a:avLst/>
                <a:gdLst>
                  <a:gd name="T0" fmla="*/ 7 w 7"/>
                  <a:gd name="T1" fmla="*/ 13 h 13"/>
                  <a:gd name="T2" fmla="*/ 0 w 7"/>
                  <a:gd name="T3" fmla="*/ 3 h 13"/>
                  <a:gd name="T4" fmla="*/ 2 w 7"/>
                  <a:gd name="T5" fmla="*/ 0 h 13"/>
                  <a:gd name="T6" fmla="*/ 6 w 7"/>
                  <a:gd name="T7" fmla="*/ 3 h 13"/>
                  <a:gd name="T8" fmla="*/ 7 w 7"/>
                  <a:gd name="T9" fmla="*/ 13 h 13"/>
                </a:gdLst>
                <a:ahLst/>
                <a:cxnLst>
                  <a:cxn ang="0">
                    <a:pos x="T0" y="T1"/>
                  </a:cxn>
                  <a:cxn ang="0">
                    <a:pos x="T2" y="T3"/>
                  </a:cxn>
                  <a:cxn ang="0">
                    <a:pos x="T4" y="T5"/>
                  </a:cxn>
                  <a:cxn ang="0">
                    <a:pos x="T6" y="T7"/>
                  </a:cxn>
                  <a:cxn ang="0">
                    <a:pos x="T8" y="T9"/>
                  </a:cxn>
                </a:cxnLst>
                <a:rect l="0" t="0" r="r" b="b"/>
                <a:pathLst>
                  <a:path w="7" h="13">
                    <a:moveTo>
                      <a:pt x="7" y="13"/>
                    </a:moveTo>
                    <a:cubicBezTo>
                      <a:pt x="1" y="12"/>
                      <a:pt x="0" y="8"/>
                      <a:pt x="0" y="3"/>
                    </a:cubicBezTo>
                    <a:cubicBezTo>
                      <a:pt x="0" y="2"/>
                      <a:pt x="1" y="1"/>
                      <a:pt x="2" y="0"/>
                    </a:cubicBezTo>
                    <a:cubicBezTo>
                      <a:pt x="3" y="0"/>
                      <a:pt x="6" y="2"/>
                      <a:pt x="6" y="3"/>
                    </a:cubicBezTo>
                    <a:cubicBezTo>
                      <a:pt x="7" y="6"/>
                      <a:pt x="7" y="9"/>
                      <a:pt x="7" y="1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27"/>
              <p:cNvSpPr/>
              <p:nvPr/>
            </p:nvSpPr>
            <p:spPr bwMode="auto">
              <a:xfrm>
                <a:off x="4465638" y="2590800"/>
                <a:ext cx="23813" cy="38100"/>
              </a:xfrm>
              <a:custGeom>
                <a:avLst/>
                <a:gdLst>
                  <a:gd name="T0" fmla="*/ 6 w 9"/>
                  <a:gd name="T1" fmla="*/ 1 h 14"/>
                  <a:gd name="T2" fmla="*/ 0 w 9"/>
                  <a:gd name="T3" fmla="*/ 14 h 14"/>
                  <a:gd name="T4" fmla="*/ 4 w 9"/>
                  <a:gd name="T5" fmla="*/ 0 h 14"/>
                  <a:gd name="T6" fmla="*/ 6 w 9"/>
                  <a:gd name="T7" fmla="*/ 1 h 14"/>
                </a:gdLst>
                <a:ahLst/>
                <a:cxnLst>
                  <a:cxn ang="0">
                    <a:pos x="T0" y="T1"/>
                  </a:cxn>
                  <a:cxn ang="0">
                    <a:pos x="T2" y="T3"/>
                  </a:cxn>
                  <a:cxn ang="0">
                    <a:pos x="T4" y="T5"/>
                  </a:cxn>
                  <a:cxn ang="0">
                    <a:pos x="T6" y="T7"/>
                  </a:cxn>
                </a:cxnLst>
                <a:rect l="0" t="0" r="r" b="b"/>
                <a:pathLst>
                  <a:path w="9" h="14">
                    <a:moveTo>
                      <a:pt x="6" y="1"/>
                    </a:moveTo>
                    <a:cubicBezTo>
                      <a:pt x="9" y="8"/>
                      <a:pt x="7" y="12"/>
                      <a:pt x="0" y="14"/>
                    </a:cubicBezTo>
                    <a:cubicBezTo>
                      <a:pt x="2" y="9"/>
                      <a:pt x="3" y="5"/>
                      <a:pt x="4" y="0"/>
                    </a:cubicBezTo>
                    <a:cubicBezTo>
                      <a:pt x="4" y="1"/>
                      <a:pt x="5" y="1"/>
                      <a:pt x="6" y="1"/>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28"/>
              <p:cNvSpPr/>
              <p:nvPr/>
            </p:nvSpPr>
            <p:spPr bwMode="auto">
              <a:xfrm>
                <a:off x="4211638" y="2590800"/>
                <a:ext cx="20638" cy="38100"/>
              </a:xfrm>
              <a:custGeom>
                <a:avLst/>
                <a:gdLst>
                  <a:gd name="T0" fmla="*/ 8 w 8"/>
                  <a:gd name="T1" fmla="*/ 14 h 14"/>
                  <a:gd name="T2" fmla="*/ 5 w 8"/>
                  <a:gd name="T3" fmla="*/ 0 h 14"/>
                  <a:gd name="T4" fmla="*/ 8 w 8"/>
                  <a:gd name="T5" fmla="*/ 14 h 14"/>
                </a:gdLst>
                <a:ahLst/>
                <a:cxnLst>
                  <a:cxn ang="0">
                    <a:pos x="T0" y="T1"/>
                  </a:cxn>
                  <a:cxn ang="0">
                    <a:pos x="T2" y="T3"/>
                  </a:cxn>
                  <a:cxn ang="0">
                    <a:pos x="T4" y="T5"/>
                  </a:cxn>
                </a:cxnLst>
                <a:rect l="0" t="0" r="r" b="b"/>
                <a:pathLst>
                  <a:path w="8" h="14">
                    <a:moveTo>
                      <a:pt x="8" y="14"/>
                    </a:moveTo>
                    <a:cubicBezTo>
                      <a:pt x="1" y="12"/>
                      <a:pt x="0" y="7"/>
                      <a:pt x="5" y="0"/>
                    </a:cubicBezTo>
                    <a:cubicBezTo>
                      <a:pt x="6" y="5"/>
                      <a:pt x="7" y="9"/>
                      <a:pt x="8" y="14"/>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29"/>
              <p:cNvSpPr/>
              <p:nvPr/>
            </p:nvSpPr>
            <p:spPr bwMode="auto">
              <a:xfrm>
                <a:off x="4138613" y="3027363"/>
                <a:ext cx="15875" cy="30163"/>
              </a:xfrm>
              <a:custGeom>
                <a:avLst/>
                <a:gdLst>
                  <a:gd name="T0" fmla="*/ 2 w 6"/>
                  <a:gd name="T1" fmla="*/ 11 h 11"/>
                  <a:gd name="T2" fmla="*/ 0 w 6"/>
                  <a:gd name="T3" fmla="*/ 1 h 11"/>
                  <a:gd name="T4" fmla="*/ 4 w 6"/>
                  <a:gd name="T5" fmla="*/ 0 h 11"/>
                  <a:gd name="T6" fmla="*/ 6 w 6"/>
                  <a:gd name="T7" fmla="*/ 10 h 11"/>
                  <a:gd name="T8" fmla="*/ 2 w 6"/>
                  <a:gd name="T9" fmla="*/ 11 h 11"/>
                </a:gdLst>
                <a:ahLst/>
                <a:cxnLst>
                  <a:cxn ang="0">
                    <a:pos x="T0" y="T1"/>
                  </a:cxn>
                  <a:cxn ang="0">
                    <a:pos x="T2" y="T3"/>
                  </a:cxn>
                  <a:cxn ang="0">
                    <a:pos x="T4" y="T5"/>
                  </a:cxn>
                  <a:cxn ang="0">
                    <a:pos x="T6" y="T7"/>
                  </a:cxn>
                  <a:cxn ang="0">
                    <a:pos x="T8" y="T9"/>
                  </a:cxn>
                </a:cxnLst>
                <a:rect l="0" t="0" r="r" b="b"/>
                <a:pathLst>
                  <a:path w="6" h="11">
                    <a:moveTo>
                      <a:pt x="2" y="11"/>
                    </a:moveTo>
                    <a:cubicBezTo>
                      <a:pt x="0" y="1"/>
                      <a:pt x="0" y="1"/>
                      <a:pt x="0" y="1"/>
                    </a:cubicBezTo>
                    <a:cubicBezTo>
                      <a:pt x="1" y="1"/>
                      <a:pt x="3" y="1"/>
                      <a:pt x="4" y="0"/>
                    </a:cubicBezTo>
                    <a:cubicBezTo>
                      <a:pt x="5" y="4"/>
                      <a:pt x="5" y="7"/>
                      <a:pt x="6" y="10"/>
                    </a:cubicBezTo>
                    <a:cubicBezTo>
                      <a:pt x="5" y="11"/>
                      <a:pt x="3" y="11"/>
                      <a:pt x="2" y="11"/>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30"/>
              <p:cNvSpPr/>
              <p:nvPr/>
            </p:nvSpPr>
            <p:spPr bwMode="auto">
              <a:xfrm>
                <a:off x="4511676" y="2605088"/>
                <a:ext cx="19050" cy="34925"/>
              </a:xfrm>
              <a:custGeom>
                <a:avLst/>
                <a:gdLst>
                  <a:gd name="T0" fmla="*/ 0 w 7"/>
                  <a:gd name="T1" fmla="*/ 12 h 13"/>
                  <a:gd name="T2" fmla="*/ 5 w 7"/>
                  <a:gd name="T3" fmla="*/ 0 h 13"/>
                  <a:gd name="T4" fmla="*/ 7 w 7"/>
                  <a:gd name="T5" fmla="*/ 1 h 13"/>
                  <a:gd name="T6" fmla="*/ 3 w 7"/>
                  <a:gd name="T7" fmla="*/ 13 h 13"/>
                  <a:gd name="T8" fmla="*/ 0 w 7"/>
                  <a:gd name="T9" fmla="*/ 12 h 13"/>
                </a:gdLst>
                <a:ahLst/>
                <a:cxnLst>
                  <a:cxn ang="0">
                    <a:pos x="T0" y="T1"/>
                  </a:cxn>
                  <a:cxn ang="0">
                    <a:pos x="T2" y="T3"/>
                  </a:cxn>
                  <a:cxn ang="0">
                    <a:pos x="T4" y="T5"/>
                  </a:cxn>
                  <a:cxn ang="0">
                    <a:pos x="T6" y="T7"/>
                  </a:cxn>
                  <a:cxn ang="0">
                    <a:pos x="T8" y="T9"/>
                  </a:cxn>
                </a:cxnLst>
                <a:rect l="0" t="0" r="r" b="b"/>
                <a:pathLst>
                  <a:path w="7" h="13">
                    <a:moveTo>
                      <a:pt x="0" y="12"/>
                    </a:moveTo>
                    <a:cubicBezTo>
                      <a:pt x="1" y="8"/>
                      <a:pt x="3" y="4"/>
                      <a:pt x="5" y="0"/>
                    </a:cubicBezTo>
                    <a:cubicBezTo>
                      <a:pt x="6" y="1"/>
                      <a:pt x="6" y="1"/>
                      <a:pt x="7" y="1"/>
                    </a:cubicBezTo>
                    <a:cubicBezTo>
                      <a:pt x="6" y="5"/>
                      <a:pt x="4" y="9"/>
                      <a:pt x="3" y="13"/>
                    </a:cubicBezTo>
                    <a:cubicBezTo>
                      <a:pt x="2" y="13"/>
                      <a:pt x="1" y="12"/>
                      <a:pt x="0" y="1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31"/>
              <p:cNvSpPr/>
              <p:nvPr/>
            </p:nvSpPr>
            <p:spPr bwMode="auto">
              <a:xfrm>
                <a:off x="4167188" y="2605088"/>
                <a:ext cx="22225" cy="34925"/>
              </a:xfrm>
              <a:custGeom>
                <a:avLst/>
                <a:gdLst>
                  <a:gd name="T0" fmla="*/ 5 w 8"/>
                  <a:gd name="T1" fmla="*/ 13 h 13"/>
                  <a:gd name="T2" fmla="*/ 0 w 8"/>
                  <a:gd name="T3" fmla="*/ 1 h 13"/>
                  <a:gd name="T4" fmla="*/ 2 w 8"/>
                  <a:gd name="T5" fmla="*/ 0 h 13"/>
                  <a:gd name="T6" fmla="*/ 8 w 8"/>
                  <a:gd name="T7" fmla="*/ 12 h 13"/>
                  <a:gd name="T8" fmla="*/ 5 w 8"/>
                  <a:gd name="T9" fmla="*/ 13 h 13"/>
                </a:gdLst>
                <a:ahLst/>
                <a:cxnLst>
                  <a:cxn ang="0">
                    <a:pos x="T0" y="T1"/>
                  </a:cxn>
                  <a:cxn ang="0">
                    <a:pos x="T2" y="T3"/>
                  </a:cxn>
                  <a:cxn ang="0">
                    <a:pos x="T4" y="T5"/>
                  </a:cxn>
                  <a:cxn ang="0">
                    <a:pos x="T6" y="T7"/>
                  </a:cxn>
                  <a:cxn ang="0">
                    <a:pos x="T8" y="T9"/>
                  </a:cxn>
                </a:cxnLst>
                <a:rect l="0" t="0" r="r" b="b"/>
                <a:pathLst>
                  <a:path w="8" h="13">
                    <a:moveTo>
                      <a:pt x="5" y="13"/>
                    </a:moveTo>
                    <a:cubicBezTo>
                      <a:pt x="3" y="9"/>
                      <a:pt x="1" y="5"/>
                      <a:pt x="0" y="1"/>
                    </a:cubicBezTo>
                    <a:cubicBezTo>
                      <a:pt x="1" y="1"/>
                      <a:pt x="1" y="1"/>
                      <a:pt x="2" y="0"/>
                    </a:cubicBezTo>
                    <a:cubicBezTo>
                      <a:pt x="4" y="4"/>
                      <a:pt x="6" y="8"/>
                      <a:pt x="8" y="12"/>
                    </a:cubicBezTo>
                    <a:cubicBezTo>
                      <a:pt x="7" y="12"/>
                      <a:pt x="6" y="13"/>
                      <a:pt x="5" y="13"/>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32"/>
              <p:cNvSpPr/>
              <p:nvPr/>
            </p:nvSpPr>
            <p:spPr bwMode="auto">
              <a:xfrm>
                <a:off x="4175126" y="3038475"/>
                <a:ext cx="14288" cy="26988"/>
              </a:xfrm>
              <a:custGeom>
                <a:avLst/>
                <a:gdLst>
                  <a:gd name="T0" fmla="*/ 2 w 5"/>
                  <a:gd name="T1" fmla="*/ 10 h 10"/>
                  <a:gd name="T2" fmla="*/ 0 w 5"/>
                  <a:gd name="T3" fmla="*/ 1 h 10"/>
                  <a:gd name="T4" fmla="*/ 1 w 5"/>
                  <a:gd name="T5" fmla="*/ 0 h 10"/>
                  <a:gd name="T6" fmla="*/ 5 w 5"/>
                  <a:gd name="T7" fmla="*/ 2 h 10"/>
                  <a:gd name="T8" fmla="*/ 5 w 5"/>
                  <a:gd name="T9" fmla="*/ 10 h 10"/>
                  <a:gd name="T10" fmla="*/ 2 w 5"/>
                  <a:gd name="T11" fmla="*/ 10 h 10"/>
                </a:gdLst>
                <a:ahLst/>
                <a:cxnLst>
                  <a:cxn ang="0">
                    <a:pos x="T0" y="T1"/>
                  </a:cxn>
                  <a:cxn ang="0">
                    <a:pos x="T2" y="T3"/>
                  </a:cxn>
                  <a:cxn ang="0">
                    <a:pos x="T4" y="T5"/>
                  </a:cxn>
                  <a:cxn ang="0">
                    <a:pos x="T6" y="T7"/>
                  </a:cxn>
                  <a:cxn ang="0">
                    <a:pos x="T8" y="T9"/>
                  </a:cxn>
                  <a:cxn ang="0">
                    <a:pos x="T10" y="T11"/>
                  </a:cxn>
                </a:cxnLst>
                <a:rect l="0" t="0" r="r" b="b"/>
                <a:pathLst>
                  <a:path w="5" h="10">
                    <a:moveTo>
                      <a:pt x="2" y="10"/>
                    </a:moveTo>
                    <a:cubicBezTo>
                      <a:pt x="1" y="7"/>
                      <a:pt x="0" y="4"/>
                      <a:pt x="0" y="1"/>
                    </a:cubicBezTo>
                    <a:cubicBezTo>
                      <a:pt x="0" y="1"/>
                      <a:pt x="1" y="0"/>
                      <a:pt x="1" y="0"/>
                    </a:cubicBezTo>
                    <a:cubicBezTo>
                      <a:pt x="3" y="1"/>
                      <a:pt x="5" y="1"/>
                      <a:pt x="5" y="2"/>
                    </a:cubicBezTo>
                    <a:cubicBezTo>
                      <a:pt x="5" y="5"/>
                      <a:pt x="5" y="7"/>
                      <a:pt x="5" y="10"/>
                    </a:cubicBezTo>
                    <a:cubicBezTo>
                      <a:pt x="4" y="10"/>
                      <a:pt x="3" y="10"/>
                      <a:pt x="2" y="1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33"/>
              <p:cNvSpPr/>
              <p:nvPr/>
            </p:nvSpPr>
            <p:spPr bwMode="auto">
              <a:xfrm>
                <a:off x="4573588" y="2628900"/>
                <a:ext cx="22225" cy="34925"/>
              </a:xfrm>
              <a:custGeom>
                <a:avLst/>
                <a:gdLst>
                  <a:gd name="T0" fmla="*/ 0 w 8"/>
                  <a:gd name="T1" fmla="*/ 12 h 13"/>
                  <a:gd name="T2" fmla="*/ 6 w 8"/>
                  <a:gd name="T3" fmla="*/ 0 h 13"/>
                  <a:gd name="T4" fmla="*/ 8 w 8"/>
                  <a:gd name="T5" fmla="*/ 1 h 13"/>
                  <a:gd name="T6" fmla="*/ 3 w 8"/>
                  <a:gd name="T7" fmla="*/ 13 h 13"/>
                  <a:gd name="T8" fmla="*/ 0 w 8"/>
                  <a:gd name="T9" fmla="*/ 12 h 13"/>
                </a:gdLst>
                <a:ahLst/>
                <a:cxnLst>
                  <a:cxn ang="0">
                    <a:pos x="T0" y="T1"/>
                  </a:cxn>
                  <a:cxn ang="0">
                    <a:pos x="T2" y="T3"/>
                  </a:cxn>
                  <a:cxn ang="0">
                    <a:pos x="T4" y="T5"/>
                  </a:cxn>
                  <a:cxn ang="0">
                    <a:pos x="T6" y="T7"/>
                  </a:cxn>
                  <a:cxn ang="0">
                    <a:pos x="T8" y="T9"/>
                  </a:cxn>
                </a:cxnLst>
                <a:rect l="0" t="0" r="r" b="b"/>
                <a:pathLst>
                  <a:path w="8" h="13">
                    <a:moveTo>
                      <a:pt x="0" y="12"/>
                    </a:moveTo>
                    <a:cubicBezTo>
                      <a:pt x="2" y="8"/>
                      <a:pt x="4" y="4"/>
                      <a:pt x="6" y="0"/>
                    </a:cubicBezTo>
                    <a:cubicBezTo>
                      <a:pt x="7" y="1"/>
                      <a:pt x="8" y="1"/>
                      <a:pt x="8" y="1"/>
                    </a:cubicBezTo>
                    <a:cubicBezTo>
                      <a:pt x="6" y="5"/>
                      <a:pt x="5" y="9"/>
                      <a:pt x="3" y="13"/>
                    </a:cubicBezTo>
                    <a:cubicBezTo>
                      <a:pt x="2" y="13"/>
                      <a:pt x="1" y="12"/>
                      <a:pt x="0" y="12"/>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34"/>
              <p:cNvSpPr/>
              <p:nvPr/>
            </p:nvSpPr>
            <p:spPr bwMode="auto">
              <a:xfrm>
                <a:off x="4108451" y="2628900"/>
                <a:ext cx="19050" cy="33338"/>
              </a:xfrm>
              <a:custGeom>
                <a:avLst/>
                <a:gdLst>
                  <a:gd name="T0" fmla="*/ 0 w 7"/>
                  <a:gd name="T1" fmla="*/ 0 h 12"/>
                  <a:gd name="T2" fmla="*/ 7 w 7"/>
                  <a:gd name="T3" fmla="*/ 12 h 12"/>
                  <a:gd name="T4" fmla="*/ 0 w 7"/>
                  <a:gd name="T5" fmla="*/ 0 h 12"/>
                </a:gdLst>
                <a:ahLst/>
                <a:cxnLst>
                  <a:cxn ang="0">
                    <a:pos x="T0" y="T1"/>
                  </a:cxn>
                  <a:cxn ang="0">
                    <a:pos x="T2" y="T3"/>
                  </a:cxn>
                  <a:cxn ang="0">
                    <a:pos x="T4" y="T5"/>
                  </a:cxn>
                </a:cxnLst>
                <a:rect l="0" t="0" r="r" b="b"/>
                <a:pathLst>
                  <a:path w="7" h="12">
                    <a:moveTo>
                      <a:pt x="0" y="0"/>
                    </a:moveTo>
                    <a:cubicBezTo>
                      <a:pt x="2" y="4"/>
                      <a:pt x="4" y="8"/>
                      <a:pt x="7" y="12"/>
                    </a:cubicBezTo>
                    <a:cubicBezTo>
                      <a:pt x="1" y="11"/>
                      <a:pt x="1" y="10"/>
                      <a:pt x="0" y="0"/>
                    </a:cubicBezTo>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
        <p:nvSpPr>
          <p:cNvPr id="117" name="文本框 116"/>
          <p:cNvSpPr txBox="1"/>
          <p:nvPr/>
        </p:nvSpPr>
        <p:spPr>
          <a:xfrm>
            <a:off x="6562347" y="2670822"/>
            <a:ext cx="4421959" cy="646331"/>
          </a:xfrm>
          <a:prstGeom prst="rect">
            <a:avLst/>
          </a:prstGeom>
          <a:noFill/>
        </p:spPr>
        <p:txBody>
          <a:bodyPr wrap="square" rtlCol="0">
            <a:spAutoFit/>
          </a:bodyPr>
          <a:lstStyle/>
          <a:p>
            <a:pPr algn="dist"/>
            <a:r>
              <a:rPr lang="en-US" altLang="zh-CN" sz="3600" dirty="0">
                <a:latin typeface="方正静蕾简体" panose="02000000000000000000" pitchFamily="2" charset="-122"/>
                <a:ea typeface="方正静蕾简体" panose="02000000000000000000" pitchFamily="2" charset="-122"/>
              </a:rPr>
              <a:t>2.UML</a:t>
            </a:r>
            <a:r>
              <a:rPr lang="zh-CN" altLang="en-US" sz="3600" dirty="0">
                <a:latin typeface="方正静蕾简体" panose="02000000000000000000" pitchFamily="2" charset="-122"/>
                <a:ea typeface="方正静蕾简体" panose="02000000000000000000" pitchFamily="2" charset="-122"/>
              </a:rPr>
              <a:t>的发展历史</a:t>
            </a:r>
            <a:endParaRPr lang="zh-CN" altLang="en-US" sz="3600" dirty="0">
              <a:solidFill>
                <a:srgbClr val="9DC3E6"/>
              </a:solidFill>
              <a:latin typeface="方正静蕾简体" panose="02000000000000000000" pitchFamily="2" charset="-122"/>
              <a:ea typeface="方正静蕾简体" panose="02000000000000000000" pitchFamily="2" charset="-122"/>
            </a:endParaRPr>
          </a:p>
        </p:txBody>
      </p:sp>
      <p:pic>
        <p:nvPicPr>
          <p:cNvPr id="116" name="图片 115">
            <a:extLst>
              <a:ext uri="{FF2B5EF4-FFF2-40B4-BE49-F238E27FC236}">
                <a16:creationId xmlns:a16="http://schemas.microsoft.com/office/drawing/2014/main" id="{A1700846-3D1A-432E-93C4-BB53377D264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70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215754" y="689615"/>
            <a:ext cx="2103302" cy="2395936"/>
          </a:xfrm>
          <a:prstGeom prst="rect">
            <a:avLst/>
          </a:prstGeom>
        </p:spPr>
      </p:pic>
      <p:pic>
        <p:nvPicPr>
          <p:cNvPr id="3" name="图片 2">
            <a:extLst>
              <a:ext uri="{FF2B5EF4-FFF2-40B4-BE49-F238E27FC236}">
                <a16:creationId xmlns:a16="http://schemas.microsoft.com/office/drawing/2014/main" id="{995B5EC2-0304-4872-8766-61FA973E8E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pic>
        <p:nvPicPr>
          <p:cNvPr id="4" name="图片 3"/>
          <p:cNvPicPr>
            <a:picLocks noChangeAspect="1"/>
          </p:cNvPicPr>
          <p:nvPr/>
        </p:nvPicPr>
        <p:blipFill>
          <a:blip r:embed="rId4"/>
          <a:stretch>
            <a:fillRect/>
          </a:stretch>
        </p:blipFill>
        <p:spPr>
          <a:xfrm>
            <a:off x="4242949" y="5988426"/>
            <a:ext cx="6980525" cy="524301"/>
          </a:xfrm>
          <a:prstGeom prst="rect">
            <a:avLst/>
          </a:prstGeom>
        </p:spPr>
      </p:pic>
      <p:sp>
        <p:nvSpPr>
          <p:cNvPr id="5" name="文本框 4"/>
          <p:cNvSpPr txBox="1"/>
          <p:nvPr/>
        </p:nvSpPr>
        <p:spPr>
          <a:xfrm>
            <a:off x="2018211" y="1193992"/>
            <a:ext cx="5715000" cy="3416320"/>
          </a:xfrm>
          <a:prstGeom prst="rect">
            <a:avLst/>
          </a:prstGeom>
          <a:noFill/>
        </p:spPr>
        <p:txBody>
          <a:bodyPr wrap="square" rtlCol="0">
            <a:spAutoFit/>
          </a:bodyPr>
          <a:lstStyle/>
          <a:p>
            <a:r>
              <a:rPr lang="zh-CN" altLang="en-US" sz="3600" b="1" dirty="0"/>
              <a:t>一、用例视图</a:t>
            </a:r>
            <a:endParaRPr lang="en-US" altLang="zh-CN" sz="3600" b="1" dirty="0"/>
          </a:p>
          <a:p>
            <a:endParaRPr lang="zh-CN" altLang="en-US" dirty="0"/>
          </a:p>
          <a:p>
            <a:r>
              <a:rPr lang="en-US" altLang="zh-CN" dirty="0"/>
              <a:t>UML</a:t>
            </a:r>
            <a:r>
              <a:rPr lang="zh-CN" altLang="en-US" dirty="0"/>
              <a:t>语言中的用例视图描述系统应具备的功能，也就是被成为参与者的外部用户所能观察到的功能。用例是系统的一个功能单元，可以被描述为参与者与系统之间的一次交互作用。参与者可以是一个用户或者另外一个系统。客户对系统要求的功能被当作多个用例在用例视图中进行描述，一个用例就是对系统的一个用法的通用描述。用例模型的用途就是列出系统中的用例和参与者，并显示哪个参与者参与了哪个用例的执行。用例视图是其他视图的核心，它的内容直接驱动其他视图的开发。</a:t>
            </a:r>
          </a:p>
        </p:txBody>
      </p:sp>
    </p:spTree>
    <p:extLst>
      <p:ext uri="{BB962C8B-B14F-4D97-AF65-F5344CB8AC3E}">
        <p14:creationId xmlns:p14="http://schemas.microsoft.com/office/powerpoint/2010/main" val="1963087421"/>
      </p:ext>
    </p:extLst>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215754" y="693203"/>
            <a:ext cx="2103302" cy="2395936"/>
          </a:xfrm>
          <a:prstGeom prst="rect">
            <a:avLst/>
          </a:prstGeom>
        </p:spPr>
      </p:pic>
      <p:pic>
        <p:nvPicPr>
          <p:cNvPr id="3" name="图片 2">
            <a:extLst>
              <a:ext uri="{FF2B5EF4-FFF2-40B4-BE49-F238E27FC236}">
                <a16:creationId xmlns:a16="http://schemas.microsoft.com/office/drawing/2014/main" id="{995B5EC2-0304-4872-8766-61FA973E8E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pic>
        <p:nvPicPr>
          <p:cNvPr id="4" name="图片 3"/>
          <p:cNvPicPr>
            <a:picLocks noChangeAspect="1"/>
          </p:cNvPicPr>
          <p:nvPr/>
        </p:nvPicPr>
        <p:blipFill>
          <a:blip r:embed="rId4"/>
          <a:stretch>
            <a:fillRect/>
          </a:stretch>
        </p:blipFill>
        <p:spPr>
          <a:xfrm>
            <a:off x="4242949" y="5988426"/>
            <a:ext cx="6980525" cy="524301"/>
          </a:xfrm>
          <a:prstGeom prst="rect">
            <a:avLst/>
          </a:prstGeom>
        </p:spPr>
      </p:pic>
      <p:sp>
        <p:nvSpPr>
          <p:cNvPr id="5" name="文本框 4"/>
          <p:cNvSpPr txBox="1"/>
          <p:nvPr/>
        </p:nvSpPr>
        <p:spPr>
          <a:xfrm>
            <a:off x="1527530" y="1001487"/>
            <a:ext cx="5715000" cy="4801314"/>
          </a:xfrm>
          <a:prstGeom prst="rect">
            <a:avLst/>
          </a:prstGeom>
          <a:noFill/>
        </p:spPr>
        <p:txBody>
          <a:bodyPr wrap="square" rtlCol="0">
            <a:spAutoFit/>
          </a:bodyPr>
          <a:lstStyle/>
          <a:p>
            <a:r>
              <a:rPr lang="zh-CN" altLang="en-US" sz="3600" b="1" dirty="0"/>
              <a:t>二、逻辑视图</a:t>
            </a:r>
          </a:p>
          <a:p>
            <a:r>
              <a:rPr lang="zh-CN" altLang="en-US" dirty="0"/>
              <a:t>逻辑视图描述用例视图中提出的系统功能的实现。与用例视图相比，逻辑视图主要关注系统内部，它既描述系统的静态结构（类、对象以及他们之间的关系），也描述系统内部的动态协作关系。系统的静态结构在类图和对象图中进行描述，而动态模型则在状态图、时序图、协作图以及活动图中进行描述。逻辑视图的使用者主要是设计人员和开发人员。</a:t>
            </a:r>
            <a:endParaRPr lang="en-US" altLang="zh-CN" dirty="0"/>
          </a:p>
          <a:p>
            <a:r>
              <a:rPr lang="zh-CN" altLang="en-US" sz="3600" b="1" dirty="0"/>
              <a:t>三、并发视图</a:t>
            </a:r>
            <a:endParaRPr lang="zh-CN" altLang="en-US" dirty="0"/>
          </a:p>
          <a:p>
            <a:r>
              <a:rPr lang="zh-CN" altLang="en-US" dirty="0"/>
              <a:t>组件是不同类型的代码模块，它是构造应用的软件单元。组件视图描述系统的实现模块以及它们之间的依赖关系。组件视图中也可以添加组件的其他附加信息，例如资源分配或者其他管理信息。组件视图主要由组件图构成，它的使用者主要是开发人员。</a:t>
            </a:r>
          </a:p>
          <a:p>
            <a:endParaRPr lang="zh-CN" altLang="en-US" dirty="0"/>
          </a:p>
        </p:txBody>
      </p:sp>
    </p:spTree>
    <p:extLst>
      <p:ext uri="{BB962C8B-B14F-4D97-AF65-F5344CB8AC3E}">
        <p14:creationId xmlns:p14="http://schemas.microsoft.com/office/powerpoint/2010/main" val="3607598991"/>
      </p:ext>
    </p:extLst>
  </p:cSld>
  <p:clrMapOvr>
    <a:masterClrMapping/>
  </p:clrMapOvr>
  <p:transition spd="slow">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9215754" y="689615"/>
            <a:ext cx="2103302" cy="2395936"/>
          </a:xfrm>
          <a:prstGeom prst="rect">
            <a:avLst/>
          </a:prstGeom>
        </p:spPr>
      </p:pic>
      <p:pic>
        <p:nvPicPr>
          <p:cNvPr id="3" name="图片 2">
            <a:extLst>
              <a:ext uri="{FF2B5EF4-FFF2-40B4-BE49-F238E27FC236}">
                <a16:creationId xmlns:a16="http://schemas.microsoft.com/office/drawing/2014/main" id="{995B5EC2-0304-4872-8766-61FA973E8E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pic>
        <p:nvPicPr>
          <p:cNvPr id="4" name="图片 3"/>
          <p:cNvPicPr>
            <a:picLocks noChangeAspect="1"/>
          </p:cNvPicPr>
          <p:nvPr/>
        </p:nvPicPr>
        <p:blipFill>
          <a:blip r:embed="rId4"/>
          <a:stretch>
            <a:fillRect/>
          </a:stretch>
        </p:blipFill>
        <p:spPr>
          <a:xfrm>
            <a:off x="4242949" y="5988426"/>
            <a:ext cx="6980525" cy="524301"/>
          </a:xfrm>
          <a:prstGeom prst="rect">
            <a:avLst/>
          </a:prstGeom>
        </p:spPr>
      </p:pic>
      <p:sp>
        <p:nvSpPr>
          <p:cNvPr id="5" name="文本框 4"/>
          <p:cNvSpPr txBox="1"/>
          <p:nvPr/>
        </p:nvSpPr>
        <p:spPr>
          <a:xfrm>
            <a:off x="2018211" y="910113"/>
            <a:ext cx="5715000" cy="5078313"/>
          </a:xfrm>
          <a:prstGeom prst="rect">
            <a:avLst/>
          </a:prstGeom>
          <a:noFill/>
        </p:spPr>
        <p:txBody>
          <a:bodyPr wrap="square" rtlCol="0">
            <a:spAutoFit/>
          </a:bodyPr>
          <a:lstStyle/>
          <a:p>
            <a:r>
              <a:rPr lang="zh-CN" altLang="en-US" sz="3600" b="1" dirty="0"/>
              <a:t>四、组件视图</a:t>
            </a:r>
            <a:endParaRPr lang="zh-CN" altLang="en-US" b="1" dirty="0"/>
          </a:p>
          <a:p>
            <a:r>
              <a:rPr lang="en-US" altLang="zh-CN" dirty="0"/>
              <a:t>UML</a:t>
            </a:r>
            <a:r>
              <a:rPr lang="zh-CN" altLang="en-US" dirty="0"/>
              <a:t>语言中的用例视图描述系统应具备的功能，也就是被成为参与者的外部用户所能观察到的功能。用例是系统的一个功能单元，可以被描述为参与者与系统之间的一次交互作用。参与者可以是一个用户或者另外一个系统。客户对系统要求的功能被当作多个用例在用例视图中进行描述，一个用例就是对系统的一个用法的通用描述。用例模型的用途就是列出系统中的用例和参与者，并显示哪个参与者参与了哪个用例的执行。用例视图是其他视图的核心，它的内容直接驱动其他视图的开发。</a:t>
            </a:r>
            <a:endParaRPr lang="en-US" altLang="zh-CN" dirty="0"/>
          </a:p>
          <a:p>
            <a:r>
              <a:rPr lang="zh-CN" altLang="en-US" sz="3600" b="1" dirty="0"/>
              <a:t>五、配置视图</a:t>
            </a:r>
          </a:p>
          <a:p>
            <a:r>
              <a:rPr lang="zh-CN" altLang="en-US" dirty="0"/>
              <a:t>配置视图显示系统的物理部署，它描述位于节点上的运行实例的部署情况。配置视图主要由配置图表示，它的使用者是开发人员、系统集成人员和测试人员。配置视图还允许评估分配结果和资源分配。</a:t>
            </a:r>
          </a:p>
          <a:p>
            <a:endParaRPr lang="zh-CN" altLang="en-US" dirty="0"/>
          </a:p>
        </p:txBody>
      </p:sp>
    </p:spTree>
    <p:extLst>
      <p:ext uri="{BB962C8B-B14F-4D97-AF65-F5344CB8AC3E}">
        <p14:creationId xmlns:p14="http://schemas.microsoft.com/office/powerpoint/2010/main" val="85134551"/>
      </p:ext>
    </p:extLst>
  </p:cSld>
  <p:clrMapOvr>
    <a:masterClrMapping/>
  </p:clrMapOvr>
  <p:transition spd="slow">
    <p:randomBar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10345" y="580571"/>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pPr algn="ctr"/>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algn="ctr"/>
                <a:endParaRPr lang="zh-CN" altLang="en-US"/>
              </a:p>
            </p:txBody>
          </p:sp>
        </p:grpSp>
        <p:sp>
          <p:nvSpPr>
            <p:cNvPr id="7" name="文本框 6"/>
            <p:cNvSpPr txBox="1"/>
            <p:nvPr/>
          </p:nvSpPr>
          <p:spPr>
            <a:xfrm>
              <a:off x="4476059" y="1209268"/>
              <a:ext cx="2863122" cy="523220"/>
            </a:xfrm>
            <a:prstGeom prst="rect">
              <a:avLst/>
            </a:prstGeom>
            <a:noFill/>
          </p:spPr>
          <p:txBody>
            <a:bodyPr wrap="square" rtlCol="0">
              <a:spAutoFit/>
            </a:bodyPr>
            <a:lstStyle/>
            <a:p>
              <a:pPr algn="ctr"/>
              <a:r>
                <a:rPr lang="zh-CN" altLang="en-US" sz="2800" dirty="0">
                  <a:latin typeface="方正静蕾简体" panose="02000000000000000000" pitchFamily="2" charset="-122"/>
                  <a:ea typeface="方正静蕾简体" panose="02000000000000000000" pitchFamily="2" charset="-122"/>
                </a:rPr>
                <a:t>用例图</a:t>
              </a:r>
              <a:endParaRPr lang="zh-CN" altLang="en-US" sz="2800" dirty="0">
                <a:solidFill>
                  <a:schemeClr val="bg1"/>
                </a:solidFill>
                <a:latin typeface="方正静蕾简体" panose="02000000000000000000" pitchFamily="2" charset="-122"/>
                <a:ea typeface="方正静蕾简体" panose="02000000000000000000" pitchFamily="2" charset="-122"/>
              </a:endParaRPr>
            </a:p>
          </p:txBody>
        </p:sp>
      </p:grpSp>
      <p:pic>
        <p:nvPicPr>
          <p:cNvPr id="55" name="图片 54"/>
          <p:cNvPicPr>
            <a:picLocks noChangeAspect="1"/>
          </p:cNvPicPr>
          <p:nvPr/>
        </p:nvPicPr>
        <p:blipFill>
          <a:blip r:embed="rId2"/>
          <a:stretch>
            <a:fillRect/>
          </a:stretch>
        </p:blipFill>
        <p:spPr>
          <a:xfrm>
            <a:off x="4242949" y="5988426"/>
            <a:ext cx="6980525" cy="524301"/>
          </a:xfrm>
          <a:prstGeom prst="rect">
            <a:avLst/>
          </a:prstGeom>
        </p:spPr>
      </p:pic>
      <p:sp>
        <p:nvSpPr>
          <p:cNvPr id="2" name="文本框 1"/>
          <p:cNvSpPr txBox="1"/>
          <p:nvPr/>
        </p:nvSpPr>
        <p:spPr>
          <a:xfrm>
            <a:off x="1262126" y="2838995"/>
            <a:ext cx="3025775" cy="1477328"/>
          </a:xfrm>
          <a:prstGeom prst="rect">
            <a:avLst/>
          </a:prstGeom>
          <a:noFill/>
        </p:spPr>
        <p:txBody>
          <a:bodyPr wrap="square" rtlCol="0">
            <a:spAutoFit/>
          </a:bodyPr>
          <a:lstStyle/>
          <a:p>
            <a:r>
              <a:rPr lang="zh-CN" altLang="en-US" dirty="0"/>
              <a:t>用例图（</a:t>
            </a:r>
            <a:r>
              <a:rPr lang="en-US" altLang="zh-CN" dirty="0"/>
              <a:t>use case diagram</a:t>
            </a:r>
            <a:r>
              <a:rPr lang="zh-CN" altLang="en-US" dirty="0"/>
              <a:t>）：用例图展示了一组用例、参与者以及它们之间的关系。用例图给出了系统的静态用例视图。</a:t>
            </a:r>
          </a:p>
        </p:txBody>
      </p:sp>
      <p:pic>
        <p:nvPicPr>
          <p:cNvPr id="56" name="图片 55">
            <a:extLst>
              <a:ext uri="{FF2B5EF4-FFF2-40B4-BE49-F238E27FC236}">
                <a16:creationId xmlns:a16="http://schemas.microsoft.com/office/drawing/2014/main" id="{7B57712D-18FB-47FE-B721-39B6A7A7E8D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pic>
        <p:nvPicPr>
          <p:cNvPr id="57" name="图片 5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36601" y="1826569"/>
            <a:ext cx="3393219" cy="3779178"/>
          </a:xfrm>
          <a:prstGeom prst="rect">
            <a:avLst/>
          </a:prstGeom>
        </p:spPr>
      </p:pic>
    </p:spTree>
    <p:extLst>
      <p:ext uri="{BB962C8B-B14F-4D97-AF65-F5344CB8AC3E}">
        <p14:creationId xmlns:p14="http://schemas.microsoft.com/office/powerpoint/2010/main" val="1376264427"/>
      </p:ext>
    </p:extLst>
  </p:cSld>
  <p:clrMapOvr>
    <a:masterClrMapping/>
  </p:clrMapOvr>
  <p:transition spd="slow">
    <p:randomBar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23258" y="267063"/>
            <a:ext cx="4172537" cy="986971"/>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476059" y="1209267"/>
              <a:ext cx="2863122" cy="569387"/>
            </a:xfrm>
            <a:prstGeom prst="rect">
              <a:avLst/>
            </a:prstGeom>
            <a:noFill/>
          </p:spPr>
          <p:txBody>
            <a:bodyPr wrap="square" rtlCol="0">
              <a:spAutoFit/>
            </a:bodyPr>
            <a:lstStyle/>
            <a:p>
              <a:pPr algn="ctr"/>
              <a:r>
                <a:rPr lang="zh-CN" altLang="en-US" sz="2800" dirty="0">
                  <a:latin typeface="方正静蕾简体" panose="02000000000000000000" pitchFamily="2" charset="-122"/>
                  <a:ea typeface="方正静蕾简体" panose="02000000000000000000" pitchFamily="2" charset="-122"/>
                </a:rPr>
                <a:t>类图与对象图</a:t>
              </a:r>
            </a:p>
          </p:txBody>
        </p:sp>
      </p:grpSp>
      <p:pic>
        <p:nvPicPr>
          <p:cNvPr id="55" name="图片 54"/>
          <p:cNvPicPr>
            <a:picLocks noChangeAspect="1"/>
          </p:cNvPicPr>
          <p:nvPr/>
        </p:nvPicPr>
        <p:blipFill>
          <a:blip r:embed="rId2"/>
          <a:stretch>
            <a:fillRect/>
          </a:stretch>
        </p:blipFill>
        <p:spPr>
          <a:xfrm>
            <a:off x="4242949" y="5988426"/>
            <a:ext cx="6980525" cy="524301"/>
          </a:xfrm>
          <a:prstGeom prst="rect">
            <a:avLst/>
          </a:prstGeom>
        </p:spPr>
      </p:pic>
      <p:sp>
        <p:nvSpPr>
          <p:cNvPr id="56" name="矩形 55"/>
          <p:cNvSpPr/>
          <p:nvPr/>
        </p:nvSpPr>
        <p:spPr>
          <a:xfrm>
            <a:off x="7236823" y="1458785"/>
            <a:ext cx="2412274" cy="5078313"/>
          </a:xfrm>
          <a:prstGeom prst="rect">
            <a:avLst/>
          </a:prstGeom>
        </p:spPr>
        <p:txBody>
          <a:bodyPr wrap="square">
            <a:spAutoFit/>
          </a:bodyPr>
          <a:lstStyle/>
          <a:p>
            <a:r>
              <a:rPr lang="zh-CN" altLang="en-US" dirty="0"/>
              <a:t>类图（</a:t>
            </a:r>
            <a:r>
              <a:rPr lang="en-US" altLang="zh-CN" dirty="0"/>
              <a:t>class diagram</a:t>
            </a:r>
            <a:r>
              <a:rPr lang="zh-CN" altLang="en-US" dirty="0"/>
              <a:t>）：展现了一组对象、接口、协作和它们之间的关系。类图给出了系统的静态设计视图。在面向对象系统的建模中，建立的最常见的图就是类图。</a:t>
            </a:r>
            <a:endParaRPr lang="en-US" altLang="zh-CN" dirty="0"/>
          </a:p>
          <a:p>
            <a:endParaRPr lang="en-US" altLang="zh-CN" dirty="0"/>
          </a:p>
          <a:p>
            <a:r>
              <a:rPr lang="zh-CN" altLang="en-US" dirty="0"/>
              <a:t>对象图（</a:t>
            </a:r>
            <a:r>
              <a:rPr lang="en-US" altLang="zh-CN" dirty="0"/>
              <a:t>object diagram</a:t>
            </a:r>
            <a:r>
              <a:rPr lang="zh-CN" altLang="en-US" dirty="0"/>
              <a:t>）：对象图展现了一组对象以及它们之间的关系。和类图类似，对象图也给出了系统的静态设计视图。</a:t>
            </a:r>
          </a:p>
          <a:p>
            <a:endParaRPr lang="en-US" altLang="zh-CN" dirty="0"/>
          </a:p>
          <a:p>
            <a:endParaRPr lang="zh-CN" altLang="en-US" dirty="0"/>
          </a:p>
        </p:txBody>
      </p:sp>
      <p:pic>
        <p:nvPicPr>
          <p:cNvPr id="58" name="图片 57">
            <a:extLst>
              <a:ext uri="{FF2B5EF4-FFF2-40B4-BE49-F238E27FC236}">
                <a16:creationId xmlns:a16="http://schemas.microsoft.com/office/drawing/2014/main" id="{A518AF25-8B62-4779-AD88-84A466BB62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396" y="1400842"/>
            <a:ext cx="5784216" cy="5064188"/>
          </a:xfrm>
          <a:prstGeom prst="rect">
            <a:avLst/>
          </a:prstGeom>
        </p:spPr>
      </p:pic>
    </p:spTree>
    <p:extLst>
      <p:ext uri="{BB962C8B-B14F-4D97-AF65-F5344CB8AC3E}">
        <p14:creationId xmlns:p14="http://schemas.microsoft.com/office/powerpoint/2010/main" val="879222203"/>
      </p:ext>
    </p:extLst>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575510" y="493486"/>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368637" y="1234822"/>
              <a:ext cx="2863122" cy="523220"/>
            </a:xfrm>
            <a:prstGeom prst="rect">
              <a:avLst/>
            </a:prstGeom>
            <a:noFill/>
          </p:spPr>
          <p:txBody>
            <a:bodyPr wrap="square" rtlCol="0">
              <a:spAutoFit/>
            </a:bodyPr>
            <a:lstStyle/>
            <a:p>
              <a:pPr algn="ctr"/>
              <a:r>
                <a:rPr lang="zh-CN" altLang="en-US" sz="2800" dirty="0">
                  <a:latin typeface="方正静蕾简体" panose="02000000000000000000" pitchFamily="2" charset="-122"/>
                  <a:ea typeface="方正静蕾简体" panose="02000000000000000000" pitchFamily="2" charset="-122"/>
                </a:rPr>
                <a:t>顺序图</a:t>
              </a:r>
            </a:p>
          </p:txBody>
        </p:sp>
      </p:grpSp>
      <p:pic>
        <p:nvPicPr>
          <p:cNvPr id="55" name="图片 54"/>
          <p:cNvPicPr>
            <a:picLocks noChangeAspect="1"/>
          </p:cNvPicPr>
          <p:nvPr/>
        </p:nvPicPr>
        <p:blipFill>
          <a:blip r:embed="rId2"/>
          <a:stretch>
            <a:fillRect/>
          </a:stretch>
        </p:blipFill>
        <p:spPr>
          <a:xfrm>
            <a:off x="4242949" y="5988426"/>
            <a:ext cx="6980525" cy="524301"/>
          </a:xfrm>
          <a:prstGeom prst="rect">
            <a:avLst/>
          </a:prstGeom>
        </p:spPr>
      </p:pic>
      <p:sp>
        <p:nvSpPr>
          <p:cNvPr id="2" name="文本框 1"/>
          <p:cNvSpPr txBox="1"/>
          <p:nvPr/>
        </p:nvSpPr>
        <p:spPr>
          <a:xfrm>
            <a:off x="2133895" y="2836867"/>
            <a:ext cx="3986153" cy="1754326"/>
          </a:xfrm>
          <a:prstGeom prst="rect">
            <a:avLst/>
          </a:prstGeom>
          <a:noFill/>
        </p:spPr>
        <p:txBody>
          <a:bodyPr wrap="square" rtlCol="0">
            <a:spAutoFit/>
          </a:bodyPr>
          <a:lstStyle/>
          <a:p>
            <a:r>
              <a:rPr lang="zh-CN" altLang="en-US" dirty="0"/>
              <a:t>顺序图（</a:t>
            </a:r>
            <a:r>
              <a:rPr lang="en-US" altLang="zh-CN" dirty="0"/>
              <a:t>sequence diagram</a:t>
            </a:r>
            <a:r>
              <a:rPr lang="zh-CN" altLang="en-US" dirty="0"/>
              <a:t>）：顺序图是一种强调消息的时间顺序的交互图，它展现了一种交互，由一组对象和它们之间的关系组成，包括它们之间可能发送的消息。交互图是描述系统的动态视图。</a:t>
            </a:r>
          </a:p>
        </p:txBody>
      </p:sp>
      <p:pic>
        <p:nvPicPr>
          <p:cNvPr id="56" name="图片 55">
            <a:extLst>
              <a:ext uri="{FF2B5EF4-FFF2-40B4-BE49-F238E27FC236}">
                <a16:creationId xmlns:a16="http://schemas.microsoft.com/office/drawing/2014/main" id="{E5E74FA5-7063-4C06-994F-8A0752F7DB3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pic>
        <p:nvPicPr>
          <p:cNvPr id="57" name="图片 5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80343" y="1543958"/>
            <a:ext cx="3765840" cy="3694652"/>
          </a:xfrm>
          <a:prstGeom prst="rect">
            <a:avLst/>
          </a:prstGeom>
        </p:spPr>
      </p:pic>
    </p:spTree>
    <p:extLst>
      <p:ext uri="{BB962C8B-B14F-4D97-AF65-F5344CB8AC3E}">
        <p14:creationId xmlns:p14="http://schemas.microsoft.com/office/powerpoint/2010/main" val="122170034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33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80013" y="667657"/>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476059" y="1209268"/>
              <a:ext cx="2863122" cy="523220"/>
            </a:xfrm>
            <a:prstGeom prst="rect">
              <a:avLst/>
            </a:prstGeom>
            <a:noFill/>
          </p:spPr>
          <p:txBody>
            <a:bodyPr wrap="square" rtlCol="0">
              <a:spAutoFit/>
            </a:bodyPr>
            <a:lstStyle/>
            <a:p>
              <a:pPr algn="ctr"/>
              <a:r>
                <a:rPr lang="zh-CN" altLang="en-US" sz="2800" dirty="0">
                  <a:latin typeface="方正静蕾简体" panose="02000000000000000000" pitchFamily="2" charset="-122"/>
                  <a:ea typeface="方正静蕾简体" panose="02000000000000000000" pitchFamily="2" charset="-122"/>
                </a:rPr>
                <a:t>通信图</a:t>
              </a:r>
            </a:p>
          </p:txBody>
        </p:sp>
      </p:grpSp>
      <p:pic>
        <p:nvPicPr>
          <p:cNvPr id="55" name="图片 54"/>
          <p:cNvPicPr>
            <a:picLocks noChangeAspect="1"/>
          </p:cNvPicPr>
          <p:nvPr/>
        </p:nvPicPr>
        <p:blipFill>
          <a:blip r:embed="rId2"/>
          <a:stretch>
            <a:fillRect/>
          </a:stretch>
        </p:blipFill>
        <p:spPr>
          <a:xfrm>
            <a:off x="4242949" y="5988426"/>
            <a:ext cx="6980525" cy="524301"/>
          </a:xfrm>
          <a:prstGeom prst="rect">
            <a:avLst/>
          </a:prstGeom>
        </p:spPr>
      </p:pic>
      <p:sp>
        <p:nvSpPr>
          <p:cNvPr id="2" name="文本框 1"/>
          <p:cNvSpPr txBox="1"/>
          <p:nvPr/>
        </p:nvSpPr>
        <p:spPr>
          <a:xfrm>
            <a:off x="1141328" y="3021874"/>
            <a:ext cx="4419359" cy="1200329"/>
          </a:xfrm>
          <a:prstGeom prst="rect">
            <a:avLst/>
          </a:prstGeom>
          <a:noFill/>
        </p:spPr>
        <p:txBody>
          <a:bodyPr wrap="square" rtlCol="0">
            <a:spAutoFit/>
          </a:bodyPr>
          <a:lstStyle/>
          <a:p>
            <a:r>
              <a:rPr lang="zh-CN" altLang="en-US" dirty="0"/>
              <a:t>通信图（</a:t>
            </a:r>
            <a:r>
              <a:rPr lang="en-US" altLang="zh-CN" dirty="0"/>
              <a:t>collaboration diagram</a:t>
            </a:r>
            <a:r>
              <a:rPr lang="zh-CN" altLang="en-US" dirty="0"/>
              <a:t>）：通信图也是一种交互图，它强调收发消息的对象的组织结构。因为协作图和顺序图在结构上是相同的，所以它们可以互相转换。</a:t>
            </a:r>
          </a:p>
        </p:txBody>
      </p:sp>
      <p:pic>
        <p:nvPicPr>
          <p:cNvPr id="56" name="图片 55">
            <a:extLst>
              <a:ext uri="{FF2B5EF4-FFF2-40B4-BE49-F238E27FC236}">
                <a16:creationId xmlns:a16="http://schemas.microsoft.com/office/drawing/2014/main" id="{AD9D53ED-F74D-47FE-A774-ACB0F1AA58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pic>
        <p:nvPicPr>
          <p:cNvPr id="57" name="图片 5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7238" y="768938"/>
            <a:ext cx="4210563" cy="5031942"/>
          </a:xfrm>
          <a:prstGeom prst="rect">
            <a:avLst/>
          </a:prstGeom>
        </p:spPr>
      </p:pic>
    </p:spTree>
    <p:extLst>
      <p:ext uri="{BB962C8B-B14F-4D97-AF65-F5344CB8AC3E}">
        <p14:creationId xmlns:p14="http://schemas.microsoft.com/office/powerpoint/2010/main" val="2018431638"/>
      </p:ext>
    </p:extLst>
  </p:cSld>
  <p:clrMapOvr>
    <a:masterClrMapping/>
  </p:clrMapOvr>
  <p:transition spd="slow">
    <p:randomBa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06139" y="685074"/>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476059" y="1209268"/>
              <a:ext cx="2863122" cy="523220"/>
            </a:xfrm>
            <a:prstGeom prst="rect">
              <a:avLst/>
            </a:prstGeom>
            <a:noFill/>
          </p:spPr>
          <p:txBody>
            <a:bodyPr wrap="square" rtlCol="0">
              <a:spAutoFit/>
            </a:bodyPr>
            <a:lstStyle/>
            <a:p>
              <a:pPr algn="ctr"/>
              <a:r>
                <a:rPr lang="zh-CN" altLang="en-US" sz="2800" dirty="0">
                  <a:latin typeface="方正静蕾简体" panose="02000000000000000000" pitchFamily="2" charset="-122"/>
                  <a:ea typeface="方正静蕾简体" panose="02000000000000000000" pitchFamily="2" charset="-122"/>
                </a:rPr>
                <a:t>状态图</a:t>
              </a:r>
              <a:endParaRPr lang="zh-CN" altLang="en-US" sz="2800" dirty="0">
                <a:solidFill>
                  <a:schemeClr val="bg1"/>
                </a:solidFill>
                <a:latin typeface="方正静蕾简体" panose="02000000000000000000" pitchFamily="2" charset="-122"/>
                <a:ea typeface="方正静蕾简体" panose="02000000000000000000" pitchFamily="2" charset="-122"/>
              </a:endParaRPr>
            </a:p>
          </p:txBody>
        </p:sp>
      </p:grpSp>
      <p:pic>
        <p:nvPicPr>
          <p:cNvPr id="55" name="图片 54"/>
          <p:cNvPicPr>
            <a:picLocks noChangeAspect="1"/>
          </p:cNvPicPr>
          <p:nvPr/>
        </p:nvPicPr>
        <p:blipFill>
          <a:blip r:embed="rId2"/>
          <a:stretch>
            <a:fillRect/>
          </a:stretch>
        </p:blipFill>
        <p:spPr>
          <a:xfrm>
            <a:off x="4242949" y="5988426"/>
            <a:ext cx="6980525" cy="524301"/>
          </a:xfrm>
          <a:prstGeom prst="rect">
            <a:avLst/>
          </a:prstGeom>
        </p:spPr>
      </p:pic>
      <p:sp>
        <p:nvSpPr>
          <p:cNvPr id="2" name="文本框 1"/>
          <p:cNvSpPr txBox="1"/>
          <p:nvPr/>
        </p:nvSpPr>
        <p:spPr>
          <a:xfrm>
            <a:off x="1318283" y="2720706"/>
            <a:ext cx="3587619" cy="1754326"/>
          </a:xfrm>
          <a:prstGeom prst="rect">
            <a:avLst/>
          </a:prstGeom>
          <a:noFill/>
        </p:spPr>
        <p:txBody>
          <a:bodyPr wrap="square" rtlCol="0">
            <a:spAutoFit/>
          </a:bodyPr>
          <a:lstStyle/>
          <a:p>
            <a:r>
              <a:rPr lang="zh-CN" altLang="en-US" dirty="0"/>
              <a:t>状态图（</a:t>
            </a:r>
            <a:r>
              <a:rPr lang="en-US" altLang="zh-CN" dirty="0" err="1"/>
              <a:t>statechart</a:t>
            </a:r>
            <a:r>
              <a:rPr lang="en-US" altLang="zh-CN" dirty="0"/>
              <a:t> diagram</a:t>
            </a:r>
            <a:r>
              <a:rPr lang="zh-CN" altLang="en-US" dirty="0"/>
              <a:t>）：状态图展现了一个状态机，它由状态、转换、事件和活动组成。状态图是描述系统的动态视图。状态图对于接口、类或协作的行为建模非常重要。</a:t>
            </a:r>
          </a:p>
        </p:txBody>
      </p:sp>
      <p:pic>
        <p:nvPicPr>
          <p:cNvPr id="56" name="图片 55">
            <a:extLst>
              <a:ext uri="{FF2B5EF4-FFF2-40B4-BE49-F238E27FC236}">
                <a16:creationId xmlns:a16="http://schemas.microsoft.com/office/drawing/2014/main" id="{DB4F0ABD-1C20-4F24-B138-CAFFB98050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pic>
        <p:nvPicPr>
          <p:cNvPr id="57" name="图片 5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23319" y="2307685"/>
            <a:ext cx="5076502" cy="2567048"/>
          </a:xfrm>
          <a:prstGeom prst="rect">
            <a:avLst/>
          </a:prstGeom>
        </p:spPr>
      </p:pic>
    </p:spTree>
    <p:extLst>
      <p:ext uri="{BB962C8B-B14F-4D97-AF65-F5344CB8AC3E}">
        <p14:creationId xmlns:p14="http://schemas.microsoft.com/office/powerpoint/2010/main" val="792922013"/>
      </p:ext>
    </p:extLst>
  </p:cSld>
  <p:clrMapOvr>
    <a:masterClrMapping/>
  </p:clrMapOvr>
  <p:transition spd="slow">
    <p:randomBar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97133" y="519612"/>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432947" y="1253423"/>
              <a:ext cx="2863122" cy="523220"/>
            </a:xfrm>
            <a:prstGeom prst="rect">
              <a:avLst/>
            </a:prstGeom>
            <a:noFill/>
          </p:spPr>
          <p:txBody>
            <a:bodyPr wrap="square" rtlCol="0">
              <a:spAutoFit/>
            </a:bodyPr>
            <a:lstStyle/>
            <a:p>
              <a:pPr algn="ctr"/>
              <a:r>
                <a:rPr lang="zh-CN" altLang="en-US" sz="2800" dirty="0">
                  <a:latin typeface="方正静蕾简体" panose="02000000000000000000" pitchFamily="2" charset="-122"/>
                  <a:ea typeface="方正静蕾简体" panose="02000000000000000000" pitchFamily="2" charset="-122"/>
                </a:rPr>
                <a:t>活动图</a:t>
              </a:r>
            </a:p>
          </p:txBody>
        </p:sp>
      </p:grpSp>
      <p:pic>
        <p:nvPicPr>
          <p:cNvPr id="55" name="图片 54"/>
          <p:cNvPicPr>
            <a:picLocks noChangeAspect="1"/>
          </p:cNvPicPr>
          <p:nvPr/>
        </p:nvPicPr>
        <p:blipFill>
          <a:blip r:embed="rId2"/>
          <a:stretch>
            <a:fillRect/>
          </a:stretch>
        </p:blipFill>
        <p:spPr>
          <a:xfrm>
            <a:off x="4242949" y="5988426"/>
            <a:ext cx="6980525" cy="524301"/>
          </a:xfrm>
          <a:prstGeom prst="rect">
            <a:avLst/>
          </a:prstGeom>
        </p:spPr>
      </p:pic>
      <p:sp>
        <p:nvSpPr>
          <p:cNvPr id="3" name="矩形 2"/>
          <p:cNvSpPr/>
          <p:nvPr/>
        </p:nvSpPr>
        <p:spPr>
          <a:xfrm>
            <a:off x="1253764" y="2776585"/>
            <a:ext cx="2724938" cy="2585323"/>
          </a:xfrm>
          <a:prstGeom prst="rect">
            <a:avLst/>
          </a:prstGeom>
        </p:spPr>
        <p:txBody>
          <a:bodyPr wrap="square">
            <a:spAutoFit/>
          </a:bodyPr>
          <a:lstStyle/>
          <a:p>
            <a:r>
              <a:rPr lang="zh-CN" altLang="en-US" dirty="0"/>
              <a:t>活动图（</a:t>
            </a:r>
            <a:r>
              <a:rPr lang="en-US" altLang="zh-CN" dirty="0"/>
              <a:t>activity diagram</a:t>
            </a:r>
            <a:r>
              <a:rPr lang="zh-CN" altLang="en-US" dirty="0"/>
              <a:t>）：活动图是一种特殊的状态图，它展现了在系统内从一个活动到另一个活动的流程。活动图是描述系统的动态视图。它强调了对象间的控制流程，因此对系统的功能建模非常重要。</a:t>
            </a:r>
          </a:p>
        </p:txBody>
      </p:sp>
      <p:pic>
        <p:nvPicPr>
          <p:cNvPr id="57" name="图片 56">
            <a:extLst>
              <a:ext uri="{FF2B5EF4-FFF2-40B4-BE49-F238E27FC236}">
                <a16:creationId xmlns:a16="http://schemas.microsoft.com/office/drawing/2014/main" id="{EDE03276-1EC1-4E89-A027-7289935209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97828" y="519612"/>
            <a:ext cx="4664203" cy="5615284"/>
          </a:xfrm>
          <a:prstGeom prst="rect">
            <a:avLst/>
          </a:prstGeom>
        </p:spPr>
      </p:pic>
    </p:spTree>
    <p:extLst>
      <p:ext uri="{BB962C8B-B14F-4D97-AF65-F5344CB8AC3E}">
        <p14:creationId xmlns:p14="http://schemas.microsoft.com/office/powerpoint/2010/main" val="3153760523"/>
      </p:ext>
    </p:extLst>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06139" y="685074"/>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476059" y="1209268"/>
              <a:ext cx="2863122" cy="523220"/>
            </a:xfrm>
            <a:prstGeom prst="rect">
              <a:avLst/>
            </a:prstGeom>
            <a:noFill/>
          </p:spPr>
          <p:txBody>
            <a:bodyPr wrap="square" rtlCol="0">
              <a:spAutoFit/>
            </a:bodyPr>
            <a:lstStyle/>
            <a:p>
              <a:pPr algn="ctr"/>
              <a:r>
                <a:rPr lang="zh-CN" altLang="en-US" sz="2800" dirty="0">
                  <a:latin typeface="方正静蕾简体" panose="02000000000000000000" pitchFamily="2" charset="-122"/>
                  <a:ea typeface="方正静蕾简体" panose="02000000000000000000" pitchFamily="2" charset="-122"/>
                </a:rPr>
                <a:t>组件图</a:t>
              </a:r>
            </a:p>
          </p:txBody>
        </p:sp>
      </p:grpSp>
      <p:pic>
        <p:nvPicPr>
          <p:cNvPr id="55" name="图片 54"/>
          <p:cNvPicPr>
            <a:picLocks noChangeAspect="1"/>
          </p:cNvPicPr>
          <p:nvPr/>
        </p:nvPicPr>
        <p:blipFill>
          <a:blip r:embed="rId2"/>
          <a:stretch>
            <a:fillRect/>
          </a:stretch>
        </p:blipFill>
        <p:spPr>
          <a:xfrm>
            <a:off x="4242949" y="5988426"/>
            <a:ext cx="6980525" cy="524301"/>
          </a:xfrm>
          <a:prstGeom prst="rect">
            <a:avLst/>
          </a:prstGeom>
        </p:spPr>
      </p:pic>
      <p:sp>
        <p:nvSpPr>
          <p:cNvPr id="2" name="矩形 1"/>
          <p:cNvSpPr/>
          <p:nvPr/>
        </p:nvSpPr>
        <p:spPr>
          <a:xfrm>
            <a:off x="6740434" y="2480493"/>
            <a:ext cx="2342606" cy="2585323"/>
          </a:xfrm>
          <a:prstGeom prst="rect">
            <a:avLst/>
          </a:prstGeom>
        </p:spPr>
        <p:txBody>
          <a:bodyPr wrap="square">
            <a:spAutoFit/>
          </a:bodyPr>
          <a:lstStyle/>
          <a:p>
            <a:r>
              <a:rPr lang="zh-CN" altLang="en-US" dirty="0"/>
              <a:t>组件图（</a:t>
            </a:r>
            <a:r>
              <a:rPr lang="en-US" altLang="zh-CN" dirty="0"/>
              <a:t>component diagram</a:t>
            </a:r>
            <a:r>
              <a:rPr lang="zh-CN" altLang="en-US" dirty="0"/>
              <a:t>）：组件展现了一组组件之间的组织和依赖。组件图专注于系统的静态实现图。它与类图是息息相关的，通常情况下，组件被映射成一个或多个类、接口或协作。</a:t>
            </a:r>
          </a:p>
        </p:txBody>
      </p:sp>
      <p:pic>
        <p:nvPicPr>
          <p:cNvPr id="56" name="图片 55">
            <a:extLst>
              <a:ext uri="{FF2B5EF4-FFF2-40B4-BE49-F238E27FC236}">
                <a16:creationId xmlns:a16="http://schemas.microsoft.com/office/drawing/2014/main" id="{D85B2258-499A-4D6C-809F-8B8B6723356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pic>
        <p:nvPicPr>
          <p:cNvPr id="57" name="图片 5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3811" y="2190780"/>
            <a:ext cx="3466159" cy="2888466"/>
          </a:xfrm>
          <a:prstGeom prst="rect">
            <a:avLst/>
          </a:prstGeom>
        </p:spPr>
      </p:pic>
    </p:spTree>
    <p:extLst>
      <p:ext uri="{BB962C8B-B14F-4D97-AF65-F5344CB8AC3E}">
        <p14:creationId xmlns:p14="http://schemas.microsoft.com/office/powerpoint/2010/main" val="2036233978"/>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flipH="1">
            <a:off x="4153023" y="5052676"/>
            <a:ext cx="3668401" cy="707886"/>
          </a:xfrm>
          <a:prstGeom prst="rect">
            <a:avLst/>
          </a:prstGeom>
          <a:noFill/>
        </p:spPr>
        <p:txBody>
          <a:bodyPr wrap="square" rtlCol="0">
            <a:spAutoFit/>
          </a:bodyPr>
          <a:lstStyle/>
          <a:p>
            <a:pPr algn="dist"/>
            <a:r>
              <a:rPr lang="en-US" altLang="zh-CN" sz="4000" dirty="0">
                <a:latin typeface="方正静蕾简体" panose="02000000000000000000" pitchFamily="2" charset="-122"/>
                <a:ea typeface="方正静蕾简体" panose="02000000000000000000" pitchFamily="2" charset="-122"/>
              </a:rPr>
              <a:t>UML</a:t>
            </a:r>
            <a:r>
              <a:rPr lang="zh-CN" altLang="en-US" sz="4000" dirty="0">
                <a:latin typeface="方正静蕾简体" panose="02000000000000000000" pitchFamily="2" charset="-122"/>
                <a:ea typeface="方正静蕾简体" panose="02000000000000000000" pitchFamily="2" charset="-122"/>
              </a:rPr>
              <a:t>介绍</a:t>
            </a:r>
            <a:endParaRPr lang="zh-CN" altLang="en-US" sz="4000" dirty="0">
              <a:solidFill>
                <a:srgbClr val="9DC3E6"/>
              </a:solidFill>
              <a:latin typeface="方正静蕾简体" panose="02000000000000000000" pitchFamily="2" charset="-122"/>
              <a:ea typeface="方正静蕾简体" panose="02000000000000000000" pitchFamily="2" charset="-122"/>
            </a:endParaRPr>
          </a:p>
        </p:txBody>
      </p:sp>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en-US" altLang="zh-CN" sz="8000" spc="300" dirty="0">
                <a:latin typeface="新蒂黑板报" panose="03000600000000000000" pitchFamily="66" charset="-122"/>
                <a:ea typeface="新蒂黑板报" panose="03000600000000000000" pitchFamily="66" charset="-122"/>
              </a:rPr>
              <a:t>01</a:t>
            </a:r>
            <a:endParaRPr lang="zh-CN" altLang="en-US" sz="8000" spc="300" dirty="0">
              <a:latin typeface="新蒂黑板报" panose="03000600000000000000" pitchFamily="66" charset="-122"/>
              <a:ea typeface="新蒂黑板报" panose="03000600000000000000" pitchFamily="66" charset="-122"/>
            </a:endParaRPr>
          </a:p>
        </p:txBody>
      </p:sp>
      <p:pic>
        <p:nvPicPr>
          <p:cNvPr id="68" name="图片 67">
            <a:extLst>
              <a:ext uri="{FF2B5EF4-FFF2-40B4-BE49-F238E27FC236}">
                <a16:creationId xmlns:a16="http://schemas.microsoft.com/office/drawing/2014/main" id="{E9911636-9166-4EAD-BFD5-F79E17F3C0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cSld>
  <p:clrMapOvr>
    <a:masterClrMapping/>
  </p:clrMapOvr>
  <p:transition spd="slow">
    <p:randomBar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06139" y="685074"/>
            <a:ext cx="4540704" cy="1074057"/>
            <a:chOff x="3659868" y="841828"/>
            <a:chExt cx="4540704" cy="1074057"/>
          </a:xfrm>
        </p:grpSpPr>
        <p:sp>
          <p:nvSpPr>
            <p:cNvPr id="5" name="任意多边形 4"/>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659868" y="841828"/>
              <a:ext cx="4540704" cy="1074057"/>
              <a:chOff x="4429125" y="2685143"/>
              <a:chExt cx="4118758" cy="1182009"/>
            </a:xfrm>
          </p:grpSpPr>
          <p:sp>
            <p:nvSpPr>
              <p:cNvPr id="8"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 name="文本框 6"/>
            <p:cNvSpPr txBox="1"/>
            <p:nvPr/>
          </p:nvSpPr>
          <p:spPr>
            <a:xfrm>
              <a:off x="4476059" y="1209268"/>
              <a:ext cx="2863122" cy="523220"/>
            </a:xfrm>
            <a:prstGeom prst="rect">
              <a:avLst/>
            </a:prstGeom>
            <a:noFill/>
          </p:spPr>
          <p:txBody>
            <a:bodyPr wrap="square" rtlCol="0">
              <a:spAutoFit/>
            </a:bodyPr>
            <a:lstStyle/>
            <a:p>
              <a:pPr algn="ctr"/>
              <a:r>
                <a:rPr lang="zh-CN" altLang="en-US" sz="2800" dirty="0">
                  <a:latin typeface="方正静蕾简体" panose="02000000000000000000" pitchFamily="2" charset="-122"/>
                  <a:ea typeface="方正静蕾简体" panose="02000000000000000000" pitchFamily="2" charset="-122"/>
                </a:rPr>
                <a:t>部署图</a:t>
              </a:r>
            </a:p>
          </p:txBody>
        </p:sp>
      </p:grpSp>
      <p:pic>
        <p:nvPicPr>
          <p:cNvPr id="55" name="图片 54"/>
          <p:cNvPicPr>
            <a:picLocks noChangeAspect="1"/>
          </p:cNvPicPr>
          <p:nvPr/>
        </p:nvPicPr>
        <p:blipFill>
          <a:blip r:embed="rId2"/>
          <a:stretch>
            <a:fillRect/>
          </a:stretch>
        </p:blipFill>
        <p:spPr>
          <a:xfrm>
            <a:off x="4242949" y="5988426"/>
            <a:ext cx="6980525" cy="524301"/>
          </a:xfrm>
          <a:prstGeom prst="rect">
            <a:avLst/>
          </a:prstGeom>
        </p:spPr>
      </p:pic>
      <p:sp>
        <p:nvSpPr>
          <p:cNvPr id="2" name="矩形 1"/>
          <p:cNvSpPr/>
          <p:nvPr/>
        </p:nvSpPr>
        <p:spPr>
          <a:xfrm>
            <a:off x="7846423" y="2719617"/>
            <a:ext cx="2264229" cy="2308324"/>
          </a:xfrm>
          <a:prstGeom prst="rect">
            <a:avLst/>
          </a:prstGeom>
        </p:spPr>
        <p:txBody>
          <a:bodyPr wrap="square">
            <a:spAutoFit/>
          </a:bodyPr>
          <a:lstStyle/>
          <a:p>
            <a:r>
              <a:rPr lang="zh-CN" altLang="en-US" dirty="0"/>
              <a:t>部署图（</a:t>
            </a:r>
            <a:r>
              <a:rPr lang="en-US" altLang="zh-CN" dirty="0"/>
              <a:t>deployment diagram</a:t>
            </a:r>
            <a:r>
              <a:rPr lang="zh-CN" altLang="en-US" dirty="0"/>
              <a:t>）：部署图展现了在系统运行时，进行处理的节点和在节点上活动的组件的配置。部署图给出了体系结构的静态部署视图。</a:t>
            </a: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7232" y="2524704"/>
            <a:ext cx="4184329" cy="2121467"/>
          </a:xfrm>
          <a:prstGeom prst="rect">
            <a:avLst/>
          </a:prstGeom>
        </p:spPr>
      </p:pic>
      <p:pic>
        <p:nvPicPr>
          <p:cNvPr id="56" name="图片 55">
            <a:extLst>
              <a:ext uri="{FF2B5EF4-FFF2-40B4-BE49-F238E27FC236}">
                <a16:creationId xmlns:a16="http://schemas.microsoft.com/office/drawing/2014/main" id="{AFA8A3D3-B383-48C6-BE2A-EE439995A4C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extLst>
      <p:ext uri="{BB962C8B-B14F-4D97-AF65-F5344CB8AC3E}">
        <p14:creationId xmlns:p14="http://schemas.microsoft.com/office/powerpoint/2010/main" val="1725215939"/>
      </p:ext>
    </p:extLst>
  </p:cSld>
  <p:clrMapOvr>
    <a:masterClrMapping/>
  </p:clrMapOvr>
  <p:transition spd="slow">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45981" y="480538"/>
            <a:ext cx="4540704" cy="1074057"/>
            <a:chOff x="3659868" y="841828"/>
            <a:chExt cx="4540704" cy="1074057"/>
          </a:xfrm>
        </p:grpSpPr>
        <p:sp>
          <p:nvSpPr>
            <p:cNvPr id="4" name="任意多边形 3"/>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659868" y="841828"/>
              <a:ext cx="4540704" cy="1074057"/>
              <a:chOff x="4429125" y="2685143"/>
              <a:chExt cx="4118758" cy="1182009"/>
            </a:xfrm>
          </p:grpSpPr>
          <p:sp>
            <p:nvSpPr>
              <p:cNvPr id="7"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 name="文本框 5"/>
            <p:cNvSpPr txBox="1"/>
            <p:nvPr/>
          </p:nvSpPr>
          <p:spPr>
            <a:xfrm>
              <a:off x="4476059" y="1209268"/>
              <a:ext cx="2863122" cy="461665"/>
            </a:xfrm>
            <a:prstGeom prst="rect">
              <a:avLst/>
            </a:prstGeom>
            <a:noFill/>
          </p:spPr>
          <p:txBody>
            <a:bodyPr wrap="square" rtlCol="0">
              <a:spAutoFit/>
            </a:bodyPr>
            <a:lstStyle/>
            <a:p>
              <a:pPr algn="ctr"/>
              <a:r>
                <a:rPr lang="en-US" altLang="zh-CN" sz="2400" dirty="0">
                  <a:latin typeface="方正静蕾简体" panose="02000000000000000000" pitchFamily="2" charset="-122"/>
                  <a:ea typeface="方正静蕾简体" panose="02000000000000000000" pitchFamily="2" charset="-122"/>
                </a:rPr>
                <a:t>UML2.0</a:t>
              </a:r>
              <a:r>
                <a:rPr lang="zh-CN" altLang="en-US" sz="2400" dirty="0">
                  <a:latin typeface="方正静蕾简体" panose="02000000000000000000" pitchFamily="2" charset="-122"/>
                  <a:ea typeface="方正静蕾简体" panose="02000000000000000000" pitchFamily="2" charset="-122"/>
                </a:rPr>
                <a:t>新增加的图</a:t>
              </a:r>
            </a:p>
          </p:txBody>
        </p:sp>
      </p:grpSp>
      <p:pic>
        <p:nvPicPr>
          <p:cNvPr id="54" name="图片 53">
            <a:extLst>
              <a:ext uri="{FF2B5EF4-FFF2-40B4-BE49-F238E27FC236}">
                <a16:creationId xmlns:a16="http://schemas.microsoft.com/office/drawing/2014/main" id="{AFA8A3D3-B383-48C6-BE2A-EE439995A4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pic>
        <p:nvPicPr>
          <p:cNvPr id="55" name="图片 54"/>
          <p:cNvPicPr>
            <a:picLocks noChangeAspect="1"/>
          </p:cNvPicPr>
          <p:nvPr/>
        </p:nvPicPr>
        <p:blipFill>
          <a:blip r:embed="rId3"/>
          <a:stretch>
            <a:fillRect/>
          </a:stretch>
        </p:blipFill>
        <p:spPr>
          <a:xfrm>
            <a:off x="4242949" y="5988426"/>
            <a:ext cx="6980525" cy="524301"/>
          </a:xfrm>
          <a:prstGeom prst="rect">
            <a:avLst/>
          </a:prstGeom>
        </p:spPr>
      </p:pic>
      <p:sp>
        <p:nvSpPr>
          <p:cNvPr id="56" name="文本框 55"/>
          <p:cNvSpPr txBox="1"/>
          <p:nvPr/>
        </p:nvSpPr>
        <p:spPr>
          <a:xfrm>
            <a:off x="1039529" y="2991045"/>
            <a:ext cx="4161702" cy="1200329"/>
          </a:xfrm>
          <a:prstGeom prst="rect">
            <a:avLst/>
          </a:prstGeom>
          <a:noFill/>
        </p:spPr>
        <p:txBody>
          <a:bodyPr wrap="square" rtlCol="0">
            <a:spAutoFit/>
          </a:bodyPr>
          <a:lstStyle/>
          <a:p>
            <a:r>
              <a:rPr lang="zh-CN" altLang="en-US" dirty="0"/>
              <a:t>包图（</a:t>
            </a:r>
            <a:r>
              <a:rPr lang="en-US" altLang="zh-CN" dirty="0"/>
              <a:t>Package Diagram</a:t>
            </a:r>
            <a:r>
              <a:rPr lang="zh-CN" altLang="en-US" dirty="0"/>
              <a:t>）：是一种吧元素组织到一起的通用机制，包可以嵌套与其他包中。它们还提供相应命名空间的可视化</a:t>
            </a:r>
            <a:endParaRPr lang="en-US" altLang="zh-CN" dirty="0"/>
          </a:p>
        </p:txBody>
      </p:sp>
      <p:pic>
        <p:nvPicPr>
          <p:cNvPr id="59" name="图片 5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66410" y="1625471"/>
            <a:ext cx="5282539" cy="3796825"/>
          </a:xfrm>
          <a:prstGeom prst="rect">
            <a:avLst/>
          </a:prstGeom>
        </p:spPr>
      </p:pic>
    </p:spTree>
    <p:extLst>
      <p:ext uri="{BB962C8B-B14F-4D97-AF65-F5344CB8AC3E}">
        <p14:creationId xmlns:p14="http://schemas.microsoft.com/office/powerpoint/2010/main" val="4005392775"/>
      </p:ext>
    </p:extLst>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45981" y="480538"/>
            <a:ext cx="4540704" cy="1074057"/>
            <a:chOff x="3659868" y="841828"/>
            <a:chExt cx="4540704" cy="1074057"/>
          </a:xfrm>
        </p:grpSpPr>
        <p:sp>
          <p:nvSpPr>
            <p:cNvPr id="4" name="任意多边形 3"/>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659868" y="841828"/>
              <a:ext cx="4540704" cy="1074057"/>
              <a:chOff x="4429125" y="2685143"/>
              <a:chExt cx="4118758" cy="1182009"/>
            </a:xfrm>
          </p:grpSpPr>
          <p:sp>
            <p:nvSpPr>
              <p:cNvPr id="7"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 name="文本框 5"/>
            <p:cNvSpPr txBox="1"/>
            <p:nvPr/>
          </p:nvSpPr>
          <p:spPr>
            <a:xfrm>
              <a:off x="4476059" y="1209268"/>
              <a:ext cx="2863122" cy="461665"/>
            </a:xfrm>
            <a:prstGeom prst="rect">
              <a:avLst/>
            </a:prstGeom>
            <a:noFill/>
          </p:spPr>
          <p:txBody>
            <a:bodyPr wrap="square" rtlCol="0">
              <a:spAutoFit/>
            </a:bodyPr>
            <a:lstStyle/>
            <a:p>
              <a:pPr algn="ctr"/>
              <a:r>
                <a:rPr lang="en-US" altLang="zh-CN" sz="2400" dirty="0">
                  <a:latin typeface="方正静蕾简体" panose="02000000000000000000" pitchFamily="2" charset="-122"/>
                  <a:ea typeface="方正静蕾简体" panose="02000000000000000000" pitchFamily="2" charset="-122"/>
                </a:rPr>
                <a:t>UML2.0</a:t>
              </a:r>
              <a:r>
                <a:rPr lang="zh-CN" altLang="en-US" sz="2400" dirty="0">
                  <a:latin typeface="方正静蕾简体" panose="02000000000000000000" pitchFamily="2" charset="-122"/>
                  <a:ea typeface="方正静蕾简体" panose="02000000000000000000" pitchFamily="2" charset="-122"/>
                </a:rPr>
                <a:t>新增加的图</a:t>
              </a:r>
            </a:p>
          </p:txBody>
        </p:sp>
      </p:grpSp>
      <p:pic>
        <p:nvPicPr>
          <p:cNvPr id="54" name="图片 53">
            <a:extLst>
              <a:ext uri="{FF2B5EF4-FFF2-40B4-BE49-F238E27FC236}">
                <a16:creationId xmlns:a16="http://schemas.microsoft.com/office/drawing/2014/main" id="{AFA8A3D3-B383-48C6-BE2A-EE439995A4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pic>
        <p:nvPicPr>
          <p:cNvPr id="55" name="图片 54"/>
          <p:cNvPicPr>
            <a:picLocks noChangeAspect="1"/>
          </p:cNvPicPr>
          <p:nvPr/>
        </p:nvPicPr>
        <p:blipFill>
          <a:blip r:embed="rId3"/>
          <a:stretch>
            <a:fillRect/>
          </a:stretch>
        </p:blipFill>
        <p:spPr>
          <a:xfrm>
            <a:off x="4242949" y="5988426"/>
            <a:ext cx="6980525" cy="524301"/>
          </a:xfrm>
          <a:prstGeom prst="rect">
            <a:avLst/>
          </a:prstGeom>
        </p:spPr>
      </p:pic>
      <p:sp>
        <p:nvSpPr>
          <p:cNvPr id="56" name="文本框 55"/>
          <p:cNvSpPr txBox="1"/>
          <p:nvPr/>
        </p:nvSpPr>
        <p:spPr>
          <a:xfrm>
            <a:off x="1005951" y="2673839"/>
            <a:ext cx="4161702" cy="1200329"/>
          </a:xfrm>
          <a:prstGeom prst="rect">
            <a:avLst/>
          </a:prstGeom>
          <a:noFill/>
        </p:spPr>
        <p:txBody>
          <a:bodyPr wrap="square" rtlCol="0">
            <a:spAutoFit/>
          </a:bodyPr>
          <a:lstStyle/>
          <a:p>
            <a:r>
              <a:rPr lang="zh-CN" altLang="en-US" dirty="0"/>
              <a:t>时间图：是一种可选的交互图，展示交互过程中的真是时间信息，具体描述对象状态变化的时间点以及维持特定状态的时间段。</a:t>
            </a:r>
            <a:endParaRPr lang="en-US" altLang="zh-CN" dirty="0"/>
          </a:p>
        </p:txBody>
      </p:sp>
      <p:pic>
        <p:nvPicPr>
          <p:cNvPr id="58" name="图片 57"/>
          <p:cNvPicPr>
            <a:picLocks noChangeAspect="1"/>
          </p:cNvPicPr>
          <p:nvPr/>
        </p:nvPicPr>
        <p:blipFill>
          <a:blip r:embed="rId4"/>
          <a:stretch>
            <a:fillRect/>
          </a:stretch>
        </p:blipFill>
        <p:spPr>
          <a:xfrm>
            <a:off x="5542414" y="2181159"/>
            <a:ext cx="5863637" cy="2675720"/>
          </a:xfrm>
          <a:prstGeom prst="rect">
            <a:avLst/>
          </a:prstGeom>
        </p:spPr>
      </p:pic>
    </p:spTree>
    <p:extLst>
      <p:ext uri="{BB962C8B-B14F-4D97-AF65-F5344CB8AC3E}">
        <p14:creationId xmlns:p14="http://schemas.microsoft.com/office/powerpoint/2010/main" val="686918298"/>
      </p:ext>
    </p:extLst>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45981" y="480538"/>
            <a:ext cx="4540704" cy="1074057"/>
            <a:chOff x="3659868" y="841828"/>
            <a:chExt cx="4540704" cy="1074057"/>
          </a:xfrm>
        </p:grpSpPr>
        <p:sp>
          <p:nvSpPr>
            <p:cNvPr id="4" name="任意多边形 3"/>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p:cNvGrpSpPr/>
            <p:nvPr/>
          </p:nvGrpSpPr>
          <p:grpSpPr>
            <a:xfrm>
              <a:off x="3659868" y="841828"/>
              <a:ext cx="4540704" cy="1074057"/>
              <a:chOff x="4429125" y="2685143"/>
              <a:chExt cx="4118758" cy="1182009"/>
            </a:xfrm>
          </p:grpSpPr>
          <p:sp>
            <p:nvSpPr>
              <p:cNvPr id="7"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8"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6" name="文本框 5"/>
            <p:cNvSpPr txBox="1"/>
            <p:nvPr/>
          </p:nvSpPr>
          <p:spPr>
            <a:xfrm>
              <a:off x="4476059" y="1209268"/>
              <a:ext cx="2863122" cy="461665"/>
            </a:xfrm>
            <a:prstGeom prst="rect">
              <a:avLst/>
            </a:prstGeom>
            <a:noFill/>
          </p:spPr>
          <p:txBody>
            <a:bodyPr wrap="square" rtlCol="0">
              <a:spAutoFit/>
            </a:bodyPr>
            <a:lstStyle/>
            <a:p>
              <a:pPr algn="ctr"/>
              <a:r>
                <a:rPr lang="en-US" altLang="zh-CN" sz="2400" dirty="0">
                  <a:latin typeface="方正静蕾简体" panose="02000000000000000000" pitchFamily="2" charset="-122"/>
                  <a:ea typeface="方正静蕾简体" panose="02000000000000000000" pitchFamily="2" charset="-122"/>
                </a:rPr>
                <a:t>UML2.0</a:t>
              </a:r>
              <a:r>
                <a:rPr lang="zh-CN" altLang="en-US" sz="2400" dirty="0">
                  <a:latin typeface="方正静蕾简体" panose="02000000000000000000" pitchFamily="2" charset="-122"/>
                  <a:ea typeface="方正静蕾简体" panose="02000000000000000000" pitchFamily="2" charset="-122"/>
                </a:rPr>
                <a:t>新增加的图</a:t>
              </a:r>
            </a:p>
          </p:txBody>
        </p:sp>
      </p:grpSp>
      <p:pic>
        <p:nvPicPr>
          <p:cNvPr id="54" name="图片 53">
            <a:extLst>
              <a:ext uri="{FF2B5EF4-FFF2-40B4-BE49-F238E27FC236}">
                <a16:creationId xmlns:a16="http://schemas.microsoft.com/office/drawing/2014/main" id="{AFA8A3D3-B383-48C6-BE2A-EE439995A4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pic>
        <p:nvPicPr>
          <p:cNvPr id="55" name="图片 54"/>
          <p:cNvPicPr>
            <a:picLocks noChangeAspect="1"/>
          </p:cNvPicPr>
          <p:nvPr/>
        </p:nvPicPr>
        <p:blipFill>
          <a:blip r:embed="rId3"/>
          <a:stretch>
            <a:fillRect/>
          </a:stretch>
        </p:blipFill>
        <p:spPr>
          <a:xfrm>
            <a:off x="4242949" y="5988426"/>
            <a:ext cx="6980525" cy="524301"/>
          </a:xfrm>
          <a:prstGeom prst="rect">
            <a:avLst/>
          </a:prstGeom>
        </p:spPr>
      </p:pic>
      <p:sp>
        <p:nvSpPr>
          <p:cNvPr id="56" name="文本框 55"/>
          <p:cNvSpPr txBox="1"/>
          <p:nvPr/>
        </p:nvSpPr>
        <p:spPr>
          <a:xfrm>
            <a:off x="1040844" y="2079846"/>
            <a:ext cx="3709336" cy="1477328"/>
          </a:xfrm>
          <a:prstGeom prst="rect">
            <a:avLst/>
          </a:prstGeom>
          <a:noFill/>
        </p:spPr>
        <p:txBody>
          <a:bodyPr wrap="square" rtlCol="0">
            <a:spAutoFit/>
          </a:bodyPr>
          <a:lstStyle/>
          <a:p>
            <a:r>
              <a:rPr lang="zh-CN" altLang="en-US" dirty="0"/>
              <a:t>组合结构图（</a:t>
            </a:r>
            <a:r>
              <a:rPr lang="en-US" altLang="zh-CN" dirty="0"/>
              <a:t>Composite Structure Diagram </a:t>
            </a:r>
            <a:r>
              <a:rPr lang="zh-CN" altLang="en-US" dirty="0"/>
              <a:t>）：组合机构图将一个类放在一个整体中，从类的内部结构来审视一个类，可用于表示一个类的内部结构。</a:t>
            </a:r>
            <a:endParaRPr lang="en-US" altLang="zh-CN" dirty="0"/>
          </a:p>
        </p:txBody>
      </p:sp>
      <p:pic>
        <p:nvPicPr>
          <p:cNvPr id="2" name="图片 1"/>
          <p:cNvPicPr>
            <a:picLocks noChangeAspect="1"/>
          </p:cNvPicPr>
          <p:nvPr/>
        </p:nvPicPr>
        <p:blipFill>
          <a:blip r:embed="rId4"/>
          <a:stretch>
            <a:fillRect/>
          </a:stretch>
        </p:blipFill>
        <p:spPr>
          <a:xfrm>
            <a:off x="5699617" y="2199980"/>
            <a:ext cx="5284689" cy="2339863"/>
          </a:xfrm>
          <a:prstGeom prst="rect">
            <a:avLst/>
          </a:prstGeom>
        </p:spPr>
      </p:pic>
    </p:spTree>
    <p:extLst>
      <p:ext uri="{BB962C8B-B14F-4D97-AF65-F5344CB8AC3E}">
        <p14:creationId xmlns:p14="http://schemas.microsoft.com/office/powerpoint/2010/main" val="2799061865"/>
      </p:ext>
    </p:extLst>
  </p:cSld>
  <p:clrMapOvr>
    <a:masterClrMapping/>
  </p:clrMapOvr>
  <p:transition spd="slow">
    <p:randomBa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45981" y="480538"/>
            <a:ext cx="4540704" cy="1074057"/>
            <a:chOff x="3659868" y="841828"/>
            <a:chExt cx="4540704" cy="1074057"/>
          </a:xfrm>
        </p:grpSpPr>
        <p:sp>
          <p:nvSpPr>
            <p:cNvPr id="3" name="任意多边形 2"/>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3659868" y="841828"/>
              <a:ext cx="4540704" cy="1074057"/>
              <a:chOff x="4429125" y="2685143"/>
              <a:chExt cx="4118758" cy="1182009"/>
            </a:xfrm>
          </p:grpSpPr>
          <p:sp>
            <p:nvSpPr>
              <p:cNvPr id="6"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7"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 name="文本框 4"/>
            <p:cNvSpPr txBox="1"/>
            <p:nvPr/>
          </p:nvSpPr>
          <p:spPr>
            <a:xfrm>
              <a:off x="4476059" y="1209268"/>
              <a:ext cx="2863122" cy="461665"/>
            </a:xfrm>
            <a:prstGeom prst="rect">
              <a:avLst/>
            </a:prstGeom>
            <a:noFill/>
          </p:spPr>
          <p:txBody>
            <a:bodyPr wrap="square" rtlCol="0">
              <a:spAutoFit/>
            </a:bodyPr>
            <a:lstStyle/>
            <a:p>
              <a:pPr algn="ctr"/>
              <a:r>
                <a:rPr lang="en-US" altLang="zh-CN" sz="2400" dirty="0">
                  <a:latin typeface="方正静蕾简体" panose="02000000000000000000" pitchFamily="2" charset="-122"/>
                  <a:ea typeface="方正静蕾简体" panose="02000000000000000000" pitchFamily="2" charset="-122"/>
                </a:rPr>
                <a:t>UML2.0</a:t>
              </a:r>
              <a:r>
                <a:rPr lang="zh-CN" altLang="en-US" sz="2400" dirty="0">
                  <a:latin typeface="方正静蕾简体" panose="02000000000000000000" pitchFamily="2" charset="-122"/>
                  <a:ea typeface="方正静蕾简体" panose="02000000000000000000" pitchFamily="2" charset="-122"/>
                </a:rPr>
                <a:t>新增加的图</a:t>
              </a:r>
            </a:p>
          </p:txBody>
        </p:sp>
      </p:grpSp>
      <p:pic>
        <p:nvPicPr>
          <p:cNvPr id="53" name="图片 52">
            <a:extLst>
              <a:ext uri="{FF2B5EF4-FFF2-40B4-BE49-F238E27FC236}">
                <a16:creationId xmlns:a16="http://schemas.microsoft.com/office/drawing/2014/main" id="{AFA8A3D3-B383-48C6-BE2A-EE439995A4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pic>
        <p:nvPicPr>
          <p:cNvPr id="54" name="图片 53"/>
          <p:cNvPicPr>
            <a:picLocks noChangeAspect="1"/>
          </p:cNvPicPr>
          <p:nvPr/>
        </p:nvPicPr>
        <p:blipFill>
          <a:blip r:embed="rId3"/>
          <a:stretch>
            <a:fillRect/>
          </a:stretch>
        </p:blipFill>
        <p:spPr>
          <a:xfrm>
            <a:off x="4242949" y="5988426"/>
            <a:ext cx="6980525" cy="524301"/>
          </a:xfrm>
          <a:prstGeom prst="rect">
            <a:avLst/>
          </a:prstGeom>
        </p:spPr>
      </p:pic>
      <p:sp>
        <p:nvSpPr>
          <p:cNvPr id="55" name="文本框 54"/>
          <p:cNvSpPr txBox="1"/>
          <p:nvPr/>
        </p:nvSpPr>
        <p:spPr>
          <a:xfrm>
            <a:off x="906852" y="2894347"/>
            <a:ext cx="4965407" cy="1754326"/>
          </a:xfrm>
          <a:prstGeom prst="rect">
            <a:avLst/>
          </a:prstGeom>
          <a:noFill/>
        </p:spPr>
        <p:txBody>
          <a:bodyPr wrap="square" rtlCol="0">
            <a:spAutoFit/>
          </a:bodyPr>
          <a:lstStyle/>
          <a:p>
            <a:r>
              <a:rPr lang="zh-CN" altLang="en-US" dirty="0"/>
              <a:t>交互概念图：交互概览图是交互图与活动图的混合物，可以吧交互概览图理解为细化的活动图，在期中的活动都通过一些小型的顺序图来表示；也可以将其裂解为利用表明控制流的活动图分解过的顺序图。</a:t>
            </a:r>
            <a:endParaRPr lang="en-US" altLang="zh-CN" dirty="0"/>
          </a:p>
          <a:p>
            <a:endParaRPr lang="zh-CN" altLang="en-US" dirty="0"/>
          </a:p>
        </p:txBody>
      </p:sp>
      <p:pic>
        <p:nvPicPr>
          <p:cNvPr id="56" name="图片 55"/>
          <p:cNvPicPr>
            <a:picLocks noChangeAspect="1"/>
          </p:cNvPicPr>
          <p:nvPr/>
        </p:nvPicPr>
        <p:blipFill>
          <a:blip r:embed="rId4"/>
          <a:stretch>
            <a:fillRect/>
          </a:stretch>
        </p:blipFill>
        <p:spPr>
          <a:xfrm>
            <a:off x="6769525" y="235029"/>
            <a:ext cx="3655302" cy="6277698"/>
          </a:xfrm>
          <a:prstGeom prst="rect">
            <a:avLst/>
          </a:prstGeom>
        </p:spPr>
      </p:pic>
    </p:spTree>
    <p:extLst>
      <p:ext uri="{BB962C8B-B14F-4D97-AF65-F5344CB8AC3E}">
        <p14:creationId xmlns:p14="http://schemas.microsoft.com/office/powerpoint/2010/main" val="1900891024"/>
      </p:ext>
    </p:extLst>
  </p:cSld>
  <p:clrMapOvr>
    <a:masterClrMapping/>
  </p:clrMapOvr>
  <p:transition spd="slow">
    <p:randomBa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en-US" altLang="zh-CN" sz="8000" spc="300" dirty="0">
                <a:latin typeface="新蒂黑板报" panose="03000600000000000000" pitchFamily="66" charset="-122"/>
                <a:ea typeface="新蒂黑板报" panose="03000600000000000000" pitchFamily="66" charset="-122"/>
              </a:rPr>
              <a:t>04</a:t>
            </a:r>
            <a:endParaRPr lang="zh-CN" altLang="en-US" sz="8000" spc="300" dirty="0">
              <a:latin typeface="新蒂黑板报" panose="03000600000000000000" pitchFamily="66" charset="-122"/>
              <a:ea typeface="新蒂黑板报" panose="03000600000000000000" pitchFamily="66" charset="-122"/>
            </a:endParaRPr>
          </a:p>
        </p:txBody>
      </p:sp>
      <p:sp>
        <p:nvSpPr>
          <p:cNvPr id="68" name="文本框 67"/>
          <p:cNvSpPr txBox="1"/>
          <p:nvPr/>
        </p:nvSpPr>
        <p:spPr>
          <a:xfrm flipH="1">
            <a:off x="3971464" y="5071769"/>
            <a:ext cx="4654093" cy="707886"/>
          </a:xfrm>
          <a:prstGeom prst="rect">
            <a:avLst/>
          </a:prstGeom>
          <a:noFill/>
        </p:spPr>
        <p:txBody>
          <a:bodyPr wrap="square" rtlCol="0">
            <a:spAutoFit/>
          </a:bodyPr>
          <a:lstStyle/>
          <a:p>
            <a:pPr algn="dist"/>
            <a:r>
              <a:rPr lang="en-US" altLang="zh-CN" sz="4000" dirty="0">
                <a:latin typeface="方正静蕾简体" panose="02000000000000000000" pitchFamily="2" charset="-122"/>
                <a:ea typeface="方正静蕾简体" panose="02000000000000000000" pitchFamily="2" charset="-122"/>
              </a:rPr>
              <a:t>UML</a:t>
            </a:r>
            <a:r>
              <a:rPr lang="zh-CN" altLang="en-US" sz="4000" dirty="0">
                <a:latin typeface="方正静蕾简体" panose="02000000000000000000" pitchFamily="2" charset="-122"/>
                <a:ea typeface="方正静蕾简体" panose="02000000000000000000" pitchFamily="2" charset="-122"/>
              </a:rPr>
              <a:t>的应用领域</a:t>
            </a:r>
            <a:endParaRPr lang="zh-CN" altLang="en-US" sz="4000" dirty="0">
              <a:solidFill>
                <a:srgbClr val="9DC3E6"/>
              </a:solidFill>
              <a:latin typeface="方正静蕾简体" panose="02000000000000000000" pitchFamily="2" charset="-122"/>
              <a:ea typeface="方正静蕾简体" panose="02000000000000000000" pitchFamily="2" charset="-122"/>
            </a:endParaRPr>
          </a:p>
        </p:txBody>
      </p:sp>
      <p:pic>
        <p:nvPicPr>
          <p:cNvPr id="55" name="图片 54">
            <a:extLst>
              <a:ext uri="{FF2B5EF4-FFF2-40B4-BE49-F238E27FC236}">
                <a16:creationId xmlns:a16="http://schemas.microsoft.com/office/drawing/2014/main" id="{D093BEDC-2049-4EF6-AE31-EC21F84B685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cSld>
  <p:clrMapOvr>
    <a:masterClrMapping/>
  </p:clrMapOvr>
  <p:transition spd="slow">
    <p:randomBar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 name="组合 82"/>
          <p:cNvGrpSpPr/>
          <p:nvPr/>
        </p:nvGrpSpPr>
        <p:grpSpPr>
          <a:xfrm>
            <a:off x="3754402" y="480881"/>
            <a:ext cx="4540704" cy="1074057"/>
            <a:chOff x="3659868" y="841828"/>
            <a:chExt cx="4540704" cy="1074057"/>
          </a:xfrm>
        </p:grpSpPr>
        <p:sp>
          <p:nvSpPr>
            <p:cNvPr id="86" name="任意多边形 85"/>
            <p:cNvSpPr/>
            <p:nvPr/>
          </p:nvSpPr>
          <p:spPr>
            <a:xfrm>
              <a:off x="4311650" y="1082675"/>
              <a:ext cx="3025775" cy="809625"/>
            </a:xfrm>
            <a:custGeom>
              <a:avLst/>
              <a:gdLst>
                <a:gd name="connsiteX0" fmla="*/ 22225 w 3025775"/>
                <a:gd name="connsiteY0" fmla="*/ 34925 h 809625"/>
                <a:gd name="connsiteX1" fmla="*/ 0 w 3025775"/>
                <a:gd name="connsiteY1" fmla="*/ 581025 h 809625"/>
                <a:gd name="connsiteX2" fmla="*/ 3175 w 3025775"/>
                <a:gd name="connsiteY2" fmla="*/ 762000 h 809625"/>
                <a:gd name="connsiteX3" fmla="*/ 63500 w 3025775"/>
                <a:gd name="connsiteY3" fmla="*/ 809625 h 809625"/>
                <a:gd name="connsiteX4" fmla="*/ 2936875 w 3025775"/>
                <a:gd name="connsiteY4" fmla="*/ 752475 h 809625"/>
                <a:gd name="connsiteX5" fmla="*/ 3022600 w 3025775"/>
                <a:gd name="connsiteY5" fmla="*/ 717550 h 809625"/>
                <a:gd name="connsiteX6" fmla="*/ 3025775 w 3025775"/>
                <a:gd name="connsiteY6" fmla="*/ 660400 h 809625"/>
                <a:gd name="connsiteX7" fmla="*/ 3003550 w 3025775"/>
                <a:gd name="connsiteY7" fmla="*/ 50800 h 809625"/>
                <a:gd name="connsiteX8" fmla="*/ 2946400 w 3025775"/>
                <a:gd name="connsiteY8" fmla="*/ 9525 h 809625"/>
                <a:gd name="connsiteX9" fmla="*/ 2419350 w 3025775"/>
                <a:gd name="connsiteY9" fmla="*/ 0 h 809625"/>
                <a:gd name="connsiteX10" fmla="*/ 22225 w 3025775"/>
                <a:gd name="connsiteY10" fmla="*/ 34925 h 809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025775" h="809625">
                  <a:moveTo>
                    <a:pt x="22225" y="34925"/>
                  </a:moveTo>
                  <a:lnTo>
                    <a:pt x="0" y="581025"/>
                  </a:lnTo>
                  <a:cubicBezTo>
                    <a:pt x="1058" y="641350"/>
                    <a:pt x="2117" y="701675"/>
                    <a:pt x="3175" y="762000"/>
                  </a:cubicBezTo>
                  <a:lnTo>
                    <a:pt x="63500" y="809625"/>
                  </a:lnTo>
                  <a:lnTo>
                    <a:pt x="2936875" y="752475"/>
                  </a:lnTo>
                  <a:lnTo>
                    <a:pt x="3022600" y="717550"/>
                  </a:lnTo>
                  <a:lnTo>
                    <a:pt x="3025775" y="660400"/>
                  </a:lnTo>
                  <a:lnTo>
                    <a:pt x="3003550" y="50800"/>
                  </a:lnTo>
                  <a:lnTo>
                    <a:pt x="2946400" y="9525"/>
                  </a:lnTo>
                  <a:lnTo>
                    <a:pt x="2419350" y="0"/>
                  </a:lnTo>
                  <a:lnTo>
                    <a:pt x="22225" y="34925"/>
                  </a:lnTo>
                  <a:close/>
                </a:path>
              </a:pathLst>
            </a:cu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7" name="组合 86"/>
            <p:cNvGrpSpPr/>
            <p:nvPr/>
          </p:nvGrpSpPr>
          <p:grpSpPr>
            <a:xfrm>
              <a:off x="3659868" y="841828"/>
              <a:ext cx="4540704" cy="1074057"/>
              <a:chOff x="4429125" y="2685143"/>
              <a:chExt cx="4118758" cy="1182009"/>
            </a:xfrm>
          </p:grpSpPr>
          <p:sp>
            <p:nvSpPr>
              <p:cNvPr id="89" name="Freeform 92"/>
              <p:cNvSpPr>
                <a:spLocks noEditPoints="1"/>
              </p:cNvSpPr>
              <p:nvPr/>
            </p:nvSpPr>
            <p:spPr bwMode="auto">
              <a:xfrm>
                <a:off x="4429125" y="2685143"/>
                <a:ext cx="4118758" cy="1182009"/>
              </a:xfrm>
              <a:custGeom>
                <a:avLst/>
                <a:gdLst>
                  <a:gd name="T0" fmla="*/ 1235 w 1305"/>
                  <a:gd name="T1" fmla="*/ 116 h 339"/>
                  <a:gd name="T2" fmla="*/ 1299 w 1305"/>
                  <a:gd name="T3" fmla="*/ 11 h 339"/>
                  <a:gd name="T4" fmla="*/ 868 w 1305"/>
                  <a:gd name="T5" fmla="*/ 14 h 339"/>
                  <a:gd name="T6" fmla="*/ 862 w 1305"/>
                  <a:gd name="T7" fmla="*/ 70 h 339"/>
                  <a:gd name="T8" fmla="*/ 408 w 1305"/>
                  <a:gd name="T9" fmla="*/ 31 h 339"/>
                  <a:gd name="T10" fmla="*/ 1 w 1305"/>
                  <a:gd name="T11" fmla="*/ 36 h 339"/>
                  <a:gd name="T12" fmla="*/ 20 w 1305"/>
                  <a:gd name="T13" fmla="*/ 231 h 339"/>
                  <a:gd name="T14" fmla="*/ 174 w 1305"/>
                  <a:gd name="T15" fmla="*/ 250 h 339"/>
                  <a:gd name="T16" fmla="*/ 61 w 1305"/>
                  <a:gd name="T17" fmla="*/ 177 h 339"/>
                  <a:gd name="T18" fmla="*/ 45 w 1305"/>
                  <a:gd name="T19" fmla="*/ 90 h 339"/>
                  <a:gd name="T20" fmla="*/ 44 w 1305"/>
                  <a:gd name="T21" fmla="*/ 40 h 339"/>
                  <a:gd name="T22" fmla="*/ 14 w 1305"/>
                  <a:gd name="T23" fmla="*/ 37 h 339"/>
                  <a:gd name="T24" fmla="*/ 189 w 1305"/>
                  <a:gd name="T25" fmla="*/ 89 h 339"/>
                  <a:gd name="T26" fmla="*/ 199 w 1305"/>
                  <a:gd name="T27" fmla="*/ 335 h 339"/>
                  <a:gd name="T28" fmla="*/ 778 w 1305"/>
                  <a:gd name="T29" fmla="*/ 327 h 339"/>
                  <a:gd name="T30" fmla="*/ 1061 w 1305"/>
                  <a:gd name="T31" fmla="*/ 273 h 339"/>
                  <a:gd name="T32" fmla="*/ 1076 w 1305"/>
                  <a:gd name="T33" fmla="*/ 231 h 339"/>
                  <a:gd name="T34" fmla="*/ 1299 w 1305"/>
                  <a:gd name="T35" fmla="*/ 209 h 339"/>
                  <a:gd name="T36" fmla="*/ 909 w 1305"/>
                  <a:gd name="T37" fmla="*/ 71 h 339"/>
                  <a:gd name="T38" fmla="*/ 925 w 1305"/>
                  <a:gd name="T39" fmla="*/ 71 h 339"/>
                  <a:gd name="T40" fmla="*/ 886 w 1305"/>
                  <a:gd name="T41" fmla="*/ 30 h 339"/>
                  <a:gd name="T42" fmla="*/ 870 w 1305"/>
                  <a:gd name="T43" fmla="*/ 25 h 339"/>
                  <a:gd name="T44" fmla="*/ 869 w 1305"/>
                  <a:gd name="T45" fmla="*/ 70 h 339"/>
                  <a:gd name="T46" fmla="*/ 399 w 1305"/>
                  <a:gd name="T47" fmla="*/ 56 h 339"/>
                  <a:gd name="T48" fmla="*/ 382 w 1305"/>
                  <a:gd name="T49" fmla="*/ 47 h 339"/>
                  <a:gd name="T50" fmla="*/ 382 w 1305"/>
                  <a:gd name="T51" fmla="*/ 47 h 339"/>
                  <a:gd name="T52" fmla="*/ 349 w 1305"/>
                  <a:gd name="T53" fmla="*/ 70 h 339"/>
                  <a:gd name="T54" fmla="*/ 325 w 1305"/>
                  <a:gd name="T55" fmla="*/ 63 h 339"/>
                  <a:gd name="T56" fmla="*/ 325 w 1305"/>
                  <a:gd name="T57" fmla="*/ 76 h 339"/>
                  <a:gd name="T58" fmla="*/ 318 w 1305"/>
                  <a:gd name="T59" fmla="*/ 76 h 339"/>
                  <a:gd name="T60" fmla="*/ 298 w 1305"/>
                  <a:gd name="T61" fmla="*/ 70 h 339"/>
                  <a:gd name="T62" fmla="*/ 1049 w 1305"/>
                  <a:gd name="T63" fmla="*/ 289 h 339"/>
                  <a:gd name="T64" fmla="*/ 1042 w 1305"/>
                  <a:gd name="T65" fmla="*/ 297 h 339"/>
                  <a:gd name="T66" fmla="*/ 762 w 1305"/>
                  <a:gd name="T67" fmla="*/ 315 h 339"/>
                  <a:gd name="T68" fmla="*/ 192 w 1305"/>
                  <a:gd name="T69" fmla="*/ 310 h 339"/>
                  <a:gd name="T70" fmla="*/ 213 w 1305"/>
                  <a:gd name="T71" fmla="*/ 302 h 339"/>
                  <a:gd name="T72" fmla="*/ 192 w 1305"/>
                  <a:gd name="T73" fmla="*/ 236 h 339"/>
                  <a:gd name="T74" fmla="*/ 223 w 1305"/>
                  <a:gd name="T75" fmla="*/ 111 h 339"/>
                  <a:gd name="T76" fmla="*/ 196 w 1305"/>
                  <a:gd name="T77" fmla="*/ 104 h 339"/>
                  <a:gd name="T78" fmla="*/ 1036 w 1305"/>
                  <a:gd name="T79" fmla="*/ 88 h 339"/>
                  <a:gd name="T80" fmla="*/ 1043 w 1305"/>
                  <a:gd name="T81" fmla="*/ 99 h 339"/>
                  <a:gd name="T82" fmla="*/ 1049 w 1305"/>
                  <a:gd name="T83" fmla="*/ 289 h 339"/>
                  <a:gd name="T84" fmla="*/ 947 w 1305"/>
                  <a:gd name="T85" fmla="*/ 72 h 339"/>
                  <a:gd name="T86" fmla="*/ 952 w 1305"/>
                  <a:gd name="T87" fmla="*/ 62 h 339"/>
                  <a:gd name="T88" fmla="*/ 968 w 1305"/>
                  <a:gd name="T89" fmla="*/ 72 h 339"/>
                  <a:gd name="T90" fmla="*/ 1004 w 1305"/>
                  <a:gd name="T91" fmla="*/ 73 h 339"/>
                  <a:gd name="T92" fmla="*/ 1176 w 1305"/>
                  <a:gd name="T93" fmla="*/ 209 h 339"/>
                  <a:gd name="T94" fmla="*/ 1059 w 1305"/>
                  <a:gd name="T95" fmla="*/ 210 h 339"/>
                  <a:gd name="T96" fmla="*/ 1071 w 1305"/>
                  <a:gd name="T97" fmla="*/ 206 h 339"/>
                  <a:gd name="T98" fmla="*/ 1044 w 1305"/>
                  <a:gd name="T99" fmla="*/ 78 h 339"/>
                  <a:gd name="T100" fmla="*/ 972 w 1305"/>
                  <a:gd name="T101" fmla="*/ 44 h 339"/>
                  <a:gd name="T102" fmla="*/ 949 w 1305"/>
                  <a:gd name="T103" fmla="*/ 41 h 339"/>
                  <a:gd name="T104" fmla="*/ 1232 w 1305"/>
                  <a:gd name="T105" fmla="*/ 99 h 339"/>
                  <a:gd name="T106" fmla="*/ 1269 w 1305"/>
                  <a:gd name="T107" fmla="*/ 185 h 339"/>
                  <a:gd name="T108" fmla="*/ 1280 w 1305"/>
                  <a:gd name="T109" fmla="*/ 189 h 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305" h="339">
                    <a:moveTo>
                      <a:pt x="1303" y="200"/>
                    </a:moveTo>
                    <a:cubicBezTo>
                      <a:pt x="1293" y="186"/>
                      <a:pt x="1281" y="173"/>
                      <a:pt x="1269" y="160"/>
                    </a:cubicBezTo>
                    <a:cubicBezTo>
                      <a:pt x="1263" y="152"/>
                      <a:pt x="1256" y="145"/>
                      <a:pt x="1250" y="138"/>
                    </a:cubicBezTo>
                    <a:cubicBezTo>
                      <a:pt x="1244" y="132"/>
                      <a:pt x="1233" y="124"/>
                      <a:pt x="1235" y="116"/>
                    </a:cubicBezTo>
                    <a:cubicBezTo>
                      <a:pt x="1236" y="109"/>
                      <a:pt x="1245" y="99"/>
                      <a:pt x="1249" y="93"/>
                    </a:cubicBezTo>
                    <a:cubicBezTo>
                      <a:pt x="1254" y="85"/>
                      <a:pt x="1260" y="77"/>
                      <a:pt x="1265" y="68"/>
                    </a:cubicBezTo>
                    <a:cubicBezTo>
                      <a:pt x="1276" y="50"/>
                      <a:pt x="1287" y="32"/>
                      <a:pt x="1298" y="14"/>
                    </a:cubicBezTo>
                    <a:cubicBezTo>
                      <a:pt x="1299" y="13"/>
                      <a:pt x="1299" y="12"/>
                      <a:pt x="1299" y="11"/>
                    </a:cubicBezTo>
                    <a:cubicBezTo>
                      <a:pt x="1303" y="8"/>
                      <a:pt x="1300" y="0"/>
                      <a:pt x="1294" y="1"/>
                    </a:cubicBezTo>
                    <a:cubicBezTo>
                      <a:pt x="1154" y="22"/>
                      <a:pt x="1012" y="26"/>
                      <a:pt x="872" y="13"/>
                    </a:cubicBezTo>
                    <a:cubicBezTo>
                      <a:pt x="870" y="13"/>
                      <a:pt x="869" y="14"/>
                      <a:pt x="868" y="15"/>
                    </a:cubicBezTo>
                    <a:cubicBezTo>
                      <a:pt x="868" y="15"/>
                      <a:pt x="868" y="14"/>
                      <a:pt x="868" y="14"/>
                    </a:cubicBezTo>
                    <a:cubicBezTo>
                      <a:pt x="867" y="11"/>
                      <a:pt x="862" y="12"/>
                      <a:pt x="862" y="15"/>
                    </a:cubicBezTo>
                    <a:cubicBezTo>
                      <a:pt x="861" y="24"/>
                      <a:pt x="862" y="34"/>
                      <a:pt x="862" y="44"/>
                    </a:cubicBezTo>
                    <a:cubicBezTo>
                      <a:pt x="862" y="52"/>
                      <a:pt x="860" y="61"/>
                      <a:pt x="862" y="69"/>
                    </a:cubicBezTo>
                    <a:cubicBezTo>
                      <a:pt x="862" y="70"/>
                      <a:pt x="862" y="70"/>
                      <a:pt x="862" y="70"/>
                    </a:cubicBezTo>
                    <a:cubicBezTo>
                      <a:pt x="710" y="68"/>
                      <a:pt x="559" y="69"/>
                      <a:pt x="407" y="73"/>
                    </a:cubicBezTo>
                    <a:cubicBezTo>
                      <a:pt x="408" y="68"/>
                      <a:pt x="408" y="62"/>
                      <a:pt x="409" y="57"/>
                    </a:cubicBezTo>
                    <a:cubicBezTo>
                      <a:pt x="409" y="49"/>
                      <a:pt x="410" y="41"/>
                      <a:pt x="409" y="33"/>
                    </a:cubicBezTo>
                    <a:cubicBezTo>
                      <a:pt x="409" y="32"/>
                      <a:pt x="409" y="31"/>
                      <a:pt x="408" y="31"/>
                    </a:cubicBezTo>
                    <a:cubicBezTo>
                      <a:pt x="407" y="30"/>
                      <a:pt x="406" y="29"/>
                      <a:pt x="404" y="29"/>
                    </a:cubicBezTo>
                    <a:cubicBezTo>
                      <a:pt x="338" y="26"/>
                      <a:pt x="272" y="26"/>
                      <a:pt x="206" y="26"/>
                    </a:cubicBezTo>
                    <a:cubicBezTo>
                      <a:pt x="141" y="26"/>
                      <a:pt x="74" y="24"/>
                      <a:pt x="9" y="30"/>
                    </a:cubicBezTo>
                    <a:cubicBezTo>
                      <a:pt x="6" y="27"/>
                      <a:pt x="0" y="31"/>
                      <a:pt x="1" y="36"/>
                    </a:cubicBezTo>
                    <a:cubicBezTo>
                      <a:pt x="10" y="71"/>
                      <a:pt x="38" y="103"/>
                      <a:pt x="63" y="128"/>
                    </a:cubicBezTo>
                    <a:cubicBezTo>
                      <a:pt x="73" y="138"/>
                      <a:pt x="73" y="139"/>
                      <a:pt x="65" y="151"/>
                    </a:cubicBezTo>
                    <a:cubicBezTo>
                      <a:pt x="59" y="159"/>
                      <a:pt x="53" y="167"/>
                      <a:pt x="48" y="176"/>
                    </a:cubicBezTo>
                    <a:cubicBezTo>
                      <a:pt x="37" y="193"/>
                      <a:pt x="26" y="211"/>
                      <a:pt x="20" y="231"/>
                    </a:cubicBezTo>
                    <a:cubicBezTo>
                      <a:pt x="19" y="234"/>
                      <a:pt x="22" y="236"/>
                      <a:pt x="24" y="235"/>
                    </a:cubicBezTo>
                    <a:cubicBezTo>
                      <a:pt x="24" y="237"/>
                      <a:pt x="24" y="239"/>
                      <a:pt x="27" y="239"/>
                    </a:cubicBezTo>
                    <a:cubicBezTo>
                      <a:pt x="50" y="243"/>
                      <a:pt x="74" y="244"/>
                      <a:pt x="98" y="246"/>
                    </a:cubicBezTo>
                    <a:cubicBezTo>
                      <a:pt x="123" y="248"/>
                      <a:pt x="149" y="252"/>
                      <a:pt x="174" y="250"/>
                    </a:cubicBezTo>
                    <a:cubicBezTo>
                      <a:pt x="179" y="249"/>
                      <a:pt x="181" y="242"/>
                      <a:pt x="176" y="241"/>
                    </a:cubicBezTo>
                    <a:cubicBezTo>
                      <a:pt x="152" y="236"/>
                      <a:pt x="128" y="236"/>
                      <a:pt x="104" y="235"/>
                    </a:cubicBezTo>
                    <a:cubicBezTo>
                      <a:pt x="79" y="233"/>
                      <a:pt x="53" y="231"/>
                      <a:pt x="28" y="232"/>
                    </a:cubicBezTo>
                    <a:cubicBezTo>
                      <a:pt x="40" y="214"/>
                      <a:pt x="50" y="195"/>
                      <a:pt x="61" y="177"/>
                    </a:cubicBezTo>
                    <a:cubicBezTo>
                      <a:pt x="68" y="167"/>
                      <a:pt x="77" y="157"/>
                      <a:pt x="83" y="147"/>
                    </a:cubicBezTo>
                    <a:cubicBezTo>
                      <a:pt x="86" y="142"/>
                      <a:pt x="87" y="139"/>
                      <a:pt x="84" y="133"/>
                    </a:cubicBezTo>
                    <a:cubicBezTo>
                      <a:pt x="81" y="126"/>
                      <a:pt x="73" y="121"/>
                      <a:pt x="67" y="115"/>
                    </a:cubicBezTo>
                    <a:cubicBezTo>
                      <a:pt x="60" y="107"/>
                      <a:pt x="52" y="99"/>
                      <a:pt x="45" y="90"/>
                    </a:cubicBezTo>
                    <a:cubicBezTo>
                      <a:pt x="35" y="77"/>
                      <a:pt x="27" y="62"/>
                      <a:pt x="19" y="48"/>
                    </a:cubicBezTo>
                    <a:cubicBezTo>
                      <a:pt x="23" y="48"/>
                      <a:pt x="27" y="48"/>
                      <a:pt x="31" y="48"/>
                    </a:cubicBezTo>
                    <a:cubicBezTo>
                      <a:pt x="35" y="48"/>
                      <a:pt x="40" y="49"/>
                      <a:pt x="44" y="47"/>
                    </a:cubicBezTo>
                    <a:cubicBezTo>
                      <a:pt x="48" y="46"/>
                      <a:pt x="48" y="42"/>
                      <a:pt x="44" y="40"/>
                    </a:cubicBezTo>
                    <a:cubicBezTo>
                      <a:pt x="40" y="39"/>
                      <a:pt x="35" y="39"/>
                      <a:pt x="31" y="40"/>
                    </a:cubicBezTo>
                    <a:cubicBezTo>
                      <a:pt x="26" y="40"/>
                      <a:pt x="21" y="40"/>
                      <a:pt x="17" y="40"/>
                    </a:cubicBezTo>
                    <a:cubicBezTo>
                      <a:pt x="16" y="40"/>
                      <a:pt x="16" y="40"/>
                      <a:pt x="15" y="40"/>
                    </a:cubicBezTo>
                    <a:cubicBezTo>
                      <a:pt x="15" y="39"/>
                      <a:pt x="14" y="38"/>
                      <a:pt x="14" y="37"/>
                    </a:cubicBezTo>
                    <a:cubicBezTo>
                      <a:pt x="78" y="39"/>
                      <a:pt x="142" y="36"/>
                      <a:pt x="206" y="36"/>
                    </a:cubicBezTo>
                    <a:cubicBezTo>
                      <a:pt x="263" y="36"/>
                      <a:pt x="320" y="37"/>
                      <a:pt x="377" y="38"/>
                    </a:cubicBezTo>
                    <a:cubicBezTo>
                      <a:pt x="317" y="58"/>
                      <a:pt x="254" y="69"/>
                      <a:pt x="191" y="81"/>
                    </a:cubicBezTo>
                    <a:cubicBezTo>
                      <a:pt x="187" y="81"/>
                      <a:pt x="187" y="86"/>
                      <a:pt x="189" y="89"/>
                    </a:cubicBezTo>
                    <a:cubicBezTo>
                      <a:pt x="188" y="90"/>
                      <a:pt x="187" y="91"/>
                      <a:pt x="187" y="93"/>
                    </a:cubicBezTo>
                    <a:cubicBezTo>
                      <a:pt x="183" y="143"/>
                      <a:pt x="182" y="192"/>
                      <a:pt x="180" y="242"/>
                    </a:cubicBezTo>
                    <a:cubicBezTo>
                      <a:pt x="179" y="263"/>
                      <a:pt x="177" y="284"/>
                      <a:pt x="178" y="304"/>
                    </a:cubicBezTo>
                    <a:cubicBezTo>
                      <a:pt x="179" y="318"/>
                      <a:pt x="185" y="330"/>
                      <a:pt x="199" y="335"/>
                    </a:cubicBezTo>
                    <a:cubicBezTo>
                      <a:pt x="217" y="339"/>
                      <a:pt x="238" y="336"/>
                      <a:pt x="255" y="336"/>
                    </a:cubicBezTo>
                    <a:cubicBezTo>
                      <a:pt x="282" y="335"/>
                      <a:pt x="309" y="335"/>
                      <a:pt x="335" y="335"/>
                    </a:cubicBezTo>
                    <a:cubicBezTo>
                      <a:pt x="384" y="334"/>
                      <a:pt x="433" y="333"/>
                      <a:pt x="482" y="333"/>
                    </a:cubicBezTo>
                    <a:cubicBezTo>
                      <a:pt x="581" y="331"/>
                      <a:pt x="679" y="329"/>
                      <a:pt x="778" y="327"/>
                    </a:cubicBezTo>
                    <a:cubicBezTo>
                      <a:pt x="828" y="326"/>
                      <a:pt x="878" y="324"/>
                      <a:pt x="928" y="323"/>
                    </a:cubicBezTo>
                    <a:cubicBezTo>
                      <a:pt x="950" y="322"/>
                      <a:pt x="972" y="322"/>
                      <a:pt x="995" y="321"/>
                    </a:cubicBezTo>
                    <a:cubicBezTo>
                      <a:pt x="1011" y="321"/>
                      <a:pt x="1036" y="325"/>
                      <a:pt x="1051" y="315"/>
                    </a:cubicBezTo>
                    <a:cubicBezTo>
                      <a:pt x="1064" y="305"/>
                      <a:pt x="1061" y="287"/>
                      <a:pt x="1061" y="273"/>
                    </a:cubicBezTo>
                    <a:cubicBezTo>
                      <a:pt x="1060" y="259"/>
                      <a:pt x="1060" y="245"/>
                      <a:pt x="1059" y="232"/>
                    </a:cubicBezTo>
                    <a:cubicBezTo>
                      <a:pt x="1061" y="232"/>
                      <a:pt x="1063" y="232"/>
                      <a:pt x="1065" y="232"/>
                    </a:cubicBezTo>
                    <a:cubicBezTo>
                      <a:pt x="1068" y="233"/>
                      <a:pt x="1072" y="234"/>
                      <a:pt x="1074" y="233"/>
                    </a:cubicBezTo>
                    <a:cubicBezTo>
                      <a:pt x="1075" y="232"/>
                      <a:pt x="1076" y="232"/>
                      <a:pt x="1076" y="231"/>
                    </a:cubicBezTo>
                    <a:cubicBezTo>
                      <a:pt x="1090" y="231"/>
                      <a:pt x="1104" y="229"/>
                      <a:pt x="1118" y="227"/>
                    </a:cubicBezTo>
                    <a:cubicBezTo>
                      <a:pt x="1138" y="225"/>
                      <a:pt x="1159" y="223"/>
                      <a:pt x="1180" y="221"/>
                    </a:cubicBezTo>
                    <a:cubicBezTo>
                      <a:pt x="1199" y="219"/>
                      <a:pt x="1219" y="217"/>
                      <a:pt x="1239" y="215"/>
                    </a:cubicBezTo>
                    <a:cubicBezTo>
                      <a:pt x="1258" y="213"/>
                      <a:pt x="1280" y="214"/>
                      <a:pt x="1299" y="209"/>
                    </a:cubicBezTo>
                    <a:cubicBezTo>
                      <a:pt x="1301" y="208"/>
                      <a:pt x="1302" y="206"/>
                      <a:pt x="1302" y="204"/>
                    </a:cubicBezTo>
                    <a:cubicBezTo>
                      <a:pt x="1304" y="204"/>
                      <a:pt x="1305" y="202"/>
                      <a:pt x="1303" y="200"/>
                    </a:cubicBezTo>
                    <a:close/>
                    <a:moveTo>
                      <a:pt x="925" y="71"/>
                    </a:moveTo>
                    <a:cubicBezTo>
                      <a:pt x="919" y="71"/>
                      <a:pt x="914" y="71"/>
                      <a:pt x="909" y="71"/>
                    </a:cubicBezTo>
                    <a:cubicBezTo>
                      <a:pt x="908" y="66"/>
                      <a:pt x="907" y="60"/>
                      <a:pt x="906" y="55"/>
                    </a:cubicBezTo>
                    <a:cubicBezTo>
                      <a:pt x="905" y="49"/>
                      <a:pt x="905" y="43"/>
                      <a:pt x="904" y="37"/>
                    </a:cubicBezTo>
                    <a:cubicBezTo>
                      <a:pt x="910" y="39"/>
                      <a:pt x="916" y="41"/>
                      <a:pt x="922" y="43"/>
                    </a:cubicBezTo>
                    <a:cubicBezTo>
                      <a:pt x="920" y="52"/>
                      <a:pt x="920" y="63"/>
                      <a:pt x="925" y="71"/>
                    </a:cubicBezTo>
                    <a:close/>
                    <a:moveTo>
                      <a:pt x="900" y="35"/>
                    </a:moveTo>
                    <a:cubicBezTo>
                      <a:pt x="899" y="46"/>
                      <a:pt x="898" y="60"/>
                      <a:pt x="901" y="71"/>
                    </a:cubicBezTo>
                    <a:cubicBezTo>
                      <a:pt x="897" y="71"/>
                      <a:pt x="894" y="71"/>
                      <a:pt x="890" y="71"/>
                    </a:cubicBezTo>
                    <a:cubicBezTo>
                      <a:pt x="889" y="57"/>
                      <a:pt x="886" y="44"/>
                      <a:pt x="886" y="30"/>
                    </a:cubicBezTo>
                    <a:cubicBezTo>
                      <a:pt x="890" y="32"/>
                      <a:pt x="895" y="34"/>
                      <a:pt x="900" y="35"/>
                    </a:cubicBezTo>
                    <a:close/>
                    <a:moveTo>
                      <a:pt x="869" y="69"/>
                    </a:moveTo>
                    <a:cubicBezTo>
                      <a:pt x="873" y="61"/>
                      <a:pt x="872" y="51"/>
                      <a:pt x="872" y="42"/>
                    </a:cubicBezTo>
                    <a:cubicBezTo>
                      <a:pt x="872" y="36"/>
                      <a:pt x="871" y="30"/>
                      <a:pt x="870" y="25"/>
                    </a:cubicBezTo>
                    <a:cubicBezTo>
                      <a:pt x="870" y="25"/>
                      <a:pt x="870" y="25"/>
                      <a:pt x="870" y="25"/>
                    </a:cubicBezTo>
                    <a:cubicBezTo>
                      <a:pt x="874" y="26"/>
                      <a:pt x="877" y="27"/>
                      <a:pt x="880" y="28"/>
                    </a:cubicBezTo>
                    <a:cubicBezTo>
                      <a:pt x="879" y="42"/>
                      <a:pt x="878" y="57"/>
                      <a:pt x="882" y="71"/>
                    </a:cubicBezTo>
                    <a:cubicBezTo>
                      <a:pt x="878" y="71"/>
                      <a:pt x="873" y="70"/>
                      <a:pt x="869" y="70"/>
                    </a:cubicBezTo>
                    <a:cubicBezTo>
                      <a:pt x="869" y="70"/>
                      <a:pt x="869" y="70"/>
                      <a:pt x="869" y="69"/>
                    </a:cubicBezTo>
                    <a:close/>
                    <a:moveTo>
                      <a:pt x="388" y="45"/>
                    </a:moveTo>
                    <a:cubicBezTo>
                      <a:pt x="392" y="43"/>
                      <a:pt x="397" y="42"/>
                      <a:pt x="402" y="40"/>
                    </a:cubicBezTo>
                    <a:cubicBezTo>
                      <a:pt x="401" y="45"/>
                      <a:pt x="400" y="51"/>
                      <a:pt x="399" y="56"/>
                    </a:cubicBezTo>
                    <a:cubicBezTo>
                      <a:pt x="398" y="62"/>
                      <a:pt x="397" y="68"/>
                      <a:pt x="397" y="73"/>
                    </a:cubicBezTo>
                    <a:cubicBezTo>
                      <a:pt x="395" y="73"/>
                      <a:pt x="392" y="74"/>
                      <a:pt x="389" y="74"/>
                    </a:cubicBezTo>
                    <a:cubicBezTo>
                      <a:pt x="387" y="64"/>
                      <a:pt x="386" y="55"/>
                      <a:pt x="388" y="45"/>
                    </a:cubicBezTo>
                    <a:close/>
                    <a:moveTo>
                      <a:pt x="382" y="47"/>
                    </a:moveTo>
                    <a:cubicBezTo>
                      <a:pt x="380" y="56"/>
                      <a:pt x="379" y="65"/>
                      <a:pt x="381" y="74"/>
                    </a:cubicBezTo>
                    <a:cubicBezTo>
                      <a:pt x="377" y="74"/>
                      <a:pt x="373" y="74"/>
                      <a:pt x="368" y="74"/>
                    </a:cubicBezTo>
                    <a:cubicBezTo>
                      <a:pt x="369" y="66"/>
                      <a:pt x="369" y="59"/>
                      <a:pt x="368" y="51"/>
                    </a:cubicBezTo>
                    <a:cubicBezTo>
                      <a:pt x="373" y="49"/>
                      <a:pt x="377" y="48"/>
                      <a:pt x="382" y="47"/>
                    </a:cubicBezTo>
                    <a:close/>
                    <a:moveTo>
                      <a:pt x="363" y="52"/>
                    </a:moveTo>
                    <a:cubicBezTo>
                      <a:pt x="363" y="60"/>
                      <a:pt x="362" y="67"/>
                      <a:pt x="361" y="74"/>
                    </a:cubicBezTo>
                    <a:cubicBezTo>
                      <a:pt x="357" y="75"/>
                      <a:pt x="353" y="75"/>
                      <a:pt x="349" y="75"/>
                    </a:cubicBezTo>
                    <a:cubicBezTo>
                      <a:pt x="350" y="73"/>
                      <a:pt x="349" y="72"/>
                      <a:pt x="349" y="70"/>
                    </a:cubicBezTo>
                    <a:cubicBezTo>
                      <a:pt x="349" y="66"/>
                      <a:pt x="349" y="61"/>
                      <a:pt x="348" y="57"/>
                    </a:cubicBezTo>
                    <a:cubicBezTo>
                      <a:pt x="353" y="55"/>
                      <a:pt x="358" y="54"/>
                      <a:pt x="363" y="52"/>
                    </a:cubicBezTo>
                    <a:close/>
                    <a:moveTo>
                      <a:pt x="325" y="71"/>
                    </a:moveTo>
                    <a:cubicBezTo>
                      <a:pt x="325" y="68"/>
                      <a:pt x="325" y="66"/>
                      <a:pt x="325" y="63"/>
                    </a:cubicBezTo>
                    <a:cubicBezTo>
                      <a:pt x="331" y="61"/>
                      <a:pt x="337" y="60"/>
                      <a:pt x="343" y="58"/>
                    </a:cubicBezTo>
                    <a:cubicBezTo>
                      <a:pt x="343" y="62"/>
                      <a:pt x="343" y="66"/>
                      <a:pt x="342" y="70"/>
                    </a:cubicBezTo>
                    <a:cubicBezTo>
                      <a:pt x="342" y="72"/>
                      <a:pt x="342" y="73"/>
                      <a:pt x="342" y="75"/>
                    </a:cubicBezTo>
                    <a:cubicBezTo>
                      <a:pt x="336" y="75"/>
                      <a:pt x="330" y="75"/>
                      <a:pt x="325" y="76"/>
                    </a:cubicBezTo>
                    <a:cubicBezTo>
                      <a:pt x="325" y="74"/>
                      <a:pt x="325" y="72"/>
                      <a:pt x="325" y="71"/>
                    </a:cubicBezTo>
                    <a:close/>
                    <a:moveTo>
                      <a:pt x="320" y="64"/>
                    </a:moveTo>
                    <a:cubicBezTo>
                      <a:pt x="320" y="66"/>
                      <a:pt x="319" y="68"/>
                      <a:pt x="319" y="70"/>
                    </a:cubicBezTo>
                    <a:cubicBezTo>
                      <a:pt x="319" y="72"/>
                      <a:pt x="318" y="74"/>
                      <a:pt x="318" y="76"/>
                    </a:cubicBezTo>
                    <a:cubicBezTo>
                      <a:pt x="313" y="76"/>
                      <a:pt x="309" y="76"/>
                      <a:pt x="304" y="76"/>
                    </a:cubicBezTo>
                    <a:cubicBezTo>
                      <a:pt x="303" y="74"/>
                      <a:pt x="302" y="71"/>
                      <a:pt x="302" y="69"/>
                    </a:cubicBezTo>
                    <a:cubicBezTo>
                      <a:pt x="308" y="67"/>
                      <a:pt x="314" y="66"/>
                      <a:pt x="320" y="64"/>
                    </a:cubicBezTo>
                    <a:close/>
                    <a:moveTo>
                      <a:pt x="298" y="70"/>
                    </a:moveTo>
                    <a:cubicBezTo>
                      <a:pt x="298" y="72"/>
                      <a:pt x="298" y="74"/>
                      <a:pt x="299" y="76"/>
                    </a:cubicBezTo>
                    <a:cubicBezTo>
                      <a:pt x="286" y="77"/>
                      <a:pt x="274" y="77"/>
                      <a:pt x="261" y="78"/>
                    </a:cubicBezTo>
                    <a:cubicBezTo>
                      <a:pt x="273" y="75"/>
                      <a:pt x="286" y="72"/>
                      <a:pt x="298" y="70"/>
                    </a:cubicBezTo>
                    <a:close/>
                    <a:moveTo>
                      <a:pt x="1049" y="289"/>
                    </a:moveTo>
                    <a:cubicBezTo>
                      <a:pt x="1047" y="288"/>
                      <a:pt x="1045" y="289"/>
                      <a:pt x="1042" y="289"/>
                    </a:cubicBezTo>
                    <a:cubicBezTo>
                      <a:pt x="1039" y="289"/>
                      <a:pt x="1037" y="289"/>
                      <a:pt x="1034" y="289"/>
                    </a:cubicBezTo>
                    <a:cubicBezTo>
                      <a:pt x="1031" y="290"/>
                      <a:pt x="1031" y="296"/>
                      <a:pt x="1034" y="297"/>
                    </a:cubicBezTo>
                    <a:cubicBezTo>
                      <a:pt x="1037" y="297"/>
                      <a:pt x="1039" y="297"/>
                      <a:pt x="1042" y="297"/>
                    </a:cubicBezTo>
                    <a:cubicBezTo>
                      <a:pt x="1044" y="297"/>
                      <a:pt x="1046" y="297"/>
                      <a:pt x="1048" y="297"/>
                    </a:cubicBezTo>
                    <a:cubicBezTo>
                      <a:pt x="1048" y="297"/>
                      <a:pt x="1048" y="297"/>
                      <a:pt x="1048" y="297"/>
                    </a:cubicBezTo>
                    <a:cubicBezTo>
                      <a:pt x="1044" y="311"/>
                      <a:pt x="1025" y="308"/>
                      <a:pt x="1015" y="308"/>
                    </a:cubicBezTo>
                    <a:cubicBezTo>
                      <a:pt x="930" y="311"/>
                      <a:pt x="846" y="313"/>
                      <a:pt x="762" y="315"/>
                    </a:cubicBezTo>
                    <a:cubicBezTo>
                      <a:pt x="593" y="319"/>
                      <a:pt x="424" y="321"/>
                      <a:pt x="255" y="323"/>
                    </a:cubicBezTo>
                    <a:cubicBezTo>
                      <a:pt x="244" y="323"/>
                      <a:pt x="233" y="323"/>
                      <a:pt x="222" y="323"/>
                    </a:cubicBezTo>
                    <a:cubicBezTo>
                      <a:pt x="217" y="323"/>
                      <a:pt x="212" y="324"/>
                      <a:pt x="207" y="323"/>
                    </a:cubicBezTo>
                    <a:cubicBezTo>
                      <a:pt x="198" y="321"/>
                      <a:pt x="194" y="316"/>
                      <a:pt x="192" y="310"/>
                    </a:cubicBezTo>
                    <a:cubicBezTo>
                      <a:pt x="192" y="310"/>
                      <a:pt x="193" y="310"/>
                      <a:pt x="193" y="310"/>
                    </a:cubicBezTo>
                    <a:cubicBezTo>
                      <a:pt x="195" y="310"/>
                      <a:pt x="198" y="310"/>
                      <a:pt x="200" y="310"/>
                    </a:cubicBezTo>
                    <a:cubicBezTo>
                      <a:pt x="204" y="311"/>
                      <a:pt x="209" y="311"/>
                      <a:pt x="213" y="310"/>
                    </a:cubicBezTo>
                    <a:cubicBezTo>
                      <a:pt x="217" y="309"/>
                      <a:pt x="217" y="303"/>
                      <a:pt x="213" y="302"/>
                    </a:cubicBezTo>
                    <a:cubicBezTo>
                      <a:pt x="209" y="301"/>
                      <a:pt x="204" y="302"/>
                      <a:pt x="200" y="302"/>
                    </a:cubicBezTo>
                    <a:cubicBezTo>
                      <a:pt x="197" y="302"/>
                      <a:pt x="193" y="302"/>
                      <a:pt x="191" y="304"/>
                    </a:cubicBezTo>
                    <a:cubicBezTo>
                      <a:pt x="190" y="303"/>
                      <a:pt x="190" y="301"/>
                      <a:pt x="190" y="299"/>
                    </a:cubicBezTo>
                    <a:cubicBezTo>
                      <a:pt x="189" y="278"/>
                      <a:pt x="192" y="257"/>
                      <a:pt x="192" y="236"/>
                    </a:cubicBezTo>
                    <a:cubicBezTo>
                      <a:pt x="194" y="195"/>
                      <a:pt x="195" y="154"/>
                      <a:pt x="196" y="112"/>
                    </a:cubicBezTo>
                    <a:cubicBezTo>
                      <a:pt x="196" y="113"/>
                      <a:pt x="197" y="113"/>
                      <a:pt x="198" y="113"/>
                    </a:cubicBezTo>
                    <a:cubicBezTo>
                      <a:pt x="202" y="113"/>
                      <a:pt x="207" y="113"/>
                      <a:pt x="211" y="113"/>
                    </a:cubicBezTo>
                    <a:cubicBezTo>
                      <a:pt x="215" y="113"/>
                      <a:pt x="219" y="113"/>
                      <a:pt x="223" y="111"/>
                    </a:cubicBezTo>
                    <a:cubicBezTo>
                      <a:pt x="225" y="110"/>
                      <a:pt x="225" y="107"/>
                      <a:pt x="223" y="106"/>
                    </a:cubicBezTo>
                    <a:cubicBezTo>
                      <a:pt x="219" y="103"/>
                      <a:pt x="215" y="104"/>
                      <a:pt x="211" y="104"/>
                    </a:cubicBezTo>
                    <a:cubicBezTo>
                      <a:pt x="207" y="104"/>
                      <a:pt x="202" y="104"/>
                      <a:pt x="197" y="104"/>
                    </a:cubicBezTo>
                    <a:cubicBezTo>
                      <a:pt x="197" y="104"/>
                      <a:pt x="196" y="104"/>
                      <a:pt x="196" y="104"/>
                    </a:cubicBezTo>
                    <a:cubicBezTo>
                      <a:pt x="196" y="100"/>
                      <a:pt x="196" y="97"/>
                      <a:pt x="196" y="93"/>
                    </a:cubicBezTo>
                    <a:cubicBezTo>
                      <a:pt x="196" y="92"/>
                      <a:pt x="196" y="91"/>
                      <a:pt x="196" y="91"/>
                    </a:cubicBezTo>
                    <a:cubicBezTo>
                      <a:pt x="475" y="80"/>
                      <a:pt x="754" y="78"/>
                      <a:pt x="1033" y="85"/>
                    </a:cubicBezTo>
                    <a:cubicBezTo>
                      <a:pt x="1034" y="86"/>
                      <a:pt x="1035" y="87"/>
                      <a:pt x="1036" y="88"/>
                    </a:cubicBezTo>
                    <a:cubicBezTo>
                      <a:pt x="1038" y="88"/>
                      <a:pt x="1039" y="90"/>
                      <a:pt x="1040" y="92"/>
                    </a:cubicBezTo>
                    <a:cubicBezTo>
                      <a:pt x="1039" y="92"/>
                      <a:pt x="1037" y="91"/>
                      <a:pt x="1035" y="90"/>
                    </a:cubicBezTo>
                    <a:cubicBezTo>
                      <a:pt x="1031" y="89"/>
                      <a:pt x="1028" y="93"/>
                      <a:pt x="1032" y="96"/>
                    </a:cubicBezTo>
                    <a:cubicBezTo>
                      <a:pt x="1035" y="98"/>
                      <a:pt x="1039" y="99"/>
                      <a:pt x="1043" y="99"/>
                    </a:cubicBezTo>
                    <a:cubicBezTo>
                      <a:pt x="1046" y="113"/>
                      <a:pt x="1044" y="135"/>
                      <a:pt x="1044" y="142"/>
                    </a:cubicBezTo>
                    <a:cubicBezTo>
                      <a:pt x="1045" y="164"/>
                      <a:pt x="1045" y="185"/>
                      <a:pt x="1046" y="207"/>
                    </a:cubicBezTo>
                    <a:cubicBezTo>
                      <a:pt x="1047" y="227"/>
                      <a:pt x="1047" y="247"/>
                      <a:pt x="1048" y="266"/>
                    </a:cubicBezTo>
                    <a:cubicBezTo>
                      <a:pt x="1048" y="272"/>
                      <a:pt x="1050" y="281"/>
                      <a:pt x="1049" y="289"/>
                    </a:cubicBezTo>
                    <a:close/>
                    <a:moveTo>
                      <a:pt x="928" y="45"/>
                    </a:moveTo>
                    <a:cubicBezTo>
                      <a:pt x="934" y="48"/>
                      <a:pt x="940" y="50"/>
                      <a:pt x="946" y="52"/>
                    </a:cubicBezTo>
                    <a:cubicBezTo>
                      <a:pt x="946" y="56"/>
                      <a:pt x="946" y="59"/>
                      <a:pt x="946" y="62"/>
                    </a:cubicBezTo>
                    <a:cubicBezTo>
                      <a:pt x="947" y="66"/>
                      <a:pt x="946" y="69"/>
                      <a:pt x="947" y="72"/>
                    </a:cubicBezTo>
                    <a:cubicBezTo>
                      <a:pt x="942" y="72"/>
                      <a:pt x="937" y="72"/>
                      <a:pt x="932" y="71"/>
                    </a:cubicBezTo>
                    <a:cubicBezTo>
                      <a:pt x="931" y="66"/>
                      <a:pt x="929" y="62"/>
                      <a:pt x="928" y="57"/>
                    </a:cubicBezTo>
                    <a:cubicBezTo>
                      <a:pt x="927" y="53"/>
                      <a:pt x="927" y="49"/>
                      <a:pt x="928" y="45"/>
                    </a:cubicBezTo>
                    <a:close/>
                    <a:moveTo>
                      <a:pt x="952" y="62"/>
                    </a:moveTo>
                    <a:cubicBezTo>
                      <a:pt x="952" y="59"/>
                      <a:pt x="952" y="57"/>
                      <a:pt x="951" y="54"/>
                    </a:cubicBezTo>
                    <a:cubicBezTo>
                      <a:pt x="957" y="56"/>
                      <a:pt x="962" y="58"/>
                      <a:pt x="967" y="60"/>
                    </a:cubicBezTo>
                    <a:cubicBezTo>
                      <a:pt x="968" y="62"/>
                      <a:pt x="968" y="64"/>
                      <a:pt x="968" y="67"/>
                    </a:cubicBezTo>
                    <a:cubicBezTo>
                      <a:pt x="968" y="68"/>
                      <a:pt x="968" y="70"/>
                      <a:pt x="968" y="72"/>
                    </a:cubicBezTo>
                    <a:cubicBezTo>
                      <a:pt x="963" y="72"/>
                      <a:pt x="958" y="72"/>
                      <a:pt x="953" y="72"/>
                    </a:cubicBezTo>
                    <a:cubicBezTo>
                      <a:pt x="954" y="68"/>
                      <a:pt x="953" y="65"/>
                      <a:pt x="952" y="62"/>
                    </a:cubicBezTo>
                    <a:close/>
                    <a:moveTo>
                      <a:pt x="974" y="62"/>
                    </a:moveTo>
                    <a:cubicBezTo>
                      <a:pt x="984" y="66"/>
                      <a:pt x="994" y="69"/>
                      <a:pt x="1004" y="73"/>
                    </a:cubicBezTo>
                    <a:cubicBezTo>
                      <a:pt x="994" y="73"/>
                      <a:pt x="984" y="72"/>
                      <a:pt x="975" y="72"/>
                    </a:cubicBezTo>
                    <a:cubicBezTo>
                      <a:pt x="975" y="69"/>
                      <a:pt x="975" y="66"/>
                      <a:pt x="974" y="62"/>
                    </a:cubicBezTo>
                    <a:close/>
                    <a:moveTo>
                      <a:pt x="1239" y="203"/>
                    </a:moveTo>
                    <a:cubicBezTo>
                      <a:pt x="1218" y="205"/>
                      <a:pt x="1197" y="207"/>
                      <a:pt x="1176" y="209"/>
                    </a:cubicBezTo>
                    <a:cubicBezTo>
                      <a:pt x="1156" y="211"/>
                      <a:pt x="1135" y="213"/>
                      <a:pt x="1114" y="216"/>
                    </a:cubicBezTo>
                    <a:cubicBezTo>
                      <a:pt x="1098" y="218"/>
                      <a:pt x="1080" y="219"/>
                      <a:pt x="1064" y="225"/>
                    </a:cubicBezTo>
                    <a:cubicBezTo>
                      <a:pt x="1062" y="225"/>
                      <a:pt x="1061" y="225"/>
                      <a:pt x="1059" y="225"/>
                    </a:cubicBezTo>
                    <a:cubicBezTo>
                      <a:pt x="1059" y="220"/>
                      <a:pt x="1059" y="215"/>
                      <a:pt x="1059" y="210"/>
                    </a:cubicBezTo>
                    <a:cubicBezTo>
                      <a:pt x="1062" y="212"/>
                      <a:pt x="1065" y="213"/>
                      <a:pt x="1069" y="214"/>
                    </a:cubicBezTo>
                    <a:cubicBezTo>
                      <a:pt x="1073" y="214"/>
                      <a:pt x="1078" y="215"/>
                      <a:pt x="1081" y="212"/>
                    </a:cubicBezTo>
                    <a:cubicBezTo>
                      <a:pt x="1082" y="211"/>
                      <a:pt x="1082" y="210"/>
                      <a:pt x="1081" y="209"/>
                    </a:cubicBezTo>
                    <a:cubicBezTo>
                      <a:pt x="1078" y="206"/>
                      <a:pt x="1075" y="207"/>
                      <a:pt x="1071" y="206"/>
                    </a:cubicBezTo>
                    <a:cubicBezTo>
                      <a:pt x="1067" y="206"/>
                      <a:pt x="1062" y="205"/>
                      <a:pt x="1058" y="204"/>
                    </a:cubicBezTo>
                    <a:cubicBezTo>
                      <a:pt x="1058" y="199"/>
                      <a:pt x="1058" y="193"/>
                      <a:pt x="1058" y="188"/>
                    </a:cubicBezTo>
                    <a:cubicBezTo>
                      <a:pt x="1057" y="161"/>
                      <a:pt x="1056" y="135"/>
                      <a:pt x="1055" y="109"/>
                    </a:cubicBezTo>
                    <a:cubicBezTo>
                      <a:pt x="1055" y="97"/>
                      <a:pt x="1054" y="84"/>
                      <a:pt x="1044" y="78"/>
                    </a:cubicBezTo>
                    <a:cubicBezTo>
                      <a:pt x="1043" y="76"/>
                      <a:pt x="1042" y="75"/>
                      <a:pt x="1040" y="74"/>
                    </a:cubicBezTo>
                    <a:cubicBezTo>
                      <a:pt x="1012" y="64"/>
                      <a:pt x="983" y="53"/>
                      <a:pt x="955" y="43"/>
                    </a:cubicBezTo>
                    <a:cubicBezTo>
                      <a:pt x="957" y="43"/>
                      <a:pt x="959" y="43"/>
                      <a:pt x="962" y="44"/>
                    </a:cubicBezTo>
                    <a:cubicBezTo>
                      <a:pt x="965" y="44"/>
                      <a:pt x="969" y="46"/>
                      <a:pt x="972" y="44"/>
                    </a:cubicBezTo>
                    <a:cubicBezTo>
                      <a:pt x="974" y="44"/>
                      <a:pt x="974" y="42"/>
                      <a:pt x="973" y="40"/>
                    </a:cubicBezTo>
                    <a:cubicBezTo>
                      <a:pt x="972" y="36"/>
                      <a:pt x="966" y="36"/>
                      <a:pt x="962" y="35"/>
                    </a:cubicBezTo>
                    <a:cubicBezTo>
                      <a:pt x="957" y="35"/>
                      <a:pt x="953" y="36"/>
                      <a:pt x="949" y="39"/>
                    </a:cubicBezTo>
                    <a:cubicBezTo>
                      <a:pt x="949" y="40"/>
                      <a:pt x="949" y="40"/>
                      <a:pt x="949" y="41"/>
                    </a:cubicBezTo>
                    <a:cubicBezTo>
                      <a:pt x="937" y="37"/>
                      <a:pt x="926" y="32"/>
                      <a:pt x="914" y="28"/>
                    </a:cubicBezTo>
                    <a:cubicBezTo>
                      <a:pt x="1038" y="37"/>
                      <a:pt x="1162" y="32"/>
                      <a:pt x="1285" y="14"/>
                    </a:cubicBezTo>
                    <a:cubicBezTo>
                      <a:pt x="1273" y="33"/>
                      <a:pt x="1261" y="52"/>
                      <a:pt x="1249" y="71"/>
                    </a:cubicBezTo>
                    <a:cubicBezTo>
                      <a:pt x="1244" y="80"/>
                      <a:pt x="1238" y="89"/>
                      <a:pt x="1232" y="99"/>
                    </a:cubicBezTo>
                    <a:cubicBezTo>
                      <a:pt x="1228" y="105"/>
                      <a:pt x="1222" y="111"/>
                      <a:pt x="1222" y="119"/>
                    </a:cubicBezTo>
                    <a:cubicBezTo>
                      <a:pt x="1221" y="132"/>
                      <a:pt x="1240" y="145"/>
                      <a:pt x="1248" y="153"/>
                    </a:cubicBezTo>
                    <a:cubicBezTo>
                      <a:pt x="1257" y="164"/>
                      <a:pt x="1267" y="174"/>
                      <a:pt x="1276" y="184"/>
                    </a:cubicBezTo>
                    <a:cubicBezTo>
                      <a:pt x="1274" y="184"/>
                      <a:pt x="1272" y="185"/>
                      <a:pt x="1269" y="185"/>
                    </a:cubicBezTo>
                    <a:cubicBezTo>
                      <a:pt x="1266" y="186"/>
                      <a:pt x="1262" y="186"/>
                      <a:pt x="1258" y="186"/>
                    </a:cubicBezTo>
                    <a:cubicBezTo>
                      <a:pt x="1255" y="186"/>
                      <a:pt x="1255" y="190"/>
                      <a:pt x="1257" y="191"/>
                    </a:cubicBezTo>
                    <a:cubicBezTo>
                      <a:pt x="1261" y="192"/>
                      <a:pt x="1265" y="192"/>
                      <a:pt x="1270" y="192"/>
                    </a:cubicBezTo>
                    <a:cubicBezTo>
                      <a:pt x="1273" y="192"/>
                      <a:pt x="1278" y="192"/>
                      <a:pt x="1280" y="189"/>
                    </a:cubicBezTo>
                    <a:cubicBezTo>
                      <a:pt x="1281" y="189"/>
                      <a:pt x="1281" y="189"/>
                      <a:pt x="1281" y="189"/>
                    </a:cubicBezTo>
                    <a:cubicBezTo>
                      <a:pt x="1284" y="192"/>
                      <a:pt x="1288" y="196"/>
                      <a:pt x="1292" y="199"/>
                    </a:cubicBezTo>
                    <a:cubicBezTo>
                      <a:pt x="1274" y="198"/>
                      <a:pt x="1256" y="201"/>
                      <a:pt x="1239" y="203"/>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1" name="Freeform 93"/>
              <p:cNvSpPr/>
              <p:nvPr/>
            </p:nvSpPr>
            <p:spPr bwMode="auto">
              <a:xfrm>
                <a:off x="4583754" y="3442044"/>
                <a:ext cx="84343" cy="38883"/>
              </a:xfrm>
              <a:custGeom>
                <a:avLst/>
                <a:gdLst>
                  <a:gd name="T0" fmla="*/ 21 w 27"/>
                  <a:gd name="T1" fmla="*/ 1 h 11"/>
                  <a:gd name="T2" fmla="*/ 3 w 27"/>
                  <a:gd name="T3" fmla="*/ 0 h 11"/>
                  <a:gd name="T4" fmla="*/ 2 w 27"/>
                  <a:gd name="T5" fmla="*/ 5 h 11"/>
                  <a:gd name="T6" fmla="*/ 20 w 27"/>
                  <a:gd name="T7" fmla="*/ 9 h 11"/>
                  <a:gd name="T8" fmla="*/ 21 w 27"/>
                  <a:gd name="T9" fmla="*/ 1 h 11"/>
                </a:gdLst>
                <a:ahLst/>
                <a:cxnLst>
                  <a:cxn ang="0">
                    <a:pos x="T0" y="T1"/>
                  </a:cxn>
                  <a:cxn ang="0">
                    <a:pos x="T2" y="T3"/>
                  </a:cxn>
                  <a:cxn ang="0">
                    <a:pos x="T4" y="T5"/>
                  </a:cxn>
                  <a:cxn ang="0">
                    <a:pos x="T6" y="T7"/>
                  </a:cxn>
                  <a:cxn ang="0">
                    <a:pos x="T8" y="T9"/>
                  </a:cxn>
                </a:cxnLst>
                <a:rect l="0" t="0" r="r" b="b"/>
                <a:pathLst>
                  <a:path w="27" h="11">
                    <a:moveTo>
                      <a:pt x="21" y="1"/>
                    </a:moveTo>
                    <a:cubicBezTo>
                      <a:pt x="15" y="0"/>
                      <a:pt x="9" y="0"/>
                      <a:pt x="3" y="0"/>
                    </a:cubicBezTo>
                    <a:cubicBezTo>
                      <a:pt x="0" y="0"/>
                      <a:pt x="0" y="4"/>
                      <a:pt x="2" y="5"/>
                    </a:cubicBezTo>
                    <a:cubicBezTo>
                      <a:pt x="8" y="6"/>
                      <a:pt x="14" y="8"/>
                      <a:pt x="20" y="9"/>
                    </a:cubicBezTo>
                    <a:cubicBezTo>
                      <a:pt x="26" y="11"/>
                      <a:pt x="27" y="1"/>
                      <a:pt x="2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94"/>
              <p:cNvSpPr/>
              <p:nvPr/>
            </p:nvSpPr>
            <p:spPr bwMode="auto">
              <a:xfrm>
                <a:off x="4712611" y="3439451"/>
                <a:ext cx="117143" cy="33698"/>
              </a:xfrm>
              <a:custGeom>
                <a:avLst/>
                <a:gdLst>
                  <a:gd name="T0" fmla="*/ 32 w 37"/>
                  <a:gd name="T1" fmla="*/ 2 h 10"/>
                  <a:gd name="T2" fmla="*/ 4 w 37"/>
                  <a:gd name="T3" fmla="*/ 0 h 10"/>
                  <a:gd name="T4" fmla="*/ 4 w 37"/>
                  <a:gd name="T5" fmla="*/ 6 h 10"/>
                  <a:gd name="T6" fmla="*/ 31 w 37"/>
                  <a:gd name="T7" fmla="*/ 10 h 10"/>
                  <a:gd name="T8" fmla="*/ 32 w 37"/>
                  <a:gd name="T9" fmla="*/ 2 h 10"/>
                </a:gdLst>
                <a:ahLst/>
                <a:cxnLst>
                  <a:cxn ang="0">
                    <a:pos x="T0" y="T1"/>
                  </a:cxn>
                  <a:cxn ang="0">
                    <a:pos x="T2" y="T3"/>
                  </a:cxn>
                  <a:cxn ang="0">
                    <a:pos x="T4" y="T5"/>
                  </a:cxn>
                  <a:cxn ang="0">
                    <a:pos x="T6" y="T7"/>
                  </a:cxn>
                  <a:cxn ang="0">
                    <a:pos x="T8" y="T9"/>
                  </a:cxn>
                </a:cxnLst>
                <a:rect l="0" t="0" r="r" b="b"/>
                <a:pathLst>
                  <a:path w="37" h="10">
                    <a:moveTo>
                      <a:pt x="32" y="2"/>
                    </a:moveTo>
                    <a:cubicBezTo>
                      <a:pt x="23" y="0"/>
                      <a:pt x="14" y="0"/>
                      <a:pt x="4" y="0"/>
                    </a:cubicBezTo>
                    <a:cubicBezTo>
                      <a:pt x="1" y="0"/>
                      <a:pt x="0" y="5"/>
                      <a:pt x="4" y="6"/>
                    </a:cubicBezTo>
                    <a:cubicBezTo>
                      <a:pt x="13" y="8"/>
                      <a:pt x="22" y="10"/>
                      <a:pt x="31" y="10"/>
                    </a:cubicBezTo>
                    <a:cubicBezTo>
                      <a:pt x="36" y="10"/>
                      <a:pt x="37" y="2"/>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5"/>
              <p:cNvSpPr/>
              <p:nvPr/>
            </p:nvSpPr>
            <p:spPr bwMode="auto">
              <a:xfrm>
                <a:off x="4888327" y="3439451"/>
                <a:ext cx="96058" cy="38883"/>
              </a:xfrm>
              <a:custGeom>
                <a:avLst/>
                <a:gdLst>
                  <a:gd name="T0" fmla="*/ 28 w 30"/>
                  <a:gd name="T1" fmla="*/ 3 h 11"/>
                  <a:gd name="T2" fmla="*/ 17 w 30"/>
                  <a:gd name="T3" fmla="*/ 1 h 11"/>
                  <a:gd name="T4" fmla="*/ 4 w 30"/>
                  <a:gd name="T5" fmla="*/ 3 h 11"/>
                  <a:gd name="T6" fmla="*/ 4 w 30"/>
                  <a:gd name="T7" fmla="*/ 9 h 11"/>
                  <a:gd name="T8" fmla="*/ 17 w 30"/>
                  <a:gd name="T9" fmla="*/ 10 h 11"/>
                  <a:gd name="T10" fmla="*/ 28 w 30"/>
                  <a:gd name="T11" fmla="*/ 9 h 11"/>
                  <a:gd name="T12" fmla="*/ 28 w 30"/>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8" y="3"/>
                    </a:moveTo>
                    <a:cubicBezTo>
                      <a:pt x="25" y="0"/>
                      <a:pt x="21" y="1"/>
                      <a:pt x="17" y="1"/>
                    </a:cubicBezTo>
                    <a:cubicBezTo>
                      <a:pt x="13" y="2"/>
                      <a:pt x="8" y="2"/>
                      <a:pt x="4" y="3"/>
                    </a:cubicBezTo>
                    <a:cubicBezTo>
                      <a:pt x="0" y="3"/>
                      <a:pt x="0" y="8"/>
                      <a:pt x="4" y="9"/>
                    </a:cubicBezTo>
                    <a:cubicBezTo>
                      <a:pt x="8" y="9"/>
                      <a:pt x="13" y="10"/>
                      <a:pt x="17" y="10"/>
                    </a:cubicBezTo>
                    <a:cubicBezTo>
                      <a:pt x="21" y="11"/>
                      <a:pt x="25" y="11"/>
                      <a:pt x="28" y="9"/>
                    </a:cubicBezTo>
                    <a:cubicBezTo>
                      <a:pt x="30" y="7"/>
                      <a:pt x="30" y="4"/>
                      <a:pt x="28"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6"/>
              <p:cNvSpPr/>
              <p:nvPr/>
            </p:nvSpPr>
            <p:spPr bwMode="auto">
              <a:xfrm>
                <a:off x="5169471" y="3734953"/>
                <a:ext cx="124173" cy="49251"/>
              </a:xfrm>
              <a:custGeom>
                <a:avLst/>
                <a:gdLst>
                  <a:gd name="T0" fmla="*/ 36 w 39"/>
                  <a:gd name="T1" fmla="*/ 2 h 14"/>
                  <a:gd name="T2" fmla="*/ 22 w 39"/>
                  <a:gd name="T3" fmla="*/ 1 h 14"/>
                  <a:gd name="T4" fmla="*/ 6 w 39"/>
                  <a:gd name="T5" fmla="*/ 2 h 14"/>
                  <a:gd name="T6" fmla="*/ 5 w 39"/>
                  <a:gd name="T7" fmla="*/ 11 h 14"/>
                  <a:gd name="T8" fmla="*/ 37 w 39"/>
                  <a:gd name="T9" fmla="*/ 7 h 14"/>
                  <a:gd name="T10" fmla="*/ 36 w 39"/>
                  <a:gd name="T11" fmla="*/ 2 h 14"/>
                </a:gdLst>
                <a:ahLst/>
                <a:cxnLst>
                  <a:cxn ang="0">
                    <a:pos x="T0" y="T1"/>
                  </a:cxn>
                  <a:cxn ang="0">
                    <a:pos x="T2" y="T3"/>
                  </a:cxn>
                  <a:cxn ang="0">
                    <a:pos x="T4" y="T5"/>
                  </a:cxn>
                  <a:cxn ang="0">
                    <a:pos x="T6" y="T7"/>
                  </a:cxn>
                  <a:cxn ang="0">
                    <a:pos x="T8" y="T9"/>
                  </a:cxn>
                  <a:cxn ang="0">
                    <a:pos x="T10" y="T11"/>
                  </a:cxn>
                </a:cxnLst>
                <a:rect l="0" t="0" r="r" b="b"/>
                <a:pathLst>
                  <a:path w="39" h="14">
                    <a:moveTo>
                      <a:pt x="36" y="2"/>
                    </a:moveTo>
                    <a:cubicBezTo>
                      <a:pt x="31" y="0"/>
                      <a:pt x="27" y="1"/>
                      <a:pt x="22" y="1"/>
                    </a:cubicBezTo>
                    <a:cubicBezTo>
                      <a:pt x="17" y="2"/>
                      <a:pt x="11" y="2"/>
                      <a:pt x="6" y="2"/>
                    </a:cubicBezTo>
                    <a:cubicBezTo>
                      <a:pt x="2" y="2"/>
                      <a:pt x="0" y="10"/>
                      <a:pt x="5" y="11"/>
                    </a:cubicBezTo>
                    <a:cubicBezTo>
                      <a:pt x="15" y="12"/>
                      <a:pt x="28" y="14"/>
                      <a:pt x="37" y="7"/>
                    </a:cubicBezTo>
                    <a:cubicBezTo>
                      <a:pt x="39" y="5"/>
                      <a:pt x="38" y="3"/>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7"/>
              <p:cNvSpPr/>
              <p:nvPr/>
            </p:nvSpPr>
            <p:spPr bwMode="auto">
              <a:xfrm>
                <a:off x="5373299" y="3721993"/>
                <a:ext cx="119487" cy="49251"/>
              </a:xfrm>
              <a:custGeom>
                <a:avLst/>
                <a:gdLst>
                  <a:gd name="T0" fmla="*/ 34 w 38"/>
                  <a:gd name="T1" fmla="*/ 3 h 14"/>
                  <a:gd name="T2" fmla="*/ 4 w 38"/>
                  <a:gd name="T3" fmla="*/ 4 h 14"/>
                  <a:gd name="T4" fmla="*/ 4 w 38"/>
                  <a:gd name="T5" fmla="*/ 11 h 14"/>
                  <a:gd name="T6" fmla="*/ 34 w 38"/>
                  <a:gd name="T7" fmla="*/ 11 h 14"/>
                  <a:gd name="T8" fmla="*/ 34 w 38"/>
                  <a:gd name="T9" fmla="*/ 3 h 14"/>
                </a:gdLst>
                <a:ahLst/>
                <a:cxnLst>
                  <a:cxn ang="0">
                    <a:pos x="T0" y="T1"/>
                  </a:cxn>
                  <a:cxn ang="0">
                    <a:pos x="T2" y="T3"/>
                  </a:cxn>
                  <a:cxn ang="0">
                    <a:pos x="T4" y="T5"/>
                  </a:cxn>
                  <a:cxn ang="0">
                    <a:pos x="T6" y="T7"/>
                  </a:cxn>
                  <a:cxn ang="0">
                    <a:pos x="T8" y="T9"/>
                  </a:cxn>
                </a:cxnLst>
                <a:rect l="0" t="0" r="r" b="b"/>
                <a:pathLst>
                  <a:path w="38" h="14">
                    <a:moveTo>
                      <a:pt x="34" y="3"/>
                    </a:moveTo>
                    <a:cubicBezTo>
                      <a:pt x="26" y="0"/>
                      <a:pt x="14" y="3"/>
                      <a:pt x="4" y="4"/>
                    </a:cubicBezTo>
                    <a:cubicBezTo>
                      <a:pt x="0" y="4"/>
                      <a:pt x="0" y="10"/>
                      <a:pt x="4" y="11"/>
                    </a:cubicBezTo>
                    <a:cubicBezTo>
                      <a:pt x="14" y="11"/>
                      <a:pt x="26" y="14"/>
                      <a:pt x="34" y="11"/>
                    </a:cubicBezTo>
                    <a:cubicBezTo>
                      <a:pt x="38" y="10"/>
                      <a:pt x="38"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98"/>
              <p:cNvSpPr/>
              <p:nvPr/>
            </p:nvSpPr>
            <p:spPr bwMode="auto">
              <a:xfrm>
                <a:off x="5567758" y="3724584"/>
                <a:ext cx="107772" cy="38883"/>
              </a:xfrm>
              <a:custGeom>
                <a:avLst/>
                <a:gdLst>
                  <a:gd name="T0" fmla="*/ 30 w 34"/>
                  <a:gd name="T1" fmla="*/ 1 h 11"/>
                  <a:gd name="T2" fmla="*/ 16 w 34"/>
                  <a:gd name="T3" fmla="*/ 2 h 11"/>
                  <a:gd name="T4" fmla="*/ 2 w 34"/>
                  <a:gd name="T5" fmla="*/ 4 h 11"/>
                  <a:gd name="T6" fmla="*/ 1 w 34"/>
                  <a:gd name="T7" fmla="*/ 8 h 11"/>
                  <a:gd name="T8" fmla="*/ 17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1" y="2"/>
                      <a:pt x="16" y="2"/>
                    </a:cubicBezTo>
                    <a:cubicBezTo>
                      <a:pt x="11" y="2"/>
                      <a:pt x="6" y="2"/>
                      <a:pt x="2" y="4"/>
                    </a:cubicBezTo>
                    <a:cubicBezTo>
                      <a:pt x="0" y="5"/>
                      <a:pt x="0" y="7"/>
                      <a:pt x="1" y="8"/>
                    </a:cubicBezTo>
                    <a:cubicBezTo>
                      <a:pt x="6" y="11"/>
                      <a:pt x="12" y="11"/>
                      <a:pt x="17" y="11"/>
                    </a:cubicBezTo>
                    <a:cubicBezTo>
                      <a:pt x="22" y="11"/>
                      <a:pt x="28" y="11"/>
                      <a:pt x="32" y="7"/>
                    </a:cubicBezTo>
                    <a:cubicBezTo>
                      <a:pt x="34"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9"/>
              <p:cNvSpPr/>
              <p:nvPr/>
            </p:nvSpPr>
            <p:spPr bwMode="auto">
              <a:xfrm>
                <a:off x="5720043" y="3729769"/>
                <a:ext cx="107772" cy="33698"/>
              </a:xfrm>
              <a:custGeom>
                <a:avLst/>
                <a:gdLst>
                  <a:gd name="T0" fmla="*/ 28 w 34"/>
                  <a:gd name="T1" fmla="*/ 0 h 10"/>
                  <a:gd name="T2" fmla="*/ 3 w 34"/>
                  <a:gd name="T3" fmla="*/ 3 h 10"/>
                  <a:gd name="T4" fmla="*/ 3 w 34"/>
                  <a:gd name="T5" fmla="*/ 8 h 10"/>
                  <a:gd name="T6" fmla="*/ 28 w 34"/>
                  <a:gd name="T7" fmla="*/ 10 h 10"/>
                  <a:gd name="T8" fmla="*/ 28 w 34"/>
                  <a:gd name="T9" fmla="*/ 0 h 10"/>
                </a:gdLst>
                <a:ahLst/>
                <a:cxnLst>
                  <a:cxn ang="0">
                    <a:pos x="T0" y="T1"/>
                  </a:cxn>
                  <a:cxn ang="0">
                    <a:pos x="T2" y="T3"/>
                  </a:cxn>
                  <a:cxn ang="0">
                    <a:pos x="T4" y="T5"/>
                  </a:cxn>
                  <a:cxn ang="0">
                    <a:pos x="T6" y="T7"/>
                  </a:cxn>
                  <a:cxn ang="0">
                    <a:pos x="T8" y="T9"/>
                  </a:cxn>
                </a:cxnLst>
                <a:rect l="0" t="0" r="r" b="b"/>
                <a:pathLst>
                  <a:path w="34" h="10">
                    <a:moveTo>
                      <a:pt x="28" y="0"/>
                    </a:moveTo>
                    <a:cubicBezTo>
                      <a:pt x="20" y="0"/>
                      <a:pt x="12" y="2"/>
                      <a:pt x="3" y="3"/>
                    </a:cubicBezTo>
                    <a:cubicBezTo>
                      <a:pt x="0" y="3"/>
                      <a:pt x="0" y="7"/>
                      <a:pt x="3" y="8"/>
                    </a:cubicBezTo>
                    <a:cubicBezTo>
                      <a:pt x="12" y="9"/>
                      <a:pt x="20" y="10"/>
                      <a:pt x="28" y="10"/>
                    </a:cubicBezTo>
                    <a:cubicBezTo>
                      <a:pt x="34" y="10"/>
                      <a:pt x="34" y="1"/>
                      <a:pt x="28"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00"/>
              <p:cNvSpPr/>
              <p:nvPr/>
            </p:nvSpPr>
            <p:spPr bwMode="auto">
              <a:xfrm>
                <a:off x="5893415" y="3719400"/>
                <a:ext cx="110115" cy="44067"/>
              </a:xfrm>
              <a:custGeom>
                <a:avLst/>
                <a:gdLst>
                  <a:gd name="T0" fmla="*/ 32 w 35"/>
                  <a:gd name="T1" fmla="*/ 1 h 13"/>
                  <a:gd name="T2" fmla="*/ 19 w 35"/>
                  <a:gd name="T3" fmla="*/ 2 h 13"/>
                  <a:gd name="T4" fmla="*/ 4 w 35"/>
                  <a:gd name="T5" fmla="*/ 3 h 13"/>
                  <a:gd name="T6" fmla="*/ 3 w 35"/>
                  <a:gd name="T7" fmla="*/ 8 h 13"/>
                  <a:gd name="T8" fmla="*/ 33 w 35"/>
                  <a:gd name="T9" fmla="*/ 7 h 13"/>
                  <a:gd name="T10" fmla="*/ 32 w 35"/>
                  <a:gd name="T11" fmla="*/ 1 h 13"/>
                </a:gdLst>
                <a:ahLst/>
                <a:cxnLst>
                  <a:cxn ang="0">
                    <a:pos x="T0" y="T1"/>
                  </a:cxn>
                  <a:cxn ang="0">
                    <a:pos x="T2" y="T3"/>
                  </a:cxn>
                  <a:cxn ang="0">
                    <a:pos x="T4" y="T5"/>
                  </a:cxn>
                  <a:cxn ang="0">
                    <a:pos x="T6" y="T7"/>
                  </a:cxn>
                  <a:cxn ang="0">
                    <a:pos x="T8" y="T9"/>
                  </a:cxn>
                  <a:cxn ang="0">
                    <a:pos x="T10" y="T11"/>
                  </a:cxn>
                </a:cxnLst>
                <a:rect l="0" t="0" r="r" b="b"/>
                <a:pathLst>
                  <a:path w="35" h="13">
                    <a:moveTo>
                      <a:pt x="32" y="1"/>
                    </a:moveTo>
                    <a:cubicBezTo>
                      <a:pt x="28" y="0"/>
                      <a:pt x="23" y="2"/>
                      <a:pt x="19" y="2"/>
                    </a:cubicBezTo>
                    <a:cubicBezTo>
                      <a:pt x="14" y="3"/>
                      <a:pt x="9" y="3"/>
                      <a:pt x="4" y="3"/>
                    </a:cubicBezTo>
                    <a:cubicBezTo>
                      <a:pt x="1" y="3"/>
                      <a:pt x="0" y="8"/>
                      <a:pt x="3" y="8"/>
                    </a:cubicBezTo>
                    <a:cubicBezTo>
                      <a:pt x="12" y="10"/>
                      <a:pt x="26" y="13"/>
                      <a:pt x="33" y="7"/>
                    </a:cubicBezTo>
                    <a:cubicBezTo>
                      <a:pt x="35" y="5"/>
                      <a:pt x="34"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01"/>
              <p:cNvSpPr/>
              <p:nvPr/>
            </p:nvSpPr>
            <p:spPr bwMode="auto">
              <a:xfrm>
                <a:off x="6073817" y="3721993"/>
                <a:ext cx="121829" cy="51843"/>
              </a:xfrm>
              <a:custGeom>
                <a:avLst/>
                <a:gdLst>
                  <a:gd name="T0" fmla="*/ 32 w 39"/>
                  <a:gd name="T1" fmla="*/ 0 h 15"/>
                  <a:gd name="T2" fmla="*/ 5 w 39"/>
                  <a:gd name="T3" fmla="*/ 2 h 15"/>
                  <a:gd name="T4" fmla="*/ 3 w 39"/>
                  <a:gd name="T5" fmla="*/ 7 h 15"/>
                  <a:gd name="T6" fmla="*/ 35 w 39"/>
                  <a:gd name="T7" fmla="*/ 7 h 15"/>
                  <a:gd name="T8" fmla="*/ 32 w 39"/>
                  <a:gd name="T9" fmla="*/ 0 h 15"/>
                </a:gdLst>
                <a:ahLst/>
                <a:cxnLst>
                  <a:cxn ang="0">
                    <a:pos x="T0" y="T1"/>
                  </a:cxn>
                  <a:cxn ang="0">
                    <a:pos x="T2" y="T3"/>
                  </a:cxn>
                  <a:cxn ang="0">
                    <a:pos x="T4" y="T5"/>
                  </a:cxn>
                  <a:cxn ang="0">
                    <a:pos x="T6" y="T7"/>
                  </a:cxn>
                  <a:cxn ang="0">
                    <a:pos x="T8" y="T9"/>
                  </a:cxn>
                </a:cxnLst>
                <a:rect l="0" t="0" r="r" b="b"/>
                <a:pathLst>
                  <a:path w="39" h="15">
                    <a:moveTo>
                      <a:pt x="32" y="0"/>
                    </a:moveTo>
                    <a:cubicBezTo>
                      <a:pt x="23" y="2"/>
                      <a:pt x="14" y="4"/>
                      <a:pt x="5" y="2"/>
                    </a:cubicBezTo>
                    <a:cubicBezTo>
                      <a:pt x="2" y="1"/>
                      <a:pt x="0" y="5"/>
                      <a:pt x="3" y="7"/>
                    </a:cubicBezTo>
                    <a:cubicBezTo>
                      <a:pt x="13" y="12"/>
                      <a:pt x="26" y="15"/>
                      <a:pt x="35" y="7"/>
                    </a:cubicBezTo>
                    <a:cubicBezTo>
                      <a:pt x="39" y="5"/>
                      <a:pt x="37" y="0"/>
                      <a:pt x="32"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02"/>
              <p:cNvSpPr/>
              <p:nvPr/>
            </p:nvSpPr>
            <p:spPr bwMode="auto">
              <a:xfrm>
                <a:off x="6261246" y="3711625"/>
                <a:ext cx="126515" cy="44067"/>
              </a:xfrm>
              <a:custGeom>
                <a:avLst/>
                <a:gdLst>
                  <a:gd name="T0" fmla="*/ 34 w 40"/>
                  <a:gd name="T1" fmla="*/ 1 h 13"/>
                  <a:gd name="T2" fmla="*/ 19 w 40"/>
                  <a:gd name="T3" fmla="*/ 1 h 13"/>
                  <a:gd name="T4" fmla="*/ 5 w 40"/>
                  <a:gd name="T5" fmla="*/ 1 h 13"/>
                  <a:gd name="T6" fmla="*/ 4 w 40"/>
                  <a:gd name="T7" fmla="*/ 7 h 13"/>
                  <a:gd name="T8" fmla="*/ 35 w 40"/>
                  <a:gd name="T9" fmla="*/ 10 h 13"/>
                  <a:gd name="T10" fmla="*/ 34 w 40"/>
                  <a:gd name="T11" fmla="*/ 1 h 13"/>
                </a:gdLst>
                <a:ahLst/>
                <a:cxnLst>
                  <a:cxn ang="0">
                    <a:pos x="T0" y="T1"/>
                  </a:cxn>
                  <a:cxn ang="0">
                    <a:pos x="T2" y="T3"/>
                  </a:cxn>
                  <a:cxn ang="0">
                    <a:pos x="T4" y="T5"/>
                  </a:cxn>
                  <a:cxn ang="0">
                    <a:pos x="T6" y="T7"/>
                  </a:cxn>
                  <a:cxn ang="0">
                    <a:pos x="T8" y="T9"/>
                  </a:cxn>
                  <a:cxn ang="0">
                    <a:pos x="T10" y="T11"/>
                  </a:cxn>
                </a:cxnLst>
                <a:rect l="0" t="0" r="r" b="b"/>
                <a:pathLst>
                  <a:path w="40" h="13">
                    <a:moveTo>
                      <a:pt x="34" y="1"/>
                    </a:moveTo>
                    <a:cubicBezTo>
                      <a:pt x="29" y="1"/>
                      <a:pt x="24" y="1"/>
                      <a:pt x="19" y="1"/>
                    </a:cubicBezTo>
                    <a:cubicBezTo>
                      <a:pt x="14" y="1"/>
                      <a:pt x="10" y="1"/>
                      <a:pt x="5" y="1"/>
                    </a:cubicBezTo>
                    <a:cubicBezTo>
                      <a:pt x="1" y="0"/>
                      <a:pt x="0" y="6"/>
                      <a:pt x="4" y="7"/>
                    </a:cubicBezTo>
                    <a:cubicBezTo>
                      <a:pt x="13" y="10"/>
                      <a:pt x="26" y="13"/>
                      <a:pt x="35" y="10"/>
                    </a:cubicBezTo>
                    <a:cubicBezTo>
                      <a:pt x="40" y="8"/>
                      <a:pt x="39" y="2"/>
                      <a:pt x="34"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3"/>
              <p:cNvSpPr/>
              <p:nvPr/>
            </p:nvSpPr>
            <p:spPr bwMode="auto">
              <a:xfrm>
                <a:off x="6448675" y="3706440"/>
                <a:ext cx="126515" cy="46658"/>
              </a:xfrm>
              <a:custGeom>
                <a:avLst/>
                <a:gdLst>
                  <a:gd name="T0" fmla="*/ 36 w 40"/>
                  <a:gd name="T1" fmla="*/ 3 h 13"/>
                  <a:gd name="T2" fmla="*/ 4 w 40"/>
                  <a:gd name="T3" fmla="*/ 4 h 13"/>
                  <a:gd name="T4" fmla="*/ 4 w 40"/>
                  <a:gd name="T5" fmla="*/ 10 h 13"/>
                  <a:gd name="T6" fmla="*/ 36 w 40"/>
                  <a:gd name="T7" fmla="*/ 11 h 13"/>
                  <a:gd name="T8" fmla="*/ 36 w 40"/>
                  <a:gd name="T9" fmla="*/ 3 h 13"/>
                </a:gdLst>
                <a:ahLst/>
                <a:cxnLst>
                  <a:cxn ang="0">
                    <a:pos x="T0" y="T1"/>
                  </a:cxn>
                  <a:cxn ang="0">
                    <a:pos x="T2" y="T3"/>
                  </a:cxn>
                  <a:cxn ang="0">
                    <a:pos x="T4" y="T5"/>
                  </a:cxn>
                  <a:cxn ang="0">
                    <a:pos x="T6" y="T7"/>
                  </a:cxn>
                  <a:cxn ang="0">
                    <a:pos x="T8" y="T9"/>
                  </a:cxn>
                </a:cxnLst>
                <a:rect l="0" t="0" r="r" b="b"/>
                <a:pathLst>
                  <a:path w="40" h="13">
                    <a:moveTo>
                      <a:pt x="36" y="3"/>
                    </a:moveTo>
                    <a:cubicBezTo>
                      <a:pt x="26" y="0"/>
                      <a:pt x="14" y="2"/>
                      <a:pt x="4" y="4"/>
                    </a:cubicBezTo>
                    <a:cubicBezTo>
                      <a:pt x="0" y="4"/>
                      <a:pt x="0" y="9"/>
                      <a:pt x="4" y="10"/>
                    </a:cubicBezTo>
                    <a:cubicBezTo>
                      <a:pt x="14" y="11"/>
                      <a:pt x="26" y="13"/>
                      <a:pt x="36" y="11"/>
                    </a:cubicBezTo>
                    <a:cubicBezTo>
                      <a:pt x="40" y="10"/>
                      <a:pt x="40" y="4"/>
                      <a:pt x="36"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4"/>
              <p:cNvSpPr/>
              <p:nvPr/>
            </p:nvSpPr>
            <p:spPr bwMode="auto">
              <a:xfrm>
                <a:off x="6643132" y="3711625"/>
                <a:ext cx="121829" cy="38883"/>
              </a:xfrm>
              <a:custGeom>
                <a:avLst/>
                <a:gdLst>
                  <a:gd name="T0" fmla="*/ 34 w 38"/>
                  <a:gd name="T1" fmla="*/ 2 h 11"/>
                  <a:gd name="T2" fmla="*/ 20 w 38"/>
                  <a:gd name="T3" fmla="*/ 1 h 11"/>
                  <a:gd name="T4" fmla="*/ 4 w 38"/>
                  <a:gd name="T5" fmla="*/ 2 h 11"/>
                  <a:gd name="T6" fmla="*/ 4 w 38"/>
                  <a:gd name="T7" fmla="*/ 9 h 11"/>
                  <a:gd name="T8" fmla="*/ 20 w 38"/>
                  <a:gd name="T9" fmla="*/ 10 h 11"/>
                  <a:gd name="T10" fmla="*/ 34 w 38"/>
                  <a:gd name="T11" fmla="*/ 10 h 11"/>
                  <a:gd name="T12" fmla="*/ 34 w 38"/>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8" h="11">
                    <a:moveTo>
                      <a:pt x="34" y="2"/>
                    </a:moveTo>
                    <a:cubicBezTo>
                      <a:pt x="30" y="0"/>
                      <a:pt x="24" y="1"/>
                      <a:pt x="20" y="1"/>
                    </a:cubicBezTo>
                    <a:cubicBezTo>
                      <a:pt x="15" y="2"/>
                      <a:pt x="9" y="2"/>
                      <a:pt x="4" y="2"/>
                    </a:cubicBezTo>
                    <a:cubicBezTo>
                      <a:pt x="0" y="3"/>
                      <a:pt x="0" y="9"/>
                      <a:pt x="4" y="9"/>
                    </a:cubicBezTo>
                    <a:cubicBezTo>
                      <a:pt x="9" y="9"/>
                      <a:pt x="15" y="10"/>
                      <a:pt x="20" y="10"/>
                    </a:cubicBezTo>
                    <a:cubicBezTo>
                      <a:pt x="24" y="10"/>
                      <a:pt x="30" y="11"/>
                      <a:pt x="34" y="10"/>
                    </a:cubicBezTo>
                    <a:cubicBezTo>
                      <a:pt x="38" y="8"/>
                      <a:pt x="38" y="3"/>
                      <a:pt x="34"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5"/>
              <p:cNvSpPr/>
              <p:nvPr/>
            </p:nvSpPr>
            <p:spPr bwMode="auto">
              <a:xfrm>
                <a:off x="6828219" y="3711625"/>
                <a:ext cx="93715" cy="44067"/>
              </a:xfrm>
              <a:custGeom>
                <a:avLst/>
                <a:gdLst>
                  <a:gd name="T0" fmla="*/ 27 w 30"/>
                  <a:gd name="T1" fmla="*/ 3 h 13"/>
                  <a:gd name="T2" fmla="*/ 17 w 30"/>
                  <a:gd name="T3" fmla="*/ 2 h 13"/>
                  <a:gd name="T4" fmla="*/ 5 w 30"/>
                  <a:gd name="T5" fmla="*/ 1 h 13"/>
                  <a:gd name="T6" fmla="*/ 3 w 30"/>
                  <a:gd name="T7" fmla="*/ 7 h 13"/>
                  <a:gd name="T8" fmla="*/ 28 w 30"/>
                  <a:gd name="T9" fmla="*/ 8 h 13"/>
                  <a:gd name="T10" fmla="*/ 27 w 30"/>
                  <a:gd name="T11" fmla="*/ 3 h 13"/>
                </a:gdLst>
                <a:ahLst/>
                <a:cxnLst>
                  <a:cxn ang="0">
                    <a:pos x="T0" y="T1"/>
                  </a:cxn>
                  <a:cxn ang="0">
                    <a:pos x="T2" y="T3"/>
                  </a:cxn>
                  <a:cxn ang="0">
                    <a:pos x="T4" y="T5"/>
                  </a:cxn>
                  <a:cxn ang="0">
                    <a:pos x="T6" y="T7"/>
                  </a:cxn>
                  <a:cxn ang="0">
                    <a:pos x="T8" y="T9"/>
                  </a:cxn>
                  <a:cxn ang="0">
                    <a:pos x="T10" y="T11"/>
                  </a:cxn>
                </a:cxnLst>
                <a:rect l="0" t="0" r="r" b="b"/>
                <a:pathLst>
                  <a:path w="30" h="13">
                    <a:moveTo>
                      <a:pt x="27" y="3"/>
                    </a:moveTo>
                    <a:cubicBezTo>
                      <a:pt x="24" y="2"/>
                      <a:pt x="20" y="2"/>
                      <a:pt x="17" y="2"/>
                    </a:cubicBezTo>
                    <a:cubicBezTo>
                      <a:pt x="13" y="2"/>
                      <a:pt x="9" y="2"/>
                      <a:pt x="5" y="1"/>
                    </a:cubicBezTo>
                    <a:cubicBezTo>
                      <a:pt x="1" y="0"/>
                      <a:pt x="0" y="5"/>
                      <a:pt x="3" y="7"/>
                    </a:cubicBezTo>
                    <a:cubicBezTo>
                      <a:pt x="10" y="9"/>
                      <a:pt x="21" y="13"/>
                      <a:pt x="28" y="8"/>
                    </a:cubicBezTo>
                    <a:cubicBezTo>
                      <a:pt x="30" y="7"/>
                      <a:pt x="30" y="3"/>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6"/>
              <p:cNvSpPr/>
              <p:nvPr/>
            </p:nvSpPr>
            <p:spPr bwMode="auto">
              <a:xfrm>
                <a:off x="6978163" y="3696072"/>
                <a:ext cx="114801" cy="38883"/>
              </a:xfrm>
              <a:custGeom>
                <a:avLst/>
                <a:gdLst>
                  <a:gd name="T0" fmla="*/ 32 w 36"/>
                  <a:gd name="T1" fmla="*/ 2 h 11"/>
                  <a:gd name="T2" fmla="*/ 19 w 36"/>
                  <a:gd name="T3" fmla="*/ 2 h 11"/>
                  <a:gd name="T4" fmla="*/ 4 w 36"/>
                  <a:gd name="T5" fmla="*/ 5 h 11"/>
                  <a:gd name="T6" fmla="*/ 5 w 36"/>
                  <a:gd name="T7" fmla="*/ 11 h 11"/>
                  <a:gd name="T8" fmla="*/ 20 w 36"/>
                  <a:gd name="T9" fmla="*/ 11 h 11"/>
                  <a:gd name="T10" fmla="*/ 33 w 36"/>
                  <a:gd name="T11" fmla="*/ 8 h 11"/>
                  <a:gd name="T12" fmla="*/ 32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2" y="2"/>
                    </a:moveTo>
                    <a:cubicBezTo>
                      <a:pt x="28" y="0"/>
                      <a:pt x="24" y="1"/>
                      <a:pt x="19" y="2"/>
                    </a:cubicBezTo>
                    <a:cubicBezTo>
                      <a:pt x="14" y="3"/>
                      <a:pt x="9" y="4"/>
                      <a:pt x="4" y="5"/>
                    </a:cubicBezTo>
                    <a:cubicBezTo>
                      <a:pt x="0" y="5"/>
                      <a:pt x="1" y="11"/>
                      <a:pt x="5" y="11"/>
                    </a:cubicBezTo>
                    <a:cubicBezTo>
                      <a:pt x="10" y="11"/>
                      <a:pt x="15" y="11"/>
                      <a:pt x="20" y="11"/>
                    </a:cubicBezTo>
                    <a:cubicBezTo>
                      <a:pt x="25" y="10"/>
                      <a:pt x="30" y="11"/>
                      <a:pt x="33" y="8"/>
                    </a:cubicBezTo>
                    <a:cubicBezTo>
                      <a:pt x="36" y="6"/>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7"/>
              <p:cNvSpPr/>
              <p:nvPr/>
            </p:nvSpPr>
            <p:spPr bwMode="auto">
              <a:xfrm>
                <a:off x="7167934" y="3696072"/>
                <a:ext cx="105430" cy="46658"/>
              </a:xfrm>
              <a:custGeom>
                <a:avLst/>
                <a:gdLst>
                  <a:gd name="T0" fmla="*/ 32 w 33"/>
                  <a:gd name="T1" fmla="*/ 6 h 13"/>
                  <a:gd name="T2" fmla="*/ 4 w 33"/>
                  <a:gd name="T3" fmla="*/ 6 h 13"/>
                  <a:gd name="T4" fmla="*/ 6 w 33"/>
                  <a:gd name="T5" fmla="*/ 12 h 13"/>
                  <a:gd name="T6" fmla="*/ 20 w 33"/>
                  <a:gd name="T7" fmla="*/ 11 h 13"/>
                  <a:gd name="T8" fmla="*/ 31 w 33"/>
                  <a:gd name="T9" fmla="*/ 10 h 13"/>
                  <a:gd name="T10" fmla="*/ 32 w 33"/>
                  <a:gd name="T11" fmla="*/ 6 h 13"/>
                </a:gdLst>
                <a:ahLst/>
                <a:cxnLst>
                  <a:cxn ang="0">
                    <a:pos x="T0" y="T1"/>
                  </a:cxn>
                  <a:cxn ang="0">
                    <a:pos x="T2" y="T3"/>
                  </a:cxn>
                  <a:cxn ang="0">
                    <a:pos x="T4" y="T5"/>
                  </a:cxn>
                  <a:cxn ang="0">
                    <a:pos x="T6" y="T7"/>
                  </a:cxn>
                  <a:cxn ang="0">
                    <a:pos x="T8" y="T9"/>
                  </a:cxn>
                  <a:cxn ang="0">
                    <a:pos x="T10" y="T11"/>
                  </a:cxn>
                </a:cxnLst>
                <a:rect l="0" t="0" r="r" b="b"/>
                <a:pathLst>
                  <a:path w="33" h="13">
                    <a:moveTo>
                      <a:pt x="32" y="6"/>
                    </a:moveTo>
                    <a:cubicBezTo>
                      <a:pt x="25" y="0"/>
                      <a:pt x="11" y="3"/>
                      <a:pt x="4" y="6"/>
                    </a:cubicBezTo>
                    <a:cubicBezTo>
                      <a:pt x="0" y="7"/>
                      <a:pt x="2" y="13"/>
                      <a:pt x="6" y="12"/>
                    </a:cubicBezTo>
                    <a:cubicBezTo>
                      <a:pt x="10" y="11"/>
                      <a:pt x="15" y="11"/>
                      <a:pt x="20" y="11"/>
                    </a:cubicBezTo>
                    <a:cubicBezTo>
                      <a:pt x="24" y="11"/>
                      <a:pt x="27" y="12"/>
                      <a:pt x="31" y="10"/>
                    </a:cubicBezTo>
                    <a:cubicBezTo>
                      <a:pt x="33" y="9"/>
                      <a:pt x="33" y="7"/>
                      <a:pt x="32" y="6"/>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08"/>
              <p:cNvSpPr/>
              <p:nvPr/>
            </p:nvSpPr>
            <p:spPr bwMode="auto">
              <a:xfrm>
                <a:off x="7341306" y="3696072"/>
                <a:ext cx="107772" cy="38883"/>
              </a:xfrm>
              <a:custGeom>
                <a:avLst/>
                <a:gdLst>
                  <a:gd name="T0" fmla="*/ 32 w 34"/>
                  <a:gd name="T1" fmla="*/ 3 h 11"/>
                  <a:gd name="T2" fmla="*/ 19 w 34"/>
                  <a:gd name="T3" fmla="*/ 1 h 11"/>
                  <a:gd name="T4" fmla="*/ 3 w 34"/>
                  <a:gd name="T5" fmla="*/ 2 h 11"/>
                  <a:gd name="T6" fmla="*/ 3 w 34"/>
                  <a:gd name="T7" fmla="*/ 8 h 11"/>
                  <a:gd name="T8" fmla="*/ 19 w 34"/>
                  <a:gd name="T9" fmla="*/ 10 h 11"/>
                  <a:gd name="T10" fmla="*/ 32 w 34"/>
                  <a:gd name="T11" fmla="*/ 7 h 11"/>
                  <a:gd name="T12" fmla="*/ 32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2" y="3"/>
                    </a:moveTo>
                    <a:cubicBezTo>
                      <a:pt x="28" y="0"/>
                      <a:pt x="24" y="1"/>
                      <a:pt x="19" y="1"/>
                    </a:cubicBezTo>
                    <a:cubicBezTo>
                      <a:pt x="13" y="1"/>
                      <a:pt x="8" y="2"/>
                      <a:pt x="3" y="2"/>
                    </a:cubicBezTo>
                    <a:cubicBezTo>
                      <a:pt x="0" y="3"/>
                      <a:pt x="0" y="8"/>
                      <a:pt x="3" y="8"/>
                    </a:cubicBezTo>
                    <a:cubicBezTo>
                      <a:pt x="8" y="9"/>
                      <a:pt x="13" y="9"/>
                      <a:pt x="19" y="10"/>
                    </a:cubicBezTo>
                    <a:cubicBezTo>
                      <a:pt x="24" y="10"/>
                      <a:pt x="28" y="11"/>
                      <a:pt x="32" y="7"/>
                    </a:cubicBezTo>
                    <a:cubicBezTo>
                      <a:pt x="34" y="6"/>
                      <a:pt x="34" y="4"/>
                      <a:pt x="32"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09"/>
              <p:cNvSpPr/>
              <p:nvPr/>
            </p:nvSpPr>
            <p:spPr bwMode="auto">
              <a:xfrm>
                <a:off x="7519364" y="3683110"/>
                <a:ext cx="119487" cy="51843"/>
              </a:xfrm>
              <a:custGeom>
                <a:avLst/>
                <a:gdLst>
                  <a:gd name="T0" fmla="*/ 32 w 38"/>
                  <a:gd name="T1" fmla="*/ 1 h 15"/>
                  <a:gd name="T2" fmla="*/ 19 w 38"/>
                  <a:gd name="T3" fmla="*/ 3 h 15"/>
                  <a:gd name="T4" fmla="*/ 6 w 38"/>
                  <a:gd name="T5" fmla="*/ 2 h 15"/>
                  <a:gd name="T6" fmla="*/ 4 w 38"/>
                  <a:gd name="T7" fmla="*/ 8 h 15"/>
                  <a:gd name="T8" fmla="*/ 35 w 38"/>
                  <a:gd name="T9" fmla="*/ 8 h 15"/>
                  <a:gd name="T10" fmla="*/ 32 w 38"/>
                  <a:gd name="T11" fmla="*/ 1 h 15"/>
                </a:gdLst>
                <a:ahLst/>
                <a:cxnLst>
                  <a:cxn ang="0">
                    <a:pos x="T0" y="T1"/>
                  </a:cxn>
                  <a:cxn ang="0">
                    <a:pos x="T2" y="T3"/>
                  </a:cxn>
                  <a:cxn ang="0">
                    <a:pos x="T4" y="T5"/>
                  </a:cxn>
                  <a:cxn ang="0">
                    <a:pos x="T6" y="T7"/>
                  </a:cxn>
                  <a:cxn ang="0">
                    <a:pos x="T8" y="T9"/>
                  </a:cxn>
                  <a:cxn ang="0">
                    <a:pos x="T10" y="T11"/>
                  </a:cxn>
                </a:cxnLst>
                <a:rect l="0" t="0" r="r" b="b"/>
                <a:pathLst>
                  <a:path w="38" h="15">
                    <a:moveTo>
                      <a:pt x="32" y="1"/>
                    </a:moveTo>
                    <a:cubicBezTo>
                      <a:pt x="28" y="0"/>
                      <a:pt x="24" y="2"/>
                      <a:pt x="19" y="3"/>
                    </a:cubicBezTo>
                    <a:cubicBezTo>
                      <a:pt x="15" y="3"/>
                      <a:pt x="10" y="3"/>
                      <a:pt x="6" y="2"/>
                    </a:cubicBezTo>
                    <a:cubicBezTo>
                      <a:pt x="3" y="2"/>
                      <a:pt x="0" y="6"/>
                      <a:pt x="4" y="8"/>
                    </a:cubicBezTo>
                    <a:cubicBezTo>
                      <a:pt x="12" y="12"/>
                      <a:pt x="27" y="15"/>
                      <a:pt x="35" y="8"/>
                    </a:cubicBezTo>
                    <a:cubicBezTo>
                      <a:pt x="38" y="5"/>
                      <a:pt x="35" y="1"/>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0"/>
              <p:cNvSpPr/>
              <p:nvPr/>
            </p:nvSpPr>
            <p:spPr bwMode="auto">
              <a:xfrm>
                <a:off x="7891880" y="3382424"/>
                <a:ext cx="103086" cy="31106"/>
              </a:xfrm>
              <a:custGeom>
                <a:avLst/>
                <a:gdLst>
                  <a:gd name="T0" fmla="*/ 30 w 33"/>
                  <a:gd name="T1" fmla="*/ 1 h 9"/>
                  <a:gd name="T2" fmla="*/ 17 w 33"/>
                  <a:gd name="T3" fmla="*/ 1 h 9"/>
                  <a:gd name="T4" fmla="*/ 2 w 33"/>
                  <a:gd name="T5" fmla="*/ 4 h 9"/>
                  <a:gd name="T6" fmla="*/ 3 w 33"/>
                  <a:gd name="T7" fmla="*/ 9 h 9"/>
                  <a:gd name="T8" fmla="*/ 18 w 33"/>
                  <a:gd name="T9" fmla="*/ 9 h 9"/>
                  <a:gd name="T10" fmla="*/ 31 w 33"/>
                  <a:gd name="T11" fmla="*/ 6 h 9"/>
                  <a:gd name="T12" fmla="*/ 30 w 33"/>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3" h="9">
                    <a:moveTo>
                      <a:pt x="30" y="1"/>
                    </a:moveTo>
                    <a:cubicBezTo>
                      <a:pt x="26" y="0"/>
                      <a:pt x="22" y="1"/>
                      <a:pt x="17" y="1"/>
                    </a:cubicBezTo>
                    <a:cubicBezTo>
                      <a:pt x="12" y="2"/>
                      <a:pt x="7" y="3"/>
                      <a:pt x="2" y="4"/>
                    </a:cubicBezTo>
                    <a:cubicBezTo>
                      <a:pt x="0" y="5"/>
                      <a:pt x="0" y="9"/>
                      <a:pt x="3" y="9"/>
                    </a:cubicBezTo>
                    <a:cubicBezTo>
                      <a:pt x="8" y="9"/>
                      <a:pt x="13" y="9"/>
                      <a:pt x="18" y="9"/>
                    </a:cubicBezTo>
                    <a:cubicBezTo>
                      <a:pt x="23" y="9"/>
                      <a:pt x="27" y="9"/>
                      <a:pt x="31" y="6"/>
                    </a:cubicBezTo>
                    <a:cubicBezTo>
                      <a:pt x="33" y="5"/>
                      <a:pt x="33" y="2"/>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1"/>
              <p:cNvSpPr/>
              <p:nvPr/>
            </p:nvSpPr>
            <p:spPr bwMode="auto">
              <a:xfrm>
                <a:off x="8055881" y="3353911"/>
                <a:ext cx="100744" cy="38883"/>
              </a:xfrm>
              <a:custGeom>
                <a:avLst/>
                <a:gdLst>
                  <a:gd name="T0" fmla="*/ 30 w 32"/>
                  <a:gd name="T1" fmla="*/ 2 h 11"/>
                  <a:gd name="T2" fmla="*/ 18 w 32"/>
                  <a:gd name="T3" fmla="*/ 2 h 11"/>
                  <a:gd name="T4" fmla="*/ 4 w 32"/>
                  <a:gd name="T5" fmla="*/ 5 h 11"/>
                  <a:gd name="T6" fmla="*/ 4 w 32"/>
                  <a:gd name="T7" fmla="*/ 11 h 11"/>
                  <a:gd name="T8" fmla="*/ 19 w 32"/>
                  <a:gd name="T9" fmla="*/ 10 h 11"/>
                  <a:gd name="T10" fmla="*/ 31 w 32"/>
                  <a:gd name="T11" fmla="*/ 7 h 11"/>
                  <a:gd name="T12" fmla="*/ 30 w 32"/>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2" h="11">
                    <a:moveTo>
                      <a:pt x="30" y="2"/>
                    </a:moveTo>
                    <a:cubicBezTo>
                      <a:pt x="26" y="0"/>
                      <a:pt x="22" y="2"/>
                      <a:pt x="18" y="2"/>
                    </a:cubicBezTo>
                    <a:cubicBezTo>
                      <a:pt x="13" y="3"/>
                      <a:pt x="8" y="4"/>
                      <a:pt x="4" y="5"/>
                    </a:cubicBezTo>
                    <a:cubicBezTo>
                      <a:pt x="0" y="6"/>
                      <a:pt x="1" y="10"/>
                      <a:pt x="4" y="11"/>
                    </a:cubicBezTo>
                    <a:cubicBezTo>
                      <a:pt x="9" y="11"/>
                      <a:pt x="14" y="10"/>
                      <a:pt x="19" y="10"/>
                    </a:cubicBezTo>
                    <a:cubicBezTo>
                      <a:pt x="23" y="10"/>
                      <a:pt x="28" y="10"/>
                      <a:pt x="31" y="7"/>
                    </a:cubicBezTo>
                    <a:cubicBezTo>
                      <a:pt x="32" y="6"/>
                      <a:pt x="32" y="3"/>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2"/>
              <p:cNvSpPr/>
              <p:nvPr/>
            </p:nvSpPr>
            <p:spPr bwMode="auto">
              <a:xfrm>
                <a:off x="8210510" y="3330581"/>
                <a:ext cx="131200" cy="38883"/>
              </a:xfrm>
              <a:custGeom>
                <a:avLst/>
                <a:gdLst>
                  <a:gd name="T0" fmla="*/ 39 w 42"/>
                  <a:gd name="T1" fmla="*/ 1 h 11"/>
                  <a:gd name="T2" fmla="*/ 22 w 42"/>
                  <a:gd name="T3" fmla="*/ 2 h 11"/>
                  <a:gd name="T4" fmla="*/ 3 w 42"/>
                  <a:gd name="T5" fmla="*/ 5 h 11"/>
                  <a:gd name="T6" fmla="*/ 4 w 42"/>
                  <a:gd name="T7" fmla="*/ 11 h 11"/>
                  <a:gd name="T8" fmla="*/ 24 w 42"/>
                  <a:gd name="T9" fmla="*/ 10 h 11"/>
                  <a:gd name="T10" fmla="*/ 40 w 42"/>
                  <a:gd name="T11" fmla="*/ 7 h 11"/>
                  <a:gd name="T12" fmla="*/ 39 w 42"/>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42" h="11">
                    <a:moveTo>
                      <a:pt x="39" y="1"/>
                    </a:moveTo>
                    <a:cubicBezTo>
                      <a:pt x="33" y="0"/>
                      <a:pt x="28" y="1"/>
                      <a:pt x="22" y="2"/>
                    </a:cubicBezTo>
                    <a:cubicBezTo>
                      <a:pt x="16" y="3"/>
                      <a:pt x="10" y="4"/>
                      <a:pt x="3" y="5"/>
                    </a:cubicBezTo>
                    <a:cubicBezTo>
                      <a:pt x="0" y="6"/>
                      <a:pt x="1" y="11"/>
                      <a:pt x="4" y="11"/>
                    </a:cubicBezTo>
                    <a:cubicBezTo>
                      <a:pt x="11" y="11"/>
                      <a:pt x="17" y="10"/>
                      <a:pt x="24" y="10"/>
                    </a:cubicBezTo>
                    <a:cubicBezTo>
                      <a:pt x="29" y="10"/>
                      <a:pt x="34" y="10"/>
                      <a:pt x="40" y="7"/>
                    </a:cubicBezTo>
                    <a:cubicBezTo>
                      <a:pt x="42" y="6"/>
                      <a:pt x="42" y="2"/>
                      <a:pt x="3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13"/>
              <p:cNvSpPr/>
              <p:nvPr/>
            </p:nvSpPr>
            <p:spPr bwMode="auto">
              <a:xfrm>
                <a:off x="4621240" y="2827709"/>
                <a:ext cx="89029" cy="33698"/>
              </a:xfrm>
              <a:custGeom>
                <a:avLst/>
                <a:gdLst>
                  <a:gd name="T0" fmla="*/ 27 w 28"/>
                  <a:gd name="T1" fmla="*/ 3 h 10"/>
                  <a:gd name="T2" fmla="*/ 17 w 28"/>
                  <a:gd name="T3" fmla="*/ 1 h 10"/>
                  <a:gd name="T4" fmla="*/ 4 w 28"/>
                  <a:gd name="T5" fmla="*/ 2 h 10"/>
                  <a:gd name="T6" fmla="*/ 4 w 28"/>
                  <a:gd name="T7" fmla="*/ 8 h 10"/>
                  <a:gd name="T8" fmla="*/ 17 w 28"/>
                  <a:gd name="T9" fmla="*/ 9 h 10"/>
                  <a:gd name="T10" fmla="*/ 27 w 28"/>
                  <a:gd name="T11" fmla="*/ 7 h 10"/>
                  <a:gd name="T12" fmla="*/ 27 w 28"/>
                  <a:gd name="T13" fmla="*/ 3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7" y="3"/>
                    </a:moveTo>
                    <a:cubicBezTo>
                      <a:pt x="24" y="0"/>
                      <a:pt x="20" y="1"/>
                      <a:pt x="17" y="1"/>
                    </a:cubicBezTo>
                    <a:cubicBezTo>
                      <a:pt x="13" y="1"/>
                      <a:pt x="9" y="1"/>
                      <a:pt x="4" y="2"/>
                    </a:cubicBezTo>
                    <a:cubicBezTo>
                      <a:pt x="0" y="2"/>
                      <a:pt x="0" y="8"/>
                      <a:pt x="4" y="8"/>
                    </a:cubicBezTo>
                    <a:cubicBezTo>
                      <a:pt x="9" y="9"/>
                      <a:pt x="13" y="9"/>
                      <a:pt x="17" y="9"/>
                    </a:cubicBezTo>
                    <a:cubicBezTo>
                      <a:pt x="20" y="9"/>
                      <a:pt x="24" y="10"/>
                      <a:pt x="27" y="7"/>
                    </a:cubicBezTo>
                    <a:cubicBezTo>
                      <a:pt x="28" y="6"/>
                      <a:pt x="28" y="4"/>
                      <a:pt x="27"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14"/>
              <p:cNvSpPr/>
              <p:nvPr/>
            </p:nvSpPr>
            <p:spPr bwMode="auto">
              <a:xfrm>
                <a:off x="4775869" y="2835486"/>
                <a:ext cx="103086" cy="33698"/>
              </a:xfrm>
              <a:custGeom>
                <a:avLst/>
                <a:gdLst>
                  <a:gd name="T0" fmla="*/ 31 w 33"/>
                  <a:gd name="T1" fmla="*/ 2 h 10"/>
                  <a:gd name="T2" fmla="*/ 19 w 33"/>
                  <a:gd name="T3" fmla="*/ 1 h 10"/>
                  <a:gd name="T4" fmla="*/ 4 w 33"/>
                  <a:gd name="T5" fmla="*/ 2 h 10"/>
                  <a:gd name="T6" fmla="*/ 4 w 33"/>
                  <a:gd name="T7" fmla="*/ 9 h 10"/>
                  <a:gd name="T8" fmla="*/ 19 w 33"/>
                  <a:gd name="T9" fmla="*/ 10 h 10"/>
                  <a:gd name="T10" fmla="*/ 31 w 33"/>
                  <a:gd name="T11" fmla="*/ 8 h 10"/>
                  <a:gd name="T12" fmla="*/ 31 w 3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31" y="2"/>
                    </a:moveTo>
                    <a:cubicBezTo>
                      <a:pt x="27" y="0"/>
                      <a:pt x="23" y="1"/>
                      <a:pt x="19" y="1"/>
                    </a:cubicBezTo>
                    <a:cubicBezTo>
                      <a:pt x="14" y="1"/>
                      <a:pt x="9" y="1"/>
                      <a:pt x="4" y="2"/>
                    </a:cubicBezTo>
                    <a:cubicBezTo>
                      <a:pt x="0" y="2"/>
                      <a:pt x="0" y="8"/>
                      <a:pt x="4" y="9"/>
                    </a:cubicBezTo>
                    <a:cubicBezTo>
                      <a:pt x="9" y="9"/>
                      <a:pt x="14" y="9"/>
                      <a:pt x="19" y="10"/>
                    </a:cubicBezTo>
                    <a:cubicBezTo>
                      <a:pt x="23" y="10"/>
                      <a:pt x="27" y="10"/>
                      <a:pt x="31" y="8"/>
                    </a:cubicBezTo>
                    <a:cubicBezTo>
                      <a:pt x="33" y="7"/>
                      <a:pt x="33" y="3"/>
                      <a:pt x="31"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15"/>
              <p:cNvSpPr/>
              <p:nvPr/>
            </p:nvSpPr>
            <p:spPr bwMode="auto">
              <a:xfrm>
                <a:off x="4937526" y="2835486"/>
                <a:ext cx="110115" cy="41474"/>
              </a:xfrm>
              <a:custGeom>
                <a:avLst/>
                <a:gdLst>
                  <a:gd name="T0" fmla="*/ 32 w 35"/>
                  <a:gd name="T1" fmla="*/ 1 h 12"/>
                  <a:gd name="T2" fmla="*/ 19 w 35"/>
                  <a:gd name="T3" fmla="*/ 2 h 12"/>
                  <a:gd name="T4" fmla="*/ 5 w 35"/>
                  <a:gd name="T5" fmla="*/ 2 h 12"/>
                  <a:gd name="T6" fmla="*/ 4 w 35"/>
                  <a:gd name="T7" fmla="*/ 8 h 12"/>
                  <a:gd name="T8" fmla="*/ 33 w 35"/>
                  <a:gd name="T9" fmla="*/ 7 h 12"/>
                  <a:gd name="T10" fmla="*/ 32 w 35"/>
                  <a:gd name="T11" fmla="*/ 1 h 12"/>
                </a:gdLst>
                <a:ahLst/>
                <a:cxnLst>
                  <a:cxn ang="0">
                    <a:pos x="T0" y="T1"/>
                  </a:cxn>
                  <a:cxn ang="0">
                    <a:pos x="T2" y="T3"/>
                  </a:cxn>
                  <a:cxn ang="0">
                    <a:pos x="T4" y="T5"/>
                  </a:cxn>
                  <a:cxn ang="0">
                    <a:pos x="T6" y="T7"/>
                  </a:cxn>
                  <a:cxn ang="0">
                    <a:pos x="T8" y="T9"/>
                  </a:cxn>
                  <a:cxn ang="0">
                    <a:pos x="T10" y="T11"/>
                  </a:cxn>
                </a:cxnLst>
                <a:rect l="0" t="0" r="r" b="b"/>
                <a:pathLst>
                  <a:path w="35" h="12">
                    <a:moveTo>
                      <a:pt x="32" y="1"/>
                    </a:moveTo>
                    <a:cubicBezTo>
                      <a:pt x="28" y="0"/>
                      <a:pt x="23" y="1"/>
                      <a:pt x="19" y="2"/>
                    </a:cubicBezTo>
                    <a:cubicBezTo>
                      <a:pt x="14" y="2"/>
                      <a:pt x="9" y="2"/>
                      <a:pt x="5" y="2"/>
                    </a:cubicBezTo>
                    <a:cubicBezTo>
                      <a:pt x="1" y="2"/>
                      <a:pt x="0" y="7"/>
                      <a:pt x="4" y="8"/>
                    </a:cubicBezTo>
                    <a:cubicBezTo>
                      <a:pt x="12" y="10"/>
                      <a:pt x="25" y="12"/>
                      <a:pt x="33" y="7"/>
                    </a:cubicBezTo>
                    <a:cubicBezTo>
                      <a:pt x="35" y="5"/>
                      <a:pt x="35" y="2"/>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16"/>
              <p:cNvSpPr/>
              <p:nvPr/>
            </p:nvSpPr>
            <p:spPr bwMode="auto">
              <a:xfrm>
                <a:off x="5101527" y="2825118"/>
                <a:ext cx="100744" cy="41474"/>
              </a:xfrm>
              <a:custGeom>
                <a:avLst/>
                <a:gdLst>
                  <a:gd name="T0" fmla="*/ 29 w 32"/>
                  <a:gd name="T1" fmla="*/ 1 h 12"/>
                  <a:gd name="T2" fmla="*/ 18 w 32"/>
                  <a:gd name="T3" fmla="*/ 2 h 12"/>
                  <a:gd name="T4" fmla="*/ 4 w 32"/>
                  <a:gd name="T5" fmla="*/ 3 h 12"/>
                  <a:gd name="T6" fmla="*/ 3 w 32"/>
                  <a:gd name="T7" fmla="*/ 9 h 12"/>
                  <a:gd name="T8" fmla="*/ 31 w 32"/>
                  <a:gd name="T9" fmla="*/ 6 h 12"/>
                  <a:gd name="T10" fmla="*/ 29 w 32"/>
                  <a:gd name="T11" fmla="*/ 1 h 12"/>
                </a:gdLst>
                <a:ahLst/>
                <a:cxnLst>
                  <a:cxn ang="0">
                    <a:pos x="T0" y="T1"/>
                  </a:cxn>
                  <a:cxn ang="0">
                    <a:pos x="T2" y="T3"/>
                  </a:cxn>
                  <a:cxn ang="0">
                    <a:pos x="T4" y="T5"/>
                  </a:cxn>
                  <a:cxn ang="0">
                    <a:pos x="T6" y="T7"/>
                  </a:cxn>
                  <a:cxn ang="0">
                    <a:pos x="T8" y="T9"/>
                  </a:cxn>
                  <a:cxn ang="0">
                    <a:pos x="T10" y="T11"/>
                  </a:cxn>
                </a:cxnLst>
                <a:rect l="0" t="0" r="r" b="b"/>
                <a:pathLst>
                  <a:path w="32" h="12">
                    <a:moveTo>
                      <a:pt x="29" y="1"/>
                    </a:moveTo>
                    <a:cubicBezTo>
                      <a:pt x="25" y="0"/>
                      <a:pt x="22" y="1"/>
                      <a:pt x="18" y="2"/>
                    </a:cubicBezTo>
                    <a:cubicBezTo>
                      <a:pt x="13" y="3"/>
                      <a:pt x="8" y="3"/>
                      <a:pt x="4" y="3"/>
                    </a:cubicBezTo>
                    <a:cubicBezTo>
                      <a:pt x="0" y="3"/>
                      <a:pt x="0" y="8"/>
                      <a:pt x="3" y="9"/>
                    </a:cubicBezTo>
                    <a:cubicBezTo>
                      <a:pt x="10" y="11"/>
                      <a:pt x="24" y="12"/>
                      <a:pt x="31" y="6"/>
                    </a:cubicBezTo>
                    <a:cubicBezTo>
                      <a:pt x="32" y="5"/>
                      <a:pt x="32" y="1"/>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17"/>
              <p:cNvSpPr/>
              <p:nvPr/>
            </p:nvSpPr>
            <p:spPr bwMode="auto">
              <a:xfrm>
                <a:off x="5237413" y="2817341"/>
                <a:ext cx="105430" cy="38883"/>
              </a:xfrm>
              <a:custGeom>
                <a:avLst/>
                <a:gdLst>
                  <a:gd name="T0" fmla="*/ 31 w 34"/>
                  <a:gd name="T1" fmla="*/ 1 h 11"/>
                  <a:gd name="T2" fmla="*/ 19 w 34"/>
                  <a:gd name="T3" fmla="*/ 2 h 11"/>
                  <a:gd name="T4" fmla="*/ 5 w 34"/>
                  <a:gd name="T5" fmla="*/ 2 h 11"/>
                  <a:gd name="T6" fmla="*/ 4 w 34"/>
                  <a:gd name="T7" fmla="*/ 9 h 11"/>
                  <a:gd name="T8" fmla="*/ 19 w 34"/>
                  <a:gd name="T9" fmla="*/ 10 h 11"/>
                  <a:gd name="T10" fmla="*/ 32 w 34"/>
                  <a:gd name="T11" fmla="*/ 7 h 11"/>
                  <a:gd name="T12" fmla="*/ 31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1"/>
                    </a:moveTo>
                    <a:cubicBezTo>
                      <a:pt x="27" y="0"/>
                      <a:pt x="23" y="1"/>
                      <a:pt x="19" y="2"/>
                    </a:cubicBezTo>
                    <a:cubicBezTo>
                      <a:pt x="14" y="2"/>
                      <a:pt x="10" y="2"/>
                      <a:pt x="5" y="2"/>
                    </a:cubicBezTo>
                    <a:cubicBezTo>
                      <a:pt x="1" y="2"/>
                      <a:pt x="0" y="8"/>
                      <a:pt x="4" y="9"/>
                    </a:cubicBezTo>
                    <a:cubicBezTo>
                      <a:pt x="9" y="10"/>
                      <a:pt x="14" y="11"/>
                      <a:pt x="19" y="10"/>
                    </a:cubicBezTo>
                    <a:cubicBezTo>
                      <a:pt x="24" y="10"/>
                      <a:pt x="29" y="10"/>
                      <a:pt x="32" y="7"/>
                    </a:cubicBezTo>
                    <a:cubicBezTo>
                      <a:pt x="34" y="5"/>
                      <a:pt x="33" y="2"/>
                      <a:pt x="31"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18"/>
              <p:cNvSpPr/>
              <p:nvPr/>
            </p:nvSpPr>
            <p:spPr bwMode="auto">
              <a:xfrm>
                <a:off x="5403757" y="2819934"/>
                <a:ext cx="89029" cy="36290"/>
              </a:xfrm>
              <a:custGeom>
                <a:avLst/>
                <a:gdLst>
                  <a:gd name="T0" fmla="*/ 25 w 28"/>
                  <a:gd name="T1" fmla="*/ 2 h 10"/>
                  <a:gd name="T2" fmla="*/ 14 w 28"/>
                  <a:gd name="T3" fmla="*/ 1 h 10"/>
                  <a:gd name="T4" fmla="*/ 3 w 28"/>
                  <a:gd name="T5" fmla="*/ 2 h 10"/>
                  <a:gd name="T6" fmla="*/ 3 w 28"/>
                  <a:gd name="T7" fmla="*/ 8 h 10"/>
                  <a:gd name="T8" fmla="*/ 14 w 28"/>
                  <a:gd name="T9" fmla="*/ 9 h 10"/>
                  <a:gd name="T10" fmla="*/ 25 w 28"/>
                  <a:gd name="T11" fmla="*/ 8 h 10"/>
                  <a:gd name="T12" fmla="*/ 25 w 28"/>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8" h="10">
                    <a:moveTo>
                      <a:pt x="25" y="2"/>
                    </a:moveTo>
                    <a:cubicBezTo>
                      <a:pt x="22" y="0"/>
                      <a:pt x="18" y="0"/>
                      <a:pt x="14" y="1"/>
                    </a:cubicBezTo>
                    <a:cubicBezTo>
                      <a:pt x="10" y="1"/>
                      <a:pt x="6" y="1"/>
                      <a:pt x="3" y="2"/>
                    </a:cubicBezTo>
                    <a:cubicBezTo>
                      <a:pt x="0" y="2"/>
                      <a:pt x="0" y="7"/>
                      <a:pt x="3" y="8"/>
                    </a:cubicBezTo>
                    <a:cubicBezTo>
                      <a:pt x="6" y="8"/>
                      <a:pt x="10" y="9"/>
                      <a:pt x="14" y="9"/>
                    </a:cubicBezTo>
                    <a:cubicBezTo>
                      <a:pt x="18" y="9"/>
                      <a:pt x="22" y="10"/>
                      <a:pt x="25" y="8"/>
                    </a:cubicBezTo>
                    <a:cubicBezTo>
                      <a:pt x="28" y="7"/>
                      <a:pt x="28" y="3"/>
                      <a:pt x="25"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19"/>
              <p:cNvSpPr/>
              <p:nvPr/>
            </p:nvSpPr>
            <p:spPr bwMode="auto">
              <a:xfrm>
                <a:off x="7559194" y="2825118"/>
                <a:ext cx="91372" cy="25921"/>
              </a:xfrm>
              <a:custGeom>
                <a:avLst/>
                <a:gdLst>
                  <a:gd name="T0" fmla="*/ 27 w 29"/>
                  <a:gd name="T1" fmla="*/ 1 h 8"/>
                  <a:gd name="T2" fmla="*/ 16 w 29"/>
                  <a:gd name="T3" fmla="*/ 0 h 8"/>
                  <a:gd name="T4" fmla="*/ 3 w 29"/>
                  <a:gd name="T5" fmla="*/ 1 h 8"/>
                  <a:gd name="T6" fmla="*/ 3 w 29"/>
                  <a:gd name="T7" fmla="*/ 7 h 8"/>
                  <a:gd name="T8" fmla="*/ 16 w 29"/>
                  <a:gd name="T9" fmla="*/ 7 h 8"/>
                  <a:gd name="T10" fmla="*/ 27 w 29"/>
                  <a:gd name="T11" fmla="*/ 6 h 8"/>
                  <a:gd name="T12" fmla="*/ 27 w 29"/>
                  <a:gd name="T13" fmla="*/ 1 h 8"/>
                </a:gdLst>
                <a:ahLst/>
                <a:cxnLst>
                  <a:cxn ang="0">
                    <a:pos x="T0" y="T1"/>
                  </a:cxn>
                  <a:cxn ang="0">
                    <a:pos x="T2" y="T3"/>
                  </a:cxn>
                  <a:cxn ang="0">
                    <a:pos x="T4" y="T5"/>
                  </a:cxn>
                  <a:cxn ang="0">
                    <a:pos x="T6" y="T7"/>
                  </a:cxn>
                  <a:cxn ang="0">
                    <a:pos x="T8" y="T9"/>
                  </a:cxn>
                  <a:cxn ang="0">
                    <a:pos x="T10" y="T11"/>
                  </a:cxn>
                  <a:cxn ang="0">
                    <a:pos x="T12" y="T13"/>
                  </a:cxn>
                </a:cxnLst>
                <a:rect l="0" t="0" r="r" b="b"/>
                <a:pathLst>
                  <a:path w="29" h="8">
                    <a:moveTo>
                      <a:pt x="27" y="1"/>
                    </a:moveTo>
                    <a:cubicBezTo>
                      <a:pt x="24" y="0"/>
                      <a:pt x="20" y="0"/>
                      <a:pt x="16" y="0"/>
                    </a:cubicBezTo>
                    <a:cubicBezTo>
                      <a:pt x="12" y="1"/>
                      <a:pt x="8" y="1"/>
                      <a:pt x="3" y="1"/>
                    </a:cubicBezTo>
                    <a:cubicBezTo>
                      <a:pt x="0" y="1"/>
                      <a:pt x="0" y="6"/>
                      <a:pt x="3" y="7"/>
                    </a:cubicBezTo>
                    <a:cubicBezTo>
                      <a:pt x="8" y="7"/>
                      <a:pt x="12" y="7"/>
                      <a:pt x="16" y="7"/>
                    </a:cubicBezTo>
                    <a:cubicBezTo>
                      <a:pt x="20" y="7"/>
                      <a:pt x="24" y="8"/>
                      <a:pt x="27" y="6"/>
                    </a:cubicBezTo>
                    <a:cubicBezTo>
                      <a:pt x="29" y="5"/>
                      <a:pt x="29" y="2"/>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120"/>
              <p:cNvSpPr/>
              <p:nvPr/>
            </p:nvSpPr>
            <p:spPr bwMode="auto">
              <a:xfrm>
                <a:off x="7711479" y="2819934"/>
                <a:ext cx="110115" cy="36290"/>
              </a:xfrm>
              <a:custGeom>
                <a:avLst/>
                <a:gdLst>
                  <a:gd name="T0" fmla="*/ 32 w 35"/>
                  <a:gd name="T1" fmla="*/ 1 h 10"/>
                  <a:gd name="T2" fmla="*/ 19 w 35"/>
                  <a:gd name="T3" fmla="*/ 1 h 10"/>
                  <a:gd name="T4" fmla="*/ 4 w 35"/>
                  <a:gd name="T5" fmla="*/ 2 h 10"/>
                  <a:gd name="T6" fmla="*/ 4 w 35"/>
                  <a:gd name="T7" fmla="*/ 8 h 10"/>
                  <a:gd name="T8" fmla="*/ 19 w 35"/>
                  <a:gd name="T9" fmla="*/ 9 h 10"/>
                  <a:gd name="T10" fmla="*/ 32 w 35"/>
                  <a:gd name="T11" fmla="*/ 8 h 10"/>
                  <a:gd name="T12" fmla="*/ 32 w 35"/>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5" h="10">
                    <a:moveTo>
                      <a:pt x="32" y="1"/>
                    </a:moveTo>
                    <a:cubicBezTo>
                      <a:pt x="28" y="0"/>
                      <a:pt x="23" y="1"/>
                      <a:pt x="19" y="1"/>
                    </a:cubicBezTo>
                    <a:cubicBezTo>
                      <a:pt x="14" y="1"/>
                      <a:pt x="9" y="2"/>
                      <a:pt x="4" y="2"/>
                    </a:cubicBezTo>
                    <a:cubicBezTo>
                      <a:pt x="0" y="2"/>
                      <a:pt x="0" y="8"/>
                      <a:pt x="4" y="8"/>
                    </a:cubicBezTo>
                    <a:cubicBezTo>
                      <a:pt x="9" y="8"/>
                      <a:pt x="14" y="8"/>
                      <a:pt x="19" y="9"/>
                    </a:cubicBezTo>
                    <a:cubicBezTo>
                      <a:pt x="23" y="9"/>
                      <a:pt x="28" y="10"/>
                      <a:pt x="32" y="8"/>
                    </a:cubicBezTo>
                    <a:cubicBezTo>
                      <a:pt x="35" y="7"/>
                      <a:pt x="35" y="3"/>
                      <a:pt x="32"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121"/>
              <p:cNvSpPr/>
              <p:nvPr/>
            </p:nvSpPr>
            <p:spPr bwMode="auto">
              <a:xfrm>
                <a:off x="7875480" y="2814749"/>
                <a:ext cx="100744" cy="31106"/>
              </a:xfrm>
              <a:custGeom>
                <a:avLst/>
                <a:gdLst>
                  <a:gd name="T0" fmla="*/ 29 w 32"/>
                  <a:gd name="T1" fmla="*/ 1 h 9"/>
                  <a:gd name="T2" fmla="*/ 17 w 32"/>
                  <a:gd name="T3" fmla="*/ 1 h 9"/>
                  <a:gd name="T4" fmla="*/ 3 w 32"/>
                  <a:gd name="T5" fmla="*/ 2 h 9"/>
                  <a:gd name="T6" fmla="*/ 3 w 32"/>
                  <a:gd name="T7" fmla="*/ 8 h 9"/>
                  <a:gd name="T8" fmla="*/ 17 w 32"/>
                  <a:gd name="T9" fmla="*/ 8 h 9"/>
                  <a:gd name="T10" fmla="*/ 29 w 32"/>
                  <a:gd name="T11" fmla="*/ 8 h 9"/>
                  <a:gd name="T12" fmla="*/ 29 w 32"/>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32" h="9">
                    <a:moveTo>
                      <a:pt x="29" y="1"/>
                    </a:moveTo>
                    <a:cubicBezTo>
                      <a:pt x="25" y="0"/>
                      <a:pt x="21" y="1"/>
                      <a:pt x="17" y="1"/>
                    </a:cubicBezTo>
                    <a:cubicBezTo>
                      <a:pt x="12" y="1"/>
                      <a:pt x="8" y="1"/>
                      <a:pt x="3" y="2"/>
                    </a:cubicBezTo>
                    <a:cubicBezTo>
                      <a:pt x="0" y="2"/>
                      <a:pt x="0" y="7"/>
                      <a:pt x="3" y="8"/>
                    </a:cubicBezTo>
                    <a:cubicBezTo>
                      <a:pt x="8" y="8"/>
                      <a:pt x="12" y="8"/>
                      <a:pt x="17" y="8"/>
                    </a:cubicBezTo>
                    <a:cubicBezTo>
                      <a:pt x="21" y="9"/>
                      <a:pt x="25" y="9"/>
                      <a:pt x="29" y="8"/>
                    </a:cubicBezTo>
                    <a:cubicBezTo>
                      <a:pt x="32" y="7"/>
                      <a:pt x="32" y="2"/>
                      <a:pt x="29"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122"/>
              <p:cNvSpPr/>
              <p:nvPr/>
            </p:nvSpPr>
            <p:spPr bwMode="auto">
              <a:xfrm>
                <a:off x="8046510" y="2796604"/>
                <a:ext cx="105430" cy="38883"/>
              </a:xfrm>
              <a:custGeom>
                <a:avLst/>
                <a:gdLst>
                  <a:gd name="T0" fmla="*/ 30 w 34"/>
                  <a:gd name="T1" fmla="*/ 1 h 11"/>
                  <a:gd name="T2" fmla="*/ 19 w 34"/>
                  <a:gd name="T3" fmla="*/ 3 h 11"/>
                  <a:gd name="T4" fmla="*/ 6 w 34"/>
                  <a:gd name="T5" fmla="*/ 2 h 11"/>
                  <a:gd name="T6" fmla="*/ 4 w 34"/>
                  <a:gd name="T7" fmla="*/ 9 h 11"/>
                  <a:gd name="T8" fmla="*/ 19 w 34"/>
                  <a:gd name="T9" fmla="*/ 11 h 11"/>
                  <a:gd name="T10" fmla="*/ 32 w 34"/>
                  <a:gd name="T11" fmla="*/ 7 h 11"/>
                  <a:gd name="T12" fmla="*/ 30 w 34"/>
                  <a:gd name="T13" fmla="*/ 1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0" y="1"/>
                    </a:moveTo>
                    <a:cubicBezTo>
                      <a:pt x="26" y="0"/>
                      <a:pt x="23" y="2"/>
                      <a:pt x="19" y="3"/>
                    </a:cubicBezTo>
                    <a:cubicBezTo>
                      <a:pt x="15" y="3"/>
                      <a:pt x="10" y="3"/>
                      <a:pt x="6" y="2"/>
                    </a:cubicBezTo>
                    <a:cubicBezTo>
                      <a:pt x="2" y="2"/>
                      <a:pt x="0" y="7"/>
                      <a:pt x="4" y="9"/>
                    </a:cubicBezTo>
                    <a:cubicBezTo>
                      <a:pt x="9" y="10"/>
                      <a:pt x="14" y="11"/>
                      <a:pt x="19" y="11"/>
                    </a:cubicBezTo>
                    <a:cubicBezTo>
                      <a:pt x="23" y="11"/>
                      <a:pt x="29" y="11"/>
                      <a:pt x="32" y="7"/>
                    </a:cubicBezTo>
                    <a:cubicBezTo>
                      <a:pt x="34" y="5"/>
                      <a:pt x="33" y="1"/>
                      <a:pt x="30"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123"/>
              <p:cNvSpPr/>
              <p:nvPr/>
            </p:nvSpPr>
            <p:spPr bwMode="auto">
              <a:xfrm>
                <a:off x="8210510" y="2778460"/>
                <a:ext cx="110115" cy="38883"/>
              </a:xfrm>
              <a:custGeom>
                <a:avLst/>
                <a:gdLst>
                  <a:gd name="T0" fmla="*/ 32 w 35"/>
                  <a:gd name="T1" fmla="*/ 2 h 11"/>
                  <a:gd name="T2" fmla="*/ 19 w 35"/>
                  <a:gd name="T3" fmla="*/ 3 h 11"/>
                  <a:gd name="T4" fmla="*/ 3 w 35"/>
                  <a:gd name="T5" fmla="*/ 5 h 11"/>
                  <a:gd name="T6" fmla="*/ 4 w 35"/>
                  <a:gd name="T7" fmla="*/ 11 h 11"/>
                  <a:gd name="T8" fmla="*/ 20 w 35"/>
                  <a:gd name="T9" fmla="*/ 11 h 11"/>
                  <a:gd name="T10" fmla="*/ 33 w 35"/>
                  <a:gd name="T11" fmla="*/ 8 h 11"/>
                  <a:gd name="T12" fmla="*/ 32 w 35"/>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5" h="11">
                    <a:moveTo>
                      <a:pt x="32" y="2"/>
                    </a:moveTo>
                    <a:cubicBezTo>
                      <a:pt x="28" y="0"/>
                      <a:pt x="23" y="2"/>
                      <a:pt x="19" y="3"/>
                    </a:cubicBezTo>
                    <a:cubicBezTo>
                      <a:pt x="13" y="3"/>
                      <a:pt x="8" y="4"/>
                      <a:pt x="3" y="5"/>
                    </a:cubicBezTo>
                    <a:cubicBezTo>
                      <a:pt x="0" y="6"/>
                      <a:pt x="1" y="11"/>
                      <a:pt x="4" y="11"/>
                    </a:cubicBezTo>
                    <a:cubicBezTo>
                      <a:pt x="9" y="11"/>
                      <a:pt x="14" y="11"/>
                      <a:pt x="20" y="11"/>
                    </a:cubicBezTo>
                    <a:cubicBezTo>
                      <a:pt x="24" y="10"/>
                      <a:pt x="29" y="11"/>
                      <a:pt x="33" y="8"/>
                    </a:cubicBezTo>
                    <a:cubicBezTo>
                      <a:pt x="35" y="7"/>
                      <a:pt x="35" y="3"/>
                      <a:pt x="32"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124"/>
              <p:cNvSpPr/>
              <p:nvPr/>
            </p:nvSpPr>
            <p:spPr bwMode="auto">
              <a:xfrm>
                <a:off x="8365139" y="2768091"/>
                <a:ext cx="86687" cy="31106"/>
              </a:xfrm>
              <a:custGeom>
                <a:avLst/>
                <a:gdLst>
                  <a:gd name="T0" fmla="*/ 26 w 28"/>
                  <a:gd name="T1" fmla="*/ 1 h 9"/>
                  <a:gd name="T2" fmla="*/ 16 w 28"/>
                  <a:gd name="T3" fmla="*/ 1 h 9"/>
                  <a:gd name="T4" fmla="*/ 4 w 28"/>
                  <a:gd name="T5" fmla="*/ 1 h 9"/>
                  <a:gd name="T6" fmla="*/ 4 w 28"/>
                  <a:gd name="T7" fmla="*/ 7 h 9"/>
                  <a:gd name="T8" fmla="*/ 16 w 28"/>
                  <a:gd name="T9" fmla="*/ 8 h 9"/>
                  <a:gd name="T10" fmla="*/ 26 w 28"/>
                  <a:gd name="T11" fmla="*/ 7 h 9"/>
                  <a:gd name="T12" fmla="*/ 26 w 28"/>
                  <a:gd name="T13" fmla="*/ 1 h 9"/>
                </a:gdLst>
                <a:ahLst/>
                <a:cxnLst>
                  <a:cxn ang="0">
                    <a:pos x="T0" y="T1"/>
                  </a:cxn>
                  <a:cxn ang="0">
                    <a:pos x="T2" y="T3"/>
                  </a:cxn>
                  <a:cxn ang="0">
                    <a:pos x="T4" y="T5"/>
                  </a:cxn>
                  <a:cxn ang="0">
                    <a:pos x="T6" y="T7"/>
                  </a:cxn>
                  <a:cxn ang="0">
                    <a:pos x="T8" y="T9"/>
                  </a:cxn>
                  <a:cxn ang="0">
                    <a:pos x="T10" y="T11"/>
                  </a:cxn>
                  <a:cxn ang="0">
                    <a:pos x="T12" y="T13"/>
                  </a:cxn>
                </a:cxnLst>
                <a:rect l="0" t="0" r="r" b="b"/>
                <a:pathLst>
                  <a:path w="28" h="9">
                    <a:moveTo>
                      <a:pt x="26" y="1"/>
                    </a:moveTo>
                    <a:cubicBezTo>
                      <a:pt x="23" y="0"/>
                      <a:pt x="19" y="0"/>
                      <a:pt x="16" y="1"/>
                    </a:cubicBezTo>
                    <a:cubicBezTo>
                      <a:pt x="12" y="1"/>
                      <a:pt x="8" y="1"/>
                      <a:pt x="4" y="1"/>
                    </a:cubicBezTo>
                    <a:cubicBezTo>
                      <a:pt x="0" y="1"/>
                      <a:pt x="0" y="7"/>
                      <a:pt x="4" y="7"/>
                    </a:cubicBezTo>
                    <a:cubicBezTo>
                      <a:pt x="8" y="8"/>
                      <a:pt x="12" y="8"/>
                      <a:pt x="16" y="8"/>
                    </a:cubicBezTo>
                    <a:cubicBezTo>
                      <a:pt x="19" y="8"/>
                      <a:pt x="23" y="9"/>
                      <a:pt x="26" y="7"/>
                    </a:cubicBezTo>
                    <a:cubicBezTo>
                      <a:pt x="28" y="6"/>
                      <a:pt x="28"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125"/>
              <p:cNvSpPr/>
              <p:nvPr/>
            </p:nvSpPr>
            <p:spPr bwMode="auto">
              <a:xfrm>
                <a:off x="5209299" y="3055816"/>
                <a:ext cx="93715" cy="33698"/>
              </a:xfrm>
              <a:custGeom>
                <a:avLst/>
                <a:gdLst>
                  <a:gd name="T0" fmla="*/ 26 w 30"/>
                  <a:gd name="T1" fmla="*/ 1 h 10"/>
                  <a:gd name="T2" fmla="*/ 13 w 30"/>
                  <a:gd name="T3" fmla="*/ 1 h 10"/>
                  <a:gd name="T4" fmla="*/ 2 w 30"/>
                  <a:gd name="T5" fmla="*/ 2 h 10"/>
                  <a:gd name="T6" fmla="*/ 1 w 30"/>
                  <a:gd name="T7" fmla="*/ 5 h 10"/>
                  <a:gd name="T8" fmla="*/ 13 w 30"/>
                  <a:gd name="T9" fmla="*/ 9 h 10"/>
                  <a:gd name="T10" fmla="*/ 27 w 30"/>
                  <a:gd name="T11" fmla="*/ 7 h 10"/>
                  <a:gd name="T12" fmla="*/ 26 w 30"/>
                  <a:gd name="T13" fmla="*/ 1 h 10"/>
                </a:gdLst>
                <a:ahLst/>
                <a:cxnLst>
                  <a:cxn ang="0">
                    <a:pos x="T0" y="T1"/>
                  </a:cxn>
                  <a:cxn ang="0">
                    <a:pos x="T2" y="T3"/>
                  </a:cxn>
                  <a:cxn ang="0">
                    <a:pos x="T4" y="T5"/>
                  </a:cxn>
                  <a:cxn ang="0">
                    <a:pos x="T6" y="T7"/>
                  </a:cxn>
                  <a:cxn ang="0">
                    <a:pos x="T8" y="T9"/>
                  </a:cxn>
                  <a:cxn ang="0">
                    <a:pos x="T10" y="T11"/>
                  </a:cxn>
                  <a:cxn ang="0">
                    <a:pos x="T12" y="T13"/>
                  </a:cxn>
                </a:cxnLst>
                <a:rect l="0" t="0" r="r" b="b"/>
                <a:pathLst>
                  <a:path w="30" h="10">
                    <a:moveTo>
                      <a:pt x="26" y="1"/>
                    </a:moveTo>
                    <a:cubicBezTo>
                      <a:pt x="22" y="0"/>
                      <a:pt x="17" y="1"/>
                      <a:pt x="13" y="1"/>
                    </a:cubicBezTo>
                    <a:cubicBezTo>
                      <a:pt x="9" y="1"/>
                      <a:pt x="5" y="0"/>
                      <a:pt x="2" y="2"/>
                    </a:cubicBezTo>
                    <a:cubicBezTo>
                      <a:pt x="1" y="2"/>
                      <a:pt x="0" y="4"/>
                      <a:pt x="1" y="5"/>
                    </a:cubicBezTo>
                    <a:cubicBezTo>
                      <a:pt x="4" y="8"/>
                      <a:pt x="9" y="8"/>
                      <a:pt x="13" y="9"/>
                    </a:cubicBezTo>
                    <a:cubicBezTo>
                      <a:pt x="18" y="9"/>
                      <a:pt x="23" y="10"/>
                      <a:pt x="27" y="7"/>
                    </a:cubicBezTo>
                    <a:cubicBezTo>
                      <a:pt x="30" y="6"/>
                      <a:pt x="29" y="2"/>
                      <a:pt x="26"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126"/>
              <p:cNvSpPr/>
              <p:nvPr/>
            </p:nvSpPr>
            <p:spPr bwMode="auto">
              <a:xfrm>
                <a:off x="5375643" y="3040263"/>
                <a:ext cx="117143" cy="41474"/>
              </a:xfrm>
              <a:custGeom>
                <a:avLst/>
                <a:gdLst>
                  <a:gd name="T0" fmla="*/ 33 w 37"/>
                  <a:gd name="T1" fmla="*/ 3 h 12"/>
                  <a:gd name="T2" fmla="*/ 3 w 37"/>
                  <a:gd name="T3" fmla="*/ 6 h 12"/>
                  <a:gd name="T4" fmla="*/ 4 w 37"/>
                  <a:gd name="T5" fmla="*/ 11 h 12"/>
                  <a:gd name="T6" fmla="*/ 19 w 37"/>
                  <a:gd name="T7" fmla="*/ 10 h 12"/>
                  <a:gd name="T8" fmla="*/ 33 w 37"/>
                  <a:gd name="T9" fmla="*/ 9 h 12"/>
                  <a:gd name="T10" fmla="*/ 33 w 37"/>
                  <a:gd name="T11" fmla="*/ 3 h 12"/>
                </a:gdLst>
                <a:ahLst/>
                <a:cxnLst>
                  <a:cxn ang="0">
                    <a:pos x="T0" y="T1"/>
                  </a:cxn>
                  <a:cxn ang="0">
                    <a:pos x="T2" y="T3"/>
                  </a:cxn>
                  <a:cxn ang="0">
                    <a:pos x="T4" y="T5"/>
                  </a:cxn>
                  <a:cxn ang="0">
                    <a:pos x="T6" y="T7"/>
                  </a:cxn>
                  <a:cxn ang="0">
                    <a:pos x="T8" y="T9"/>
                  </a:cxn>
                  <a:cxn ang="0">
                    <a:pos x="T10" y="T11"/>
                  </a:cxn>
                </a:cxnLst>
                <a:rect l="0" t="0" r="r" b="b"/>
                <a:pathLst>
                  <a:path w="37" h="12">
                    <a:moveTo>
                      <a:pt x="33" y="3"/>
                    </a:moveTo>
                    <a:cubicBezTo>
                      <a:pt x="25" y="0"/>
                      <a:pt x="11" y="4"/>
                      <a:pt x="3" y="6"/>
                    </a:cubicBezTo>
                    <a:cubicBezTo>
                      <a:pt x="0" y="7"/>
                      <a:pt x="1" y="12"/>
                      <a:pt x="4" y="11"/>
                    </a:cubicBezTo>
                    <a:cubicBezTo>
                      <a:pt x="9" y="11"/>
                      <a:pt x="14" y="10"/>
                      <a:pt x="19" y="10"/>
                    </a:cubicBezTo>
                    <a:cubicBezTo>
                      <a:pt x="24" y="10"/>
                      <a:pt x="29" y="11"/>
                      <a:pt x="33" y="9"/>
                    </a:cubicBezTo>
                    <a:cubicBezTo>
                      <a:pt x="37" y="9"/>
                      <a:pt x="36"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127"/>
              <p:cNvSpPr/>
              <p:nvPr/>
            </p:nvSpPr>
            <p:spPr bwMode="auto">
              <a:xfrm>
                <a:off x="5579471" y="3027304"/>
                <a:ext cx="117143" cy="41474"/>
              </a:xfrm>
              <a:custGeom>
                <a:avLst/>
                <a:gdLst>
                  <a:gd name="T0" fmla="*/ 34 w 37"/>
                  <a:gd name="T1" fmla="*/ 3 h 12"/>
                  <a:gd name="T2" fmla="*/ 15 w 37"/>
                  <a:gd name="T3" fmla="*/ 1 h 12"/>
                  <a:gd name="T4" fmla="*/ 1 w 37"/>
                  <a:gd name="T5" fmla="*/ 4 h 12"/>
                  <a:gd name="T6" fmla="*/ 0 w 37"/>
                  <a:gd name="T7" fmla="*/ 8 h 12"/>
                  <a:gd name="T8" fmla="*/ 4 w 37"/>
                  <a:gd name="T9" fmla="*/ 10 h 12"/>
                  <a:gd name="T10" fmla="*/ 4 w 37"/>
                  <a:gd name="T11" fmla="*/ 10 h 12"/>
                  <a:gd name="T12" fmla="*/ 15 w 37"/>
                  <a:gd name="T13" fmla="*/ 10 h 12"/>
                  <a:gd name="T14" fmla="*/ 33 w 37"/>
                  <a:gd name="T15" fmla="*/ 10 h 12"/>
                  <a:gd name="T16" fmla="*/ 34 w 37"/>
                  <a:gd name="T17" fmla="*/ 3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 h="12">
                    <a:moveTo>
                      <a:pt x="34" y="3"/>
                    </a:moveTo>
                    <a:cubicBezTo>
                      <a:pt x="28" y="0"/>
                      <a:pt x="21" y="1"/>
                      <a:pt x="15" y="1"/>
                    </a:cubicBezTo>
                    <a:cubicBezTo>
                      <a:pt x="11" y="1"/>
                      <a:pt x="4" y="1"/>
                      <a:pt x="1" y="4"/>
                    </a:cubicBezTo>
                    <a:cubicBezTo>
                      <a:pt x="0" y="5"/>
                      <a:pt x="0" y="7"/>
                      <a:pt x="0" y="8"/>
                    </a:cubicBezTo>
                    <a:cubicBezTo>
                      <a:pt x="1" y="10"/>
                      <a:pt x="2" y="10"/>
                      <a:pt x="4" y="10"/>
                    </a:cubicBezTo>
                    <a:cubicBezTo>
                      <a:pt x="4" y="10"/>
                      <a:pt x="4" y="10"/>
                      <a:pt x="4" y="10"/>
                    </a:cubicBezTo>
                    <a:cubicBezTo>
                      <a:pt x="8" y="10"/>
                      <a:pt x="12" y="10"/>
                      <a:pt x="15" y="10"/>
                    </a:cubicBezTo>
                    <a:cubicBezTo>
                      <a:pt x="21" y="11"/>
                      <a:pt x="28" y="12"/>
                      <a:pt x="33" y="10"/>
                    </a:cubicBezTo>
                    <a:cubicBezTo>
                      <a:pt x="36" y="9"/>
                      <a:pt x="37" y="5"/>
                      <a:pt x="34"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128"/>
              <p:cNvSpPr/>
              <p:nvPr/>
            </p:nvSpPr>
            <p:spPr bwMode="auto">
              <a:xfrm>
                <a:off x="5757529" y="3027304"/>
                <a:ext cx="107772" cy="38883"/>
              </a:xfrm>
              <a:custGeom>
                <a:avLst/>
                <a:gdLst>
                  <a:gd name="T0" fmla="*/ 31 w 34"/>
                  <a:gd name="T1" fmla="*/ 3 h 11"/>
                  <a:gd name="T2" fmla="*/ 19 w 34"/>
                  <a:gd name="T3" fmla="*/ 1 h 11"/>
                  <a:gd name="T4" fmla="*/ 5 w 34"/>
                  <a:gd name="T5" fmla="*/ 0 h 11"/>
                  <a:gd name="T6" fmla="*/ 4 w 34"/>
                  <a:gd name="T7" fmla="*/ 6 h 11"/>
                  <a:gd name="T8" fmla="*/ 18 w 34"/>
                  <a:gd name="T9" fmla="*/ 9 h 11"/>
                  <a:gd name="T10" fmla="*/ 30 w 34"/>
                  <a:gd name="T11" fmla="*/ 9 h 11"/>
                  <a:gd name="T12" fmla="*/ 31 w 34"/>
                  <a:gd name="T13" fmla="*/ 3 h 11"/>
                </a:gdLst>
                <a:ahLst/>
                <a:cxnLst>
                  <a:cxn ang="0">
                    <a:pos x="T0" y="T1"/>
                  </a:cxn>
                  <a:cxn ang="0">
                    <a:pos x="T2" y="T3"/>
                  </a:cxn>
                  <a:cxn ang="0">
                    <a:pos x="T4" y="T5"/>
                  </a:cxn>
                  <a:cxn ang="0">
                    <a:pos x="T6" y="T7"/>
                  </a:cxn>
                  <a:cxn ang="0">
                    <a:pos x="T8" y="T9"/>
                  </a:cxn>
                  <a:cxn ang="0">
                    <a:pos x="T10" y="T11"/>
                  </a:cxn>
                  <a:cxn ang="0">
                    <a:pos x="T12" y="T13"/>
                  </a:cxn>
                </a:cxnLst>
                <a:rect l="0" t="0" r="r" b="b"/>
                <a:pathLst>
                  <a:path w="34" h="11">
                    <a:moveTo>
                      <a:pt x="31" y="3"/>
                    </a:moveTo>
                    <a:cubicBezTo>
                      <a:pt x="27" y="1"/>
                      <a:pt x="23" y="1"/>
                      <a:pt x="19" y="1"/>
                    </a:cubicBezTo>
                    <a:cubicBezTo>
                      <a:pt x="14" y="1"/>
                      <a:pt x="10" y="0"/>
                      <a:pt x="5" y="0"/>
                    </a:cubicBezTo>
                    <a:cubicBezTo>
                      <a:pt x="1" y="0"/>
                      <a:pt x="0" y="6"/>
                      <a:pt x="4" y="6"/>
                    </a:cubicBezTo>
                    <a:cubicBezTo>
                      <a:pt x="9" y="7"/>
                      <a:pt x="13" y="8"/>
                      <a:pt x="18" y="9"/>
                    </a:cubicBezTo>
                    <a:cubicBezTo>
                      <a:pt x="22" y="9"/>
                      <a:pt x="26" y="11"/>
                      <a:pt x="30" y="9"/>
                    </a:cubicBezTo>
                    <a:cubicBezTo>
                      <a:pt x="33" y="9"/>
                      <a:pt x="34" y="4"/>
                      <a:pt x="31"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129"/>
              <p:cNvSpPr/>
              <p:nvPr/>
            </p:nvSpPr>
            <p:spPr bwMode="auto">
              <a:xfrm>
                <a:off x="5937930" y="3011751"/>
                <a:ext cx="93715" cy="38883"/>
              </a:xfrm>
              <a:custGeom>
                <a:avLst/>
                <a:gdLst>
                  <a:gd name="T0" fmla="*/ 27 w 30"/>
                  <a:gd name="T1" fmla="*/ 2 h 11"/>
                  <a:gd name="T2" fmla="*/ 13 w 30"/>
                  <a:gd name="T3" fmla="*/ 2 h 11"/>
                  <a:gd name="T4" fmla="*/ 0 w 30"/>
                  <a:gd name="T5" fmla="*/ 4 h 11"/>
                  <a:gd name="T6" fmla="*/ 0 w 30"/>
                  <a:gd name="T7" fmla="*/ 7 h 11"/>
                  <a:gd name="T8" fmla="*/ 13 w 30"/>
                  <a:gd name="T9" fmla="*/ 9 h 11"/>
                  <a:gd name="T10" fmla="*/ 27 w 30"/>
                  <a:gd name="T11" fmla="*/ 8 h 11"/>
                  <a:gd name="T12" fmla="*/ 27 w 30"/>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0" h="11">
                    <a:moveTo>
                      <a:pt x="27" y="2"/>
                    </a:moveTo>
                    <a:cubicBezTo>
                      <a:pt x="23" y="0"/>
                      <a:pt x="18" y="1"/>
                      <a:pt x="13" y="2"/>
                    </a:cubicBezTo>
                    <a:cubicBezTo>
                      <a:pt x="9" y="2"/>
                      <a:pt x="4" y="2"/>
                      <a:pt x="0" y="4"/>
                    </a:cubicBezTo>
                    <a:cubicBezTo>
                      <a:pt x="0" y="5"/>
                      <a:pt x="0" y="6"/>
                      <a:pt x="0" y="7"/>
                    </a:cubicBezTo>
                    <a:cubicBezTo>
                      <a:pt x="4" y="9"/>
                      <a:pt x="9" y="9"/>
                      <a:pt x="13" y="9"/>
                    </a:cubicBezTo>
                    <a:cubicBezTo>
                      <a:pt x="18" y="10"/>
                      <a:pt x="23" y="11"/>
                      <a:pt x="27" y="8"/>
                    </a:cubicBezTo>
                    <a:cubicBezTo>
                      <a:pt x="30" y="7"/>
                      <a:pt x="30" y="4"/>
                      <a:pt x="27"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130"/>
              <p:cNvSpPr/>
              <p:nvPr/>
            </p:nvSpPr>
            <p:spPr bwMode="auto">
              <a:xfrm>
                <a:off x="6120674" y="3006567"/>
                <a:ext cx="93715" cy="38883"/>
              </a:xfrm>
              <a:custGeom>
                <a:avLst/>
                <a:gdLst>
                  <a:gd name="T0" fmla="*/ 27 w 30"/>
                  <a:gd name="T1" fmla="*/ 1 h 11"/>
                  <a:gd name="T2" fmla="*/ 12 w 30"/>
                  <a:gd name="T3" fmla="*/ 1 h 11"/>
                  <a:gd name="T4" fmla="*/ 6 w 30"/>
                  <a:gd name="T5" fmla="*/ 2 h 11"/>
                  <a:gd name="T6" fmla="*/ 1 w 30"/>
                  <a:gd name="T7" fmla="*/ 4 h 11"/>
                  <a:gd name="T8" fmla="*/ 1 w 30"/>
                  <a:gd name="T9" fmla="*/ 6 h 11"/>
                  <a:gd name="T10" fmla="*/ 6 w 30"/>
                  <a:gd name="T11" fmla="*/ 8 h 11"/>
                  <a:gd name="T12" fmla="*/ 12 w 30"/>
                  <a:gd name="T13" fmla="*/ 9 h 11"/>
                  <a:gd name="T14" fmla="*/ 27 w 30"/>
                  <a:gd name="T15" fmla="*/ 9 h 11"/>
                  <a:gd name="T16" fmla="*/ 27 w 30"/>
                  <a:gd name="T17" fmla="*/ 1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 h="11">
                    <a:moveTo>
                      <a:pt x="27" y="1"/>
                    </a:moveTo>
                    <a:cubicBezTo>
                      <a:pt x="22" y="0"/>
                      <a:pt x="17" y="1"/>
                      <a:pt x="12" y="1"/>
                    </a:cubicBezTo>
                    <a:cubicBezTo>
                      <a:pt x="10" y="2"/>
                      <a:pt x="8" y="2"/>
                      <a:pt x="6" y="2"/>
                    </a:cubicBezTo>
                    <a:cubicBezTo>
                      <a:pt x="3" y="2"/>
                      <a:pt x="3" y="3"/>
                      <a:pt x="1" y="4"/>
                    </a:cubicBezTo>
                    <a:cubicBezTo>
                      <a:pt x="0" y="5"/>
                      <a:pt x="0" y="6"/>
                      <a:pt x="1" y="6"/>
                    </a:cubicBezTo>
                    <a:cubicBezTo>
                      <a:pt x="3" y="7"/>
                      <a:pt x="3" y="8"/>
                      <a:pt x="6" y="8"/>
                    </a:cubicBezTo>
                    <a:cubicBezTo>
                      <a:pt x="8" y="9"/>
                      <a:pt x="10" y="9"/>
                      <a:pt x="12" y="9"/>
                    </a:cubicBezTo>
                    <a:cubicBezTo>
                      <a:pt x="17" y="9"/>
                      <a:pt x="22" y="11"/>
                      <a:pt x="27" y="9"/>
                    </a:cubicBezTo>
                    <a:cubicBezTo>
                      <a:pt x="30" y="8"/>
                      <a:pt x="30" y="3"/>
                      <a:pt x="27"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131"/>
              <p:cNvSpPr/>
              <p:nvPr/>
            </p:nvSpPr>
            <p:spPr bwMode="auto">
              <a:xfrm>
                <a:off x="6277645" y="2991014"/>
                <a:ext cx="126515" cy="38883"/>
              </a:xfrm>
              <a:custGeom>
                <a:avLst/>
                <a:gdLst>
                  <a:gd name="T0" fmla="*/ 37 w 40"/>
                  <a:gd name="T1" fmla="*/ 4 h 11"/>
                  <a:gd name="T2" fmla="*/ 21 w 40"/>
                  <a:gd name="T3" fmla="*/ 0 h 11"/>
                  <a:gd name="T4" fmla="*/ 4 w 40"/>
                  <a:gd name="T5" fmla="*/ 2 h 11"/>
                  <a:gd name="T6" fmla="*/ 4 w 40"/>
                  <a:gd name="T7" fmla="*/ 8 h 11"/>
                  <a:gd name="T8" fmla="*/ 21 w 40"/>
                  <a:gd name="T9" fmla="*/ 9 h 11"/>
                  <a:gd name="T10" fmla="*/ 37 w 40"/>
                  <a:gd name="T11" fmla="*/ 10 h 11"/>
                  <a:gd name="T12" fmla="*/ 37 w 40"/>
                  <a:gd name="T13" fmla="*/ 4 h 11"/>
                </a:gdLst>
                <a:ahLst/>
                <a:cxnLst>
                  <a:cxn ang="0">
                    <a:pos x="T0" y="T1"/>
                  </a:cxn>
                  <a:cxn ang="0">
                    <a:pos x="T2" y="T3"/>
                  </a:cxn>
                  <a:cxn ang="0">
                    <a:pos x="T4" y="T5"/>
                  </a:cxn>
                  <a:cxn ang="0">
                    <a:pos x="T6" y="T7"/>
                  </a:cxn>
                  <a:cxn ang="0">
                    <a:pos x="T8" y="T9"/>
                  </a:cxn>
                  <a:cxn ang="0">
                    <a:pos x="T10" y="T11"/>
                  </a:cxn>
                  <a:cxn ang="0">
                    <a:pos x="T12" y="T13"/>
                  </a:cxn>
                </a:cxnLst>
                <a:rect l="0" t="0" r="r" b="b"/>
                <a:pathLst>
                  <a:path w="40" h="11">
                    <a:moveTo>
                      <a:pt x="37" y="4"/>
                    </a:moveTo>
                    <a:cubicBezTo>
                      <a:pt x="33" y="1"/>
                      <a:pt x="26" y="1"/>
                      <a:pt x="21" y="0"/>
                    </a:cubicBezTo>
                    <a:cubicBezTo>
                      <a:pt x="15" y="0"/>
                      <a:pt x="9" y="1"/>
                      <a:pt x="4" y="2"/>
                    </a:cubicBezTo>
                    <a:cubicBezTo>
                      <a:pt x="0" y="2"/>
                      <a:pt x="1" y="8"/>
                      <a:pt x="4" y="8"/>
                    </a:cubicBezTo>
                    <a:cubicBezTo>
                      <a:pt x="10" y="8"/>
                      <a:pt x="16" y="8"/>
                      <a:pt x="21" y="9"/>
                    </a:cubicBezTo>
                    <a:cubicBezTo>
                      <a:pt x="26" y="9"/>
                      <a:pt x="31" y="11"/>
                      <a:pt x="37" y="10"/>
                    </a:cubicBezTo>
                    <a:cubicBezTo>
                      <a:pt x="40" y="9"/>
                      <a:pt x="40" y="5"/>
                      <a:pt x="37"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32"/>
              <p:cNvSpPr/>
              <p:nvPr/>
            </p:nvSpPr>
            <p:spPr bwMode="auto">
              <a:xfrm>
                <a:off x="6474446" y="2998789"/>
                <a:ext cx="112458" cy="38883"/>
              </a:xfrm>
              <a:custGeom>
                <a:avLst/>
                <a:gdLst>
                  <a:gd name="T0" fmla="*/ 33 w 36"/>
                  <a:gd name="T1" fmla="*/ 2 h 11"/>
                  <a:gd name="T2" fmla="*/ 19 w 36"/>
                  <a:gd name="T3" fmla="*/ 1 h 11"/>
                  <a:gd name="T4" fmla="*/ 4 w 36"/>
                  <a:gd name="T5" fmla="*/ 4 h 11"/>
                  <a:gd name="T6" fmla="*/ 5 w 36"/>
                  <a:gd name="T7" fmla="*/ 10 h 11"/>
                  <a:gd name="T8" fmla="*/ 20 w 36"/>
                  <a:gd name="T9" fmla="*/ 9 h 11"/>
                  <a:gd name="T10" fmla="*/ 32 w 36"/>
                  <a:gd name="T11" fmla="*/ 9 h 11"/>
                  <a:gd name="T12" fmla="*/ 33 w 36"/>
                  <a:gd name="T13" fmla="*/ 2 h 11"/>
                </a:gdLst>
                <a:ahLst/>
                <a:cxnLst>
                  <a:cxn ang="0">
                    <a:pos x="T0" y="T1"/>
                  </a:cxn>
                  <a:cxn ang="0">
                    <a:pos x="T2" y="T3"/>
                  </a:cxn>
                  <a:cxn ang="0">
                    <a:pos x="T4" y="T5"/>
                  </a:cxn>
                  <a:cxn ang="0">
                    <a:pos x="T6" y="T7"/>
                  </a:cxn>
                  <a:cxn ang="0">
                    <a:pos x="T8" y="T9"/>
                  </a:cxn>
                  <a:cxn ang="0">
                    <a:pos x="T10" y="T11"/>
                  </a:cxn>
                  <a:cxn ang="0">
                    <a:pos x="T12" y="T13"/>
                  </a:cxn>
                </a:cxnLst>
                <a:rect l="0" t="0" r="r" b="b"/>
                <a:pathLst>
                  <a:path w="36" h="11">
                    <a:moveTo>
                      <a:pt x="33" y="2"/>
                    </a:moveTo>
                    <a:cubicBezTo>
                      <a:pt x="29" y="0"/>
                      <a:pt x="24" y="0"/>
                      <a:pt x="19" y="1"/>
                    </a:cubicBezTo>
                    <a:cubicBezTo>
                      <a:pt x="14" y="1"/>
                      <a:pt x="9" y="2"/>
                      <a:pt x="4" y="4"/>
                    </a:cubicBezTo>
                    <a:cubicBezTo>
                      <a:pt x="0" y="5"/>
                      <a:pt x="2" y="11"/>
                      <a:pt x="5" y="10"/>
                    </a:cubicBezTo>
                    <a:cubicBezTo>
                      <a:pt x="10" y="9"/>
                      <a:pt x="15" y="9"/>
                      <a:pt x="20" y="9"/>
                    </a:cubicBezTo>
                    <a:cubicBezTo>
                      <a:pt x="24" y="9"/>
                      <a:pt x="28" y="10"/>
                      <a:pt x="32" y="9"/>
                    </a:cubicBezTo>
                    <a:cubicBezTo>
                      <a:pt x="35" y="8"/>
                      <a:pt x="36" y="4"/>
                      <a:pt x="33"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133"/>
              <p:cNvSpPr/>
              <p:nvPr/>
            </p:nvSpPr>
            <p:spPr bwMode="auto">
              <a:xfrm>
                <a:off x="6673590" y="3009158"/>
                <a:ext cx="110115" cy="41474"/>
              </a:xfrm>
              <a:custGeom>
                <a:avLst/>
                <a:gdLst>
                  <a:gd name="T0" fmla="*/ 32 w 35"/>
                  <a:gd name="T1" fmla="*/ 4 h 12"/>
                  <a:gd name="T2" fmla="*/ 16 w 35"/>
                  <a:gd name="T3" fmla="*/ 1 h 12"/>
                  <a:gd name="T4" fmla="*/ 1 w 35"/>
                  <a:gd name="T5" fmla="*/ 3 h 12"/>
                  <a:gd name="T6" fmla="*/ 1 w 35"/>
                  <a:gd name="T7" fmla="*/ 5 h 12"/>
                  <a:gd name="T8" fmla="*/ 14 w 35"/>
                  <a:gd name="T9" fmla="*/ 9 h 12"/>
                  <a:gd name="T10" fmla="*/ 32 w 35"/>
                  <a:gd name="T11" fmla="*/ 10 h 12"/>
                  <a:gd name="T12" fmla="*/ 32 w 35"/>
                  <a:gd name="T13" fmla="*/ 4 h 12"/>
                </a:gdLst>
                <a:ahLst/>
                <a:cxnLst>
                  <a:cxn ang="0">
                    <a:pos x="T0" y="T1"/>
                  </a:cxn>
                  <a:cxn ang="0">
                    <a:pos x="T2" y="T3"/>
                  </a:cxn>
                  <a:cxn ang="0">
                    <a:pos x="T4" y="T5"/>
                  </a:cxn>
                  <a:cxn ang="0">
                    <a:pos x="T6" y="T7"/>
                  </a:cxn>
                  <a:cxn ang="0">
                    <a:pos x="T8" y="T9"/>
                  </a:cxn>
                  <a:cxn ang="0">
                    <a:pos x="T10" y="T11"/>
                  </a:cxn>
                  <a:cxn ang="0">
                    <a:pos x="T12" y="T13"/>
                  </a:cxn>
                </a:cxnLst>
                <a:rect l="0" t="0" r="r" b="b"/>
                <a:pathLst>
                  <a:path w="35" h="12">
                    <a:moveTo>
                      <a:pt x="32" y="4"/>
                    </a:moveTo>
                    <a:cubicBezTo>
                      <a:pt x="28" y="1"/>
                      <a:pt x="22" y="2"/>
                      <a:pt x="16" y="1"/>
                    </a:cubicBezTo>
                    <a:cubicBezTo>
                      <a:pt x="11" y="1"/>
                      <a:pt x="5" y="0"/>
                      <a:pt x="1" y="3"/>
                    </a:cubicBezTo>
                    <a:cubicBezTo>
                      <a:pt x="0" y="3"/>
                      <a:pt x="0" y="4"/>
                      <a:pt x="1" y="5"/>
                    </a:cubicBezTo>
                    <a:cubicBezTo>
                      <a:pt x="4" y="9"/>
                      <a:pt x="9" y="8"/>
                      <a:pt x="14" y="9"/>
                    </a:cubicBezTo>
                    <a:cubicBezTo>
                      <a:pt x="20" y="10"/>
                      <a:pt x="26" y="12"/>
                      <a:pt x="32" y="10"/>
                    </a:cubicBezTo>
                    <a:cubicBezTo>
                      <a:pt x="34" y="9"/>
                      <a:pt x="35" y="5"/>
                      <a:pt x="32" y="4"/>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134"/>
              <p:cNvSpPr/>
              <p:nvPr/>
            </p:nvSpPr>
            <p:spPr bwMode="auto">
              <a:xfrm>
                <a:off x="6846962" y="3001382"/>
                <a:ext cx="107772" cy="31106"/>
              </a:xfrm>
              <a:custGeom>
                <a:avLst/>
                <a:gdLst>
                  <a:gd name="T0" fmla="*/ 33 w 34"/>
                  <a:gd name="T1" fmla="*/ 3 h 9"/>
                  <a:gd name="T2" fmla="*/ 19 w 34"/>
                  <a:gd name="T3" fmla="*/ 2 h 9"/>
                  <a:gd name="T4" fmla="*/ 2 w 34"/>
                  <a:gd name="T5" fmla="*/ 3 h 9"/>
                  <a:gd name="T6" fmla="*/ 2 w 34"/>
                  <a:gd name="T7" fmla="*/ 7 h 9"/>
                  <a:gd name="T8" fmla="*/ 19 w 34"/>
                  <a:gd name="T9" fmla="*/ 8 h 9"/>
                  <a:gd name="T10" fmla="*/ 33 w 34"/>
                  <a:gd name="T11" fmla="*/ 7 h 9"/>
                  <a:gd name="T12" fmla="*/ 33 w 34"/>
                  <a:gd name="T13" fmla="*/ 3 h 9"/>
                </a:gdLst>
                <a:ahLst/>
                <a:cxnLst>
                  <a:cxn ang="0">
                    <a:pos x="T0" y="T1"/>
                  </a:cxn>
                  <a:cxn ang="0">
                    <a:pos x="T2" y="T3"/>
                  </a:cxn>
                  <a:cxn ang="0">
                    <a:pos x="T4" y="T5"/>
                  </a:cxn>
                  <a:cxn ang="0">
                    <a:pos x="T6" y="T7"/>
                  </a:cxn>
                  <a:cxn ang="0">
                    <a:pos x="T8" y="T9"/>
                  </a:cxn>
                  <a:cxn ang="0">
                    <a:pos x="T10" y="T11"/>
                  </a:cxn>
                  <a:cxn ang="0">
                    <a:pos x="T12" y="T13"/>
                  </a:cxn>
                </a:cxnLst>
                <a:rect l="0" t="0" r="r" b="b"/>
                <a:pathLst>
                  <a:path w="34" h="9">
                    <a:moveTo>
                      <a:pt x="33" y="3"/>
                    </a:moveTo>
                    <a:cubicBezTo>
                      <a:pt x="28" y="0"/>
                      <a:pt x="24" y="1"/>
                      <a:pt x="19" y="2"/>
                    </a:cubicBezTo>
                    <a:cubicBezTo>
                      <a:pt x="14" y="2"/>
                      <a:pt x="8" y="2"/>
                      <a:pt x="2" y="3"/>
                    </a:cubicBezTo>
                    <a:cubicBezTo>
                      <a:pt x="0" y="3"/>
                      <a:pt x="0" y="7"/>
                      <a:pt x="2" y="7"/>
                    </a:cubicBezTo>
                    <a:cubicBezTo>
                      <a:pt x="8" y="8"/>
                      <a:pt x="14" y="8"/>
                      <a:pt x="19" y="8"/>
                    </a:cubicBezTo>
                    <a:cubicBezTo>
                      <a:pt x="24" y="9"/>
                      <a:pt x="28" y="9"/>
                      <a:pt x="33" y="7"/>
                    </a:cubicBezTo>
                    <a:cubicBezTo>
                      <a:pt x="34" y="6"/>
                      <a:pt x="34" y="4"/>
                      <a:pt x="33" y="3"/>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135"/>
              <p:cNvSpPr/>
              <p:nvPr/>
            </p:nvSpPr>
            <p:spPr bwMode="auto">
              <a:xfrm>
                <a:off x="7010963" y="2998789"/>
                <a:ext cx="121829" cy="38883"/>
              </a:xfrm>
              <a:custGeom>
                <a:avLst/>
                <a:gdLst>
                  <a:gd name="T0" fmla="*/ 36 w 39"/>
                  <a:gd name="T1" fmla="*/ 2 h 11"/>
                  <a:gd name="T2" fmla="*/ 22 w 39"/>
                  <a:gd name="T3" fmla="*/ 2 h 11"/>
                  <a:gd name="T4" fmla="*/ 4 w 39"/>
                  <a:gd name="T5" fmla="*/ 0 h 11"/>
                  <a:gd name="T6" fmla="*/ 3 w 39"/>
                  <a:gd name="T7" fmla="*/ 6 h 11"/>
                  <a:gd name="T8" fmla="*/ 36 w 39"/>
                  <a:gd name="T9" fmla="*/ 8 h 11"/>
                  <a:gd name="T10" fmla="*/ 36 w 39"/>
                  <a:gd name="T11" fmla="*/ 2 h 11"/>
                </a:gdLst>
                <a:ahLst/>
                <a:cxnLst>
                  <a:cxn ang="0">
                    <a:pos x="T0" y="T1"/>
                  </a:cxn>
                  <a:cxn ang="0">
                    <a:pos x="T2" y="T3"/>
                  </a:cxn>
                  <a:cxn ang="0">
                    <a:pos x="T4" y="T5"/>
                  </a:cxn>
                  <a:cxn ang="0">
                    <a:pos x="T6" y="T7"/>
                  </a:cxn>
                  <a:cxn ang="0">
                    <a:pos x="T8" y="T9"/>
                  </a:cxn>
                  <a:cxn ang="0">
                    <a:pos x="T10" y="T11"/>
                  </a:cxn>
                </a:cxnLst>
                <a:rect l="0" t="0" r="r" b="b"/>
                <a:pathLst>
                  <a:path w="39" h="11">
                    <a:moveTo>
                      <a:pt x="36" y="2"/>
                    </a:moveTo>
                    <a:cubicBezTo>
                      <a:pt x="31" y="1"/>
                      <a:pt x="26" y="2"/>
                      <a:pt x="22" y="2"/>
                    </a:cubicBezTo>
                    <a:cubicBezTo>
                      <a:pt x="16" y="2"/>
                      <a:pt x="10" y="1"/>
                      <a:pt x="4" y="0"/>
                    </a:cubicBezTo>
                    <a:cubicBezTo>
                      <a:pt x="1" y="0"/>
                      <a:pt x="0" y="5"/>
                      <a:pt x="3" y="6"/>
                    </a:cubicBezTo>
                    <a:cubicBezTo>
                      <a:pt x="13" y="9"/>
                      <a:pt x="26" y="11"/>
                      <a:pt x="36" y="8"/>
                    </a:cubicBezTo>
                    <a:cubicBezTo>
                      <a:pt x="39" y="7"/>
                      <a:pt x="39" y="2"/>
                      <a:pt x="36"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136"/>
              <p:cNvSpPr/>
              <p:nvPr/>
            </p:nvSpPr>
            <p:spPr bwMode="auto">
              <a:xfrm>
                <a:off x="7181991" y="3001382"/>
                <a:ext cx="100744" cy="36290"/>
              </a:xfrm>
              <a:custGeom>
                <a:avLst/>
                <a:gdLst>
                  <a:gd name="T0" fmla="*/ 28 w 32"/>
                  <a:gd name="T1" fmla="*/ 1 h 10"/>
                  <a:gd name="T2" fmla="*/ 15 w 32"/>
                  <a:gd name="T3" fmla="*/ 2 h 10"/>
                  <a:gd name="T4" fmla="*/ 3 w 32"/>
                  <a:gd name="T5" fmla="*/ 4 h 10"/>
                  <a:gd name="T6" fmla="*/ 3 w 32"/>
                  <a:gd name="T7" fmla="*/ 9 h 10"/>
                  <a:gd name="T8" fmla="*/ 29 w 32"/>
                  <a:gd name="T9" fmla="*/ 7 h 10"/>
                  <a:gd name="T10" fmla="*/ 28 w 32"/>
                  <a:gd name="T11" fmla="*/ 1 h 10"/>
                </a:gdLst>
                <a:ahLst/>
                <a:cxnLst>
                  <a:cxn ang="0">
                    <a:pos x="T0" y="T1"/>
                  </a:cxn>
                  <a:cxn ang="0">
                    <a:pos x="T2" y="T3"/>
                  </a:cxn>
                  <a:cxn ang="0">
                    <a:pos x="T4" y="T5"/>
                  </a:cxn>
                  <a:cxn ang="0">
                    <a:pos x="T6" y="T7"/>
                  </a:cxn>
                  <a:cxn ang="0">
                    <a:pos x="T8" y="T9"/>
                  </a:cxn>
                  <a:cxn ang="0">
                    <a:pos x="T10" y="T11"/>
                  </a:cxn>
                </a:cxnLst>
                <a:rect l="0" t="0" r="r" b="b"/>
                <a:pathLst>
                  <a:path w="32" h="10">
                    <a:moveTo>
                      <a:pt x="28" y="1"/>
                    </a:moveTo>
                    <a:cubicBezTo>
                      <a:pt x="24" y="0"/>
                      <a:pt x="20" y="1"/>
                      <a:pt x="15" y="2"/>
                    </a:cubicBezTo>
                    <a:cubicBezTo>
                      <a:pt x="11" y="3"/>
                      <a:pt x="7" y="3"/>
                      <a:pt x="3" y="4"/>
                    </a:cubicBezTo>
                    <a:cubicBezTo>
                      <a:pt x="0" y="5"/>
                      <a:pt x="0" y="9"/>
                      <a:pt x="3" y="9"/>
                    </a:cubicBezTo>
                    <a:cubicBezTo>
                      <a:pt x="11" y="10"/>
                      <a:pt x="21" y="10"/>
                      <a:pt x="29" y="7"/>
                    </a:cubicBezTo>
                    <a:cubicBezTo>
                      <a:pt x="32" y="6"/>
                      <a:pt x="31" y="1"/>
                      <a:pt x="28" y="1"/>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137"/>
              <p:cNvSpPr/>
              <p:nvPr/>
            </p:nvSpPr>
            <p:spPr bwMode="auto">
              <a:xfrm>
                <a:off x="7355363" y="3006567"/>
                <a:ext cx="100744" cy="33698"/>
              </a:xfrm>
              <a:custGeom>
                <a:avLst/>
                <a:gdLst>
                  <a:gd name="T0" fmla="*/ 30 w 32"/>
                  <a:gd name="T1" fmla="*/ 2 h 10"/>
                  <a:gd name="T2" fmla="*/ 18 w 32"/>
                  <a:gd name="T3" fmla="*/ 1 h 10"/>
                  <a:gd name="T4" fmla="*/ 4 w 32"/>
                  <a:gd name="T5" fmla="*/ 2 h 10"/>
                  <a:gd name="T6" fmla="*/ 4 w 32"/>
                  <a:gd name="T7" fmla="*/ 8 h 10"/>
                  <a:gd name="T8" fmla="*/ 18 w 32"/>
                  <a:gd name="T9" fmla="*/ 9 h 10"/>
                  <a:gd name="T10" fmla="*/ 30 w 32"/>
                  <a:gd name="T11" fmla="*/ 8 h 10"/>
                  <a:gd name="T12" fmla="*/ 30 w 32"/>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32" h="10">
                    <a:moveTo>
                      <a:pt x="30" y="2"/>
                    </a:moveTo>
                    <a:cubicBezTo>
                      <a:pt x="26" y="0"/>
                      <a:pt x="22" y="1"/>
                      <a:pt x="18" y="1"/>
                    </a:cubicBezTo>
                    <a:cubicBezTo>
                      <a:pt x="13" y="2"/>
                      <a:pt x="9" y="2"/>
                      <a:pt x="4" y="2"/>
                    </a:cubicBezTo>
                    <a:cubicBezTo>
                      <a:pt x="0" y="2"/>
                      <a:pt x="0" y="8"/>
                      <a:pt x="4" y="8"/>
                    </a:cubicBezTo>
                    <a:cubicBezTo>
                      <a:pt x="9" y="8"/>
                      <a:pt x="13" y="9"/>
                      <a:pt x="18" y="9"/>
                    </a:cubicBezTo>
                    <a:cubicBezTo>
                      <a:pt x="22" y="9"/>
                      <a:pt x="26" y="10"/>
                      <a:pt x="30" y="8"/>
                    </a:cubicBezTo>
                    <a:cubicBezTo>
                      <a:pt x="32" y="7"/>
                      <a:pt x="32" y="4"/>
                      <a:pt x="30" y="2"/>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138"/>
              <p:cNvSpPr/>
              <p:nvPr/>
            </p:nvSpPr>
            <p:spPr bwMode="auto">
              <a:xfrm>
                <a:off x="7521708" y="2996198"/>
                <a:ext cx="112458" cy="44067"/>
              </a:xfrm>
              <a:custGeom>
                <a:avLst/>
                <a:gdLst>
                  <a:gd name="T0" fmla="*/ 31 w 36"/>
                  <a:gd name="T1" fmla="*/ 0 h 13"/>
                  <a:gd name="T2" fmla="*/ 18 w 36"/>
                  <a:gd name="T3" fmla="*/ 3 h 13"/>
                  <a:gd name="T4" fmla="*/ 5 w 36"/>
                  <a:gd name="T5" fmla="*/ 2 h 13"/>
                  <a:gd name="T6" fmla="*/ 3 w 36"/>
                  <a:gd name="T7" fmla="*/ 6 h 13"/>
                  <a:gd name="T8" fmla="*/ 33 w 36"/>
                  <a:gd name="T9" fmla="*/ 7 h 13"/>
                  <a:gd name="T10" fmla="*/ 31 w 36"/>
                  <a:gd name="T11" fmla="*/ 0 h 13"/>
                </a:gdLst>
                <a:ahLst/>
                <a:cxnLst>
                  <a:cxn ang="0">
                    <a:pos x="T0" y="T1"/>
                  </a:cxn>
                  <a:cxn ang="0">
                    <a:pos x="T2" y="T3"/>
                  </a:cxn>
                  <a:cxn ang="0">
                    <a:pos x="T4" y="T5"/>
                  </a:cxn>
                  <a:cxn ang="0">
                    <a:pos x="T6" y="T7"/>
                  </a:cxn>
                  <a:cxn ang="0">
                    <a:pos x="T8" y="T9"/>
                  </a:cxn>
                  <a:cxn ang="0">
                    <a:pos x="T10" y="T11"/>
                  </a:cxn>
                </a:cxnLst>
                <a:rect l="0" t="0" r="r" b="b"/>
                <a:pathLst>
                  <a:path w="36" h="13">
                    <a:moveTo>
                      <a:pt x="31" y="0"/>
                    </a:moveTo>
                    <a:cubicBezTo>
                      <a:pt x="27" y="1"/>
                      <a:pt x="23" y="3"/>
                      <a:pt x="18" y="3"/>
                    </a:cubicBezTo>
                    <a:cubicBezTo>
                      <a:pt x="14" y="3"/>
                      <a:pt x="9" y="3"/>
                      <a:pt x="5" y="2"/>
                    </a:cubicBezTo>
                    <a:cubicBezTo>
                      <a:pt x="2" y="2"/>
                      <a:pt x="0" y="5"/>
                      <a:pt x="3" y="6"/>
                    </a:cubicBezTo>
                    <a:cubicBezTo>
                      <a:pt x="11" y="10"/>
                      <a:pt x="25" y="13"/>
                      <a:pt x="33" y="7"/>
                    </a:cubicBezTo>
                    <a:cubicBezTo>
                      <a:pt x="36" y="5"/>
                      <a:pt x="35" y="0"/>
                      <a:pt x="31" y="0"/>
                    </a:cubicBezTo>
                    <a:close/>
                  </a:path>
                </a:pathLst>
              </a:custGeom>
              <a:solidFill>
                <a:srgbClr val="57575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88" name="文本框 87"/>
            <p:cNvSpPr txBox="1"/>
            <p:nvPr/>
          </p:nvSpPr>
          <p:spPr>
            <a:xfrm>
              <a:off x="4405675" y="1208538"/>
              <a:ext cx="2863122" cy="523220"/>
            </a:xfrm>
            <a:prstGeom prst="rect">
              <a:avLst/>
            </a:prstGeom>
            <a:noFill/>
          </p:spPr>
          <p:txBody>
            <a:bodyPr wrap="square" rtlCol="0">
              <a:spAutoFit/>
            </a:bodyPr>
            <a:lstStyle/>
            <a:p>
              <a:pPr algn="dist"/>
              <a:r>
                <a:rPr lang="en-US" altLang="zh-CN" sz="2800" dirty="0">
                  <a:solidFill>
                    <a:schemeClr val="bg1"/>
                  </a:solidFill>
                  <a:latin typeface="方正静蕾简体" panose="02000000000000000000" pitchFamily="2" charset="-122"/>
                  <a:ea typeface="方正静蕾简体" panose="02000000000000000000" pitchFamily="2" charset="-122"/>
                </a:rPr>
                <a:t>UML</a:t>
              </a:r>
              <a:r>
                <a:rPr lang="zh-CN" altLang="en-US" sz="2800" dirty="0">
                  <a:solidFill>
                    <a:schemeClr val="bg1"/>
                  </a:solidFill>
                  <a:latin typeface="方正静蕾简体" panose="02000000000000000000" pitchFamily="2" charset="-122"/>
                  <a:ea typeface="方正静蕾简体" panose="02000000000000000000" pitchFamily="2" charset="-122"/>
                </a:rPr>
                <a:t>的应用领域</a:t>
              </a:r>
            </a:p>
          </p:txBody>
        </p:sp>
      </p:grpSp>
      <p:sp>
        <p:nvSpPr>
          <p:cNvPr id="5" name="矩形 4"/>
          <p:cNvSpPr/>
          <p:nvPr/>
        </p:nvSpPr>
        <p:spPr>
          <a:xfrm>
            <a:off x="863519" y="1795785"/>
            <a:ext cx="10415451" cy="4278094"/>
          </a:xfrm>
          <a:prstGeom prst="rect">
            <a:avLst/>
          </a:prstGeom>
        </p:spPr>
        <p:txBody>
          <a:bodyPr wrap="square">
            <a:spAutoFit/>
          </a:bodyPr>
          <a:lstStyle/>
          <a:p>
            <a:r>
              <a:rPr lang="en-US" altLang="zh-CN" sz="1600" dirty="0"/>
              <a:t>UML</a:t>
            </a:r>
            <a:r>
              <a:rPr lang="zh-CN" altLang="en-US" sz="1600" dirty="0"/>
              <a:t>的应用领域 </a:t>
            </a:r>
            <a:r>
              <a:rPr lang="en-US" altLang="zh-CN" sz="1600" dirty="0"/>
              <a:t>UML</a:t>
            </a:r>
            <a:r>
              <a:rPr lang="zh-CN" altLang="en-US" sz="1600" dirty="0"/>
              <a:t>的目标是以面向对象图的方式来描述任何类型的系统，具有很宽的应用领域。其中最常用的是建立软件系统的模型，但它同样可以用于描述非软件领域的系统，如机械系统、企业机构或业务过程，以及处理复杂数据的信息系统、具有实时要求的工业系统或工业过程等。总之，</a:t>
            </a:r>
            <a:r>
              <a:rPr lang="en-US" altLang="zh-CN" sz="1600" dirty="0"/>
              <a:t>UML</a:t>
            </a:r>
            <a:r>
              <a:rPr lang="zh-CN" altLang="en-US" sz="1600" dirty="0"/>
              <a:t>是一个通用的标准建模语言，可以对任何具有静态结构和动态行为的系统进行建模。  此外，</a:t>
            </a:r>
            <a:r>
              <a:rPr lang="en-US" altLang="zh-CN" sz="1600" dirty="0"/>
              <a:t>UML</a:t>
            </a:r>
            <a:r>
              <a:rPr lang="zh-CN" altLang="en-US" sz="1600" dirty="0"/>
              <a:t>适用于系统开发过程中从需求规格描述到系统完成后测试的不同阶段。在需求分析阶段，可以用用例来捕获用户需求。通过用例建模，描述对系统感兴趣的外部角色及其对系统（用例）的功能要求。分析阶段主要关心问题域中的主要概念（如抽象、类和对象等）和机制，需要识别这些类以及它们相互间的关系，并用</a:t>
            </a:r>
            <a:r>
              <a:rPr lang="en-US" altLang="zh-CN" sz="1600" dirty="0"/>
              <a:t>UML</a:t>
            </a:r>
            <a:r>
              <a:rPr lang="zh-CN" altLang="en-US" sz="1600" dirty="0"/>
              <a:t>类图来描述。为实现用例，类之间需要协作，这可以用</a:t>
            </a:r>
            <a:r>
              <a:rPr lang="en-US" altLang="zh-CN" sz="1600" dirty="0"/>
              <a:t>UML</a:t>
            </a:r>
            <a:r>
              <a:rPr lang="zh-CN" altLang="en-US" sz="1600" dirty="0"/>
              <a:t>动态模型来描述。在分析阶段，只对问题域的对象（现实世界的概念）建模，而不考虑定义软件系统中技术细节的类（如处理用户接口、数据库、通讯和并行性等问题的类）。这些技术细节将在设计阶段引入，因此设计阶段为构造阶段提供更详细的规格说明。  编程（构造）是一个独立的阶段，其任务是用面向对象编程语言将来自设计阶段的类转换成实际的代码。在用</a:t>
            </a:r>
            <a:r>
              <a:rPr lang="en-US" altLang="zh-CN" sz="1600" dirty="0"/>
              <a:t>UML</a:t>
            </a:r>
            <a:r>
              <a:rPr lang="zh-CN" altLang="en-US" sz="1600" dirty="0"/>
              <a:t>建立分析和设计模型时，应尽量避免考虑把模型转换成某种特定的编程语言。因为在早期阶段，模型仅仅是理解和分析系统结构的工具，过早考虑编码问题十分不利于建立简单正确的模型。 </a:t>
            </a:r>
            <a:r>
              <a:rPr lang="en-US" altLang="zh-CN" sz="1600" dirty="0"/>
              <a:t>UML</a:t>
            </a:r>
            <a:r>
              <a:rPr lang="zh-CN" altLang="en-US" sz="1600" dirty="0"/>
              <a:t>模型还可作为测试阶段的依据。系统通常需要经过单元测试、集成测试、系统测试和验收测试。不同的测试小组使用不同的</a:t>
            </a:r>
            <a:r>
              <a:rPr lang="en-US" altLang="zh-CN" sz="1600" dirty="0"/>
              <a:t>UML</a:t>
            </a:r>
            <a:r>
              <a:rPr lang="zh-CN" altLang="en-US" sz="1600" dirty="0"/>
              <a:t>图作为测试依据：单元测试使用类图和类规格说明；集成测试使用部件图和合作图；系统测试使用用例图来验证系统的行为；验收测试由用户进行，以验证系统测试的结果是否满足在分析阶段确定的需求。  总之，标准建模语言</a:t>
            </a:r>
            <a:r>
              <a:rPr lang="en-US" altLang="zh-CN" sz="1600" dirty="0"/>
              <a:t>UML</a:t>
            </a:r>
            <a:r>
              <a:rPr lang="zh-CN" altLang="en-US" sz="1600" dirty="0"/>
              <a:t>适用于以面向对象技术来描述任何类型的系统，而且适用于系统开发的不同阶段，从需求规格描述直至系统完成后的测试和维护。</a:t>
            </a:r>
          </a:p>
        </p:txBody>
      </p:sp>
      <p:pic>
        <p:nvPicPr>
          <p:cNvPr id="8" name="图片 7"/>
          <p:cNvPicPr>
            <a:picLocks noChangeAspect="1"/>
          </p:cNvPicPr>
          <p:nvPr/>
        </p:nvPicPr>
        <p:blipFill>
          <a:blip r:embed="rId2"/>
          <a:stretch>
            <a:fillRect/>
          </a:stretch>
        </p:blipFill>
        <p:spPr>
          <a:xfrm>
            <a:off x="3754402" y="6052575"/>
            <a:ext cx="6980525" cy="524301"/>
          </a:xfrm>
          <a:prstGeom prst="rect">
            <a:avLst/>
          </a:prstGeom>
        </p:spPr>
      </p:pic>
      <p:pic>
        <p:nvPicPr>
          <p:cNvPr id="55" name="图片 54">
            <a:extLst>
              <a:ext uri="{FF2B5EF4-FFF2-40B4-BE49-F238E27FC236}">
                <a16:creationId xmlns:a16="http://schemas.microsoft.com/office/drawing/2014/main" id="{45179A34-5CF4-4D37-AA1C-843C4F8AFB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cSld>
  <p:clrMapOvr>
    <a:masterClrMapping/>
  </p:clrMapOvr>
  <p:transition spd="slow">
    <p:randomBar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组合 61"/>
          <p:cNvGrpSpPr/>
          <p:nvPr/>
        </p:nvGrpSpPr>
        <p:grpSpPr>
          <a:xfrm>
            <a:off x="632910" y="623297"/>
            <a:ext cx="1299228" cy="1490083"/>
            <a:chOff x="4427538" y="954088"/>
            <a:chExt cx="3333750" cy="3729038"/>
          </a:xfrm>
        </p:grpSpPr>
        <p:sp>
          <p:nvSpPr>
            <p:cNvPr id="63"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8"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9"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1"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2"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6"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7"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8"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9"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82"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83"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87"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88"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89"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90"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91"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 name="文本框 1"/>
          <p:cNvSpPr txBox="1"/>
          <p:nvPr/>
        </p:nvSpPr>
        <p:spPr>
          <a:xfrm>
            <a:off x="2241478" y="744597"/>
            <a:ext cx="7155186" cy="3416320"/>
          </a:xfrm>
          <a:prstGeom prst="rect">
            <a:avLst/>
          </a:prstGeom>
          <a:noFill/>
        </p:spPr>
        <p:txBody>
          <a:bodyPr wrap="square" rtlCol="0">
            <a:spAutoFit/>
          </a:bodyPr>
          <a:lstStyle/>
          <a:p>
            <a:r>
              <a:rPr lang="zh-CN" altLang="en-US" dirty="0"/>
              <a:t>参考资料：</a:t>
            </a:r>
            <a:r>
              <a:rPr lang="en-US" altLang="zh-CN" u="sng" dirty="0">
                <a:hlinkClick r:id="rId2"/>
              </a:rPr>
              <a:t>https://baike.baidu.com/item/%E6%95%8F%E6%8D%B7%E5%BC%80%E5%8F%91/5618867?fr=aladdin</a:t>
            </a:r>
            <a:r>
              <a:rPr lang="en-US" altLang="zh-CN" dirty="0"/>
              <a:t> UML</a:t>
            </a:r>
            <a:r>
              <a:rPr lang="zh-CN" altLang="zh-CN" dirty="0"/>
              <a:t>百度百科</a:t>
            </a:r>
          </a:p>
          <a:p>
            <a:r>
              <a:rPr lang="en-US" altLang="zh-CN" u="sng" dirty="0">
                <a:hlinkClick r:id="rId3"/>
              </a:rPr>
              <a:t>https://baike.baidu.com/item/%E5%AF%B9%E8%B1%A1%E7%AE%A1%E7%90%86%E7%BB%84%E7%BB%87/4129943</a:t>
            </a:r>
            <a:r>
              <a:rPr lang="en-US" altLang="zh-CN" dirty="0"/>
              <a:t>  OMG</a:t>
            </a:r>
            <a:r>
              <a:rPr lang="zh-CN" altLang="zh-CN" dirty="0"/>
              <a:t>百度百科</a:t>
            </a:r>
            <a:endParaRPr lang="en-US" altLang="zh-CN" dirty="0"/>
          </a:p>
          <a:p>
            <a:r>
              <a:rPr lang="en-US" altLang="zh-CN" u="sng" dirty="0">
                <a:hlinkClick r:id="rId4"/>
              </a:rPr>
              <a:t>http://blog.csdn.net/gnd15732625435/article/details/50717216</a:t>
            </a:r>
            <a:r>
              <a:rPr lang="en-US" altLang="zh-CN" dirty="0"/>
              <a:t> </a:t>
            </a:r>
            <a:r>
              <a:rPr lang="en-US" altLang="zh-CN" dirty="0" err="1"/>
              <a:t>csdnUML</a:t>
            </a:r>
            <a:r>
              <a:rPr lang="zh-CN" altLang="zh-CN" dirty="0"/>
              <a:t>九种图</a:t>
            </a:r>
            <a:endParaRPr lang="en-US" altLang="zh-CN" dirty="0"/>
          </a:p>
          <a:p>
            <a:r>
              <a:rPr lang="zh-CN" altLang="en-US" dirty="0"/>
              <a:t>部分图来自组员网上软件</a:t>
            </a:r>
            <a:r>
              <a:rPr lang="en-US" altLang="zh-CN" dirty="0" err="1"/>
              <a:t>processon</a:t>
            </a:r>
            <a:r>
              <a:rPr lang="zh-CN" altLang="en-US" dirty="0"/>
              <a:t>绘制</a:t>
            </a:r>
            <a:endParaRPr lang="en-US" altLang="zh-CN" dirty="0"/>
          </a:p>
          <a:p>
            <a:r>
              <a:rPr lang="zh-CN" altLang="en-US" dirty="0"/>
              <a:t>部分图来自</a:t>
            </a:r>
            <a:r>
              <a:rPr lang="en-US" altLang="zh-CN" dirty="0"/>
              <a:t>《UML2</a:t>
            </a:r>
            <a:r>
              <a:rPr lang="zh-CN" altLang="en-US" dirty="0"/>
              <a:t>基础、建模与设计教程</a:t>
            </a:r>
            <a:r>
              <a:rPr lang="en-US" altLang="zh-CN" dirty="0"/>
              <a:t>》-</a:t>
            </a:r>
            <a:r>
              <a:rPr lang="zh-CN" altLang="en-US" dirty="0"/>
              <a:t>清华大学出版社</a:t>
            </a:r>
            <a:endParaRPr lang="en-US" altLang="zh-CN" dirty="0"/>
          </a:p>
          <a:p>
            <a:r>
              <a:rPr lang="en-US" altLang="zh-CN" dirty="0"/>
              <a:t>《UML</a:t>
            </a:r>
            <a:r>
              <a:rPr lang="zh-CN" altLang="en-US" dirty="0"/>
              <a:t>用户指南</a:t>
            </a:r>
            <a:r>
              <a:rPr lang="en-US" altLang="zh-CN" dirty="0"/>
              <a:t>》-</a:t>
            </a:r>
            <a:r>
              <a:rPr lang="zh-CN" altLang="en-US" dirty="0"/>
              <a:t>人民邮电出版社</a:t>
            </a:r>
            <a:endParaRPr lang="en-US" altLang="zh-CN" dirty="0"/>
          </a:p>
          <a:p>
            <a:endParaRPr lang="zh-CN" altLang="zh-CN" dirty="0"/>
          </a:p>
          <a:p>
            <a:endParaRPr lang="zh-CN" altLang="en-US" dirty="0"/>
          </a:p>
        </p:txBody>
      </p:sp>
      <p:pic>
        <p:nvPicPr>
          <p:cNvPr id="4" name="图片 3"/>
          <p:cNvPicPr>
            <a:picLocks noChangeAspect="1"/>
          </p:cNvPicPr>
          <p:nvPr/>
        </p:nvPicPr>
        <p:blipFill>
          <a:blip r:embed="rId5"/>
          <a:stretch>
            <a:fillRect/>
          </a:stretch>
        </p:blipFill>
        <p:spPr>
          <a:xfrm>
            <a:off x="4713211" y="5875215"/>
            <a:ext cx="6980525" cy="524301"/>
          </a:xfrm>
          <a:prstGeom prst="rect">
            <a:avLst/>
          </a:prstGeom>
        </p:spPr>
      </p:pic>
      <p:pic>
        <p:nvPicPr>
          <p:cNvPr id="48" name="图片 47">
            <a:extLst>
              <a:ext uri="{FF2B5EF4-FFF2-40B4-BE49-F238E27FC236}">
                <a16:creationId xmlns:a16="http://schemas.microsoft.com/office/drawing/2014/main" id="{ED10A791-F30D-44A2-9545-ED8F395F5DE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cSld>
  <p:clrMapOvr>
    <a:masterClrMapping/>
  </p:clrMapOvr>
  <p:transition spd="slow">
    <p:randomBar dir="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4713211" y="5875215"/>
            <a:ext cx="6980525" cy="524301"/>
          </a:xfrm>
          <a:prstGeom prst="rect">
            <a:avLst/>
          </a:prstGeom>
        </p:spPr>
      </p:pic>
      <p:pic>
        <p:nvPicPr>
          <p:cNvPr id="5" name="图片 4">
            <a:extLst>
              <a:ext uri="{FF2B5EF4-FFF2-40B4-BE49-F238E27FC236}">
                <a16:creationId xmlns:a16="http://schemas.microsoft.com/office/drawing/2014/main" id="{ED10A791-F30D-44A2-9545-ED8F395F5DE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grpSp>
        <p:nvGrpSpPr>
          <p:cNvPr id="6" name="组合 5"/>
          <p:cNvGrpSpPr/>
          <p:nvPr/>
        </p:nvGrpSpPr>
        <p:grpSpPr>
          <a:xfrm>
            <a:off x="632910" y="623297"/>
            <a:ext cx="1299228" cy="1490083"/>
            <a:chOff x="4427538" y="954088"/>
            <a:chExt cx="3333750" cy="3729038"/>
          </a:xfrm>
        </p:grpSpPr>
        <p:sp>
          <p:nvSpPr>
            <p:cNvPr id="7"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0"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1"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2"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3"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4"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5"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16"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0"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1"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2"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3"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6"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27"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1"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2"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3"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4"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35"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49" name="文本框 48">
            <a:extLst>
              <a:ext uri="{FF2B5EF4-FFF2-40B4-BE49-F238E27FC236}">
                <a16:creationId xmlns:a16="http://schemas.microsoft.com/office/drawing/2014/main" id="{47B1604F-0F5B-4B4F-916E-D8AE09F7BEF3}"/>
              </a:ext>
            </a:extLst>
          </p:cNvPr>
          <p:cNvSpPr txBox="1"/>
          <p:nvPr/>
        </p:nvSpPr>
        <p:spPr>
          <a:xfrm>
            <a:off x="2797631" y="2352247"/>
            <a:ext cx="6006783" cy="1754326"/>
          </a:xfrm>
          <a:prstGeom prst="rect">
            <a:avLst/>
          </a:prstGeom>
          <a:noFill/>
        </p:spPr>
        <p:txBody>
          <a:bodyPr wrap="square" rtlCol="0">
            <a:spAutoFit/>
          </a:bodyPr>
          <a:lstStyle/>
          <a:p>
            <a:r>
              <a:rPr lang="zh-CN" altLang="en-US" dirty="0"/>
              <a:t>小组打分：</a:t>
            </a:r>
            <a:endParaRPr lang="en-US" altLang="zh-CN" dirty="0"/>
          </a:p>
          <a:p>
            <a:r>
              <a:rPr lang="zh-CN" altLang="en-US" dirty="0"/>
              <a:t>陈嘲鸣：</a:t>
            </a:r>
            <a:r>
              <a:rPr lang="en-US" altLang="zh-CN" dirty="0"/>
              <a:t>PPT</a:t>
            </a:r>
            <a:r>
              <a:rPr lang="zh-CN" altLang="en-US" dirty="0"/>
              <a:t>制作           </a:t>
            </a:r>
            <a:r>
              <a:rPr lang="en-US" altLang="zh-CN" dirty="0"/>
              <a:t>9.0</a:t>
            </a:r>
          </a:p>
          <a:p>
            <a:r>
              <a:rPr lang="zh-CN" altLang="en-US" dirty="0"/>
              <a:t>朱赛奎：人物介绍             </a:t>
            </a:r>
            <a:r>
              <a:rPr lang="en-US" altLang="zh-CN" dirty="0"/>
              <a:t>8.8</a:t>
            </a:r>
          </a:p>
          <a:p>
            <a:r>
              <a:rPr lang="zh-CN" altLang="en-US" dirty="0"/>
              <a:t>陈豪明：部分图的制作            </a:t>
            </a:r>
            <a:r>
              <a:rPr lang="en-US" altLang="zh-CN" dirty="0"/>
              <a:t>8.8</a:t>
            </a:r>
          </a:p>
          <a:p>
            <a:r>
              <a:rPr lang="zh-CN" altLang="en-US" dirty="0"/>
              <a:t>周骏迪：各图介绍             </a:t>
            </a:r>
            <a:r>
              <a:rPr lang="en-US" altLang="zh-CN" dirty="0"/>
              <a:t>8.5</a:t>
            </a:r>
          </a:p>
          <a:p>
            <a:r>
              <a:rPr lang="zh-CN" altLang="en-US" dirty="0"/>
              <a:t>戴恺铖：审核修改</a:t>
            </a:r>
            <a:r>
              <a:rPr lang="en-US" altLang="zh-CN" dirty="0"/>
              <a:t>              8.0</a:t>
            </a:r>
            <a:endParaRPr lang="zh-CN" altLang="en-US" dirty="0"/>
          </a:p>
        </p:txBody>
      </p:sp>
    </p:spTree>
    <p:extLst>
      <p:ext uri="{BB962C8B-B14F-4D97-AF65-F5344CB8AC3E}">
        <p14:creationId xmlns:p14="http://schemas.microsoft.com/office/powerpoint/2010/main" val="1425887931"/>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29"/>
          <p:cNvSpPr txBox="1"/>
          <p:nvPr/>
        </p:nvSpPr>
        <p:spPr>
          <a:xfrm>
            <a:off x="4710140" y="1346407"/>
            <a:ext cx="4963190" cy="4031873"/>
          </a:xfrm>
          <a:prstGeom prst="rect">
            <a:avLst/>
          </a:prstGeom>
          <a:noFill/>
        </p:spPr>
        <p:txBody>
          <a:bodyPr wrap="square" rtlCol="0">
            <a:spAutoFit/>
          </a:bodyPr>
          <a:lstStyle/>
          <a:p>
            <a:r>
              <a:rPr lang="en-US" altLang="zh-CN" sz="2000" dirty="0"/>
              <a:t>Unified Modeling Language (UML)</a:t>
            </a:r>
            <a:r>
              <a:rPr lang="zh-CN" altLang="zh-CN" sz="2000" dirty="0"/>
              <a:t>又称统一建模语言或标准建模语言，是始于</a:t>
            </a:r>
            <a:r>
              <a:rPr lang="en-US" altLang="zh-CN" sz="2000" dirty="0"/>
              <a:t>1997</a:t>
            </a:r>
            <a:r>
              <a:rPr lang="zh-CN" altLang="zh-CN" sz="2000" dirty="0"/>
              <a:t>年一个</a:t>
            </a:r>
            <a:r>
              <a:rPr lang="en-US" altLang="zh-CN" sz="2000" dirty="0"/>
              <a:t>OMG</a:t>
            </a:r>
            <a:r>
              <a:rPr lang="zh-CN" altLang="zh-CN" sz="2000" dirty="0"/>
              <a:t>标准，它是一个支持模型化和软件系统开发的图形化语言，为软件开发的所有阶段提供模型化和可视化支持，包括由需求分析到规格，到构造和配置。 面向对象的分析与设计并最终统一为大众所接受的标准建模语言方法的发展在</a:t>
            </a:r>
            <a:r>
              <a:rPr lang="en-US" altLang="zh-CN" sz="2000" dirty="0"/>
              <a:t>80</a:t>
            </a:r>
            <a:r>
              <a:rPr lang="zh-CN" altLang="zh-CN" sz="2000" dirty="0"/>
              <a:t>年代末至</a:t>
            </a:r>
            <a:r>
              <a:rPr lang="en-US" altLang="zh-CN" sz="2000" dirty="0"/>
              <a:t>90</a:t>
            </a:r>
            <a:r>
              <a:rPr lang="zh-CN" altLang="zh-CN" sz="2000" dirty="0"/>
              <a:t>年代中出现了一个高潮，</a:t>
            </a:r>
            <a:r>
              <a:rPr lang="en-US" altLang="zh-CN" sz="2000" dirty="0"/>
              <a:t>UML</a:t>
            </a:r>
            <a:r>
              <a:rPr lang="zh-CN" altLang="zh-CN" sz="2000" dirty="0"/>
              <a:t>是这个</a:t>
            </a:r>
            <a:r>
              <a:rPr lang="zh-CN" altLang="en-US" sz="2000" dirty="0"/>
              <a:t>浪潮</a:t>
            </a:r>
            <a:r>
              <a:rPr lang="zh-CN" altLang="zh-CN" sz="2000" dirty="0"/>
              <a:t>的产物。它不仅统一了</a:t>
            </a:r>
            <a:r>
              <a:rPr lang="en-US" altLang="zh-CN" sz="2000" dirty="0" err="1"/>
              <a:t>Booch</a:t>
            </a:r>
            <a:r>
              <a:rPr lang="zh-CN" altLang="zh-CN" sz="2000" dirty="0"/>
              <a:t>、</a:t>
            </a:r>
            <a:r>
              <a:rPr lang="en-US" altLang="zh-CN" sz="2000" dirty="0" err="1"/>
              <a:t>Rumbaugh</a:t>
            </a:r>
            <a:r>
              <a:rPr lang="zh-CN" altLang="zh-CN" sz="2000" dirty="0"/>
              <a:t>和</a:t>
            </a:r>
            <a:r>
              <a:rPr lang="en-US" altLang="zh-CN" sz="2000" dirty="0"/>
              <a:t>Jacobson</a:t>
            </a:r>
            <a:r>
              <a:rPr lang="zh-CN" altLang="zh-CN" sz="2000" dirty="0"/>
              <a:t>的表示方法，而且对其作了进一步的发展，。</a:t>
            </a:r>
          </a:p>
          <a:p>
            <a:endParaRPr lang="en-US" altLang="zh-CN" sz="1600" dirty="0">
              <a:latin typeface="方正静蕾简体" panose="02000000000000000000" pitchFamily="2" charset="-122"/>
              <a:ea typeface="方正静蕾简体" panose="02000000000000000000" pitchFamily="2" charset="-122"/>
            </a:endParaRPr>
          </a:p>
        </p:txBody>
      </p:sp>
      <p:sp>
        <p:nvSpPr>
          <p:cNvPr id="2" name="文本框 1"/>
          <p:cNvSpPr txBox="1"/>
          <p:nvPr/>
        </p:nvSpPr>
        <p:spPr>
          <a:xfrm>
            <a:off x="4928419" y="515410"/>
            <a:ext cx="3869113" cy="830997"/>
          </a:xfrm>
          <a:prstGeom prst="rect">
            <a:avLst/>
          </a:prstGeom>
          <a:noFill/>
        </p:spPr>
        <p:txBody>
          <a:bodyPr wrap="square" rtlCol="0">
            <a:spAutoFit/>
          </a:bodyPr>
          <a:lstStyle/>
          <a:p>
            <a:pPr algn="dist"/>
            <a:r>
              <a:rPr lang="en-US" altLang="zh-CN" sz="4800" dirty="0">
                <a:latin typeface="方正静蕾简体" panose="02000000000000000000" pitchFamily="2" charset="-122"/>
                <a:ea typeface="方正静蕾简体" panose="02000000000000000000" pitchFamily="2" charset="-122"/>
              </a:rPr>
              <a:t>UML</a:t>
            </a:r>
            <a:r>
              <a:rPr lang="zh-CN" altLang="en-US" sz="4800" dirty="0">
                <a:latin typeface="方正静蕾简体" panose="02000000000000000000" pitchFamily="2" charset="-122"/>
                <a:ea typeface="方正静蕾简体" panose="02000000000000000000" pitchFamily="2" charset="-122"/>
              </a:rPr>
              <a:t>是什么</a:t>
            </a:r>
            <a:endParaRPr lang="zh-CN" altLang="en-US" sz="4800" dirty="0">
              <a:solidFill>
                <a:srgbClr val="9DC3E6"/>
              </a:solidFill>
              <a:latin typeface="方正静蕾简体" panose="02000000000000000000" pitchFamily="2" charset="-122"/>
              <a:ea typeface="方正静蕾简体" panose="02000000000000000000" pitchFamily="2" charset="-122"/>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516" y="1346407"/>
            <a:ext cx="3973930" cy="3813136"/>
          </a:xfrm>
          <a:prstGeom prst="rect">
            <a:avLst/>
          </a:prstGeom>
        </p:spPr>
      </p:pic>
      <p:pic>
        <p:nvPicPr>
          <p:cNvPr id="8" name="图片 7">
            <a:extLst>
              <a:ext uri="{FF2B5EF4-FFF2-40B4-BE49-F238E27FC236}">
                <a16:creationId xmlns:a16="http://schemas.microsoft.com/office/drawing/2014/main" id="{C277F1B7-1923-45DD-AA94-D223B95ED5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pic>
        <p:nvPicPr>
          <p:cNvPr id="10" name="图片 9"/>
          <p:cNvPicPr>
            <a:picLocks noChangeAspect="1"/>
          </p:cNvPicPr>
          <p:nvPr/>
        </p:nvPicPr>
        <p:blipFill>
          <a:blip r:embed="rId5"/>
          <a:stretch>
            <a:fillRect/>
          </a:stretch>
        </p:blipFill>
        <p:spPr>
          <a:xfrm>
            <a:off x="4242949" y="5988426"/>
            <a:ext cx="6980525" cy="524301"/>
          </a:xfrm>
          <a:prstGeom prst="rect">
            <a:avLst/>
          </a:prstGeom>
        </p:spPr>
      </p:pic>
    </p:spTree>
  </p:cSld>
  <p:clrMapOvr>
    <a:masterClrMapping/>
  </p:clrMapOvr>
  <p:transition spd="slow">
    <p:randomBar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277F1B7-1923-45DD-AA94-D223B95ED5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
        <p:nvSpPr>
          <p:cNvPr id="3" name="文本框 2"/>
          <p:cNvSpPr txBox="1"/>
          <p:nvPr/>
        </p:nvSpPr>
        <p:spPr>
          <a:xfrm>
            <a:off x="2261938" y="610357"/>
            <a:ext cx="6364704" cy="830997"/>
          </a:xfrm>
          <a:prstGeom prst="rect">
            <a:avLst/>
          </a:prstGeom>
          <a:noFill/>
        </p:spPr>
        <p:txBody>
          <a:bodyPr wrap="square" rtlCol="0">
            <a:spAutoFit/>
          </a:bodyPr>
          <a:lstStyle/>
          <a:p>
            <a:r>
              <a:rPr lang="zh-CN" altLang="en-US" sz="4800" b="1" dirty="0"/>
              <a:t>对象管理组织（</a:t>
            </a:r>
            <a:r>
              <a:rPr lang="en-US" altLang="zh-CN" sz="4800" b="1" dirty="0"/>
              <a:t>OMG</a:t>
            </a:r>
            <a:r>
              <a:rPr lang="zh-CN" altLang="en-US" sz="4800" b="1" dirty="0"/>
              <a:t>）</a:t>
            </a:r>
          </a:p>
        </p:txBody>
      </p:sp>
      <p:pic>
        <p:nvPicPr>
          <p:cNvPr id="4" name="图片 3"/>
          <p:cNvPicPr>
            <a:picLocks noChangeAspect="1"/>
          </p:cNvPicPr>
          <p:nvPr/>
        </p:nvPicPr>
        <p:blipFill>
          <a:blip r:embed="rId3"/>
          <a:stretch>
            <a:fillRect/>
          </a:stretch>
        </p:blipFill>
        <p:spPr>
          <a:xfrm>
            <a:off x="529328" y="3537447"/>
            <a:ext cx="3816651" cy="1696289"/>
          </a:xfrm>
          <a:prstGeom prst="rect">
            <a:avLst/>
          </a:prstGeom>
        </p:spPr>
      </p:pic>
      <p:sp>
        <p:nvSpPr>
          <p:cNvPr id="5" name="文本框 4"/>
          <p:cNvSpPr txBox="1"/>
          <p:nvPr/>
        </p:nvSpPr>
        <p:spPr>
          <a:xfrm>
            <a:off x="4982548" y="1866122"/>
            <a:ext cx="6422864" cy="3693319"/>
          </a:xfrm>
          <a:prstGeom prst="rect">
            <a:avLst/>
          </a:prstGeom>
          <a:noFill/>
        </p:spPr>
        <p:txBody>
          <a:bodyPr wrap="square" rtlCol="0">
            <a:spAutoFit/>
          </a:bodyPr>
          <a:lstStyle/>
          <a:p>
            <a:r>
              <a:rPr lang="zh-CN" altLang="en-US" dirty="0"/>
              <a:t>对象管理组织（英文</a:t>
            </a:r>
            <a:r>
              <a:rPr lang="en-US" altLang="zh-CN" dirty="0"/>
              <a:t>Object Management Group,</a:t>
            </a:r>
            <a:r>
              <a:rPr lang="zh-CN" altLang="en-US" dirty="0"/>
              <a:t>缩写为</a:t>
            </a:r>
            <a:r>
              <a:rPr lang="en-US" altLang="zh-CN" dirty="0"/>
              <a:t>OMG</a:t>
            </a:r>
            <a:r>
              <a:rPr lang="zh-CN" altLang="en-US" dirty="0"/>
              <a:t>）是一个国际协会，开始的目的是为分布式面向对象系统建立标准，现在致力于建立对程序、系统 和 业务流程的建模标准，以及基于模型的标准。</a:t>
            </a:r>
            <a:endParaRPr lang="en-US" altLang="zh-CN" dirty="0"/>
          </a:p>
          <a:p>
            <a:r>
              <a:rPr lang="zh-CN" altLang="en-US" dirty="0"/>
              <a:t>该协会成立于</a:t>
            </a:r>
            <a:r>
              <a:rPr lang="en-US" altLang="zh-CN" dirty="0"/>
              <a:t>1989</a:t>
            </a:r>
            <a:r>
              <a:rPr lang="zh-CN" altLang="en-US" dirty="0"/>
              <a:t>年。任何组织都可 以加入</a:t>
            </a:r>
            <a:r>
              <a:rPr lang="en-US" altLang="zh-CN" dirty="0"/>
              <a:t>OMG</a:t>
            </a:r>
            <a:r>
              <a:rPr lang="zh-CN" altLang="en-US" dirty="0"/>
              <a:t>并且参与标准制定过程。</a:t>
            </a:r>
            <a:r>
              <a:rPr lang="en-US" altLang="zh-CN" dirty="0"/>
              <a:t>OMG</a:t>
            </a:r>
            <a:r>
              <a:rPr lang="zh-CN" altLang="en-US" dirty="0"/>
              <a:t>标准由供应商、最终用户、学术机构和政府机构共同驱动。</a:t>
            </a:r>
            <a:r>
              <a:rPr lang="en-US" altLang="zh-CN" dirty="0"/>
              <a:t>OMG</a:t>
            </a:r>
            <a:r>
              <a:rPr lang="zh-CN" altLang="en-US" dirty="0"/>
              <a:t>特别 工作组指定的企业标准整合成一个广泛的技术和更广泛的行业范围。 </a:t>
            </a:r>
            <a:r>
              <a:rPr lang="en-US" altLang="zh-CN" dirty="0"/>
              <a:t>OMG</a:t>
            </a:r>
            <a:r>
              <a:rPr lang="zh-CN" altLang="en-US" dirty="0"/>
              <a:t>还主持一些组织的活动，如用户驱 动信息共享云标准客户委员会（ </a:t>
            </a:r>
            <a:r>
              <a:rPr lang="en-US" altLang="zh-CN" dirty="0"/>
              <a:t>CSCC </a:t>
            </a:r>
            <a:r>
              <a:rPr lang="zh-CN" altLang="en-US" dirty="0"/>
              <a:t>，</a:t>
            </a:r>
            <a:r>
              <a:rPr lang="en-US" altLang="zh-CN" dirty="0"/>
              <a:t>Component Supply Chain Chart)</a:t>
            </a:r>
            <a:r>
              <a:rPr lang="zh-CN" altLang="en-US" dirty="0"/>
              <a:t>）和具有</a:t>
            </a:r>
            <a:r>
              <a:rPr lang="en-US" altLang="zh-CN" dirty="0"/>
              <a:t>IT</a:t>
            </a:r>
            <a:r>
              <a:rPr lang="zh-CN" altLang="en-US" dirty="0"/>
              <a:t>软件质量（ </a:t>
            </a:r>
            <a:r>
              <a:rPr lang="en-US" altLang="zh-CN" dirty="0"/>
              <a:t>CISQ </a:t>
            </a:r>
            <a:r>
              <a:rPr lang="zh-CN" altLang="en-US" dirty="0"/>
              <a:t>）的 </a:t>
            </a:r>
            <a:r>
              <a:rPr lang="en-US" altLang="zh-CN" dirty="0"/>
              <a:t>IT</a:t>
            </a:r>
            <a:r>
              <a:rPr lang="zh-CN" altLang="en-US" dirty="0"/>
              <a:t>行业的软件质量标准化联盟。 </a:t>
            </a:r>
            <a:r>
              <a:rPr lang="en-US" altLang="zh-CN" dirty="0"/>
              <a:t>OMG</a:t>
            </a:r>
            <a:r>
              <a:rPr lang="zh-CN" altLang="en-US" dirty="0"/>
              <a:t>的</a:t>
            </a:r>
            <a:r>
              <a:rPr lang="en-US" altLang="zh-CN" dirty="0"/>
              <a:t>OOOV(One-Organization-One-Vote)</a:t>
            </a:r>
            <a:r>
              <a:rPr lang="zh-CN" altLang="en-US" dirty="0"/>
              <a:t>原则，保证每个组织无论大小，都拥有有影响力的发言权。</a:t>
            </a:r>
          </a:p>
        </p:txBody>
      </p:sp>
      <p:pic>
        <p:nvPicPr>
          <p:cNvPr id="6" name="图片 5"/>
          <p:cNvPicPr>
            <a:picLocks noChangeAspect="1"/>
          </p:cNvPicPr>
          <p:nvPr/>
        </p:nvPicPr>
        <p:blipFill>
          <a:blip r:embed="rId4"/>
          <a:stretch>
            <a:fillRect/>
          </a:stretch>
        </p:blipFill>
        <p:spPr>
          <a:xfrm>
            <a:off x="4242949" y="5988426"/>
            <a:ext cx="6980525" cy="524301"/>
          </a:xfrm>
          <a:prstGeom prst="rect">
            <a:avLst/>
          </a:prstGeom>
        </p:spPr>
      </p:pic>
    </p:spTree>
    <p:extLst>
      <p:ext uri="{BB962C8B-B14F-4D97-AF65-F5344CB8AC3E}">
        <p14:creationId xmlns:p14="http://schemas.microsoft.com/office/powerpoint/2010/main" val="3158995039"/>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文本框 54"/>
          <p:cNvSpPr txBox="1"/>
          <p:nvPr/>
        </p:nvSpPr>
        <p:spPr>
          <a:xfrm flipH="1">
            <a:off x="4153023" y="5052676"/>
            <a:ext cx="3668401" cy="707886"/>
          </a:xfrm>
          <a:prstGeom prst="rect">
            <a:avLst/>
          </a:prstGeom>
          <a:noFill/>
        </p:spPr>
        <p:txBody>
          <a:bodyPr wrap="square" rtlCol="0">
            <a:spAutoFit/>
          </a:bodyPr>
          <a:lstStyle/>
          <a:p>
            <a:pPr algn="dist"/>
            <a:r>
              <a:rPr lang="en-US" altLang="zh-CN" sz="4000" dirty="0">
                <a:latin typeface="方正静蕾简体" panose="02000000000000000000" pitchFamily="2" charset="-122"/>
                <a:ea typeface="方正静蕾简体" panose="02000000000000000000" pitchFamily="2" charset="-122"/>
              </a:rPr>
              <a:t>UML</a:t>
            </a:r>
            <a:r>
              <a:rPr lang="zh-CN" altLang="en-US" sz="4000" dirty="0">
                <a:latin typeface="方正静蕾简体" panose="02000000000000000000" pitchFamily="2" charset="-122"/>
                <a:ea typeface="方正静蕾简体" panose="02000000000000000000" pitchFamily="2" charset="-122"/>
              </a:rPr>
              <a:t>三巨头？</a:t>
            </a:r>
            <a:endParaRPr lang="zh-CN" altLang="en-US" sz="4000" dirty="0">
              <a:solidFill>
                <a:srgbClr val="9DC3E6"/>
              </a:solidFill>
              <a:latin typeface="方正静蕾简体" panose="02000000000000000000" pitchFamily="2" charset="-122"/>
              <a:ea typeface="方正静蕾简体" panose="02000000000000000000" pitchFamily="2" charset="-122"/>
            </a:endParaRPr>
          </a:p>
        </p:txBody>
      </p:sp>
      <p:sp>
        <p:nvSpPr>
          <p:cNvPr id="43" name="Freeform 34"/>
          <p:cNvSpPr>
            <a:spLocks noEditPoints="1"/>
          </p:cNvSpPr>
          <p:nvPr/>
        </p:nvSpPr>
        <p:spPr bwMode="auto">
          <a:xfrm flipH="1">
            <a:off x="2488679" y="3392994"/>
            <a:ext cx="585223" cy="379444"/>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rgbClr val="9DC3E6"/>
          </a:solidFill>
          <a:ln>
            <a:noFill/>
          </a:ln>
        </p:spPr>
        <p:txBody>
          <a:bodyPr vert="horz" wrap="square" lIns="91440" tIns="45720" rIns="91440" bIns="45720" numCol="1" anchor="t" anchorCtr="0" compatLnSpc="1"/>
          <a:lstStyle/>
          <a:p>
            <a:endParaRPr lang="zh-CN" altLang="en-US"/>
          </a:p>
        </p:txBody>
      </p:sp>
      <p:grpSp>
        <p:nvGrpSpPr>
          <p:cNvPr id="3" name="组合 2"/>
          <p:cNvGrpSpPr/>
          <p:nvPr/>
        </p:nvGrpSpPr>
        <p:grpSpPr>
          <a:xfrm>
            <a:off x="2453503" y="5381090"/>
            <a:ext cx="6965448" cy="503056"/>
            <a:chOff x="2453503" y="5381090"/>
            <a:chExt cx="6965448" cy="503056"/>
          </a:xfrm>
        </p:grpSpPr>
        <p:sp>
          <p:nvSpPr>
            <p:cNvPr id="98" name="Freeform 34"/>
            <p:cNvSpPr>
              <a:spLocks noEditPoints="1"/>
            </p:cNvSpPr>
            <p:nvPr/>
          </p:nvSpPr>
          <p:spPr bwMode="auto">
            <a:xfrm>
              <a:off x="8625557" y="5381090"/>
              <a:ext cx="793394" cy="459363"/>
            </a:xfrm>
            <a:custGeom>
              <a:avLst/>
              <a:gdLst>
                <a:gd name="T0" fmla="*/ 97 w 97"/>
                <a:gd name="T1" fmla="*/ 16 h 63"/>
                <a:gd name="T2" fmla="*/ 90 w 97"/>
                <a:gd name="T3" fmla="*/ 22 h 63"/>
                <a:gd name="T4" fmla="*/ 75 w 97"/>
                <a:gd name="T5" fmla="*/ 33 h 63"/>
                <a:gd name="T6" fmla="*/ 46 w 97"/>
                <a:gd name="T7" fmla="*/ 51 h 63"/>
                <a:gd name="T8" fmla="*/ 29 w 97"/>
                <a:gd name="T9" fmla="*/ 63 h 63"/>
                <a:gd name="T10" fmla="*/ 26 w 97"/>
                <a:gd name="T11" fmla="*/ 62 h 63"/>
                <a:gd name="T12" fmla="*/ 16 w 97"/>
                <a:gd name="T13" fmla="*/ 47 h 63"/>
                <a:gd name="T14" fmla="*/ 2 w 97"/>
                <a:gd name="T15" fmla="*/ 48 h 63"/>
                <a:gd name="T16" fmla="*/ 10 w 97"/>
                <a:gd name="T17" fmla="*/ 28 h 63"/>
                <a:gd name="T18" fmla="*/ 10 w 97"/>
                <a:gd name="T19" fmla="*/ 26 h 63"/>
                <a:gd name="T20" fmla="*/ 18 w 97"/>
                <a:gd name="T21" fmla="*/ 0 h 63"/>
                <a:gd name="T22" fmla="*/ 40 w 97"/>
                <a:gd name="T23" fmla="*/ 5 h 63"/>
                <a:gd name="T24" fmla="*/ 75 w 97"/>
                <a:gd name="T25" fmla="*/ 13 h 63"/>
                <a:gd name="T26" fmla="*/ 94 w 97"/>
                <a:gd name="T27" fmla="*/ 15 h 63"/>
                <a:gd name="T28" fmla="*/ 97 w 97"/>
                <a:gd name="T29" fmla="*/ 16 h 63"/>
                <a:gd name="T30" fmla="*/ 20 w 97"/>
                <a:gd name="T31" fmla="*/ 3 h 63"/>
                <a:gd name="T32" fmla="*/ 16 w 97"/>
                <a:gd name="T33" fmla="*/ 18 h 63"/>
                <a:gd name="T34" fmla="*/ 14 w 97"/>
                <a:gd name="T35" fmla="*/ 26 h 63"/>
                <a:gd name="T36" fmla="*/ 65 w 97"/>
                <a:gd name="T37" fmla="*/ 20 h 63"/>
                <a:gd name="T38" fmla="*/ 86 w 97"/>
                <a:gd name="T39" fmla="*/ 17 h 63"/>
                <a:gd name="T40" fmla="*/ 20 w 97"/>
                <a:gd name="T41" fmla="*/ 3 h 63"/>
                <a:gd name="T42" fmla="*/ 14 w 97"/>
                <a:gd name="T43" fmla="*/ 38 h 63"/>
                <a:gd name="T44" fmla="*/ 28 w 97"/>
                <a:gd name="T45" fmla="*/ 60 h 63"/>
                <a:gd name="T46" fmla="*/ 82 w 97"/>
                <a:gd name="T47" fmla="*/ 24 h 63"/>
                <a:gd name="T48" fmla="*/ 82 w 97"/>
                <a:gd name="T49" fmla="*/ 23 h 63"/>
                <a:gd name="T50" fmla="*/ 14 w 97"/>
                <a:gd name="T51" fmla="*/ 38 h 63"/>
                <a:gd name="T52" fmla="*/ 13 w 97"/>
                <a:gd name="T53" fmla="*/ 29 h 63"/>
                <a:gd name="T54" fmla="*/ 7 w 97"/>
                <a:gd name="T55" fmla="*/ 40 h 63"/>
                <a:gd name="T56" fmla="*/ 12 w 97"/>
                <a:gd name="T57" fmla="*/ 35 h 63"/>
                <a:gd name="T58" fmla="*/ 15 w 97"/>
                <a:gd name="T59" fmla="*/ 36 h 63"/>
                <a:gd name="T60" fmla="*/ 57 w 97"/>
                <a:gd name="T61" fmla="*/ 27 h 63"/>
                <a:gd name="T62" fmla="*/ 77 w 97"/>
                <a:gd name="T63" fmla="*/ 21 h 63"/>
                <a:gd name="T64" fmla="*/ 13 w 97"/>
                <a:gd name="T65" fmla="*/ 29 h 63"/>
                <a:gd name="T66" fmla="*/ 6 w 97"/>
                <a:gd name="T67" fmla="*/ 45 h 63"/>
                <a:gd name="T68" fmla="*/ 14 w 97"/>
                <a:gd name="T69" fmla="*/ 44 h 63"/>
                <a:gd name="T70" fmla="*/ 11 w 97"/>
                <a:gd name="T71" fmla="*/ 39 h 63"/>
                <a:gd name="T72" fmla="*/ 6 w 97"/>
                <a:gd name="T73"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7" h="63">
                  <a:moveTo>
                    <a:pt x="97" y="16"/>
                  </a:moveTo>
                  <a:cubicBezTo>
                    <a:pt x="96" y="20"/>
                    <a:pt x="92" y="19"/>
                    <a:pt x="90" y="22"/>
                  </a:cubicBezTo>
                  <a:cubicBezTo>
                    <a:pt x="85" y="24"/>
                    <a:pt x="80" y="29"/>
                    <a:pt x="75" y="33"/>
                  </a:cubicBezTo>
                  <a:cubicBezTo>
                    <a:pt x="65" y="38"/>
                    <a:pt x="56" y="45"/>
                    <a:pt x="46" y="51"/>
                  </a:cubicBezTo>
                  <a:cubicBezTo>
                    <a:pt x="40" y="54"/>
                    <a:pt x="35" y="58"/>
                    <a:pt x="29" y="63"/>
                  </a:cubicBezTo>
                  <a:cubicBezTo>
                    <a:pt x="28" y="62"/>
                    <a:pt x="27" y="62"/>
                    <a:pt x="26" y="62"/>
                  </a:cubicBezTo>
                  <a:cubicBezTo>
                    <a:pt x="22" y="57"/>
                    <a:pt x="20" y="52"/>
                    <a:pt x="16" y="47"/>
                  </a:cubicBezTo>
                  <a:cubicBezTo>
                    <a:pt x="12" y="47"/>
                    <a:pt x="6" y="49"/>
                    <a:pt x="2" y="48"/>
                  </a:cubicBezTo>
                  <a:cubicBezTo>
                    <a:pt x="0" y="42"/>
                    <a:pt x="7" y="35"/>
                    <a:pt x="10" y="28"/>
                  </a:cubicBezTo>
                  <a:cubicBezTo>
                    <a:pt x="10" y="27"/>
                    <a:pt x="10" y="26"/>
                    <a:pt x="10" y="26"/>
                  </a:cubicBezTo>
                  <a:cubicBezTo>
                    <a:pt x="13" y="17"/>
                    <a:pt x="15" y="8"/>
                    <a:pt x="18" y="0"/>
                  </a:cubicBezTo>
                  <a:cubicBezTo>
                    <a:pt x="25" y="0"/>
                    <a:pt x="33" y="4"/>
                    <a:pt x="40" y="5"/>
                  </a:cubicBezTo>
                  <a:cubicBezTo>
                    <a:pt x="51" y="8"/>
                    <a:pt x="63" y="10"/>
                    <a:pt x="75" y="13"/>
                  </a:cubicBezTo>
                  <a:cubicBezTo>
                    <a:pt x="81" y="13"/>
                    <a:pt x="88" y="15"/>
                    <a:pt x="94" y="15"/>
                  </a:cubicBezTo>
                  <a:cubicBezTo>
                    <a:pt x="95" y="15"/>
                    <a:pt x="96" y="14"/>
                    <a:pt x="97" y="16"/>
                  </a:cubicBezTo>
                  <a:close/>
                  <a:moveTo>
                    <a:pt x="20" y="3"/>
                  </a:moveTo>
                  <a:cubicBezTo>
                    <a:pt x="18" y="8"/>
                    <a:pt x="16" y="13"/>
                    <a:pt x="16" y="18"/>
                  </a:cubicBezTo>
                  <a:cubicBezTo>
                    <a:pt x="15" y="21"/>
                    <a:pt x="13" y="23"/>
                    <a:pt x="14" y="26"/>
                  </a:cubicBezTo>
                  <a:cubicBezTo>
                    <a:pt x="31" y="24"/>
                    <a:pt x="48" y="21"/>
                    <a:pt x="65" y="20"/>
                  </a:cubicBezTo>
                  <a:cubicBezTo>
                    <a:pt x="72" y="18"/>
                    <a:pt x="80" y="19"/>
                    <a:pt x="86" y="17"/>
                  </a:cubicBezTo>
                  <a:cubicBezTo>
                    <a:pt x="64" y="14"/>
                    <a:pt x="41" y="7"/>
                    <a:pt x="20" y="3"/>
                  </a:cubicBezTo>
                  <a:close/>
                  <a:moveTo>
                    <a:pt x="14" y="38"/>
                  </a:moveTo>
                  <a:cubicBezTo>
                    <a:pt x="19" y="45"/>
                    <a:pt x="22" y="53"/>
                    <a:pt x="28" y="60"/>
                  </a:cubicBezTo>
                  <a:cubicBezTo>
                    <a:pt x="46" y="48"/>
                    <a:pt x="64" y="37"/>
                    <a:pt x="82" y="24"/>
                  </a:cubicBezTo>
                  <a:cubicBezTo>
                    <a:pt x="82" y="23"/>
                    <a:pt x="82" y="23"/>
                    <a:pt x="82" y="23"/>
                  </a:cubicBezTo>
                  <a:cubicBezTo>
                    <a:pt x="59" y="29"/>
                    <a:pt x="37" y="35"/>
                    <a:pt x="14" y="38"/>
                  </a:cubicBezTo>
                  <a:close/>
                  <a:moveTo>
                    <a:pt x="13" y="29"/>
                  </a:moveTo>
                  <a:cubicBezTo>
                    <a:pt x="11" y="33"/>
                    <a:pt x="8" y="37"/>
                    <a:pt x="7" y="40"/>
                  </a:cubicBezTo>
                  <a:cubicBezTo>
                    <a:pt x="9" y="39"/>
                    <a:pt x="9" y="36"/>
                    <a:pt x="12" y="35"/>
                  </a:cubicBezTo>
                  <a:cubicBezTo>
                    <a:pt x="13" y="35"/>
                    <a:pt x="14" y="35"/>
                    <a:pt x="15" y="36"/>
                  </a:cubicBezTo>
                  <a:cubicBezTo>
                    <a:pt x="29" y="33"/>
                    <a:pt x="43" y="30"/>
                    <a:pt x="57" y="27"/>
                  </a:cubicBezTo>
                  <a:cubicBezTo>
                    <a:pt x="64" y="24"/>
                    <a:pt x="70" y="23"/>
                    <a:pt x="77" y="21"/>
                  </a:cubicBezTo>
                  <a:cubicBezTo>
                    <a:pt x="55" y="23"/>
                    <a:pt x="34" y="25"/>
                    <a:pt x="13" y="29"/>
                  </a:cubicBezTo>
                  <a:close/>
                  <a:moveTo>
                    <a:pt x="6" y="45"/>
                  </a:moveTo>
                  <a:cubicBezTo>
                    <a:pt x="9" y="46"/>
                    <a:pt x="12" y="44"/>
                    <a:pt x="14" y="44"/>
                  </a:cubicBezTo>
                  <a:cubicBezTo>
                    <a:pt x="13" y="42"/>
                    <a:pt x="13" y="41"/>
                    <a:pt x="11" y="39"/>
                  </a:cubicBezTo>
                  <a:cubicBezTo>
                    <a:pt x="10" y="41"/>
                    <a:pt x="8" y="43"/>
                    <a:pt x="6" y="45"/>
                  </a:cubicBezTo>
                  <a:close/>
                </a:path>
              </a:pathLst>
            </a:custGeom>
            <a:solidFill>
              <a:schemeClr val="tx1"/>
            </a:solidFill>
            <a:ln>
              <a:noFill/>
            </a:ln>
          </p:spPr>
          <p:txBody>
            <a:bodyPr vert="horz" wrap="square" lIns="91440" tIns="45720" rIns="91440" bIns="45720" numCol="1" anchor="t" anchorCtr="0" compatLnSpc="1"/>
            <a:lstStyle/>
            <a:p>
              <a:endParaRPr lang="zh-CN" altLang="en-US"/>
            </a:p>
          </p:txBody>
        </p:sp>
        <p:sp>
          <p:nvSpPr>
            <p:cNvPr id="99" name="任意多边形 98"/>
            <p:cNvSpPr/>
            <p:nvPr/>
          </p:nvSpPr>
          <p:spPr>
            <a:xfrm>
              <a:off x="3532280" y="5475339"/>
              <a:ext cx="5024077" cy="401116"/>
            </a:xfrm>
            <a:custGeom>
              <a:avLst/>
              <a:gdLst>
                <a:gd name="connsiteX0" fmla="*/ 0 w 6766560"/>
                <a:gd name="connsiteY0" fmla="*/ 39809 h 361457"/>
                <a:gd name="connsiteX1" fmla="*/ 4411980 w 6766560"/>
                <a:gd name="connsiteY1" fmla="*/ 28379 h 361457"/>
                <a:gd name="connsiteX2" fmla="*/ 4023360 w 6766560"/>
                <a:gd name="connsiteY2" fmla="*/ 359849 h 361457"/>
                <a:gd name="connsiteX3" fmla="*/ 6766560 w 6766560"/>
                <a:gd name="connsiteY3" fmla="*/ 131249 h 361457"/>
                <a:gd name="connsiteX0-1" fmla="*/ 0 w 6766560"/>
                <a:gd name="connsiteY0-2" fmla="*/ 75291 h 398381"/>
                <a:gd name="connsiteX1-3" fmla="*/ 4369154 w 6766560"/>
                <a:gd name="connsiteY1-4" fmla="*/ 18141 h 398381"/>
                <a:gd name="connsiteX2-5" fmla="*/ 4023360 w 6766560"/>
                <a:gd name="connsiteY2-6" fmla="*/ 395331 h 398381"/>
                <a:gd name="connsiteX3-7" fmla="*/ 6766560 w 6766560"/>
                <a:gd name="connsiteY3-8" fmla="*/ 166731 h 398381"/>
                <a:gd name="connsiteX0-9" fmla="*/ 0 w 6766560"/>
                <a:gd name="connsiteY0-10" fmla="*/ 71354 h 339035"/>
                <a:gd name="connsiteX1-11" fmla="*/ 4369154 w 6766560"/>
                <a:gd name="connsiteY1-12" fmla="*/ 14204 h 339035"/>
                <a:gd name="connsiteX2-13" fmla="*/ 4351696 w 6766560"/>
                <a:gd name="connsiteY2-14" fmla="*/ 334244 h 339035"/>
                <a:gd name="connsiteX3-15" fmla="*/ 6766560 w 6766560"/>
                <a:gd name="connsiteY3-16" fmla="*/ 162794 h 339035"/>
                <a:gd name="connsiteX0-17" fmla="*/ 0 w 7194823"/>
                <a:gd name="connsiteY0-18" fmla="*/ 71354 h 334304"/>
                <a:gd name="connsiteX1-19" fmla="*/ 4369154 w 7194823"/>
                <a:gd name="connsiteY1-20" fmla="*/ 14204 h 334304"/>
                <a:gd name="connsiteX2-21" fmla="*/ 4351696 w 7194823"/>
                <a:gd name="connsiteY2-22" fmla="*/ 334244 h 334304"/>
                <a:gd name="connsiteX3-23" fmla="*/ 7194823 w 7194823"/>
                <a:gd name="connsiteY3-24" fmla="*/ 37064 h 334304"/>
                <a:gd name="connsiteX0-25" fmla="*/ 0 w 7194823"/>
                <a:gd name="connsiteY0-26" fmla="*/ 72918 h 358721"/>
                <a:gd name="connsiteX1-27" fmla="*/ 4369154 w 7194823"/>
                <a:gd name="connsiteY1-28" fmla="*/ 15768 h 358721"/>
                <a:gd name="connsiteX2-29" fmla="*/ 4051911 w 7194823"/>
                <a:gd name="connsiteY2-30" fmla="*/ 358668 h 358721"/>
                <a:gd name="connsiteX3-31" fmla="*/ 7194823 w 7194823"/>
                <a:gd name="connsiteY3-32" fmla="*/ 38628 h 358721"/>
                <a:gd name="connsiteX0-33" fmla="*/ 0 w 6454042"/>
                <a:gd name="connsiteY0-34" fmla="*/ 72918 h 359955"/>
                <a:gd name="connsiteX1-35" fmla="*/ 4369154 w 6454042"/>
                <a:gd name="connsiteY1-36" fmla="*/ 15768 h 359955"/>
                <a:gd name="connsiteX2-37" fmla="*/ 4051911 w 6454042"/>
                <a:gd name="connsiteY2-38" fmla="*/ 358668 h 359955"/>
                <a:gd name="connsiteX3-39" fmla="*/ 6454042 w 6454042"/>
                <a:gd name="connsiteY3-40" fmla="*/ 112769 h 359955"/>
                <a:gd name="connsiteX0-41" fmla="*/ 0 w 6454042"/>
                <a:gd name="connsiteY0-42" fmla="*/ 62493 h 349247"/>
                <a:gd name="connsiteX1-43" fmla="*/ 4122228 w 6454042"/>
                <a:gd name="connsiteY1-44" fmla="*/ 17700 h 349247"/>
                <a:gd name="connsiteX2-45" fmla="*/ 4051911 w 6454042"/>
                <a:gd name="connsiteY2-46" fmla="*/ 348243 h 349247"/>
                <a:gd name="connsiteX3-47" fmla="*/ 6454042 w 6454042"/>
                <a:gd name="connsiteY3-48" fmla="*/ 102344 h 349247"/>
                <a:gd name="connsiteX0-49" fmla="*/ 0 w 4341830"/>
                <a:gd name="connsiteY0-50" fmla="*/ 62493 h 348243"/>
                <a:gd name="connsiteX1-51" fmla="*/ 4122228 w 4341830"/>
                <a:gd name="connsiteY1-52" fmla="*/ 17700 h 348243"/>
                <a:gd name="connsiteX2-53" fmla="*/ 4051911 w 4341830"/>
                <a:gd name="connsiteY2-54" fmla="*/ 348243 h 348243"/>
                <a:gd name="connsiteX0-55" fmla="*/ 0 w 4122228"/>
                <a:gd name="connsiteY0-56" fmla="*/ 62493 h 62493"/>
                <a:gd name="connsiteX1-57" fmla="*/ 4122228 w 4122228"/>
                <a:gd name="connsiteY1-58" fmla="*/ 17700 h 62493"/>
                <a:gd name="connsiteX0-59" fmla="*/ 0 w 4122228"/>
                <a:gd name="connsiteY0-60" fmla="*/ 44793 h 66159"/>
                <a:gd name="connsiteX1-61" fmla="*/ 4122228 w 4122228"/>
                <a:gd name="connsiteY1-62" fmla="*/ 0 h 66159"/>
                <a:gd name="connsiteX0-63" fmla="*/ 0 w 4245691"/>
                <a:gd name="connsiteY0-64" fmla="*/ 156004 h 156004"/>
                <a:gd name="connsiteX1-65" fmla="*/ 4245691 w 4245691"/>
                <a:gd name="connsiteY1-66" fmla="*/ 0 h 156004"/>
                <a:gd name="connsiteX0-67" fmla="*/ 0 w 4245691"/>
                <a:gd name="connsiteY0-68" fmla="*/ 156004 h 163985"/>
                <a:gd name="connsiteX1-69" fmla="*/ 4245691 w 4245691"/>
                <a:gd name="connsiteY1-70" fmla="*/ 0 h 163985"/>
                <a:gd name="connsiteX0-71" fmla="*/ 0 w 5449458"/>
                <a:gd name="connsiteY0-72" fmla="*/ 143648 h 143648"/>
                <a:gd name="connsiteX1-73" fmla="*/ 5449458 w 5449458"/>
                <a:gd name="connsiteY1-74" fmla="*/ 0 h 143648"/>
                <a:gd name="connsiteX0-75" fmla="*/ 0 w 5449458"/>
                <a:gd name="connsiteY0-76" fmla="*/ 143648 h 260913"/>
                <a:gd name="connsiteX1-77" fmla="*/ 1990356 w 5449458"/>
                <a:gd name="connsiteY1-78" fmla="*/ 260339 h 260913"/>
                <a:gd name="connsiteX2-79" fmla="*/ 5449458 w 5449458"/>
                <a:gd name="connsiteY2-80" fmla="*/ 0 h 260913"/>
                <a:gd name="connsiteX0-81" fmla="*/ 0 w 4693246"/>
                <a:gd name="connsiteY0-82" fmla="*/ 169 h 463018"/>
                <a:gd name="connsiteX1-83" fmla="*/ 1234144 w 4693246"/>
                <a:gd name="connsiteY1-84" fmla="*/ 462849 h 463018"/>
                <a:gd name="connsiteX2-85" fmla="*/ 4693246 w 4693246"/>
                <a:gd name="connsiteY2-86" fmla="*/ 202510 h 463018"/>
                <a:gd name="connsiteX0-87" fmla="*/ 153395 w 4846641"/>
                <a:gd name="connsiteY0-88" fmla="*/ 0 h 462988"/>
                <a:gd name="connsiteX1-89" fmla="*/ 1387539 w 4846641"/>
                <a:gd name="connsiteY1-90" fmla="*/ 462680 h 462988"/>
                <a:gd name="connsiteX2-91" fmla="*/ 4846641 w 4846641"/>
                <a:gd name="connsiteY2-92" fmla="*/ 202341 h 462988"/>
                <a:gd name="connsiteX0-93" fmla="*/ 212160 w 4457851"/>
                <a:gd name="connsiteY0-94" fmla="*/ 0 h 462988"/>
                <a:gd name="connsiteX1-95" fmla="*/ 998749 w 4457851"/>
                <a:gd name="connsiteY1-96" fmla="*/ 462680 h 462988"/>
                <a:gd name="connsiteX2-97" fmla="*/ 4457851 w 4457851"/>
                <a:gd name="connsiteY2-98" fmla="*/ 202341 h 462988"/>
                <a:gd name="connsiteX0-99" fmla="*/ 238795 w 4484486"/>
                <a:gd name="connsiteY0-100" fmla="*/ 0 h 462868"/>
                <a:gd name="connsiteX1-101" fmla="*/ 1025384 w 4484486"/>
                <a:gd name="connsiteY1-102" fmla="*/ 462680 h 462868"/>
                <a:gd name="connsiteX2-103" fmla="*/ 4484486 w 4484486"/>
                <a:gd name="connsiteY2-104" fmla="*/ 202341 h 462868"/>
                <a:gd name="connsiteX0-105" fmla="*/ 410770 w 4656461"/>
                <a:gd name="connsiteY0-106" fmla="*/ 0 h 425815"/>
                <a:gd name="connsiteX1-107" fmla="*/ 595476 w 4656461"/>
                <a:gd name="connsiteY1-108" fmla="*/ 425610 h 425815"/>
                <a:gd name="connsiteX2-109" fmla="*/ 4656461 w 4656461"/>
                <a:gd name="connsiteY2-110" fmla="*/ 202341 h 425815"/>
                <a:gd name="connsiteX0-111" fmla="*/ 410770 w 4656461"/>
                <a:gd name="connsiteY0-112" fmla="*/ 0 h 364069"/>
                <a:gd name="connsiteX1-113" fmla="*/ 595476 w 4656461"/>
                <a:gd name="connsiteY1-114" fmla="*/ 363827 h 364069"/>
                <a:gd name="connsiteX2-115" fmla="*/ 4656461 w 4656461"/>
                <a:gd name="connsiteY2-116" fmla="*/ 202341 h 364069"/>
                <a:gd name="connsiteX0-117" fmla="*/ 558636 w 4511100"/>
                <a:gd name="connsiteY0-118" fmla="*/ 0 h 388767"/>
                <a:gd name="connsiteX1-119" fmla="*/ 450115 w 4511100"/>
                <a:gd name="connsiteY1-120" fmla="*/ 388541 h 388767"/>
                <a:gd name="connsiteX2-121" fmla="*/ 4511100 w 4511100"/>
                <a:gd name="connsiteY2-122" fmla="*/ 227055 h 388767"/>
                <a:gd name="connsiteX0-123" fmla="*/ 445007 w 4613533"/>
                <a:gd name="connsiteY0-124" fmla="*/ 0 h 413467"/>
                <a:gd name="connsiteX1-125" fmla="*/ 552548 w 4613533"/>
                <a:gd name="connsiteY1-126" fmla="*/ 413255 h 413467"/>
                <a:gd name="connsiteX2-127" fmla="*/ 4613533 w 4613533"/>
                <a:gd name="connsiteY2-128" fmla="*/ 251769 h 413467"/>
                <a:gd name="connsiteX0-129" fmla="*/ 437894 w 4606420"/>
                <a:gd name="connsiteY0-130" fmla="*/ 0 h 351722"/>
                <a:gd name="connsiteX1-131" fmla="*/ 560868 w 4606420"/>
                <a:gd name="connsiteY1-132" fmla="*/ 351471 h 351722"/>
                <a:gd name="connsiteX2-133" fmla="*/ 4606420 w 4606420"/>
                <a:gd name="connsiteY2-134" fmla="*/ 251769 h 351722"/>
                <a:gd name="connsiteX0-135" fmla="*/ 424068 w 4592594"/>
                <a:gd name="connsiteY0-136" fmla="*/ 0 h 401116"/>
                <a:gd name="connsiteX1-137" fmla="*/ 577907 w 4592594"/>
                <a:gd name="connsiteY1-138" fmla="*/ 400898 h 401116"/>
                <a:gd name="connsiteX2-139" fmla="*/ 4592594 w 4592594"/>
                <a:gd name="connsiteY2-140" fmla="*/ 251769 h 401116"/>
                <a:gd name="connsiteX0-141" fmla="*/ 424068 w 4592594"/>
                <a:gd name="connsiteY0-142" fmla="*/ 0 h 401116"/>
                <a:gd name="connsiteX1-143" fmla="*/ 577907 w 4592594"/>
                <a:gd name="connsiteY1-144" fmla="*/ 400898 h 401116"/>
                <a:gd name="connsiteX2-145" fmla="*/ 4592594 w 4592594"/>
                <a:gd name="connsiteY2-146" fmla="*/ 338266 h 401116"/>
                <a:gd name="connsiteX0-147" fmla="*/ 391353 w 4638179"/>
                <a:gd name="connsiteY0-148" fmla="*/ 0 h 401116"/>
                <a:gd name="connsiteX1-149" fmla="*/ 623492 w 4638179"/>
                <a:gd name="connsiteY1-150" fmla="*/ 400898 h 401116"/>
                <a:gd name="connsiteX2-151" fmla="*/ 4638179 w 4638179"/>
                <a:gd name="connsiteY2-152" fmla="*/ 338266 h 401116"/>
                <a:gd name="connsiteX0-153" fmla="*/ 391353 w 4904398"/>
                <a:gd name="connsiteY0-154" fmla="*/ 0 h 401116"/>
                <a:gd name="connsiteX1-155" fmla="*/ 623492 w 4904398"/>
                <a:gd name="connsiteY1-156" fmla="*/ 400898 h 401116"/>
                <a:gd name="connsiteX2-157" fmla="*/ 4904398 w 4904398"/>
                <a:gd name="connsiteY2-158" fmla="*/ 322224 h 401116"/>
              </a:gdLst>
              <a:ahLst/>
              <a:cxnLst>
                <a:cxn ang="0">
                  <a:pos x="connsiteX0-1" y="connsiteY0-2"/>
                </a:cxn>
                <a:cxn ang="0">
                  <a:pos x="connsiteX1-3" y="connsiteY1-4"/>
                </a:cxn>
                <a:cxn ang="0">
                  <a:pos x="connsiteX2-5" y="connsiteY2-6"/>
                </a:cxn>
              </a:cxnLst>
              <a:rect l="l" t="t" r="r" b="b"/>
              <a:pathLst>
                <a:path w="4904398" h="401116">
                  <a:moveTo>
                    <a:pt x="391353" y="0"/>
                  </a:moveTo>
                  <a:cubicBezTo>
                    <a:pt x="-226127" y="38897"/>
                    <a:pt x="-86259" y="411428"/>
                    <a:pt x="623492" y="400898"/>
                  </a:cubicBezTo>
                  <a:lnTo>
                    <a:pt x="4904398" y="322224"/>
                  </a:ln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99"/>
            <p:cNvSpPr/>
            <p:nvPr/>
          </p:nvSpPr>
          <p:spPr>
            <a:xfrm>
              <a:off x="2453503" y="5467647"/>
              <a:ext cx="988875" cy="416499"/>
            </a:xfrm>
            <a:custGeom>
              <a:avLst/>
              <a:gdLst>
                <a:gd name="connsiteX0" fmla="*/ 755361 w 755361"/>
                <a:gd name="connsiteY0" fmla="*/ 383586 h 416878"/>
                <a:gd name="connsiteX1" fmla="*/ 1599 w 755361"/>
                <a:gd name="connsiteY1" fmla="*/ 383586 h 416878"/>
                <a:gd name="connsiteX2" fmla="*/ 557653 w 755361"/>
                <a:gd name="connsiteY2" fmla="*/ 37597 h 416878"/>
                <a:gd name="connsiteX3" fmla="*/ 619437 w 755361"/>
                <a:gd name="connsiteY3" fmla="*/ 25240 h 416878"/>
                <a:gd name="connsiteX0-1" fmla="*/ 754492 w 754492"/>
                <a:gd name="connsiteY0-2" fmla="*/ 358346 h 392510"/>
                <a:gd name="connsiteX1-3" fmla="*/ 730 w 754492"/>
                <a:gd name="connsiteY1-4" fmla="*/ 358346 h 392510"/>
                <a:gd name="connsiteX2-5" fmla="*/ 618568 w 754492"/>
                <a:gd name="connsiteY2-6" fmla="*/ 0 h 392510"/>
                <a:gd name="connsiteX0-7" fmla="*/ 1458409 w 1458409"/>
                <a:gd name="connsiteY0-8" fmla="*/ 358346 h 379568"/>
                <a:gd name="connsiteX1-9" fmla="*/ 312 w 1458409"/>
                <a:gd name="connsiteY1-10" fmla="*/ 333633 h 379568"/>
                <a:gd name="connsiteX2-11" fmla="*/ 1322485 w 1458409"/>
                <a:gd name="connsiteY2-12" fmla="*/ 0 h 379568"/>
                <a:gd name="connsiteX0-13" fmla="*/ 1483885 w 1483885"/>
                <a:gd name="connsiteY0-14" fmla="*/ 457200 h 484234"/>
                <a:gd name="connsiteX1-15" fmla="*/ 25788 w 1483885"/>
                <a:gd name="connsiteY1-16" fmla="*/ 432487 h 484234"/>
                <a:gd name="connsiteX2-17" fmla="*/ 569485 w 1483885"/>
                <a:gd name="connsiteY2-18" fmla="*/ 0 h 484234"/>
                <a:gd name="connsiteX0-19" fmla="*/ 1475175 w 1475175"/>
                <a:gd name="connsiteY0-20" fmla="*/ 469557 h 497359"/>
                <a:gd name="connsiteX1-21" fmla="*/ 17078 w 1475175"/>
                <a:gd name="connsiteY1-22" fmla="*/ 444844 h 497359"/>
                <a:gd name="connsiteX2-23" fmla="*/ 684342 w 1475175"/>
                <a:gd name="connsiteY2-24" fmla="*/ 0 h 497359"/>
                <a:gd name="connsiteX0-25" fmla="*/ 1482176 w 1482176"/>
                <a:gd name="connsiteY0-26" fmla="*/ 469557 h 497359"/>
                <a:gd name="connsiteX1-27" fmla="*/ 24079 w 1482176"/>
                <a:gd name="connsiteY1-28" fmla="*/ 444844 h 497359"/>
                <a:gd name="connsiteX2-29" fmla="*/ 691343 w 1482176"/>
                <a:gd name="connsiteY2-30" fmla="*/ 0 h 497359"/>
                <a:gd name="connsiteX0-31" fmla="*/ 1496003 w 1496003"/>
                <a:gd name="connsiteY0-32" fmla="*/ 383060 h 405670"/>
                <a:gd name="connsiteX1-33" fmla="*/ 37906 w 1496003"/>
                <a:gd name="connsiteY1-34" fmla="*/ 358347 h 405670"/>
                <a:gd name="connsiteX2-35" fmla="*/ 581603 w 1496003"/>
                <a:gd name="connsiteY2-36" fmla="*/ 0 h 405670"/>
                <a:gd name="connsiteX0-37" fmla="*/ 1498863 w 1498863"/>
                <a:gd name="connsiteY0-38" fmla="*/ 383060 h 405670"/>
                <a:gd name="connsiteX1-39" fmla="*/ 40766 w 1498863"/>
                <a:gd name="connsiteY1-40" fmla="*/ 358347 h 405670"/>
                <a:gd name="connsiteX2-41" fmla="*/ 584463 w 1498863"/>
                <a:gd name="connsiteY2-42" fmla="*/ 0 h 405670"/>
                <a:gd name="connsiteX0-43" fmla="*/ 1473706 w 1473706"/>
                <a:gd name="connsiteY0-44" fmla="*/ 383060 h 440354"/>
                <a:gd name="connsiteX1-45" fmla="*/ 15609 w 1473706"/>
                <a:gd name="connsiteY1-46" fmla="*/ 358347 h 440354"/>
                <a:gd name="connsiteX2-47" fmla="*/ 559306 w 1473706"/>
                <a:gd name="connsiteY2-48" fmla="*/ 0 h 440354"/>
                <a:gd name="connsiteX0-49" fmla="*/ 1682620 w 1682620"/>
                <a:gd name="connsiteY0-50" fmla="*/ 383060 h 405670"/>
                <a:gd name="connsiteX1-51" fmla="*/ 51528 w 1682620"/>
                <a:gd name="connsiteY1-52" fmla="*/ 358347 h 405670"/>
                <a:gd name="connsiteX2-53" fmla="*/ 595225 w 1682620"/>
                <a:gd name="connsiteY2-54" fmla="*/ 0 h 405670"/>
                <a:gd name="connsiteX0-55" fmla="*/ 1653020 w 1653020"/>
                <a:gd name="connsiteY0-56" fmla="*/ 320540 h 339742"/>
                <a:gd name="connsiteX1-57" fmla="*/ 21928 w 1653020"/>
                <a:gd name="connsiteY1-58" fmla="*/ 295827 h 339742"/>
                <a:gd name="connsiteX2-59" fmla="*/ 825980 w 1653020"/>
                <a:gd name="connsiteY2-60" fmla="*/ 0 h 339742"/>
                <a:gd name="connsiteX0-61" fmla="*/ 1717144 w 1717144"/>
                <a:gd name="connsiteY0-62" fmla="*/ 381397 h 403200"/>
                <a:gd name="connsiteX1-63" fmla="*/ 86052 w 1717144"/>
                <a:gd name="connsiteY1-64" fmla="*/ 356684 h 403200"/>
                <a:gd name="connsiteX2-65" fmla="*/ 296123 w 1717144"/>
                <a:gd name="connsiteY2-66" fmla="*/ 12588 h 403200"/>
                <a:gd name="connsiteX3-67" fmla="*/ 890104 w 1717144"/>
                <a:gd name="connsiteY3-68" fmla="*/ 60857 h 403200"/>
                <a:gd name="connsiteX0-69" fmla="*/ 1717144 w 1717144"/>
                <a:gd name="connsiteY0-70" fmla="*/ 376649 h 398452"/>
                <a:gd name="connsiteX1-71" fmla="*/ 86052 w 1717144"/>
                <a:gd name="connsiteY1-72" fmla="*/ 351936 h 398452"/>
                <a:gd name="connsiteX2-73" fmla="*/ 296123 w 1717144"/>
                <a:gd name="connsiteY2-74" fmla="*/ 7840 h 398452"/>
                <a:gd name="connsiteX3-75" fmla="*/ 651445 w 1717144"/>
                <a:gd name="connsiteY3-76" fmla="*/ 143636 h 398452"/>
                <a:gd name="connsiteX0-77" fmla="*/ 1717144 w 1717144"/>
                <a:gd name="connsiteY0-78" fmla="*/ 384043 h 405846"/>
                <a:gd name="connsiteX1-79" fmla="*/ 86052 w 1717144"/>
                <a:gd name="connsiteY1-80" fmla="*/ 359330 h 405846"/>
                <a:gd name="connsiteX2-81" fmla="*/ 296123 w 1717144"/>
                <a:gd name="connsiteY2-82" fmla="*/ 15234 h 405846"/>
                <a:gd name="connsiteX3-83" fmla="*/ 1237241 w 1717144"/>
                <a:gd name="connsiteY3-84" fmla="*/ 38495 h 405846"/>
                <a:gd name="connsiteX0-85" fmla="*/ 1717144 w 1717144"/>
                <a:gd name="connsiteY0-86" fmla="*/ 377444 h 399247"/>
                <a:gd name="connsiteX1-87" fmla="*/ 86052 w 1717144"/>
                <a:gd name="connsiteY1-88" fmla="*/ 352731 h 399247"/>
                <a:gd name="connsiteX2-89" fmla="*/ 296123 w 1717144"/>
                <a:gd name="connsiteY2-90" fmla="*/ 8635 h 399247"/>
                <a:gd name="connsiteX3-91" fmla="*/ 1237241 w 1717144"/>
                <a:gd name="connsiteY3-92" fmla="*/ 31896 h 399247"/>
                <a:gd name="connsiteX0-93" fmla="*/ 1717144 w 1717144"/>
                <a:gd name="connsiteY0-94" fmla="*/ 416694 h 438497"/>
                <a:gd name="connsiteX1-95" fmla="*/ 86052 w 1717144"/>
                <a:gd name="connsiteY1-96" fmla="*/ 391981 h 438497"/>
                <a:gd name="connsiteX2-97" fmla="*/ 296123 w 1717144"/>
                <a:gd name="connsiteY2-98" fmla="*/ 47885 h 438497"/>
                <a:gd name="connsiteX3-99" fmla="*/ 1237241 w 1717144"/>
                <a:gd name="connsiteY3-100" fmla="*/ 71146 h 438497"/>
                <a:gd name="connsiteX0-101" fmla="*/ 1717144 w 1717144"/>
                <a:gd name="connsiteY0-102" fmla="*/ 385519 h 407322"/>
                <a:gd name="connsiteX1-103" fmla="*/ 86052 w 1717144"/>
                <a:gd name="connsiteY1-104" fmla="*/ 360806 h 407322"/>
                <a:gd name="connsiteX2-105" fmla="*/ 296123 w 1717144"/>
                <a:gd name="connsiteY2-106" fmla="*/ 16710 h 407322"/>
                <a:gd name="connsiteX3-107" fmla="*/ 751724 w 1717144"/>
                <a:gd name="connsiteY3-108" fmla="*/ 141722 h 407322"/>
                <a:gd name="connsiteX0-109" fmla="*/ 1717144 w 1717144"/>
                <a:gd name="connsiteY0-110" fmla="*/ 385132 h 406935"/>
                <a:gd name="connsiteX1-111" fmla="*/ 86052 w 1717144"/>
                <a:gd name="connsiteY1-112" fmla="*/ 360419 h 406935"/>
                <a:gd name="connsiteX2-113" fmla="*/ 296123 w 1717144"/>
                <a:gd name="connsiteY2-114" fmla="*/ 16323 h 406935"/>
                <a:gd name="connsiteX3-115" fmla="*/ 751724 w 1717144"/>
                <a:gd name="connsiteY3-116" fmla="*/ 141335 h 406935"/>
                <a:gd name="connsiteX0-117" fmla="*/ 1717144 w 1717144"/>
                <a:gd name="connsiteY0-118" fmla="*/ 402465 h 424268"/>
                <a:gd name="connsiteX1-119" fmla="*/ 86052 w 1717144"/>
                <a:gd name="connsiteY1-120" fmla="*/ 377752 h 424268"/>
                <a:gd name="connsiteX2-121" fmla="*/ 296123 w 1717144"/>
                <a:gd name="connsiteY2-122" fmla="*/ 33656 h 424268"/>
                <a:gd name="connsiteX3-123" fmla="*/ 751724 w 1717144"/>
                <a:gd name="connsiteY3-124" fmla="*/ 158668 h 424268"/>
                <a:gd name="connsiteX0-125" fmla="*/ 1703068 w 1703068"/>
                <a:gd name="connsiteY0-126" fmla="*/ 402465 h 433569"/>
                <a:gd name="connsiteX1-127" fmla="*/ 71976 w 1703068"/>
                <a:gd name="connsiteY1-128" fmla="*/ 377752 h 433569"/>
                <a:gd name="connsiteX2-129" fmla="*/ 282047 w 1703068"/>
                <a:gd name="connsiteY2-130" fmla="*/ 33656 h 433569"/>
                <a:gd name="connsiteX3-131" fmla="*/ 737648 w 1703068"/>
                <a:gd name="connsiteY3-132" fmla="*/ 158668 h 433569"/>
                <a:gd name="connsiteX0-133" fmla="*/ 1703068 w 1703068"/>
                <a:gd name="connsiteY0-134" fmla="*/ 402465 h 433569"/>
                <a:gd name="connsiteX1-135" fmla="*/ 71976 w 1703068"/>
                <a:gd name="connsiteY1-136" fmla="*/ 377752 h 433569"/>
                <a:gd name="connsiteX2-137" fmla="*/ 282047 w 1703068"/>
                <a:gd name="connsiteY2-138" fmla="*/ 33656 h 433569"/>
                <a:gd name="connsiteX3-139" fmla="*/ 737648 w 1703068"/>
                <a:gd name="connsiteY3-140" fmla="*/ 158668 h 433569"/>
                <a:gd name="connsiteX0-141" fmla="*/ 1736283 w 1736283"/>
                <a:gd name="connsiteY0-142" fmla="*/ 399831 h 421458"/>
                <a:gd name="connsiteX1-143" fmla="*/ 105191 w 1736283"/>
                <a:gd name="connsiteY1-144" fmla="*/ 375118 h 421458"/>
                <a:gd name="connsiteX2-145" fmla="*/ 243539 w 1736283"/>
                <a:gd name="connsiteY2-146" fmla="*/ 34201 h 421458"/>
                <a:gd name="connsiteX3-147" fmla="*/ 770863 w 1736283"/>
                <a:gd name="connsiteY3-148" fmla="*/ 156034 h 421458"/>
              </a:gdLst>
              <a:ahLst/>
              <a:cxnLst>
                <a:cxn ang="0">
                  <a:pos x="connsiteX0-1" y="connsiteY0-2"/>
                </a:cxn>
                <a:cxn ang="0">
                  <a:pos x="connsiteX1-3" y="connsiteY1-4"/>
                </a:cxn>
                <a:cxn ang="0">
                  <a:pos x="connsiteX2-5" y="connsiteY2-6"/>
                </a:cxn>
                <a:cxn ang="0">
                  <a:pos x="connsiteX3-67" y="connsiteY3-68"/>
                </a:cxn>
              </a:cxnLst>
              <a:rect l="l" t="t" r="r" b="b"/>
              <a:pathLst>
                <a:path w="1736283" h="421458">
                  <a:moveTo>
                    <a:pt x="1736283" y="399831"/>
                  </a:moveTo>
                  <a:cubicBezTo>
                    <a:pt x="1375877" y="428663"/>
                    <a:pt x="353982" y="436056"/>
                    <a:pt x="105191" y="375118"/>
                  </a:cubicBezTo>
                  <a:cubicBezTo>
                    <a:pt x="-143600" y="314180"/>
                    <a:pt x="109530" y="83505"/>
                    <a:pt x="243539" y="34201"/>
                  </a:cubicBezTo>
                  <a:cubicBezTo>
                    <a:pt x="438239" y="-56438"/>
                    <a:pt x="1137030" y="50085"/>
                    <a:pt x="770863" y="156034"/>
                  </a:cubicBezTo>
                </a:path>
              </a:pathLst>
            </a:custGeom>
            <a:noFill/>
            <a:ln w="25400" cap="rnd">
              <a:solidFill>
                <a:schemeClr val="tx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任意多边形 1"/>
          <p:cNvSpPr/>
          <p:nvPr/>
        </p:nvSpPr>
        <p:spPr>
          <a:xfrm>
            <a:off x="3316936" y="3641870"/>
            <a:ext cx="466974" cy="800526"/>
          </a:xfrm>
          <a:custGeom>
            <a:avLst/>
            <a:gdLst>
              <a:gd name="connsiteX0" fmla="*/ 0 w 786063"/>
              <a:gd name="connsiteY0" fmla="*/ 0 h 1347536"/>
              <a:gd name="connsiteX1" fmla="*/ 513347 w 786063"/>
              <a:gd name="connsiteY1" fmla="*/ 401052 h 1347536"/>
              <a:gd name="connsiteX2" fmla="*/ 336884 w 786063"/>
              <a:gd name="connsiteY2" fmla="*/ 1155031 h 1347536"/>
              <a:gd name="connsiteX3" fmla="*/ 786063 w 786063"/>
              <a:gd name="connsiteY3" fmla="*/ 1347536 h 1347536"/>
            </a:gdLst>
            <a:ahLst/>
            <a:cxnLst>
              <a:cxn ang="0">
                <a:pos x="connsiteX0" y="connsiteY0"/>
              </a:cxn>
              <a:cxn ang="0">
                <a:pos x="connsiteX1" y="connsiteY1"/>
              </a:cxn>
              <a:cxn ang="0">
                <a:pos x="connsiteX2" y="connsiteY2"/>
              </a:cxn>
              <a:cxn ang="0">
                <a:pos x="connsiteX3" y="connsiteY3"/>
              </a:cxn>
            </a:cxnLst>
            <a:rect l="l" t="t" r="r" b="b"/>
            <a:pathLst>
              <a:path w="786063" h="1347536">
                <a:moveTo>
                  <a:pt x="0" y="0"/>
                </a:moveTo>
                <a:cubicBezTo>
                  <a:pt x="228600" y="104273"/>
                  <a:pt x="457200" y="208547"/>
                  <a:pt x="513347" y="401052"/>
                </a:cubicBezTo>
                <a:cubicBezTo>
                  <a:pt x="569494" y="593557"/>
                  <a:pt x="291431" y="997284"/>
                  <a:pt x="336884" y="1155031"/>
                </a:cubicBezTo>
                <a:cubicBezTo>
                  <a:pt x="382337" y="1312778"/>
                  <a:pt x="584200" y="1330157"/>
                  <a:pt x="786063" y="1347536"/>
                </a:cubicBezTo>
              </a:path>
            </a:pathLst>
          </a:custGeom>
          <a:noFill/>
          <a:ln w="25400" cap="rnd">
            <a:solidFill>
              <a:srgbClr val="9DC3E6"/>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组合 36"/>
          <p:cNvGrpSpPr/>
          <p:nvPr/>
        </p:nvGrpSpPr>
        <p:grpSpPr>
          <a:xfrm>
            <a:off x="3870847" y="725646"/>
            <a:ext cx="3971693" cy="4252077"/>
            <a:chOff x="4427538" y="954088"/>
            <a:chExt cx="3333750" cy="3729038"/>
          </a:xfrm>
        </p:grpSpPr>
        <p:sp>
          <p:nvSpPr>
            <p:cNvPr id="38" name="Freeform 5"/>
            <p:cNvSpPr/>
            <p:nvPr/>
          </p:nvSpPr>
          <p:spPr bwMode="auto">
            <a:xfrm>
              <a:off x="5026026" y="1547813"/>
              <a:ext cx="2144713" cy="2363788"/>
            </a:xfrm>
            <a:custGeom>
              <a:avLst/>
              <a:gdLst>
                <a:gd name="T0" fmla="*/ 518 w 570"/>
                <a:gd name="T1" fmla="*/ 231 h 629"/>
                <a:gd name="T2" fmla="*/ 454 w 570"/>
                <a:gd name="T3" fmla="*/ 271 h 629"/>
                <a:gd name="T4" fmla="*/ 496 w 570"/>
                <a:gd name="T5" fmla="*/ 135 h 629"/>
                <a:gd name="T6" fmla="*/ 393 w 570"/>
                <a:gd name="T7" fmla="*/ 205 h 629"/>
                <a:gd name="T8" fmla="*/ 326 w 570"/>
                <a:gd name="T9" fmla="*/ 264 h 629"/>
                <a:gd name="T10" fmla="*/ 474 w 570"/>
                <a:gd name="T11" fmla="*/ 89 h 629"/>
                <a:gd name="T12" fmla="*/ 385 w 570"/>
                <a:gd name="T13" fmla="*/ 100 h 629"/>
                <a:gd name="T14" fmla="*/ 322 w 570"/>
                <a:gd name="T15" fmla="*/ 156 h 629"/>
                <a:gd name="T16" fmla="*/ 401 w 570"/>
                <a:gd name="T17" fmla="*/ 66 h 629"/>
                <a:gd name="T18" fmla="*/ 279 w 570"/>
                <a:gd name="T19" fmla="*/ 80 h 629"/>
                <a:gd name="T20" fmla="*/ 223 w 570"/>
                <a:gd name="T21" fmla="*/ 103 h 629"/>
                <a:gd name="T22" fmla="*/ 280 w 570"/>
                <a:gd name="T23" fmla="*/ 61 h 629"/>
                <a:gd name="T24" fmla="*/ 212 w 570"/>
                <a:gd name="T25" fmla="*/ 33 h 629"/>
                <a:gd name="T26" fmla="*/ 78 w 570"/>
                <a:gd name="T27" fmla="*/ 109 h 629"/>
                <a:gd name="T28" fmla="*/ 29 w 570"/>
                <a:gd name="T29" fmla="*/ 198 h 629"/>
                <a:gd name="T30" fmla="*/ 35 w 570"/>
                <a:gd name="T31" fmla="*/ 232 h 629"/>
                <a:gd name="T32" fmla="*/ 42 w 570"/>
                <a:gd name="T33" fmla="*/ 311 h 629"/>
                <a:gd name="T34" fmla="*/ 20 w 570"/>
                <a:gd name="T35" fmla="*/ 366 h 629"/>
                <a:gd name="T36" fmla="*/ 73 w 570"/>
                <a:gd name="T37" fmla="*/ 388 h 629"/>
                <a:gd name="T38" fmla="*/ 178 w 570"/>
                <a:gd name="T39" fmla="*/ 311 h 629"/>
                <a:gd name="T40" fmla="*/ 102 w 570"/>
                <a:gd name="T41" fmla="*/ 390 h 629"/>
                <a:gd name="T42" fmla="*/ 92 w 570"/>
                <a:gd name="T43" fmla="*/ 469 h 629"/>
                <a:gd name="T44" fmla="*/ 196 w 570"/>
                <a:gd name="T45" fmla="*/ 407 h 629"/>
                <a:gd name="T46" fmla="*/ 265 w 570"/>
                <a:gd name="T47" fmla="*/ 373 h 629"/>
                <a:gd name="T48" fmla="*/ 196 w 570"/>
                <a:gd name="T49" fmla="*/ 450 h 629"/>
                <a:gd name="T50" fmla="*/ 179 w 570"/>
                <a:gd name="T51" fmla="*/ 542 h 629"/>
                <a:gd name="T52" fmla="*/ 261 w 570"/>
                <a:gd name="T53" fmla="*/ 489 h 629"/>
                <a:gd name="T54" fmla="*/ 270 w 570"/>
                <a:gd name="T55" fmla="*/ 506 h 629"/>
                <a:gd name="T56" fmla="*/ 208 w 570"/>
                <a:gd name="T57" fmla="*/ 588 h 629"/>
                <a:gd name="T58" fmla="*/ 303 w 570"/>
                <a:gd name="T59" fmla="*/ 597 h 629"/>
                <a:gd name="T60" fmla="*/ 332 w 570"/>
                <a:gd name="T61" fmla="*/ 603 h 629"/>
                <a:gd name="T62" fmla="*/ 406 w 570"/>
                <a:gd name="T63" fmla="*/ 554 h 629"/>
                <a:gd name="T64" fmla="*/ 430 w 570"/>
                <a:gd name="T65" fmla="*/ 535 h 629"/>
                <a:gd name="T66" fmla="*/ 504 w 570"/>
                <a:gd name="T67" fmla="*/ 444 h 629"/>
                <a:gd name="T68" fmla="*/ 549 w 570"/>
                <a:gd name="T69" fmla="*/ 342 h 629"/>
                <a:gd name="T70" fmla="*/ 563 w 570"/>
                <a:gd name="T71" fmla="*/ 266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570" h="629">
                  <a:moveTo>
                    <a:pt x="558" y="231"/>
                  </a:moveTo>
                  <a:cubicBezTo>
                    <a:pt x="547" y="219"/>
                    <a:pt x="530" y="221"/>
                    <a:pt x="518" y="231"/>
                  </a:cubicBezTo>
                  <a:cubicBezTo>
                    <a:pt x="477" y="265"/>
                    <a:pt x="437" y="300"/>
                    <a:pt x="395" y="332"/>
                  </a:cubicBezTo>
                  <a:cubicBezTo>
                    <a:pt x="415" y="313"/>
                    <a:pt x="434" y="292"/>
                    <a:pt x="454" y="271"/>
                  </a:cubicBezTo>
                  <a:cubicBezTo>
                    <a:pt x="482" y="243"/>
                    <a:pt x="510" y="213"/>
                    <a:pt x="528" y="177"/>
                  </a:cubicBezTo>
                  <a:cubicBezTo>
                    <a:pt x="539" y="156"/>
                    <a:pt x="521" y="127"/>
                    <a:pt x="496" y="135"/>
                  </a:cubicBezTo>
                  <a:cubicBezTo>
                    <a:pt x="475" y="142"/>
                    <a:pt x="458" y="154"/>
                    <a:pt x="441" y="168"/>
                  </a:cubicBezTo>
                  <a:cubicBezTo>
                    <a:pt x="425" y="180"/>
                    <a:pt x="408" y="191"/>
                    <a:pt x="393" y="205"/>
                  </a:cubicBezTo>
                  <a:cubicBezTo>
                    <a:pt x="377" y="218"/>
                    <a:pt x="364" y="234"/>
                    <a:pt x="349" y="247"/>
                  </a:cubicBezTo>
                  <a:cubicBezTo>
                    <a:pt x="342" y="253"/>
                    <a:pt x="334" y="259"/>
                    <a:pt x="326" y="264"/>
                  </a:cubicBezTo>
                  <a:cubicBezTo>
                    <a:pt x="353" y="239"/>
                    <a:pt x="378" y="210"/>
                    <a:pt x="407" y="186"/>
                  </a:cubicBezTo>
                  <a:cubicBezTo>
                    <a:pt x="437" y="160"/>
                    <a:pt x="471" y="131"/>
                    <a:pt x="474" y="89"/>
                  </a:cubicBezTo>
                  <a:cubicBezTo>
                    <a:pt x="475" y="66"/>
                    <a:pt x="448" y="54"/>
                    <a:pt x="430" y="64"/>
                  </a:cubicBezTo>
                  <a:cubicBezTo>
                    <a:pt x="413" y="73"/>
                    <a:pt x="399" y="87"/>
                    <a:pt x="385" y="100"/>
                  </a:cubicBezTo>
                  <a:cubicBezTo>
                    <a:pt x="369" y="115"/>
                    <a:pt x="353" y="130"/>
                    <a:pt x="336" y="144"/>
                  </a:cubicBezTo>
                  <a:cubicBezTo>
                    <a:pt x="331" y="148"/>
                    <a:pt x="326" y="152"/>
                    <a:pt x="322" y="156"/>
                  </a:cubicBezTo>
                  <a:cubicBezTo>
                    <a:pt x="323" y="155"/>
                    <a:pt x="323" y="154"/>
                    <a:pt x="324" y="153"/>
                  </a:cubicBezTo>
                  <a:cubicBezTo>
                    <a:pt x="351" y="125"/>
                    <a:pt x="374" y="93"/>
                    <a:pt x="401" y="66"/>
                  </a:cubicBezTo>
                  <a:cubicBezTo>
                    <a:pt x="423" y="43"/>
                    <a:pt x="393" y="1"/>
                    <a:pt x="366" y="21"/>
                  </a:cubicBezTo>
                  <a:cubicBezTo>
                    <a:pt x="337" y="41"/>
                    <a:pt x="309" y="62"/>
                    <a:pt x="279" y="80"/>
                  </a:cubicBezTo>
                  <a:cubicBezTo>
                    <a:pt x="256" y="95"/>
                    <a:pt x="232" y="107"/>
                    <a:pt x="208" y="119"/>
                  </a:cubicBezTo>
                  <a:cubicBezTo>
                    <a:pt x="213" y="113"/>
                    <a:pt x="218" y="108"/>
                    <a:pt x="223" y="103"/>
                  </a:cubicBezTo>
                  <a:cubicBezTo>
                    <a:pt x="229" y="96"/>
                    <a:pt x="236" y="88"/>
                    <a:pt x="244" y="81"/>
                  </a:cubicBezTo>
                  <a:cubicBezTo>
                    <a:pt x="256" y="75"/>
                    <a:pt x="268" y="69"/>
                    <a:pt x="280" y="61"/>
                  </a:cubicBezTo>
                  <a:cubicBezTo>
                    <a:pt x="306" y="42"/>
                    <a:pt x="291" y="0"/>
                    <a:pt x="257" y="8"/>
                  </a:cubicBezTo>
                  <a:cubicBezTo>
                    <a:pt x="240" y="12"/>
                    <a:pt x="225" y="22"/>
                    <a:pt x="212" y="33"/>
                  </a:cubicBezTo>
                  <a:cubicBezTo>
                    <a:pt x="187" y="45"/>
                    <a:pt x="161" y="54"/>
                    <a:pt x="138" y="68"/>
                  </a:cubicBezTo>
                  <a:cubicBezTo>
                    <a:pt x="116" y="79"/>
                    <a:pt x="97" y="94"/>
                    <a:pt x="78" y="109"/>
                  </a:cubicBezTo>
                  <a:cubicBezTo>
                    <a:pt x="59" y="123"/>
                    <a:pt x="47" y="142"/>
                    <a:pt x="29" y="157"/>
                  </a:cubicBezTo>
                  <a:cubicBezTo>
                    <a:pt x="17" y="167"/>
                    <a:pt x="19" y="187"/>
                    <a:pt x="29" y="198"/>
                  </a:cubicBezTo>
                  <a:cubicBezTo>
                    <a:pt x="36" y="205"/>
                    <a:pt x="45" y="207"/>
                    <a:pt x="54" y="205"/>
                  </a:cubicBezTo>
                  <a:cubicBezTo>
                    <a:pt x="48" y="215"/>
                    <a:pt x="42" y="224"/>
                    <a:pt x="35" y="232"/>
                  </a:cubicBezTo>
                  <a:cubicBezTo>
                    <a:pt x="23" y="245"/>
                    <a:pt x="11" y="258"/>
                    <a:pt x="7" y="275"/>
                  </a:cubicBezTo>
                  <a:cubicBezTo>
                    <a:pt x="0" y="298"/>
                    <a:pt x="21" y="314"/>
                    <a:pt x="42" y="311"/>
                  </a:cubicBezTo>
                  <a:cubicBezTo>
                    <a:pt x="46" y="310"/>
                    <a:pt x="49" y="309"/>
                    <a:pt x="52" y="308"/>
                  </a:cubicBezTo>
                  <a:cubicBezTo>
                    <a:pt x="39" y="326"/>
                    <a:pt x="28" y="345"/>
                    <a:pt x="20" y="366"/>
                  </a:cubicBezTo>
                  <a:cubicBezTo>
                    <a:pt x="15" y="378"/>
                    <a:pt x="23" y="392"/>
                    <a:pt x="33" y="398"/>
                  </a:cubicBezTo>
                  <a:cubicBezTo>
                    <a:pt x="47" y="407"/>
                    <a:pt x="64" y="401"/>
                    <a:pt x="73" y="388"/>
                  </a:cubicBezTo>
                  <a:cubicBezTo>
                    <a:pt x="93" y="358"/>
                    <a:pt x="122" y="337"/>
                    <a:pt x="155" y="321"/>
                  </a:cubicBezTo>
                  <a:cubicBezTo>
                    <a:pt x="162" y="317"/>
                    <a:pt x="170" y="314"/>
                    <a:pt x="178" y="311"/>
                  </a:cubicBezTo>
                  <a:cubicBezTo>
                    <a:pt x="167" y="323"/>
                    <a:pt x="157" y="337"/>
                    <a:pt x="146" y="349"/>
                  </a:cubicBezTo>
                  <a:cubicBezTo>
                    <a:pt x="134" y="364"/>
                    <a:pt x="118" y="379"/>
                    <a:pt x="102" y="390"/>
                  </a:cubicBezTo>
                  <a:cubicBezTo>
                    <a:pt x="87" y="400"/>
                    <a:pt x="68" y="410"/>
                    <a:pt x="59" y="427"/>
                  </a:cubicBezTo>
                  <a:cubicBezTo>
                    <a:pt x="48" y="450"/>
                    <a:pt x="67" y="476"/>
                    <a:pt x="92" y="469"/>
                  </a:cubicBezTo>
                  <a:cubicBezTo>
                    <a:pt x="112" y="465"/>
                    <a:pt x="127" y="451"/>
                    <a:pt x="142" y="438"/>
                  </a:cubicBezTo>
                  <a:cubicBezTo>
                    <a:pt x="158" y="426"/>
                    <a:pt x="178" y="417"/>
                    <a:pt x="196" y="407"/>
                  </a:cubicBezTo>
                  <a:cubicBezTo>
                    <a:pt x="216" y="397"/>
                    <a:pt x="237" y="388"/>
                    <a:pt x="258" y="377"/>
                  </a:cubicBezTo>
                  <a:cubicBezTo>
                    <a:pt x="260" y="376"/>
                    <a:pt x="263" y="375"/>
                    <a:pt x="265" y="373"/>
                  </a:cubicBezTo>
                  <a:cubicBezTo>
                    <a:pt x="255" y="384"/>
                    <a:pt x="245" y="394"/>
                    <a:pt x="236" y="405"/>
                  </a:cubicBezTo>
                  <a:cubicBezTo>
                    <a:pt x="223" y="421"/>
                    <a:pt x="210" y="436"/>
                    <a:pt x="196" y="450"/>
                  </a:cubicBezTo>
                  <a:cubicBezTo>
                    <a:pt x="180" y="465"/>
                    <a:pt x="164" y="477"/>
                    <a:pt x="150" y="493"/>
                  </a:cubicBezTo>
                  <a:cubicBezTo>
                    <a:pt x="131" y="516"/>
                    <a:pt x="150" y="546"/>
                    <a:pt x="179" y="542"/>
                  </a:cubicBezTo>
                  <a:cubicBezTo>
                    <a:pt x="193" y="539"/>
                    <a:pt x="204" y="525"/>
                    <a:pt x="211" y="519"/>
                  </a:cubicBezTo>
                  <a:cubicBezTo>
                    <a:pt x="227" y="508"/>
                    <a:pt x="244" y="498"/>
                    <a:pt x="261" y="489"/>
                  </a:cubicBezTo>
                  <a:cubicBezTo>
                    <a:pt x="279" y="479"/>
                    <a:pt x="298" y="468"/>
                    <a:pt x="316" y="457"/>
                  </a:cubicBezTo>
                  <a:cubicBezTo>
                    <a:pt x="300" y="473"/>
                    <a:pt x="286" y="490"/>
                    <a:pt x="270" y="506"/>
                  </a:cubicBezTo>
                  <a:cubicBezTo>
                    <a:pt x="258" y="517"/>
                    <a:pt x="247" y="531"/>
                    <a:pt x="236" y="543"/>
                  </a:cubicBezTo>
                  <a:cubicBezTo>
                    <a:pt x="225" y="557"/>
                    <a:pt x="214" y="571"/>
                    <a:pt x="208" y="588"/>
                  </a:cubicBezTo>
                  <a:cubicBezTo>
                    <a:pt x="204" y="602"/>
                    <a:pt x="214" y="620"/>
                    <a:pt x="229" y="623"/>
                  </a:cubicBezTo>
                  <a:cubicBezTo>
                    <a:pt x="256" y="629"/>
                    <a:pt x="281" y="611"/>
                    <a:pt x="303" y="597"/>
                  </a:cubicBezTo>
                  <a:cubicBezTo>
                    <a:pt x="310" y="592"/>
                    <a:pt x="317" y="588"/>
                    <a:pt x="324" y="583"/>
                  </a:cubicBezTo>
                  <a:cubicBezTo>
                    <a:pt x="324" y="590"/>
                    <a:pt x="326" y="597"/>
                    <a:pt x="332" y="603"/>
                  </a:cubicBezTo>
                  <a:cubicBezTo>
                    <a:pt x="343" y="614"/>
                    <a:pt x="363" y="615"/>
                    <a:pt x="373" y="603"/>
                  </a:cubicBezTo>
                  <a:cubicBezTo>
                    <a:pt x="386" y="588"/>
                    <a:pt x="401" y="574"/>
                    <a:pt x="406" y="554"/>
                  </a:cubicBezTo>
                  <a:cubicBezTo>
                    <a:pt x="407" y="550"/>
                    <a:pt x="407" y="547"/>
                    <a:pt x="407" y="543"/>
                  </a:cubicBezTo>
                  <a:cubicBezTo>
                    <a:pt x="415" y="544"/>
                    <a:pt x="423" y="541"/>
                    <a:pt x="430" y="535"/>
                  </a:cubicBezTo>
                  <a:cubicBezTo>
                    <a:pt x="444" y="523"/>
                    <a:pt x="457" y="511"/>
                    <a:pt x="469" y="497"/>
                  </a:cubicBezTo>
                  <a:cubicBezTo>
                    <a:pt x="483" y="481"/>
                    <a:pt x="494" y="462"/>
                    <a:pt x="504" y="444"/>
                  </a:cubicBezTo>
                  <a:cubicBezTo>
                    <a:pt x="514" y="427"/>
                    <a:pt x="523" y="413"/>
                    <a:pt x="536" y="400"/>
                  </a:cubicBezTo>
                  <a:cubicBezTo>
                    <a:pt x="553" y="383"/>
                    <a:pt x="558" y="364"/>
                    <a:pt x="549" y="342"/>
                  </a:cubicBezTo>
                  <a:cubicBezTo>
                    <a:pt x="544" y="332"/>
                    <a:pt x="527" y="325"/>
                    <a:pt x="516" y="329"/>
                  </a:cubicBezTo>
                  <a:cubicBezTo>
                    <a:pt x="533" y="309"/>
                    <a:pt x="549" y="288"/>
                    <a:pt x="563" y="266"/>
                  </a:cubicBezTo>
                  <a:cubicBezTo>
                    <a:pt x="570" y="255"/>
                    <a:pt x="567" y="240"/>
                    <a:pt x="558" y="231"/>
                  </a:cubicBez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6"/>
            <p:cNvSpPr>
              <a:spLocks noEditPoints="1"/>
            </p:cNvSpPr>
            <p:nvPr/>
          </p:nvSpPr>
          <p:spPr bwMode="auto">
            <a:xfrm>
              <a:off x="5462588" y="2581276"/>
              <a:ext cx="1274763" cy="1308100"/>
            </a:xfrm>
            <a:custGeom>
              <a:avLst/>
              <a:gdLst>
                <a:gd name="T0" fmla="*/ 275 w 339"/>
                <a:gd name="T1" fmla="*/ 103 h 348"/>
                <a:gd name="T2" fmla="*/ 261 w 339"/>
                <a:gd name="T3" fmla="*/ 119 h 348"/>
                <a:gd name="T4" fmla="*/ 256 w 339"/>
                <a:gd name="T5" fmla="*/ 55 h 348"/>
                <a:gd name="T6" fmla="*/ 214 w 339"/>
                <a:gd name="T7" fmla="*/ 32 h 348"/>
                <a:gd name="T8" fmla="*/ 151 w 339"/>
                <a:gd name="T9" fmla="*/ 73 h 348"/>
                <a:gd name="T10" fmla="*/ 161 w 339"/>
                <a:gd name="T11" fmla="*/ 56 h 348"/>
                <a:gd name="T12" fmla="*/ 111 w 339"/>
                <a:gd name="T13" fmla="*/ 46 h 348"/>
                <a:gd name="T14" fmla="*/ 86 w 339"/>
                <a:gd name="T15" fmla="*/ 100 h 348"/>
                <a:gd name="T16" fmla="*/ 74 w 339"/>
                <a:gd name="T17" fmla="*/ 103 h 348"/>
                <a:gd name="T18" fmla="*/ 49 w 339"/>
                <a:gd name="T19" fmla="*/ 132 h 348"/>
                <a:gd name="T20" fmla="*/ 67 w 339"/>
                <a:gd name="T21" fmla="*/ 154 h 348"/>
                <a:gd name="T22" fmla="*/ 102 w 339"/>
                <a:gd name="T23" fmla="*/ 239 h 348"/>
                <a:gd name="T24" fmla="*/ 131 w 339"/>
                <a:gd name="T25" fmla="*/ 333 h 348"/>
                <a:gd name="T26" fmla="*/ 117 w 339"/>
                <a:gd name="T27" fmla="*/ 205 h 348"/>
                <a:gd name="T28" fmla="*/ 83 w 339"/>
                <a:gd name="T29" fmla="*/ 129 h 348"/>
                <a:gd name="T30" fmla="*/ 132 w 339"/>
                <a:gd name="T31" fmla="*/ 89 h 348"/>
                <a:gd name="T32" fmla="*/ 217 w 339"/>
                <a:gd name="T33" fmla="*/ 87 h 348"/>
                <a:gd name="T34" fmla="*/ 257 w 339"/>
                <a:gd name="T35" fmla="*/ 143 h 348"/>
                <a:gd name="T36" fmla="*/ 208 w 339"/>
                <a:gd name="T37" fmla="*/ 272 h 348"/>
                <a:gd name="T38" fmla="*/ 186 w 339"/>
                <a:gd name="T39" fmla="*/ 333 h 348"/>
                <a:gd name="T40" fmla="*/ 228 w 339"/>
                <a:gd name="T41" fmla="*/ 283 h 348"/>
                <a:gd name="T42" fmla="*/ 280 w 339"/>
                <a:gd name="T43" fmla="*/ 147 h 348"/>
                <a:gd name="T44" fmla="*/ 323 w 339"/>
                <a:gd name="T45" fmla="*/ 92 h 348"/>
                <a:gd name="T46" fmla="*/ 40 w 339"/>
                <a:gd name="T47" fmla="*/ 99 h 348"/>
                <a:gd name="T48" fmla="*/ 43 w 339"/>
                <a:gd name="T49" fmla="*/ 103 h 348"/>
                <a:gd name="T50" fmla="*/ 142 w 339"/>
                <a:gd name="T51" fmla="*/ 37 h 348"/>
                <a:gd name="T52" fmla="*/ 141 w 339"/>
                <a:gd name="T53" fmla="*/ 44 h 348"/>
                <a:gd name="T54" fmla="*/ 142 w 339"/>
                <a:gd name="T55" fmla="*/ 37 h 348"/>
                <a:gd name="T56" fmla="*/ 235 w 339"/>
                <a:gd name="T57" fmla="*/ 43 h 348"/>
                <a:gd name="T58" fmla="*/ 234 w 339"/>
                <a:gd name="T59" fmla="*/ 46 h 348"/>
                <a:gd name="T60" fmla="*/ 300 w 339"/>
                <a:gd name="T61" fmla="*/ 115 h 348"/>
                <a:gd name="T62" fmla="*/ 296 w 339"/>
                <a:gd name="T63" fmla="*/ 112 h 348"/>
                <a:gd name="T64" fmla="*/ 304 w 339"/>
                <a:gd name="T65" fmla="*/ 108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39" h="348">
                  <a:moveTo>
                    <a:pt x="323" y="92"/>
                  </a:moveTo>
                  <a:cubicBezTo>
                    <a:pt x="308" y="65"/>
                    <a:pt x="286" y="83"/>
                    <a:pt x="275" y="103"/>
                  </a:cubicBezTo>
                  <a:cubicBezTo>
                    <a:pt x="272" y="109"/>
                    <a:pt x="269" y="115"/>
                    <a:pt x="266" y="121"/>
                  </a:cubicBezTo>
                  <a:cubicBezTo>
                    <a:pt x="264" y="121"/>
                    <a:pt x="263" y="120"/>
                    <a:pt x="261" y="119"/>
                  </a:cubicBezTo>
                  <a:cubicBezTo>
                    <a:pt x="249" y="111"/>
                    <a:pt x="242" y="94"/>
                    <a:pt x="238" y="76"/>
                  </a:cubicBezTo>
                  <a:cubicBezTo>
                    <a:pt x="246" y="71"/>
                    <a:pt x="253" y="65"/>
                    <a:pt x="256" y="55"/>
                  </a:cubicBezTo>
                  <a:cubicBezTo>
                    <a:pt x="259" y="45"/>
                    <a:pt x="260" y="25"/>
                    <a:pt x="248" y="20"/>
                  </a:cubicBezTo>
                  <a:cubicBezTo>
                    <a:pt x="236" y="15"/>
                    <a:pt x="220" y="19"/>
                    <a:pt x="214" y="32"/>
                  </a:cubicBezTo>
                  <a:cubicBezTo>
                    <a:pt x="210" y="41"/>
                    <a:pt x="210" y="52"/>
                    <a:pt x="211" y="64"/>
                  </a:cubicBezTo>
                  <a:cubicBezTo>
                    <a:pt x="193" y="73"/>
                    <a:pt x="171" y="78"/>
                    <a:pt x="151" y="73"/>
                  </a:cubicBezTo>
                  <a:cubicBezTo>
                    <a:pt x="151" y="73"/>
                    <a:pt x="150" y="73"/>
                    <a:pt x="149" y="72"/>
                  </a:cubicBezTo>
                  <a:cubicBezTo>
                    <a:pt x="154" y="67"/>
                    <a:pt x="158" y="62"/>
                    <a:pt x="161" y="56"/>
                  </a:cubicBezTo>
                  <a:cubicBezTo>
                    <a:pt x="167" y="46"/>
                    <a:pt x="169" y="27"/>
                    <a:pt x="160" y="18"/>
                  </a:cubicBezTo>
                  <a:cubicBezTo>
                    <a:pt x="141" y="0"/>
                    <a:pt x="114" y="25"/>
                    <a:pt x="111" y="46"/>
                  </a:cubicBezTo>
                  <a:cubicBezTo>
                    <a:pt x="110" y="55"/>
                    <a:pt x="113" y="64"/>
                    <a:pt x="117" y="72"/>
                  </a:cubicBezTo>
                  <a:cubicBezTo>
                    <a:pt x="107" y="82"/>
                    <a:pt x="97" y="92"/>
                    <a:pt x="86" y="100"/>
                  </a:cubicBezTo>
                  <a:cubicBezTo>
                    <a:pt x="82" y="103"/>
                    <a:pt x="79" y="105"/>
                    <a:pt x="75" y="106"/>
                  </a:cubicBezTo>
                  <a:cubicBezTo>
                    <a:pt x="75" y="105"/>
                    <a:pt x="75" y="104"/>
                    <a:pt x="74" y="103"/>
                  </a:cubicBezTo>
                  <a:cubicBezTo>
                    <a:pt x="64" y="84"/>
                    <a:pt x="32" y="62"/>
                    <a:pt x="14" y="86"/>
                  </a:cubicBezTo>
                  <a:cubicBezTo>
                    <a:pt x="0" y="105"/>
                    <a:pt x="36" y="127"/>
                    <a:pt x="49" y="132"/>
                  </a:cubicBezTo>
                  <a:cubicBezTo>
                    <a:pt x="53" y="133"/>
                    <a:pt x="57" y="134"/>
                    <a:pt x="61" y="134"/>
                  </a:cubicBezTo>
                  <a:cubicBezTo>
                    <a:pt x="63" y="141"/>
                    <a:pt x="65" y="148"/>
                    <a:pt x="67" y="154"/>
                  </a:cubicBezTo>
                  <a:cubicBezTo>
                    <a:pt x="71" y="168"/>
                    <a:pt x="79" y="180"/>
                    <a:pt x="86" y="193"/>
                  </a:cubicBezTo>
                  <a:cubicBezTo>
                    <a:pt x="94" y="207"/>
                    <a:pt x="98" y="223"/>
                    <a:pt x="102" y="239"/>
                  </a:cubicBezTo>
                  <a:cubicBezTo>
                    <a:pt x="106" y="253"/>
                    <a:pt x="112" y="267"/>
                    <a:pt x="117" y="281"/>
                  </a:cubicBezTo>
                  <a:cubicBezTo>
                    <a:pt x="123" y="298"/>
                    <a:pt x="126" y="316"/>
                    <a:pt x="131" y="333"/>
                  </a:cubicBezTo>
                  <a:cubicBezTo>
                    <a:pt x="135" y="347"/>
                    <a:pt x="157" y="341"/>
                    <a:pt x="153" y="326"/>
                  </a:cubicBezTo>
                  <a:cubicBezTo>
                    <a:pt x="141" y="286"/>
                    <a:pt x="129" y="246"/>
                    <a:pt x="117" y="205"/>
                  </a:cubicBezTo>
                  <a:cubicBezTo>
                    <a:pt x="110" y="186"/>
                    <a:pt x="98" y="171"/>
                    <a:pt x="91" y="153"/>
                  </a:cubicBezTo>
                  <a:cubicBezTo>
                    <a:pt x="88" y="145"/>
                    <a:pt x="86" y="137"/>
                    <a:pt x="83" y="129"/>
                  </a:cubicBezTo>
                  <a:cubicBezTo>
                    <a:pt x="101" y="120"/>
                    <a:pt x="118" y="103"/>
                    <a:pt x="130" y="91"/>
                  </a:cubicBezTo>
                  <a:cubicBezTo>
                    <a:pt x="131" y="90"/>
                    <a:pt x="132" y="90"/>
                    <a:pt x="132" y="89"/>
                  </a:cubicBezTo>
                  <a:cubicBezTo>
                    <a:pt x="145" y="97"/>
                    <a:pt x="160" y="98"/>
                    <a:pt x="175" y="97"/>
                  </a:cubicBezTo>
                  <a:cubicBezTo>
                    <a:pt x="190" y="97"/>
                    <a:pt x="204" y="92"/>
                    <a:pt x="217" y="87"/>
                  </a:cubicBezTo>
                  <a:cubicBezTo>
                    <a:pt x="220" y="95"/>
                    <a:pt x="223" y="102"/>
                    <a:pt x="225" y="108"/>
                  </a:cubicBezTo>
                  <a:cubicBezTo>
                    <a:pt x="232" y="123"/>
                    <a:pt x="243" y="136"/>
                    <a:pt x="257" y="143"/>
                  </a:cubicBezTo>
                  <a:cubicBezTo>
                    <a:pt x="248" y="165"/>
                    <a:pt x="241" y="187"/>
                    <a:pt x="232" y="209"/>
                  </a:cubicBezTo>
                  <a:cubicBezTo>
                    <a:pt x="225" y="230"/>
                    <a:pt x="216" y="251"/>
                    <a:pt x="208" y="272"/>
                  </a:cubicBezTo>
                  <a:cubicBezTo>
                    <a:pt x="200" y="289"/>
                    <a:pt x="191" y="305"/>
                    <a:pt x="187" y="323"/>
                  </a:cubicBezTo>
                  <a:cubicBezTo>
                    <a:pt x="186" y="326"/>
                    <a:pt x="186" y="330"/>
                    <a:pt x="186" y="333"/>
                  </a:cubicBezTo>
                  <a:cubicBezTo>
                    <a:pt x="185" y="348"/>
                    <a:pt x="208" y="348"/>
                    <a:pt x="209" y="333"/>
                  </a:cubicBezTo>
                  <a:cubicBezTo>
                    <a:pt x="210" y="316"/>
                    <a:pt x="220" y="299"/>
                    <a:pt x="228" y="283"/>
                  </a:cubicBezTo>
                  <a:cubicBezTo>
                    <a:pt x="237" y="263"/>
                    <a:pt x="245" y="242"/>
                    <a:pt x="253" y="221"/>
                  </a:cubicBezTo>
                  <a:cubicBezTo>
                    <a:pt x="262" y="196"/>
                    <a:pt x="270" y="171"/>
                    <a:pt x="280" y="147"/>
                  </a:cubicBezTo>
                  <a:cubicBezTo>
                    <a:pt x="282" y="147"/>
                    <a:pt x="283" y="146"/>
                    <a:pt x="285" y="146"/>
                  </a:cubicBezTo>
                  <a:cubicBezTo>
                    <a:pt x="309" y="141"/>
                    <a:pt x="339" y="120"/>
                    <a:pt x="323" y="92"/>
                  </a:cubicBezTo>
                  <a:close/>
                  <a:moveTo>
                    <a:pt x="39" y="99"/>
                  </a:moveTo>
                  <a:cubicBezTo>
                    <a:pt x="39" y="99"/>
                    <a:pt x="39" y="99"/>
                    <a:pt x="40" y="99"/>
                  </a:cubicBezTo>
                  <a:cubicBezTo>
                    <a:pt x="43" y="100"/>
                    <a:pt x="46" y="103"/>
                    <a:pt x="48" y="106"/>
                  </a:cubicBezTo>
                  <a:cubicBezTo>
                    <a:pt x="46" y="105"/>
                    <a:pt x="45" y="104"/>
                    <a:pt x="43" y="103"/>
                  </a:cubicBezTo>
                  <a:cubicBezTo>
                    <a:pt x="42" y="102"/>
                    <a:pt x="40" y="101"/>
                    <a:pt x="39" y="99"/>
                  </a:cubicBezTo>
                  <a:close/>
                  <a:moveTo>
                    <a:pt x="142" y="37"/>
                  </a:moveTo>
                  <a:cubicBezTo>
                    <a:pt x="142" y="36"/>
                    <a:pt x="143" y="36"/>
                    <a:pt x="143" y="36"/>
                  </a:cubicBezTo>
                  <a:cubicBezTo>
                    <a:pt x="143" y="39"/>
                    <a:pt x="142" y="42"/>
                    <a:pt x="141" y="44"/>
                  </a:cubicBezTo>
                  <a:cubicBezTo>
                    <a:pt x="139" y="48"/>
                    <a:pt x="137" y="51"/>
                    <a:pt x="135" y="54"/>
                  </a:cubicBezTo>
                  <a:cubicBezTo>
                    <a:pt x="134" y="48"/>
                    <a:pt x="136" y="41"/>
                    <a:pt x="142" y="37"/>
                  </a:cubicBezTo>
                  <a:close/>
                  <a:moveTo>
                    <a:pt x="234" y="43"/>
                  </a:moveTo>
                  <a:cubicBezTo>
                    <a:pt x="235" y="43"/>
                    <a:pt x="235" y="43"/>
                    <a:pt x="235" y="43"/>
                  </a:cubicBezTo>
                  <a:cubicBezTo>
                    <a:pt x="235" y="45"/>
                    <a:pt x="234" y="46"/>
                    <a:pt x="234" y="48"/>
                  </a:cubicBezTo>
                  <a:cubicBezTo>
                    <a:pt x="234" y="47"/>
                    <a:pt x="234" y="47"/>
                    <a:pt x="234" y="46"/>
                  </a:cubicBezTo>
                  <a:cubicBezTo>
                    <a:pt x="234" y="45"/>
                    <a:pt x="234" y="44"/>
                    <a:pt x="234" y="43"/>
                  </a:cubicBezTo>
                  <a:close/>
                  <a:moveTo>
                    <a:pt x="300" y="115"/>
                  </a:moveTo>
                  <a:cubicBezTo>
                    <a:pt x="298" y="117"/>
                    <a:pt x="295" y="119"/>
                    <a:pt x="292" y="120"/>
                  </a:cubicBezTo>
                  <a:cubicBezTo>
                    <a:pt x="294" y="118"/>
                    <a:pt x="295" y="115"/>
                    <a:pt x="296" y="112"/>
                  </a:cubicBezTo>
                  <a:cubicBezTo>
                    <a:pt x="298" y="109"/>
                    <a:pt x="300" y="105"/>
                    <a:pt x="303" y="103"/>
                  </a:cubicBezTo>
                  <a:cubicBezTo>
                    <a:pt x="304" y="104"/>
                    <a:pt x="304" y="106"/>
                    <a:pt x="304" y="108"/>
                  </a:cubicBezTo>
                  <a:cubicBezTo>
                    <a:pt x="305" y="111"/>
                    <a:pt x="302" y="114"/>
                    <a:pt x="300" y="11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7"/>
            <p:cNvSpPr/>
            <p:nvPr/>
          </p:nvSpPr>
          <p:spPr bwMode="auto">
            <a:xfrm>
              <a:off x="4999038" y="1325563"/>
              <a:ext cx="285750" cy="315913"/>
            </a:xfrm>
            <a:custGeom>
              <a:avLst/>
              <a:gdLst>
                <a:gd name="T0" fmla="*/ 72 w 76"/>
                <a:gd name="T1" fmla="*/ 66 h 84"/>
                <a:gd name="T2" fmla="*/ 54 w 76"/>
                <a:gd name="T3" fmla="*/ 15 h 84"/>
                <a:gd name="T4" fmla="*/ 32 w 76"/>
                <a:gd name="T5" fmla="*/ 21 h 84"/>
                <a:gd name="T6" fmla="*/ 34 w 76"/>
                <a:gd name="T7" fmla="*/ 27 h 84"/>
                <a:gd name="T8" fmla="*/ 27 w 76"/>
                <a:gd name="T9" fmla="*/ 14 h 84"/>
                <a:gd name="T10" fmla="*/ 5 w 76"/>
                <a:gd name="T11" fmla="*/ 20 h 84"/>
                <a:gd name="T12" fmla="*/ 63 w 76"/>
                <a:gd name="T13" fmla="*/ 83 h 84"/>
                <a:gd name="T14" fmla="*/ 72 w 76"/>
                <a:gd name="T15" fmla="*/ 66 h 8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6" h="84">
                  <a:moveTo>
                    <a:pt x="72" y="66"/>
                  </a:moveTo>
                  <a:cubicBezTo>
                    <a:pt x="65" y="50"/>
                    <a:pt x="59" y="33"/>
                    <a:pt x="54" y="15"/>
                  </a:cubicBezTo>
                  <a:cubicBezTo>
                    <a:pt x="51" y="1"/>
                    <a:pt x="28" y="7"/>
                    <a:pt x="32" y="21"/>
                  </a:cubicBezTo>
                  <a:cubicBezTo>
                    <a:pt x="33" y="23"/>
                    <a:pt x="33" y="25"/>
                    <a:pt x="34" y="27"/>
                  </a:cubicBezTo>
                  <a:cubicBezTo>
                    <a:pt x="31" y="23"/>
                    <a:pt x="29" y="18"/>
                    <a:pt x="27" y="14"/>
                  </a:cubicBezTo>
                  <a:cubicBezTo>
                    <a:pt x="22" y="0"/>
                    <a:pt x="0" y="6"/>
                    <a:pt x="5" y="20"/>
                  </a:cubicBezTo>
                  <a:cubicBezTo>
                    <a:pt x="15" y="44"/>
                    <a:pt x="33" y="82"/>
                    <a:pt x="63" y="83"/>
                  </a:cubicBezTo>
                  <a:cubicBezTo>
                    <a:pt x="72" y="84"/>
                    <a:pt x="76" y="73"/>
                    <a:pt x="72" y="6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1" name="Freeform 8"/>
            <p:cNvSpPr/>
            <p:nvPr/>
          </p:nvSpPr>
          <p:spPr bwMode="auto">
            <a:xfrm>
              <a:off x="5988051" y="987426"/>
              <a:ext cx="188913" cy="354013"/>
            </a:xfrm>
            <a:custGeom>
              <a:avLst/>
              <a:gdLst>
                <a:gd name="T0" fmla="*/ 49 w 50"/>
                <a:gd name="T1" fmla="*/ 26 h 94"/>
                <a:gd name="T2" fmla="*/ 47 w 50"/>
                <a:gd name="T3" fmla="*/ 19 h 94"/>
                <a:gd name="T4" fmla="*/ 46 w 50"/>
                <a:gd name="T5" fmla="*/ 10 h 94"/>
                <a:gd name="T6" fmla="*/ 32 w 50"/>
                <a:gd name="T7" fmla="*/ 2 h 94"/>
                <a:gd name="T8" fmla="*/ 15 w 50"/>
                <a:gd name="T9" fmla="*/ 5 h 94"/>
                <a:gd name="T10" fmla="*/ 15 w 50"/>
                <a:gd name="T11" fmla="*/ 28 h 94"/>
                <a:gd name="T12" fmla="*/ 22 w 50"/>
                <a:gd name="T13" fmla="*/ 28 h 94"/>
                <a:gd name="T14" fmla="*/ 15 w 50"/>
                <a:gd name="T15" fmla="*/ 46 h 94"/>
                <a:gd name="T16" fmla="*/ 13 w 50"/>
                <a:gd name="T17" fmla="*/ 82 h 94"/>
                <a:gd name="T18" fmla="*/ 33 w 50"/>
                <a:gd name="T19" fmla="*/ 87 h 94"/>
                <a:gd name="T20" fmla="*/ 49 w 50"/>
                <a:gd name="T21" fmla="*/ 26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94">
                  <a:moveTo>
                    <a:pt x="49" y="26"/>
                  </a:moveTo>
                  <a:cubicBezTo>
                    <a:pt x="49" y="23"/>
                    <a:pt x="48" y="21"/>
                    <a:pt x="47" y="19"/>
                  </a:cubicBezTo>
                  <a:cubicBezTo>
                    <a:pt x="47" y="16"/>
                    <a:pt x="47" y="13"/>
                    <a:pt x="46" y="10"/>
                  </a:cubicBezTo>
                  <a:cubicBezTo>
                    <a:pt x="45" y="4"/>
                    <a:pt x="38" y="0"/>
                    <a:pt x="32" y="2"/>
                  </a:cubicBezTo>
                  <a:cubicBezTo>
                    <a:pt x="26" y="3"/>
                    <a:pt x="21" y="5"/>
                    <a:pt x="15" y="5"/>
                  </a:cubicBezTo>
                  <a:cubicBezTo>
                    <a:pt x="0" y="6"/>
                    <a:pt x="0" y="29"/>
                    <a:pt x="15" y="28"/>
                  </a:cubicBezTo>
                  <a:cubicBezTo>
                    <a:pt x="17" y="28"/>
                    <a:pt x="20" y="28"/>
                    <a:pt x="22" y="28"/>
                  </a:cubicBezTo>
                  <a:cubicBezTo>
                    <a:pt x="19" y="34"/>
                    <a:pt x="16" y="41"/>
                    <a:pt x="15" y="46"/>
                  </a:cubicBezTo>
                  <a:cubicBezTo>
                    <a:pt x="12" y="58"/>
                    <a:pt x="10" y="70"/>
                    <a:pt x="13" y="82"/>
                  </a:cubicBezTo>
                  <a:cubicBezTo>
                    <a:pt x="15" y="90"/>
                    <a:pt x="27" y="94"/>
                    <a:pt x="33" y="87"/>
                  </a:cubicBezTo>
                  <a:cubicBezTo>
                    <a:pt x="45" y="71"/>
                    <a:pt x="50" y="46"/>
                    <a:pt x="49" y="2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2" name="Freeform 9"/>
            <p:cNvSpPr/>
            <p:nvPr/>
          </p:nvSpPr>
          <p:spPr bwMode="auto">
            <a:xfrm>
              <a:off x="6869113" y="1319213"/>
              <a:ext cx="320675" cy="352425"/>
            </a:xfrm>
            <a:custGeom>
              <a:avLst/>
              <a:gdLst>
                <a:gd name="T0" fmla="*/ 61 w 85"/>
                <a:gd name="T1" fmla="*/ 15 h 94"/>
                <a:gd name="T2" fmla="*/ 60 w 85"/>
                <a:gd name="T3" fmla="*/ 10 h 94"/>
                <a:gd name="T4" fmla="*/ 46 w 85"/>
                <a:gd name="T5" fmla="*/ 2 h 94"/>
                <a:gd name="T6" fmla="*/ 20 w 85"/>
                <a:gd name="T7" fmla="*/ 27 h 94"/>
                <a:gd name="T8" fmla="*/ 8 w 85"/>
                <a:gd name="T9" fmla="*/ 59 h 94"/>
                <a:gd name="T10" fmla="*/ 15 w 85"/>
                <a:gd name="T11" fmla="*/ 78 h 94"/>
                <a:gd name="T12" fmla="*/ 15 w 85"/>
                <a:gd name="T13" fmla="*/ 79 h 94"/>
                <a:gd name="T14" fmla="*/ 29 w 85"/>
                <a:gd name="T15" fmla="*/ 93 h 94"/>
                <a:gd name="T16" fmla="*/ 60 w 85"/>
                <a:gd name="T17" fmla="*/ 66 h 94"/>
                <a:gd name="T18" fmla="*/ 80 w 85"/>
                <a:gd name="T19" fmla="*/ 26 h 94"/>
                <a:gd name="T20" fmla="*/ 61 w 85"/>
                <a:gd name="T21" fmla="*/ 15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94">
                  <a:moveTo>
                    <a:pt x="61" y="15"/>
                  </a:moveTo>
                  <a:cubicBezTo>
                    <a:pt x="61" y="14"/>
                    <a:pt x="61" y="12"/>
                    <a:pt x="60" y="10"/>
                  </a:cubicBezTo>
                  <a:cubicBezTo>
                    <a:pt x="58" y="5"/>
                    <a:pt x="52" y="0"/>
                    <a:pt x="46" y="2"/>
                  </a:cubicBezTo>
                  <a:cubicBezTo>
                    <a:pt x="33" y="7"/>
                    <a:pt x="26" y="15"/>
                    <a:pt x="20" y="27"/>
                  </a:cubicBezTo>
                  <a:cubicBezTo>
                    <a:pt x="16" y="38"/>
                    <a:pt x="17" y="51"/>
                    <a:pt x="8" y="59"/>
                  </a:cubicBezTo>
                  <a:cubicBezTo>
                    <a:pt x="0" y="66"/>
                    <a:pt x="6" y="77"/>
                    <a:pt x="15" y="78"/>
                  </a:cubicBezTo>
                  <a:cubicBezTo>
                    <a:pt x="15" y="78"/>
                    <a:pt x="15" y="78"/>
                    <a:pt x="15" y="79"/>
                  </a:cubicBezTo>
                  <a:cubicBezTo>
                    <a:pt x="13" y="88"/>
                    <a:pt x="20" y="94"/>
                    <a:pt x="29" y="93"/>
                  </a:cubicBezTo>
                  <a:cubicBezTo>
                    <a:pt x="43" y="91"/>
                    <a:pt x="52" y="77"/>
                    <a:pt x="60" y="66"/>
                  </a:cubicBezTo>
                  <a:cubicBezTo>
                    <a:pt x="68" y="54"/>
                    <a:pt x="75" y="40"/>
                    <a:pt x="80" y="26"/>
                  </a:cubicBezTo>
                  <a:cubicBezTo>
                    <a:pt x="85" y="14"/>
                    <a:pt x="69" y="8"/>
                    <a:pt x="61" y="15"/>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4" name="Freeform 10"/>
            <p:cNvSpPr/>
            <p:nvPr/>
          </p:nvSpPr>
          <p:spPr bwMode="auto">
            <a:xfrm>
              <a:off x="7351713" y="2228851"/>
              <a:ext cx="349250" cy="179388"/>
            </a:xfrm>
            <a:custGeom>
              <a:avLst/>
              <a:gdLst>
                <a:gd name="T0" fmla="*/ 90 w 93"/>
                <a:gd name="T1" fmla="*/ 33 h 48"/>
                <a:gd name="T2" fmla="*/ 84 w 93"/>
                <a:gd name="T3" fmla="*/ 11 h 48"/>
                <a:gd name="T4" fmla="*/ 70 w 93"/>
                <a:gd name="T5" fmla="*/ 2 h 48"/>
                <a:gd name="T6" fmla="*/ 31 w 93"/>
                <a:gd name="T7" fmla="*/ 19 h 48"/>
                <a:gd name="T8" fmla="*/ 30 w 93"/>
                <a:gd name="T9" fmla="*/ 19 h 48"/>
                <a:gd name="T10" fmla="*/ 29 w 93"/>
                <a:gd name="T11" fmla="*/ 18 h 48"/>
                <a:gd name="T12" fmla="*/ 8 w 93"/>
                <a:gd name="T13" fmla="*/ 23 h 48"/>
                <a:gd name="T14" fmla="*/ 14 w 93"/>
                <a:gd name="T15" fmla="*/ 44 h 48"/>
                <a:gd name="T16" fmla="*/ 28 w 93"/>
                <a:gd name="T17" fmla="*/ 43 h 48"/>
                <a:gd name="T18" fmla="*/ 76 w 93"/>
                <a:gd name="T19" fmla="*/ 47 h 48"/>
                <a:gd name="T20" fmla="*/ 90 w 93"/>
                <a:gd name="T21" fmla="*/ 33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48">
                  <a:moveTo>
                    <a:pt x="90" y="33"/>
                  </a:moveTo>
                  <a:cubicBezTo>
                    <a:pt x="87" y="25"/>
                    <a:pt x="86" y="18"/>
                    <a:pt x="84" y="11"/>
                  </a:cubicBezTo>
                  <a:cubicBezTo>
                    <a:pt x="83" y="5"/>
                    <a:pt x="76" y="0"/>
                    <a:pt x="70" y="2"/>
                  </a:cubicBezTo>
                  <a:cubicBezTo>
                    <a:pt x="57" y="8"/>
                    <a:pt x="44" y="15"/>
                    <a:pt x="31" y="19"/>
                  </a:cubicBezTo>
                  <a:cubicBezTo>
                    <a:pt x="31" y="19"/>
                    <a:pt x="31" y="19"/>
                    <a:pt x="30" y="19"/>
                  </a:cubicBezTo>
                  <a:cubicBezTo>
                    <a:pt x="30" y="18"/>
                    <a:pt x="29" y="18"/>
                    <a:pt x="29" y="18"/>
                  </a:cubicBezTo>
                  <a:cubicBezTo>
                    <a:pt x="24" y="9"/>
                    <a:pt x="8" y="13"/>
                    <a:pt x="8" y="23"/>
                  </a:cubicBezTo>
                  <a:cubicBezTo>
                    <a:pt x="0" y="29"/>
                    <a:pt x="2" y="44"/>
                    <a:pt x="14" y="44"/>
                  </a:cubicBezTo>
                  <a:cubicBezTo>
                    <a:pt x="19" y="44"/>
                    <a:pt x="24" y="44"/>
                    <a:pt x="28" y="43"/>
                  </a:cubicBezTo>
                  <a:cubicBezTo>
                    <a:pt x="44" y="47"/>
                    <a:pt x="65" y="45"/>
                    <a:pt x="76" y="47"/>
                  </a:cubicBezTo>
                  <a:cubicBezTo>
                    <a:pt x="83" y="48"/>
                    <a:pt x="93" y="42"/>
                    <a:pt x="90" y="33"/>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5" name="Freeform 11"/>
            <p:cNvSpPr/>
            <p:nvPr/>
          </p:nvSpPr>
          <p:spPr bwMode="auto">
            <a:xfrm>
              <a:off x="7234238" y="3190876"/>
              <a:ext cx="368300" cy="247650"/>
            </a:xfrm>
            <a:custGeom>
              <a:avLst/>
              <a:gdLst>
                <a:gd name="T0" fmla="*/ 97 w 98"/>
                <a:gd name="T1" fmla="*/ 50 h 66"/>
                <a:gd name="T2" fmla="*/ 80 w 98"/>
                <a:gd name="T3" fmla="*/ 27 h 66"/>
                <a:gd name="T4" fmla="*/ 68 w 98"/>
                <a:gd name="T5" fmla="*/ 28 h 66"/>
                <a:gd name="T6" fmla="*/ 45 w 98"/>
                <a:gd name="T7" fmla="*/ 3 h 66"/>
                <a:gd name="T8" fmla="*/ 32 w 98"/>
                <a:gd name="T9" fmla="*/ 4 h 66"/>
                <a:gd name="T10" fmla="*/ 15 w 98"/>
                <a:gd name="T11" fmla="*/ 6 h 66"/>
                <a:gd name="T12" fmla="*/ 15 w 98"/>
                <a:gd name="T13" fmla="*/ 29 h 66"/>
                <a:gd name="T14" fmla="*/ 28 w 98"/>
                <a:gd name="T15" fmla="*/ 28 h 66"/>
                <a:gd name="T16" fmla="*/ 30 w 98"/>
                <a:gd name="T17" fmla="*/ 28 h 66"/>
                <a:gd name="T18" fmla="*/ 29 w 98"/>
                <a:gd name="T19" fmla="*/ 36 h 66"/>
                <a:gd name="T20" fmla="*/ 42 w 98"/>
                <a:gd name="T21" fmla="*/ 57 h 66"/>
                <a:gd name="T22" fmla="*/ 64 w 98"/>
                <a:gd name="T23" fmla="*/ 55 h 66"/>
                <a:gd name="T24" fmla="*/ 65 w 98"/>
                <a:gd name="T25" fmla="*/ 55 h 66"/>
                <a:gd name="T26" fmla="*/ 83 w 98"/>
                <a:gd name="T27" fmla="*/ 64 h 66"/>
                <a:gd name="T28" fmla="*/ 97 w 98"/>
                <a:gd name="T29" fmla="*/ 5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8" h="66">
                  <a:moveTo>
                    <a:pt x="97" y="50"/>
                  </a:moveTo>
                  <a:cubicBezTo>
                    <a:pt x="95" y="39"/>
                    <a:pt x="91" y="29"/>
                    <a:pt x="80" y="27"/>
                  </a:cubicBezTo>
                  <a:cubicBezTo>
                    <a:pt x="76" y="26"/>
                    <a:pt x="72" y="26"/>
                    <a:pt x="68" y="28"/>
                  </a:cubicBezTo>
                  <a:cubicBezTo>
                    <a:pt x="61" y="19"/>
                    <a:pt x="54" y="9"/>
                    <a:pt x="45" y="3"/>
                  </a:cubicBezTo>
                  <a:cubicBezTo>
                    <a:pt x="40" y="0"/>
                    <a:pt x="35" y="1"/>
                    <a:pt x="32" y="4"/>
                  </a:cubicBezTo>
                  <a:cubicBezTo>
                    <a:pt x="26" y="4"/>
                    <a:pt x="20" y="5"/>
                    <a:pt x="15" y="6"/>
                  </a:cubicBezTo>
                  <a:cubicBezTo>
                    <a:pt x="0" y="6"/>
                    <a:pt x="0" y="29"/>
                    <a:pt x="15" y="29"/>
                  </a:cubicBezTo>
                  <a:cubicBezTo>
                    <a:pt x="19" y="28"/>
                    <a:pt x="24" y="28"/>
                    <a:pt x="28" y="28"/>
                  </a:cubicBezTo>
                  <a:cubicBezTo>
                    <a:pt x="29" y="28"/>
                    <a:pt x="30" y="28"/>
                    <a:pt x="30" y="28"/>
                  </a:cubicBezTo>
                  <a:cubicBezTo>
                    <a:pt x="30" y="31"/>
                    <a:pt x="29" y="33"/>
                    <a:pt x="29" y="36"/>
                  </a:cubicBezTo>
                  <a:cubicBezTo>
                    <a:pt x="28" y="45"/>
                    <a:pt x="34" y="54"/>
                    <a:pt x="42" y="57"/>
                  </a:cubicBezTo>
                  <a:cubicBezTo>
                    <a:pt x="50" y="60"/>
                    <a:pt x="57" y="58"/>
                    <a:pt x="64" y="55"/>
                  </a:cubicBezTo>
                  <a:cubicBezTo>
                    <a:pt x="64" y="55"/>
                    <a:pt x="64" y="55"/>
                    <a:pt x="65" y="55"/>
                  </a:cubicBezTo>
                  <a:cubicBezTo>
                    <a:pt x="70" y="59"/>
                    <a:pt x="75" y="62"/>
                    <a:pt x="83" y="64"/>
                  </a:cubicBezTo>
                  <a:cubicBezTo>
                    <a:pt x="92" y="66"/>
                    <a:pt x="98" y="58"/>
                    <a:pt x="97" y="5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6" name="Freeform 12"/>
            <p:cNvSpPr>
              <a:spLocks noEditPoints="1"/>
            </p:cNvSpPr>
            <p:nvPr/>
          </p:nvSpPr>
          <p:spPr bwMode="auto">
            <a:xfrm>
              <a:off x="4600576" y="3221038"/>
              <a:ext cx="349250" cy="209550"/>
            </a:xfrm>
            <a:custGeom>
              <a:avLst/>
              <a:gdLst>
                <a:gd name="T0" fmla="*/ 87 w 93"/>
                <a:gd name="T1" fmla="*/ 6 h 56"/>
                <a:gd name="T2" fmla="*/ 67 w 93"/>
                <a:gd name="T3" fmla="*/ 2 h 56"/>
                <a:gd name="T4" fmla="*/ 51 w 93"/>
                <a:gd name="T5" fmla="*/ 8 h 56"/>
                <a:gd name="T6" fmla="*/ 46 w 93"/>
                <a:gd name="T7" fmla="*/ 5 h 56"/>
                <a:gd name="T8" fmla="*/ 34 w 93"/>
                <a:gd name="T9" fmla="*/ 5 h 56"/>
                <a:gd name="T10" fmla="*/ 24 w 93"/>
                <a:gd name="T11" fmla="*/ 4 h 56"/>
                <a:gd name="T12" fmla="*/ 2 w 93"/>
                <a:gd name="T13" fmla="*/ 41 h 56"/>
                <a:gd name="T14" fmla="*/ 25 w 93"/>
                <a:gd name="T15" fmla="*/ 41 h 56"/>
                <a:gd name="T16" fmla="*/ 25 w 93"/>
                <a:gd name="T17" fmla="*/ 39 h 56"/>
                <a:gd name="T18" fmla="*/ 42 w 93"/>
                <a:gd name="T19" fmla="*/ 47 h 56"/>
                <a:gd name="T20" fmla="*/ 50 w 93"/>
                <a:gd name="T21" fmla="*/ 33 h 56"/>
                <a:gd name="T22" fmla="*/ 52 w 93"/>
                <a:gd name="T23" fmla="*/ 33 h 56"/>
                <a:gd name="T24" fmla="*/ 85 w 93"/>
                <a:gd name="T25" fmla="*/ 27 h 56"/>
                <a:gd name="T26" fmla="*/ 87 w 93"/>
                <a:gd name="T27" fmla="*/ 6 h 56"/>
                <a:gd name="T28" fmla="*/ 25 w 93"/>
                <a:gd name="T29" fmla="*/ 36 h 56"/>
                <a:gd name="T30" fmla="*/ 25 w 93"/>
                <a:gd name="T31" fmla="*/ 30 h 56"/>
                <a:gd name="T32" fmla="*/ 25 w 93"/>
                <a:gd name="T33" fmla="*/ 28 h 56"/>
                <a:gd name="T34" fmla="*/ 25 w 93"/>
                <a:gd name="T35" fmla="*/ 27 h 56"/>
                <a:gd name="T36" fmla="*/ 27 w 93"/>
                <a:gd name="T37" fmla="*/ 27 h 56"/>
                <a:gd name="T38" fmla="*/ 30 w 93"/>
                <a:gd name="T39" fmla="*/ 27 h 56"/>
                <a:gd name="T40" fmla="*/ 30 w 93"/>
                <a:gd name="T41" fmla="*/ 27 h 56"/>
                <a:gd name="T42" fmla="*/ 25 w 93"/>
                <a:gd name="T43" fmla="*/ 36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93" h="56">
                  <a:moveTo>
                    <a:pt x="87" y="6"/>
                  </a:moveTo>
                  <a:cubicBezTo>
                    <a:pt x="81" y="0"/>
                    <a:pt x="74" y="1"/>
                    <a:pt x="67" y="2"/>
                  </a:cubicBezTo>
                  <a:cubicBezTo>
                    <a:pt x="62" y="3"/>
                    <a:pt x="56" y="5"/>
                    <a:pt x="51" y="8"/>
                  </a:cubicBezTo>
                  <a:cubicBezTo>
                    <a:pt x="49" y="7"/>
                    <a:pt x="47" y="6"/>
                    <a:pt x="46" y="5"/>
                  </a:cubicBezTo>
                  <a:cubicBezTo>
                    <a:pt x="41" y="2"/>
                    <a:pt x="37" y="3"/>
                    <a:pt x="34" y="5"/>
                  </a:cubicBezTo>
                  <a:cubicBezTo>
                    <a:pt x="31" y="4"/>
                    <a:pt x="28" y="4"/>
                    <a:pt x="24" y="4"/>
                  </a:cubicBezTo>
                  <a:cubicBezTo>
                    <a:pt x="4" y="6"/>
                    <a:pt x="0" y="24"/>
                    <a:pt x="2" y="41"/>
                  </a:cubicBezTo>
                  <a:cubicBezTo>
                    <a:pt x="4" y="55"/>
                    <a:pt x="27" y="56"/>
                    <a:pt x="25" y="41"/>
                  </a:cubicBezTo>
                  <a:cubicBezTo>
                    <a:pt x="25" y="40"/>
                    <a:pt x="25" y="40"/>
                    <a:pt x="25" y="39"/>
                  </a:cubicBezTo>
                  <a:cubicBezTo>
                    <a:pt x="27" y="47"/>
                    <a:pt x="34" y="52"/>
                    <a:pt x="42" y="47"/>
                  </a:cubicBezTo>
                  <a:cubicBezTo>
                    <a:pt x="47" y="43"/>
                    <a:pt x="49" y="39"/>
                    <a:pt x="50" y="33"/>
                  </a:cubicBezTo>
                  <a:cubicBezTo>
                    <a:pt x="50" y="33"/>
                    <a:pt x="51" y="33"/>
                    <a:pt x="52" y="33"/>
                  </a:cubicBezTo>
                  <a:cubicBezTo>
                    <a:pt x="63" y="36"/>
                    <a:pt x="76" y="36"/>
                    <a:pt x="85" y="27"/>
                  </a:cubicBezTo>
                  <a:cubicBezTo>
                    <a:pt x="90" y="21"/>
                    <a:pt x="93" y="12"/>
                    <a:pt x="87" y="6"/>
                  </a:cubicBezTo>
                  <a:close/>
                  <a:moveTo>
                    <a:pt x="25" y="36"/>
                  </a:moveTo>
                  <a:cubicBezTo>
                    <a:pt x="25" y="34"/>
                    <a:pt x="25" y="32"/>
                    <a:pt x="25" y="30"/>
                  </a:cubicBezTo>
                  <a:cubicBezTo>
                    <a:pt x="25" y="29"/>
                    <a:pt x="25" y="28"/>
                    <a:pt x="25" y="28"/>
                  </a:cubicBezTo>
                  <a:cubicBezTo>
                    <a:pt x="25" y="27"/>
                    <a:pt x="25" y="27"/>
                    <a:pt x="25" y="27"/>
                  </a:cubicBezTo>
                  <a:cubicBezTo>
                    <a:pt x="26" y="27"/>
                    <a:pt x="26" y="27"/>
                    <a:pt x="27" y="27"/>
                  </a:cubicBezTo>
                  <a:cubicBezTo>
                    <a:pt x="27" y="29"/>
                    <a:pt x="27" y="29"/>
                    <a:pt x="30" y="27"/>
                  </a:cubicBezTo>
                  <a:cubicBezTo>
                    <a:pt x="30" y="27"/>
                    <a:pt x="30" y="27"/>
                    <a:pt x="30" y="27"/>
                  </a:cubicBezTo>
                  <a:cubicBezTo>
                    <a:pt x="26" y="30"/>
                    <a:pt x="25" y="33"/>
                    <a:pt x="25" y="36"/>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7" name="Freeform 13"/>
            <p:cNvSpPr/>
            <p:nvPr/>
          </p:nvSpPr>
          <p:spPr bwMode="auto">
            <a:xfrm>
              <a:off x="4441826" y="2228851"/>
              <a:ext cx="381000" cy="195263"/>
            </a:xfrm>
            <a:custGeom>
              <a:avLst/>
              <a:gdLst>
                <a:gd name="T0" fmla="*/ 77 w 101"/>
                <a:gd name="T1" fmla="*/ 14 h 52"/>
                <a:gd name="T2" fmla="*/ 31 w 101"/>
                <a:gd name="T3" fmla="*/ 0 h 52"/>
                <a:gd name="T4" fmla="*/ 20 w 101"/>
                <a:gd name="T5" fmla="*/ 14 h 52"/>
                <a:gd name="T6" fmla="*/ 15 w 101"/>
                <a:gd name="T7" fmla="*/ 14 h 52"/>
                <a:gd name="T8" fmla="*/ 15 w 101"/>
                <a:gd name="T9" fmla="*/ 37 h 52"/>
                <a:gd name="T10" fmla="*/ 67 w 101"/>
                <a:gd name="T11" fmla="*/ 48 h 52"/>
                <a:gd name="T12" fmla="*/ 98 w 101"/>
                <a:gd name="T13" fmla="*/ 38 h 52"/>
                <a:gd name="T14" fmla="*/ 77 w 101"/>
                <a:gd name="T15" fmla="*/ 14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 h="52">
                  <a:moveTo>
                    <a:pt x="77" y="14"/>
                  </a:moveTo>
                  <a:cubicBezTo>
                    <a:pt x="62" y="7"/>
                    <a:pt x="48" y="0"/>
                    <a:pt x="31" y="0"/>
                  </a:cubicBezTo>
                  <a:cubicBezTo>
                    <a:pt x="23" y="0"/>
                    <a:pt x="19" y="7"/>
                    <a:pt x="20" y="14"/>
                  </a:cubicBezTo>
                  <a:cubicBezTo>
                    <a:pt x="18" y="14"/>
                    <a:pt x="17" y="14"/>
                    <a:pt x="15" y="14"/>
                  </a:cubicBezTo>
                  <a:cubicBezTo>
                    <a:pt x="0" y="13"/>
                    <a:pt x="0" y="36"/>
                    <a:pt x="15" y="37"/>
                  </a:cubicBezTo>
                  <a:cubicBezTo>
                    <a:pt x="34" y="37"/>
                    <a:pt x="50" y="40"/>
                    <a:pt x="67" y="48"/>
                  </a:cubicBezTo>
                  <a:cubicBezTo>
                    <a:pt x="77" y="52"/>
                    <a:pt x="94" y="51"/>
                    <a:pt x="98" y="38"/>
                  </a:cubicBezTo>
                  <a:cubicBezTo>
                    <a:pt x="101" y="26"/>
                    <a:pt x="86" y="18"/>
                    <a:pt x="77" y="14"/>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48" name="Freeform 14"/>
            <p:cNvSpPr/>
            <p:nvPr/>
          </p:nvSpPr>
          <p:spPr bwMode="auto">
            <a:xfrm>
              <a:off x="5619751" y="3903663"/>
              <a:ext cx="971550" cy="142875"/>
            </a:xfrm>
            <a:custGeom>
              <a:avLst/>
              <a:gdLst>
                <a:gd name="T0" fmla="*/ 243 w 258"/>
                <a:gd name="T1" fmla="*/ 1 h 38"/>
                <a:gd name="T2" fmla="*/ 129 w 258"/>
                <a:gd name="T3" fmla="*/ 1 h 38"/>
                <a:gd name="T4" fmla="*/ 15 w 258"/>
                <a:gd name="T5" fmla="*/ 9 h 38"/>
                <a:gd name="T6" fmla="*/ 15 w 258"/>
                <a:gd name="T7" fmla="*/ 32 h 38"/>
                <a:gd name="T8" fmla="*/ 93 w 258"/>
                <a:gd name="T9" fmla="*/ 26 h 38"/>
                <a:gd name="T10" fmla="*/ 107 w 258"/>
                <a:gd name="T11" fmla="*/ 35 h 38"/>
                <a:gd name="T12" fmla="*/ 169 w 258"/>
                <a:gd name="T13" fmla="*/ 32 h 38"/>
                <a:gd name="T14" fmla="*/ 204 w 258"/>
                <a:gd name="T15" fmla="*/ 32 h 38"/>
                <a:gd name="T16" fmla="*/ 243 w 258"/>
                <a:gd name="T17" fmla="*/ 24 h 38"/>
                <a:gd name="T18" fmla="*/ 243 w 258"/>
                <a:gd name="T19" fmla="*/ 1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38">
                  <a:moveTo>
                    <a:pt x="243" y="1"/>
                  </a:moveTo>
                  <a:cubicBezTo>
                    <a:pt x="205" y="1"/>
                    <a:pt x="167" y="0"/>
                    <a:pt x="129" y="1"/>
                  </a:cubicBezTo>
                  <a:cubicBezTo>
                    <a:pt x="90" y="2"/>
                    <a:pt x="53" y="6"/>
                    <a:pt x="15" y="9"/>
                  </a:cubicBezTo>
                  <a:cubicBezTo>
                    <a:pt x="0" y="10"/>
                    <a:pt x="0" y="34"/>
                    <a:pt x="15" y="32"/>
                  </a:cubicBezTo>
                  <a:cubicBezTo>
                    <a:pt x="41" y="30"/>
                    <a:pt x="67" y="28"/>
                    <a:pt x="93" y="26"/>
                  </a:cubicBezTo>
                  <a:cubicBezTo>
                    <a:pt x="94" y="32"/>
                    <a:pt x="99" y="38"/>
                    <a:pt x="107" y="35"/>
                  </a:cubicBezTo>
                  <a:cubicBezTo>
                    <a:pt x="126" y="27"/>
                    <a:pt x="149" y="32"/>
                    <a:pt x="169" y="32"/>
                  </a:cubicBezTo>
                  <a:cubicBezTo>
                    <a:pt x="181" y="32"/>
                    <a:pt x="192" y="33"/>
                    <a:pt x="204" y="32"/>
                  </a:cubicBezTo>
                  <a:cubicBezTo>
                    <a:pt x="217" y="30"/>
                    <a:pt x="230" y="25"/>
                    <a:pt x="243" y="24"/>
                  </a:cubicBezTo>
                  <a:cubicBezTo>
                    <a:pt x="258" y="22"/>
                    <a:pt x="258" y="1"/>
                    <a:pt x="243" y="1"/>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5"/>
            <p:cNvSpPr/>
            <p:nvPr/>
          </p:nvSpPr>
          <p:spPr bwMode="auto">
            <a:xfrm>
              <a:off x="5605463" y="4081463"/>
              <a:ext cx="974725" cy="153988"/>
            </a:xfrm>
            <a:custGeom>
              <a:avLst/>
              <a:gdLst>
                <a:gd name="T0" fmla="*/ 248 w 259"/>
                <a:gd name="T1" fmla="*/ 5 h 41"/>
                <a:gd name="T2" fmla="*/ 186 w 259"/>
                <a:gd name="T3" fmla="*/ 2 h 41"/>
                <a:gd name="T4" fmla="*/ 117 w 259"/>
                <a:gd name="T5" fmla="*/ 3 h 41"/>
                <a:gd name="T6" fmla="*/ 60 w 259"/>
                <a:gd name="T7" fmla="*/ 1 h 41"/>
                <a:gd name="T8" fmla="*/ 12 w 259"/>
                <a:gd name="T9" fmla="*/ 11 h 41"/>
                <a:gd name="T10" fmla="*/ 24 w 259"/>
                <a:gd name="T11" fmla="*/ 31 h 41"/>
                <a:gd name="T12" fmla="*/ 64 w 259"/>
                <a:gd name="T13" fmla="*/ 25 h 41"/>
                <a:gd name="T14" fmla="*/ 100 w 259"/>
                <a:gd name="T15" fmla="*/ 26 h 41"/>
                <a:gd name="T16" fmla="*/ 110 w 259"/>
                <a:gd name="T17" fmla="*/ 40 h 41"/>
                <a:gd name="T18" fmla="*/ 191 w 259"/>
                <a:gd name="T19" fmla="*/ 40 h 41"/>
                <a:gd name="T20" fmla="*/ 250 w 259"/>
                <a:gd name="T21" fmla="*/ 26 h 41"/>
                <a:gd name="T22" fmla="*/ 248 w 259"/>
                <a:gd name="T23"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9" h="41">
                  <a:moveTo>
                    <a:pt x="248" y="5"/>
                  </a:moveTo>
                  <a:cubicBezTo>
                    <a:pt x="227" y="1"/>
                    <a:pt x="206" y="2"/>
                    <a:pt x="186" y="2"/>
                  </a:cubicBezTo>
                  <a:cubicBezTo>
                    <a:pt x="163" y="3"/>
                    <a:pt x="140" y="3"/>
                    <a:pt x="117" y="3"/>
                  </a:cubicBezTo>
                  <a:cubicBezTo>
                    <a:pt x="98" y="3"/>
                    <a:pt x="79" y="2"/>
                    <a:pt x="60" y="1"/>
                  </a:cubicBezTo>
                  <a:cubicBezTo>
                    <a:pt x="44" y="0"/>
                    <a:pt x="26" y="1"/>
                    <a:pt x="12" y="11"/>
                  </a:cubicBezTo>
                  <a:cubicBezTo>
                    <a:pt x="0" y="19"/>
                    <a:pt x="12" y="39"/>
                    <a:pt x="24" y="31"/>
                  </a:cubicBezTo>
                  <a:cubicBezTo>
                    <a:pt x="35" y="22"/>
                    <a:pt x="50" y="24"/>
                    <a:pt x="64" y="25"/>
                  </a:cubicBezTo>
                  <a:cubicBezTo>
                    <a:pt x="76" y="25"/>
                    <a:pt x="88" y="26"/>
                    <a:pt x="100" y="26"/>
                  </a:cubicBezTo>
                  <a:cubicBezTo>
                    <a:pt x="98" y="32"/>
                    <a:pt x="102" y="40"/>
                    <a:pt x="110" y="40"/>
                  </a:cubicBezTo>
                  <a:cubicBezTo>
                    <a:pt x="137" y="40"/>
                    <a:pt x="164" y="41"/>
                    <a:pt x="191" y="40"/>
                  </a:cubicBezTo>
                  <a:cubicBezTo>
                    <a:pt x="210" y="40"/>
                    <a:pt x="235" y="38"/>
                    <a:pt x="250" y="26"/>
                  </a:cubicBezTo>
                  <a:cubicBezTo>
                    <a:pt x="257" y="21"/>
                    <a:pt x="259" y="7"/>
                    <a:pt x="248" y="5"/>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16"/>
            <p:cNvSpPr>
              <a:spLocks noEditPoints="1"/>
            </p:cNvSpPr>
            <p:nvPr/>
          </p:nvSpPr>
          <p:spPr bwMode="auto">
            <a:xfrm>
              <a:off x="5619751" y="4230688"/>
              <a:ext cx="925513" cy="403225"/>
            </a:xfrm>
            <a:custGeom>
              <a:avLst/>
              <a:gdLst>
                <a:gd name="T0" fmla="*/ 239 w 246"/>
                <a:gd name="T1" fmla="*/ 18 h 107"/>
                <a:gd name="T2" fmla="*/ 159 w 246"/>
                <a:gd name="T3" fmla="*/ 9 h 107"/>
                <a:gd name="T4" fmla="*/ 15 w 246"/>
                <a:gd name="T5" fmla="*/ 23 h 107"/>
                <a:gd name="T6" fmla="*/ 21 w 246"/>
                <a:gd name="T7" fmla="*/ 45 h 107"/>
                <a:gd name="T8" fmla="*/ 45 w 246"/>
                <a:gd name="T9" fmla="*/ 40 h 107"/>
                <a:gd name="T10" fmla="*/ 46 w 246"/>
                <a:gd name="T11" fmla="*/ 54 h 107"/>
                <a:gd name="T12" fmla="*/ 64 w 246"/>
                <a:gd name="T13" fmla="*/ 63 h 107"/>
                <a:gd name="T14" fmla="*/ 61 w 246"/>
                <a:gd name="T15" fmla="*/ 73 h 107"/>
                <a:gd name="T16" fmla="*/ 63 w 246"/>
                <a:gd name="T17" fmla="*/ 78 h 107"/>
                <a:gd name="T18" fmla="*/ 63 w 246"/>
                <a:gd name="T19" fmla="*/ 95 h 107"/>
                <a:gd name="T20" fmla="*/ 80 w 246"/>
                <a:gd name="T21" fmla="*/ 102 h 107"/>
                <a:gd name="T22" fmla="*/ 84 w 246"/>
                <a:gd name="T23" fmla="*/ 100 h 107"/>
                <a:gd name="T24" fmla="*/ 112 w 246"/>
                <a:gd name="T25" fmla="*/ 106 h 107"/>
                <a:gd name="T26" fmla="*/ 150 w 246"/>
                <a:gd name="T27" fmla="*/ 106 h 107"/>
                <a:gd name="T28" fmla="*/ 189 w 246"/>
                <a:gd name="T29" fmla="*/ 78 h 107"/>
                <a:gd name="T30" fmla="*/ 193 w 246"/>
                <a:gd name="T31" fmla="*/ 70 h 107"/>
                <a:gd name="T32" fmla="*/ 200 w 246"/>
                <a:gd name="T33" fmla="*/ 56 h 107"/>
                <a:gd name="T34" fmla="*/ 197 w 246"/>
                <a:gd name="T35" fmla="*/ 45 h 107"/>
                <a:gd name="T36" fmla="*/ 234 w 246"/>
                <a:gd name="T37" fmla="*/ 37 h 107"/>
                <a:gd name="T38" fmla="*/ 239 w 246"/>
                <a:gd name="T39" fmla="*/ 18 h 107"/>
                <a:gd name="T40" fmla="*/ 97 w 246"/>
                <a:gd name="T41" fmla="*/ 62 h 107"/>
                <a:gd name="T42" fmla="*/ 104 w 246"/>
                <a:gd name="T43" fmla="*/ 62 h 107"/>
                <a:gd name="T44" fmla="*/ 166 w 246"/>
                <a:gd name="T45" fmla="*/ 62 h 107"/>
                <a:gd name="T46" fmla="*/ 97 w 246"/>
                <a:gd name="T47" fmla="*/ 62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6" h="107">
                  <a:moveTo>
                    <a:pt x="239" y="18"/>
                  </a:moveTo>
                  <a:cubicBezTo>
                    <a:pt x="221" y="0"/>
                    <a:pt x="182" y="9"/>
                    <a:pt x="159" y="9"/>
                  </a:cubicBezTo>
                  <a:cubicBezTo>
                    <a:pt x="110" y="9"/>
                    <a:pt x="62" y="10"/>
                    <a:pt x="15" y="23"/>
                  </a:cubicBezTo>
                  <a:cubicBezTo>
                    <a:pt x="0" y="27"/>
                    <a:pt x="6" y="49"/>
                    <a:pt x="21" y="45"/>
                  </a:cubicBezTo>
                  <a:cubicBezTo>
                    <a:pt x="29" y="43"/>
                    <a:pt x="37" y="41"/>
                    <a:pt x="45" y="40"/>
                  </a:cubicBezTo>
                  <a:cubicBezTo>
                    <a:pt x="42" y="44"/>
                    <a:pt x="43" y="51"/>
                    <a:pt x="46" y="54"/>
                  </a:cubicBezTo>
                  <a:cubicBezTo>
                    <a:pt x="51" y="59"/>
                    <a:pt x="57" y="62"/>
                    <a:pt x="64" y="63"/>
                  </a:cubicBezTo>
                  <a:cubicBezTo>
                    <a:pt x="62" y="65"/>
                    <a:pt x="60" y="69"/>
                    <a:pt x="61" y="73"/>
                  </a:cubicBezTo>
                  <a:cubicBezTo>
                    <a:pt x="62" y="75"/>
                    <a:pt x="62" y="76"/>
                    <a:pt x="63" y="78"/>
                  </a:cubicBezTo>
                  <a:cubicBezTo>
                    <a:pt x="61" y="83"/>
                    <a:pt x="61" y="88"/>
                    <a:pt x="63" y="95"/>
                  </a:cubicBezTo>
                  <a:cubicBezTo>
                    <a:pt x="66" y="102"/>
                    <a:pt x="73" y="105"/>
                    <a:pt x="80" y="102"/>
                  </a:cubicBezTo>
                  <a:cubicBezTo>
                    <a:pt x="82" y="101"/>
                    <a:pt x="83" y="101"/>
                    <a:pt x="84" y="100"/>
                  </a:cubicBezTo>
                  <a:cubicBezTo>
                    <a:pt x="92" y="104"/>
                    <a:pt x="102" y="105"/>
                    <a:pt x="112" y="106"/>
                  </a:cubicBezTo>
                  <a:cubicBezTo>
                    <a:pt x="124" y="107"/>
                    <a:pt x="138" y="107"/>
                    <a:pt x="150" y="106"/>
                  </a:cubicBezTo>
                  <a:cubicBezTo>
                    <a:pt x="169" y="104"/>
                    <a:pt x="178" y="91"/>
                    <a:pt x="189" y="78"/>
                  </a:cubicBezTo>
                  <a:cubicBezTo>
                    <a:pt x="192" y="76"/>
                    <a:pt x="193" y="73"/>
                    <a:pt x="193" y="70"/>
                  </a:cubicBezTo>
                  <a:cubicBezTo>
                    <a:pt x="196" y="66"/>
                    <a:pt x="199" y="62"/>
                    <a:pt x="200" y="56"/>
                  </a:cubicBezTo>
                  <a:cubicBezTo>
                    <a:pt x="201" y="52"/>
                    <a:pt x="200" y="47"/>
                    <a:pt x="197" y="45"/>
                  </a:cubicBezTo>
                  <a:cubicBezTo>
                    <a:pt x="210" y="43"/>
                    <a:pt x="223" y="41"/>
                    <a:pt x="234" y="37"/>
                  </a:cubicBezTo>
                  <a:cubicBezTo>
                    <a:pt x="242" y="34"/>
                    <a:pt x="246" y="24"/>
                    <a:pt x="239" y="18"/>
                  </a:cubicBezTo>
                  <a:close/>
                  <a:moveTo>
                    <a:pt x="97" y="62"/>
                  </a:moveTo>
                  <a:cubicBezTo>
                    <a:pt x="100" y="62"/>
                    <a:pt x="102" y="62"/>
                    <a:pt x="104" y="62"/>
                  </a:cubicBezTo>
                  <a:cubicBezTo>
                    <a:pt x="124" y="62"/>
                    <a:pt x="145" y="60"/>
                    <a:pt x="166" y="62"/>
                  </a:cubicBezTo>
                  <a:cubicBezTo>
                    <a:pt x="143" y="65"/>
                    <a:pt x="120" y="63"/>
                    <a:pt x="97" y="62"/>
                  </a:cubicBezTo>
                  <a:close/>
                </a:path>
              </a:pathLst>
            </a:custGeom>
            <a:solidFill>
              <a:srgbClr val="3C342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7"/>
            <p:cNvSpPr/>
            <p:nvPr/>
          </p:nvSpPr>
          <p:spPr bwMode="auto">
            <a:xfrm>
              <a:off x="7475538" y="3452813"/>
              <a:ext cx="11113" cy="7938"/>
            </a:xfrm>
            <a:custGeom>
              <a:avLst/>
              <a:gdLst>
                <a:gd name="T0" fmla="*/ 3 w 3"/>
                <a:gd name="T1" fmla="*/ 2 h 2"/>
                <a:gd name="T2" fmla="*/ 0 w 3"/>
                <a:gd name="T3" fmla="*/ 0 h 2"/>
                <a:gd name="T4" fmla="*/ 1 w 3"/>
                <a:gd name="T5" fmla="*/ 1 h 2"/>
                <a:gd name="T6" fmla="*/ 3 w 3"/>
                <a:gd name="T7" fmla="*/ 2 h 2"/>
              </a:gdLst>
              <a:ahLst/>
              <a:cxnLst>
                <a:cxn ang="0">
                  <a:pos x="T0" y="T1"/>
                </a:cxn>
                <a:cxn ang="0">
                  <a:pos x="T2" y="T3"/>
                </a:cxn>
                <a:cxn ang="0">
                  <a:pos x="T4" y="T5"/>
                </a:cxn>
                <a:cxn ang="0">
                  <a:pos x="T6" y="T7"/>
                </a:cxn>
              </a:cxnLst>
              <a:rect l="0" t="0" r="r" b="b"/>
              <a:pathLst>
                <a:path w="3" h="2">
                  <a:moveTo>
                    <a:pt x="3" y="2"/>
                  </a:moveTo>
                  <a:cubicBezTo>
                    <a:pt x="2" y="1"/>
                    <a:pt x="1" y="1"/>
                    <a:pt x="0" y="0"/>
                  </a:cubicBezTo>
                  <a:cubicBezTo>
                    <a:pt x="0" y="0"/>
                    <a:pt x="1" y="1"/>
                    <a:pt x="1" y="1"/>
                  </a:cubicBezTo>
                  <a:cubicBezTo>
                    <a:pt x="2" y="1"/>
                    <a:pt x="3" y="1"/>
                    <a:pt x="3"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2" name="Freeform 18"/>
            <p:cNvSpPr/>
            <p:nvPr/>
          </p:nvSpPr>
          <p:spPr bwMode="auto">
            <a:xfrm>
              <a:off x="7489826" y="3460751"/>
              <a:ext cx="11113"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cubicBezTo>
                    <a:pt x="2"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3" name="Freeform 19"/>
            <p:cNvSpPr/>
            <p:nvPr/>
          </p:nvSpPr>
          <p:spPr bwMode="auto">
            <a:xfrm>
              <a:off x="7486651" y="3460751"/>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0" y="0"/>
                    <a:pt x="1"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4" name="Freeform 20"/>
            <p:cNvSpPr/>
            <p:nvPr/>
          </p:nvSpPr>
          <p:spPr bwMode="auto">
            <a:xfrm>
              <a:off x="7475538" y="34528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6" name="Freeform 21"/>
            <p:cNvSpPr/>
            <p:nvPr/>
          </p:nvSpPr>
          <p:spPr bwMode="auto">
            <a:xfrm>
              <a:off x="7212013" y="3141663"/>
              <a:ext cx="420688" cy="322263"/>
            </a:xfrm>
            <a:custGeom>
              <a:avLst/>
              <a:gdLst>
                <a:gd name="T0" fmla="*/ 107 w 112"/>
                <a:gd name="T1" fmla="*/ 42 h 86"/>
                <a:gd name="T2" fmla="*/ 110 w 112"/>
                <a:gd name="T3" fmla="*/ 58 h 86"/>
                <a:gd name="T4" fmla="*/ 106 w 112"/>
                <a:gd name="T5" fmla="*/ 70 h 86"/>
                <a:gd name="T6" fmla="*/ 105 w 112"/>
                <a:gd name="T7" fmla="*/ 72 h 86"/>
                <a:gd name="T8" fmla="*/ 72 w 112"/>
                <a:gd name="T9" fmla="*/ 81 h 86"/>
                <a:gd name="T10" fmla="*/ 65 w 112"/>
                <a:gd name="T11" fmla="*/ 78 h 86"/>
                <a:gd name="T12" fmla="*/ 73 w 112"/>
                <a:gd name="T13" fmla="*/ 82 h 86"/>
                <a:gd name="T14" fmla="*/ 103 w 112"/>
                <a:gd name="T15" fmla="*/ 73 h 86"/>
                <a:gd name="T16" fmla="*/ 109 w 112"/>
                <a:gd name="T17" fmla="*/ 60 h 86"/>
                <a:gd name="T18" fmla="*/ 106 w 112"/>
                <a:gd name="T19" fmla="*/ 42 h 86"/>
                <a:gd name="T20" fmla="*/ 94 w 112"/>
                <a:gd name="T21" fmla="*/ 35 h 86"/>
                <a:gd name="T22" fmla="*/ 100 w 112"/>
                <a:gd name="T23" fmla="*/ 44 h 86"/>
                <a:gd name="T24" fmla="*/ 101 w 112"/>
                <a:gd name="T25" fmla="*/ 52 h 86"/>
                <a:gd name="T26" fmla="*/ 99 w 112"/>
                <a:gd name="T27" fmla="*/ 66 h 86"/>
                <a:gd name="T28" fmla="*/ 92 w 112"/>
                <a:gd name="T29" fmla="*/ 73 h 86"/>
                <a:gd name="T30" fmla="*/ 75 w 112"/>
                <a:gd name="T31" fmla="*/ 74 h 86"/>
                <a:gd name="T32" fmla="*/ 60 w 112"/>
                <a:gd name="T33" fmla="*/ 66 h 86"/>
                <a:gd name="T34" fmla="*/ 72 w 112"/>
                <a:gd name="T35" fmla="*/ 73 h 86"/>
                <a:gd name="T36" fmla="*/ 75 w 112"/>
                <a:gd name="T37" fmla="*/ 74 h 86"/>
                <a:gd name="T38" fmla="*/ 92 w 112"/>
                <a:gd name="T39" fmla="*/ 73 h 86"/>
                <a:gd name="T40" fmla="*/ 98 w 112"/>
                <a:gd name="T41" fmla="*/ 67 h 86"/>
                <a:gd name="T42" fmla="*/ 101 w 112"/>
                <a:gd name="T43" fmla="*/ 54 h 86"/>
                <a:gd name="T44" fmla="*/ 98 w 112"/>
                <a:gd name="T45" fmla="*/ 50 h 86"/>
                <a:gd name="T46" fmla="*/ 97 w 112"/>
                <a:gd name="T47" fmla="*/ 63 h 86"/>
                <a:gd name="T48" fmla="*/ 96 w 112"/>
                <a:gd name="T49" fmla="*/ 66 h 86"/>
                <a:gd name="T50" fmla="*/ 78 w 112"/>
                <a:gd name="T51" fmla="*/ 72 h 86"/>
                <a:gd name="T52" fmla="*/ 73 w 112"/>
                <a:gd name="T53" fmla="*/ 70 h 86"/>
                <a:gd name="T54" fmla="*/ 28 w 112"/>
                <a:gd name="T55" fmla="*/ 46 h 86"/>
                <a:gd name="T56" fmla="*/ 20 w 112"/>
                <a:gd name="T57" fmla="*/ 42 h 86"/>
                <a:gd name="T58" fmla="*/ 14 w 112"/>
                <a:gd name="T59" fmla="*/ 33 h 86"/>
                <a:gd name="T60" fmla="*/ 21 w 112"/>
                <a:gd name="T61" fmla="*/ 17 h 86"/>
                <a:gd name="T62" fmla="*/ 36 w 112"/>
                <a:gd name="T63" fmla="*/ 17 h 86"/>
                <a:gd name="T64" fmla="*/ 50 w 112"/>
                <a:gd name="T65" fmla="*/ 23 h 86"/>
                <a:gd name="T66" fmla="*/ 79 w 112"/>
                <a:gd name="T67" fmla="*/ 28 h 86"/>
                <a:gd name="T68" fmla="*/ 59 w 112"/>
                <a:gd name="T69" fmla="*/ 12 h 86"/>
                <a:gd name="T70" fmla="*/ 43 w 112"/>
                <a:gd name="T71" fmla="*/ 4 h 86"/>
                <a:gd name="T72" fmla="*/ 6 w 112"/>
                <a:gd name="T73" fmla="*/ 12 h 86"/>
                <a:gd name="T74" fmla="*/ 5 w 112"/>
                <a:gd name="T75" fmla="*/ 47 h 86"/>
                <a:gd name="T76" fmla="*/ 23 w 112"/>
                <a:gd name="T77" fmla="*/ 60 h 86"/>
                <a:gd name="T78" fmla="*/ 66 w 112"/>
                <a:gd name="T79" fmla="*/ 81 h 86"/>
                <a:gd name="T80" fmla="*/ 70 w 112"/>
                <a:gd name="T81" fmla="*/ 83 h 86"/>
                <a:gd name="T82" fmla="*/ 31 w 112"/>
                <a:gd name="T83" fmla="*/ 63 h 86"/>
                <a:gd name="T84" fmla="*/ 14 w 112"/>
                <a:gd name="T85" fmla="*/ 55 h 86"/>
                <a:gd name="T86" fmla="*/ 8 w 112"/>
                <a:gd name="T87" fmla="*/ 50 h 86"/>
                <a:gd name="T88" fmla="*/ 2 w 112"/>
                <a:gd name="T89" fmla="*/ 21 h 86"/>
                <a:gd name="T90" fmla="*/ 12 w 112"/>
                <a:gd name="T91" fmla="*/ 52 h 86"/>
                <a:gd name="T92" fmla="*/ 21 w 112"/>
                <a:gd name="T93" fmla="*/ 57 h 86"/>
                <a:gd name="T94" fmla="*/ 65 w 112"/>
                <a:gd name="T95" fmla="*/ 80 h 86"/>
                <a:gd name="T96" fmla="*/ 72 w 112"/>
                <a:gd name="T97" fmla="*/ 83 h 86"/>
                <a:gd name="T98" fmla="*/ 91 w 112"/>
                <a:gd name="T99" fmla="*/ 85 h 86"/>
                <a:gd name="T100" fmla="*/ 107 w 112"/>
                <a:gd name="T101" fmla="*/ 72 h 86"/>
                <a:gd name="T102" fmla="*/ 112 w 112"/>
                <a:gd name="T103" fmla="*/ 58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12" h="86">
                  <a:moveTo>
                    <a:pt x="111" y="53"/>
                  </a:moveTo>
                  <a:cubicBezTo>
                    <a:pt x="111" y="51"/>
                    <a:pt x="111" y="50"/>
                    <a:pt x="110" y="49"/>
                  </a:cubicBezTo>
                  <a:cubicBezTo>
                    <a:pt x="110" y="46"/>
                    <a:pt x="108" y="44"/>
                    <a:pt x="107" y="42"/>
                  </a:cubicBezTo>
                  <a:cubicBezTo>
                    <a:pt x="108" y="44"/>
                    <a:pt x="109" y="47"/>
                    <a:pt x="109" y="50"/>
                  </a:cubicBezTo>
                  <a:cubicBezTo>
                    <a:pt x="110" y="51"/>
                    <a:pt x="110" y="53"/>
                    <a:pt x="110" y="54"/>
                  </a:cubicBezTo>
                  <a:cubicBezTo>
                    <a:pt x="110" y="55"/>
                    <a:pt x="110" y="57"/>
                    <a:pt x="110" y="58"/>
                  </a:cubicBezTo>
                  <a:cubicBezTo>
                    <a:pt x="109" y="61"/>
                    <a:pt x="109" y="64"/>
                    <a:pt x="108" y="67"/>
                  </a:cubicBezTo>
                  <a:cubicBezTo>
                    <a:pt x="107" y="67"/>
                    <a:pt x="107" y="68"/>
                    <a:pt x="107" y="69"/>
                  </a:cubicBezTo>
                  <a:cubicBezTo>
                    <a:pt x="106" y="70"/>
                    <a:pt x="106" y="70"/>
                    <a:pt x="106" y="70"/>
                  </a:cubicBezTo>
                  <a:cubicBezTo>
                    <a:pt x="106" y="70"/>
                    <a:pt x="106" y="70"/>
                    <a:pt x="106" y="70"/>
                  </a:cubicBezTo>
                  <a:cubicBezTo>
                    <a:pt x="105" y="71"/>
                    <a:pt x="105" y="71"/>
                    <a:pt x="105" y="71"/>
                  </a:cubicBezTo>
                  <a:cubicBezTo>
                    <a:pt x="105" y="72"/>
                    <a:pt x="105" y="72"/>
                    <a:pt x="105" y="72"/>
                  </a:cubicBezTo>
                  <a:cubicBezTo>
                    <a:pt x="104" y="73"/>
                    <a:pt x="104" y="73"/>
                    <a:pt x="103" y="74"/>
                  </a:cubicBezTo>
                  <a:cubicBezTo>
                    <a:pt x="99" y="79"/>
                    <a:pt x="94" y="82"/>
                    <a:pt x="88" y="83"/>
                  </a:cubicBezTo>
                  <a:cubicBezTo>
                    <a:pt x="83" y="84"/>
                    <a:pt x="77" y="84"/>
                    <a:pt x="72" y="81"/>
                  </a:cubicBezTo>
                  <a:cubicBezTo>
                    <a:pt x="20" y="55"/>
                    <a:pt x="20" y="55"/>
                    <a:pt x="20" y="55"/>
                  </a:cubicBezTo>
                  <a:cubicBezTo>
                    <a:pt x="43" y="66"/>
                    <a:pt x="43" y="66"/>
                    <a:pt x="43" y="66"/>
                  </a:cubicBezTo>
                  <a:cubicBezTo>
                    <a:pt x="50" y="70"/>
                    <a:pt x="58" y="74"/>
                    <a:pt x="65" y="78"/>
                  </a:cubicBezTo>
                  <a:cubicBezTo>
                    <a:pt x="68" y="80"/>
                    <a:pt x="68" y="80"/>
                    <a:pt x="68" y="80"/>
                  </a:cubicBezTo>
                  <a:cubicBezTo>
                    <a:pt x="69" y="80"/>
                    <a:pt x="70" y="80"/>
                    <a:pt x="71" y="81"/>
                  </a:cubicBezTo>
                  <a:cubicBezTo>
                    <a:pt x="71" y="81"/>
                    <a:pt x="72" y="81"/>
                    <a:pt x="73" y="82"/>
                  </a:cubicBezTo>
                  <a:cubicBezTo>
                    <a:pt x="76" y="83"/>
                    <a:pt x="79" y="83"/>
                    <a:pt x="82" y="83"/>
                  </a:cubicBezTo>
                  <a:cubicBezTo>
                    <a:pt x="89" y="83"/>
                    <a:pt x="95" y="81"/>
                    <a:pt x="100" y="77"/>
                  </a:cubicBezTo>
                  <a:cubicBezTo>
                    <a:pt x="101" y="76"/>
                    <a:pt x="102" y="74"/>
                    <a:pt x="103" y="73"/>
                  </a:cubicBezTo>
                  <a:cubicBezTo>
                    <a:pt x="104" y="72"/>
                    <a:pt x="104" y="72"/>
                    <a:pt x="105" y="71"/>
                  </a:cubicBezTo>
                  <a:cubicBezTo>
                    <a:pt x="106" y="69"/>
                    <a:pt x="106" y="69"/>
                    <a:pt x="106" y="69"/>
                  </a:cubicBezTo>
                  <a:cubicBezTo>
                    <a:pt x="107" y="66"/>
                    <a:pt x="108" y="63"/>
                    <a:pt x="109" y="60"/>
                  </a:cubicBezTo>
                  <a:cubicBezTo>
                    <a:pt x="109" y="59"/>
                    <a:pt x="109" y="57"/>
                    <a:pt x="109" y="55"/>
                  </a:cubicBezTo>
                  <a:cubicBezTo>
                    <a:pt x="109" y="54"/>
                    <a:pt x="109" y="53"/>
                    <a:pt x="109" y="51"/>
                  </a:cubicBezTo>
                  <a:cubicBezTo>
                    <a:pt x="108" y="48"/>
                    <a:pt x="107" y="45"/>
                    <a:pt x="106" y="42"/>
                  </a:cubicBezTo>
                  <a:cubicBezTo>
                    <a:pt x="105" y="41"/>
                    <a:pt x="104" y="40"/>
                    <a:pt x="104" y="38"/>
                  </a:cubicBezTo>
                  <a:cubicBezTo>
                    <a:pt x="102" y="37"/>
                    <a:pt x="101" y="36"/>
                    <a:pt x="99" y="36"/>
                  </a:cubicBezTo>
                  <a:cubicBezTo>
                    <a:pt x="97" y="34"/>
                    <a:pt x="94" y="35"/>
                    <a:pt x="94" y="35"/>
                  </a:cubicBezTo>
                  <a:cubicBezTo>
                    <a:pt x="94" y="36"/>
                    <a:pt x="94" y="36"/>
                    <a:pt x="95" y="37"/>
                  </a:cubicBezTo>
                  <a:cubicBezTo>
                    <a:pt x="95" y="38"/>
                    <a:pt x="96" y="39"/>
                    <a:pt x="98" y="41"/>
                  </a:cubicBezTo>
                  <a:cubicBezTo>
                    <a:pt x="98" y="42"/>
                    <a:pt x="99" y="43"/>
                    <a:pt x="100" y="44"/>
                  </a:cubicBezTo>
                  <a:cubicBezTo>
                    <a:pt x="101" y="46"/>
                    <a:pt x="101" y="47"/>
                    <a:pt x="101" y="47"/>
                  </a:cubicBezTo>
                  <a:cubicBezTo>
                    <a:pt x="101" y="48"/>
                    <a:pt x="100" y="47"/>
                    <a:pt x="99" y="47"/>
                  </a:cubicBezTo>
                  <a:cubicBezTo>
                    <a:pt x="100" y="49"/>
                    <a:pt x="101" y="50"/>
                    <a:pt x="101" y="52"/>
                  </a:cubicBezTo>
                  <a:cubicBezTo>
                    <a:pt x="101" y="53"/>
                    <a:pt x="101" y="54"/>
                    <a:pt x="101" y="54"/>
                  </a:cubicBezTo>
                  <a:cubicBezTo>
                    <a:pt x="101" y="55"/>
                    <a:pt x="101" y="56"/>
                    <a:pt x="101" y="57"/>
                  </a:cubicBezTo>
                  <a:cubicBezTo>
                    <a:pt x="101" y="60"/>
                    <a:pt x="100" y="63"/>
                    <a:pt x="99" y="66"/>
                  </a:cubicBezTo>
                  <a:cubicBezTo>
                    <a:pt x="98" y="67"/>
                    <a:pt x="98" y="67"/>
                    <a:pt x="97" y="68"/>
                  </a:cubicBezTo>
                  <a:cubicBezTo>
                    <a:pt x="97" y="69"/>
                    <a:pt x="96" y="69"/>
                    <a:pt x="96" y="70"/>
                  </a:cubicBezTo>
                  <a:cubicBezTo>
                    <a:pt x="95" y="71"/>
                    <a:pt x="94" y="72"/>
                    <a:pt x="92" y="73"/>
                  </a:cubicBezTo>
                  <a:cubicBezTo>
                    <a:pt x="90" y="74"/>
                    <a:pt x="86" y="75"/>
                    <a:pt x="83" y="75"/>
                  </a:cubicBezTo>
                  <a:cubicBezTo>
                    <a:pt x="81" y="75"/>
                    <a:pt x="79" y="75"/>
                    <a:pt x="78" y="75"/>
                  </a:cubicBezTo>
                  <a:cubicBezTo>
                    <a:pt x="77" y="75"/>
                    <a:pt x="76" y="74"/>
                    <a:pt x="75" y="74"/>
                  </a:cubicBezTo>
                  <a:cubicBezTo>
                    <a:pt x="74" y="74"/>
                    <a:pt x="74" y="73"/>
                    <a:pt x="74" y="73"/>
                  </a:cubicBezTo>
                  <a:cubicBezTo>
                    <a:pt x="72" y="73"/>
                    <a:pt x="72" y="73"/>
                    <a:pt x="72" y="73"/>
                  </a:cubicBezTo>
                  <a:cubicBezTo>
                    <a:pt x="60" y="66"/>
                    <a:pt x="60" y="66"/>
                    <a:pt x="60" y="66"/>
                  </a:cubicBezTo>
                  <a:cubicBezTo>
                    <a:pt x="52" y="62"/>
                    <a:pt x="44" y="58"/>
                    <a:pt x="36" y="53"/>
                  </a:cubicBezTo>
                  <a:cubicBezTo>
                    <a:pt x="44" y="58"/>
                    <a:pt x="52" y="62"/>
                    <a:pt x="60" y="66"/>
                  </a:cubicBezTo>
                  <a:cubicBezTo>
                    <a:pt x="72" y="73"/>
                    <a:pt x="72" y="73"/>
                    <a:pt x="72" y="73"/>
                  </a:cubicBezTo>
                  <a:cubicBezTo>
                    <a:pt x="73" y="73"/>
                    <a:pt x="73" y="73"/>
                    <a:pt x="73" y="73"/>
                  </a:cubicBezTo>
                  <a:cubicBezTo>
                    <a:pt x="74" y="73"/>
                    <a:pt x="74" y="73"/>
                    <a:pt x="74" y="73"/>
                  </a:cubicBezTo>
                  <a:cubicBezTo>
                    <a:pt x="74" y="73"/>
                    <a:pt x="75" y="74"/>
                    <a:pt x="75" y="74"/>
                  </a:cubicBezTo>
                  <a:cubicBezTo>
                    <a:pt x="76" y="74"/>
                    <a:pt x="77" y="74"/>
                    <a:pt x="78" y="75"/>
                  </a:cubicBezTo>
                  <a:cubicBezTo>
                    <a:pt x="79" y="75"/>
                    <a:pt x="81" y="75"/>
                    <a:pt x="83" y="75"/>
                  </a:cubicBezTo>
                  <a:cubicBezTo>
                    <a:pt x="86" y="75"/>
                    <a:pt x="90" y="74"/>
                    <a:pt x="92" y="73"/>
                  </a:cubicBezTo>
                  <a:cubicBezTo>
                    <a:pt x="94" y="72"/>
                    <a:pt x="95" y="71"/>
                    <a:pt x="96" y="70"/>
                  </a:cubicBezTo>
                  <a:cubicBezTo>
                    <a:pt x="96" y="69"/>
                    <a:pt x="97" y="68"/>
                    <a:pt x="97" y="68"/>
                  </a:cubicBezTo>
                  <a:cubicBezTo>
                    <a:pt x="97" y="68"/>
                    <a:pt x="98" y="67"/>
                    <a:pt x="98" y="67"/>
                  </a:cubicBezTo>
                  <a:cubicBezTo>
                    <a:pt x="98" y="66"/>
                    <a:pt x="98" y="66"/>
                    <a:pt x="98" y="66"/>
                  </a:cubicBezTo>
                  <a:cubicBezTo>
                    <a:pt x="100" y="63"/>
                    <a:pt x="101" y="60"/>
                    <a:pt x="101" y="57"/>
                  </a:cubicBezTo>
                  <a:cubicBezTo>
                    <a:pt x="101" y="56"/>
                    <a:pt x="101" y="55"/>
                    <a:pt x="101" y="54"/>
                  </a:cubicBezTo>
                  <a:cubicBezTo>
                    <a:pt x="101" y="53"/>
                    <a:pt x="100" y="52"/>
                    <a:pt x="100" y="52"/>
                  </a:cubicBezTo>
                  <a:cubicBezTo>
                    <a:pt x="100" y="50"/>
                    <a:pt x="99" y="49"/>
                    <a:pt x="99" y="47"/>
                  </a:cubicBezTo>
                  <a:cubicBezTo>
                    <a:pt x="98" y="47"/>
                    <a:pt x="98" y="48"/>
                    <a:pt x="98" y="50"/>
                  </a:cubicBezTo>
                  <a:cubicBezTo>
                    <a:pt x="98" y="51"/>
                    <a:pt x="98" y="52"/>
                    <a:pt x="98" y="54"/>
                  </a:cubicBezTo>
                  <a:cubicBezTo>
                    <a:pt x="98" y="56"/>
                    <a:pt x="99" y="58"/>
                    <a:pt x="98" y="60"/>
                  </a:cubicBezTo>
                  <a:cubicBezTo>
                    <a:pt x="98" y="61"/>
                    <a:pt x="98" y="62"/>
                    <a:pt x="97" y="63"/>
                  </a:cubicBezTo>
                  <a:cubicBezTo>
                    <a:pt x="97" y="64"/>
                    <a:pt x="97" y="64"/>
                    <a:pt x="97" y="64"/>
                  </a:cubicBezTo>
                  <a:cubicBezTo>
                    <a:pt x="97" y="64"/>
                    <a:pt x="97" y="65"/>
                    <a:pt x="97" y="65"/>
                  </a:cubicBezTo>
                  <a:cubicBezTo>
                    <a:pt x="96" y="66"/>
                    <a:pt x="96" y="66"/>
                    <a:pt x="96" y="66"/>
                  </a:cubicBezTo>
                  <a:cubicBezTo>
                    <a:pt x="96" y="66"/>
                    <a:pt x="96" y="66"/>
                    <a:pt x="96" y="66"/>
                  </a:cubicBezTo>
                  <a:cubicBezTo>
                    <a:pt x="95" y="68"/>
                    <a:pt x="93" y="70"/>
                    <a:pt x="92" y="70"/>
                  </a:cubicBezTo>
                  <a:cubicBezTo>
                    <a:pt x="88" y="73"/>
                    <a:pt x="83" y="74"/>
                    <a:pt x="78" y="72"/>
                  </a:cubicBezTo>
                  <a:cubicBezTo>
                    <a:pt x="77" y="72"/>
                    <a:pt x="76" y="72"/>
                    <a:pt x="75" y="71"/>
                  </a:cubicBezTo>
                  <a:cubicBezTo>
                    <a:pt x="74" y="71"/>
                    <a:pt x="74" y="71"/>
                    <a:pt x="74" y="71"/>
                  </a:cubicBezTo>
                  <a:cubicBezTo>
                    <a:pt x="74" y="70"/>
                    <a:pt x="73" y="70"/>
                    <a:pt x="73" y="70"/>
                  </a:cubicBezTo>
                  <a:cubicBezTo>
                    <a:pt x="71" y="69"/>
                    <a:pt x="71" y="69"/>
                    <a:pt x="71" y="69"/>
                  </a:cubicBezTo>
                  <a:cubicBezTo>
                    <a:pt x="62" y="64"/>
                    <a:pt x="62" y="64"/>
                    <a:pt x="62" y="64"/>
                  </a:cubicBezTo>
                  <a:cubicBezTo>
                    <a:pt x="50" y="58"/>
                    <a:pt x="39" y="52"/>
                    <a:pt x="28" y="46"/>
                  </a:cubicBezTo>
                  <a:cubicBezTo>
                    <a:pt x="22" y="43"/>
                    <a:pt x="22" y="43"/>
                    <a:pt x="22" y="43"/>
                  </a:cubicBezTo>
                  <a:cubicBezTo>
                    <a:pt x="21" y="43"/>
                    <a:pt x="21" y="43"/>
                    <a:pt x="21" y="43"/>
                  </a:cubicBezTo>
                  <a:cubicBezTo>
                    <a:pt x="20" y="42"/>
                    <a:pt x="20" y="42"/>
                    <a:pt x="20" y="42"/>
                  </a:cubicBezTo>
                  <a:cubicBezTo>
                    <a:pt x="20" y="42"/>
                    <a:pt x="20" y="42"/>
                    <a:pt x="20" y="42"/>
                  </a:cubicBezTo>
                  <a:cubicBezTo>
                    <a:pt x="19" y="41"/>
                    <a:pt x="18" y="41"/>
                    <a:pt x="18" y="41"/>
                  </a:cubicBezTo>
                  <a:cubicBezTo>
                    <a:pt x="16" y="39"/>
                    <a:pt x="15" y="36"/>
                    <a:pt x="14" y="33"/>
                  </a:cubicBezTo>
                  <a:cubicBezTo>
                    <a:pt x="14" y="30"/>
                    <a:pt x="14" y="26"/>
                    <a:pt x="15" y="23"/>
                  </a:cubicBezTo>
                  <a:cubicBezTo>
                    <a:pt x="16" y="22"/>
                    <a:pt x="17" y="21"/>
                    <a:pt x="18" y="20"/>
                  </a:cubicBezTo>
                  <a:cubicBezTo>
                    <a:pt x="18" y="18"/>
                    <a:pt x="20" y="18"/>
                    <a:pt x="21" y="17"/>
                  </a:cubicBezTo>
                  <a:cubicBezTo>
                    <a:pt x="24" y="15"/>
                    <a:pt x="29" y="14"/>
                    <a:pt x="34" y="16"/>
                  </a:cubicBezTo>
                  <a:cubicBezTo>
                    <a:pt x="34" y="16"/>
                    <a:pt x="35" y="16"/>
                    <a:pt x="35" y="16"/>
                  </a:cubicBezTo>
                  <a:cubicBezTo>
                    <a:pt x="36" y="16"/>
                    <a:pt x="36" y="16"/>
                    <a:pt x="36" y="17"/>
                  </a:cubicBezTo>
                  <a:cubicBezTo>
                    <a:pt x="37" y="17"/>
                    <a:pt x="37" y="17"/>
                    <a:pt x="37" y="17"/>
                  </a:cubicBezTo>
                  <a:cubicBezTo>
                    <a:pt x="41" y="19"/>
                    <a:pt x="41" y="19"/>
                    <a:pt x="41" y="19"/>
                  </a:cubicBezTo>
                  <a:cubicBezTo>
                    <a:pt x="50" y="23"/>
                    <a:pt x="50" y="23"/>
                    <a:pt x="50" y="23"/>
                  </a:cubicBezTo>
                  <a:cubicBezTo>
                    <a:pt x="61" y="29"/>
                    <a:pt x="72" y="34"/>
                    <a:pt x="81" y="38"/>
                  </a:cubicBezTo>
                  <a:cubicBezTo>
                    <a:pt x="98" y="45"/>
                    <a:pt x="94" y="38"/>
                    <a:pt x="78" y="29"/>
                  </a:cubicBezTo>
                  <a:cubicBezTo>
                    <a:pt x="79" y="28"/>
                    <a:pt x="79" y="28"/>
                    <a:pt x="79" y="28"/>
                  </a:cubicBezTo>
                  <a:cubicBezTo>
                    <a:pt x="95" y="37"/>
                    <a:pt x="88" y="30"/>
                    <a:pt x="91" y="29"/>
                  </a:cubicBezTo>
                  <a:cubicBezTo>
                    <a:pt x="82" y="25"/>
                    <a:pt x="75" y="21"/>
                    <a:pt x="67" y="16"/>
                  </a:cubicBezTo>
                  <a:cubicBezTo>
                    <a:pt x="59" y="12"/>
                    <a:pt x="59" y="12"/>
                    <a:pt x="59" y="12"/>
                  </a:cubicBezTo>
                  <a:cubicBezTo>
                    <a:pt x="50" y="7"/>
                    <a:pt x="50" y="7"/>
                    <a:pt x="50" y="7"/>
                  </a:cubicBezTo>
                  <a:cubicBezTo>
                    <a:pt x="45" y="5"/>
                    <a:pt x="45" y="5"/>
                    <a:pt x="45" y="5"/>
                  </a:cubicBezTo>
                  <a:cubicBezTo>
                    <a:pt x="43" y="4"/>
                    <a:pt x="43" y="4"/>
                    <a:pt x="43" y="4"/>
                  </a:cubicBezTo>
                  <a:cubicBezTo>
                    <a:pt x="42" y="4"/>
                    <a:pt x="41" y="3"/>
                    <a:pt x="40" y="3"/>
                  </a:cubicBezTo>
                  <a:cubicBezTo>
                    <a:pt x="32" y="0"/>
                    <a:pt x="24" y="0"/>
                    <a:pt x="16" y="3"/>
                  </a:cubicBezTo>
                  <a:cubicBezTo>
                    <a:pt x="12" y="5"/>
                    <a:pt x="8" y="8"/>
                    <a:pt x="6" y="12"/>
                  </a:cubicBezTo>
                  <a:cubicBezTo>
                    <a:pt x="3" y="15"/>
                    <a:pt x="1" y="19"/>
                    <a:pt x="1" y="23"/>
                  </a:cubicBezTo>
                  <a:cubicBezTo>
                    <a:pt x="0" y="27"/>
                    <a:pt x="0" y="31"/>
                    <a:pt x="0" y="35"/>
                  </a:cubicBezTo>
                  <a:cubicBezTo>
                    <a:pt x="1" y="39"/>
                    <a:pt x="2" y="43"/>
                    <a:pt x="5" y="47"/>
                  </a:cubicBezTo>
                  <a:cubicBezTo>
                    <a:pt x="6" y="49"/>
                    <a:pt x="7" y="50"/>
                    <a:pt x="9" y="52"/>
                  </a:cubicBezTo>
                  <a:cubicBezTo>
                    <a:pt x="11" y="53"/>
                    <a:pt x="13" y="55"/>
                    <a:pt x="15" y="55"/>
                  </a:cubicBezTo>
                  <a:cubicBezTo>
                    <a:pt x="23" y="60"/>
                    <a:pt x="23" y="60"/>
                    <a:pt x="23" y="60"/>
                  </a:cubicBezTo>
                  <a:cubicBezTo>
                    <a:pt x="40" y="68"/>
                    <a:pt x="40" y="68"/>
                    <a:pt x="40" y="68"/>
                  </a:cubicBezTo>
                  <a:cubicBezTo>
                    <a:pt x="58" y="77"/>
                    <a:pt x="58" y="77"/>
                    <a:pt x="58" y="77"/>
                  </a:cubicBezTo>
                  <a:cubicBezTo>
                    <a:pt x="66" y="81"/>
                    <a:pt x="66" y="81"/>
                    <a:pt x="66" y="81"/>
                  </a:cubicBezTo>
                  <a:cubicBezTo>
                    <a:pt x="67" y="82"/>
                    <a:pt x="67" y="82"/>
                    <a:pt x="67" y="82"/>
                  </a:cubicBezTo>
                  <a:cubicBezTo>
                    <a:pt x="68" y="82"/>
                    <a:pt x="68" y="82"/>
                    <a:pt x="68" y="83"/>
                  </a:cubicBezTo>
                  <a:cubicBezTo>
                    <a:pt x="69" y="83"/>
                    <a:pt x="69" y="83"/>
                    <a:pt x="70" y="83"/>
                  </a:cubicBezTo>
                  <a:cubicBezTo>
                    <a:pt x="64" y="80"/>
                    <a:pt x="64" y="80"/>
                    <a:pt x="64" y="80"/>
                  </a:cubicBezTo>
                  <a:cubicBezTo>
                    <a:pt x="53" y="74"/>
                    <a:pt x="53" y="74"/>
                    <a:pt x="53" y="74"/>
                  </a:cubicBezTo>
                  <a:cubicBezTo>
                    <a:pt x="31" y="63"/>
                    <a:pt x="31" y="63"/>
                    <a:pt x="31" y="63"/>
                  </a:cubicBezTo>
                  <a:cubicBezTo>
                    <a:pt x="20" y="58"/>
                    <a:pt x="20" y="58"/>
                    <a:pt x="20" y="58"/>
                  </a:cubicBezTo>
                  <a:cubicBezTo>
                    <a:pt x="15" y="55"/>
                    <a:pt x="15" y="55"/>
                    <a:pt x="15" y="55"/>
                  </a:cubicBezTo>
                  <a:cubicBezTo>
                    <a:pt x="14" y="55"/>
                    <a:pt x="14" y="55"/>
                    <a:pt x="14" y="55"/>
                  </a:cubicBezTo>
                  <a:cubicBezTo>
                    <a:pt x="13" y="54"/>
                    <a:pt x="13" y="54"/>
                    <a:pt x="13" y="54"/>
                  </a:cubicBezTo>
                  <a:cubicBezTo>
                    <a:pt x="13" y="54"/>
                    <a:pt x="12" y="53"/>
                    <a:pt x="12" y="53"/>
                  </a:cubicBezTo>
                  <a:cubicBezTo>
                    <a:pt x="10" y="52"/>
                    <a:pt x="9" y="51"/>
                    <a:pt x="8" y="50"/>
                  </a:cubicBezTo>
                  <a:cubicBezTo>
                    <a:pt x="4" y="47"/>
                    <a:pt x="2" y="42"/>
                    <a:pt x="1" y="36"/>
                  </a:cubicBezTo>
                  <a:cubicBezTo>
                    <a:pt x="0" y="31"/>
                    <a:pt x="0" y="26"/>
                    <a:pt x="2" y="21"/>
                  </a:cubicBezTo>
                  <a:cubicBezTo>
                    <a:pt x="2" y="21"/>
                    <a:pt x="2" y="22"/>
                    <a:pt x="2" y="21"/>
                  </a:cubicBezTo>
                  <a:cubicBezTo>
                    <a:pt x="1" y="26"/>
                    <a:pt x="1" y="31"/>
                    <a:pt x="2" y="36"/>
                  </a:cubicBezTo>
                  <a:cubicBezTo>
                    <a:pt x="3" y="41"/>
                    <a:pt x="5" y="46"/>
                    <a:pt x="9" y="50"/>
                  </a:cubicBezTo>
                  <a:cubicBezTo>
                    <a:pt x="10" y="51"/>
                    <a:pt x="11" y="52"/>
                    <a:pt x="12" y="52"/>
                  </a:cubicBezTo>
                  <a:cubicBezTo>
                    <a:pt x="13" y="53"/>
                    <a:pt x="13" y="53"/>
                    <a:pt x="14" y="53"/>
                  </a:cubicBezTo>
                  <a:cubicBezTo>
                    <a:pt x="15" y="54"/>
                    <a:pt x="15" y="54"/>
                    <a:pt x="16" y="54"/>
                  </a:cubicBezTo>
                  <a:cubicBezTo>
                    <a:pt x="21" y="57"/>
                    <a:pt x="21" y="57"/>
                    <a:pt x="21" y="57"/>
                  </a:cubicBezTo>
                  <a:cubicBezTo>
                    <a:pt x="32" y="63"/>
                    <a:pt x="32" y="63"/>
                    <a:pt x="32" y="63"/>
                  </a:cubicBezTo>
                  <a:cubicBezTo>
                    <a:pt x="39" y="67"/>
                    <a:pt x="47" y="71"/>
                    <a:pt x="54" y="74"/>
                  </a:cubicBezTo>
                  <a:cubicBezTo>
                    <a:pt x="58" y="76"/>
                    <a:pt x="61" y="78"/>
                    <a:pt x="65" y="80"/>
                  </a:cubicBezTo>
                  <a:cubicBezTo>
                    <a:pt x="68" y="81"/>
                    <a:pt x="68" y="81"/>
                    <a:pt x="68" y="81"/>
                  </a:cubicBezTo>
                  <a:cubicBezTo>
                    <a:pt x="68" y="81"/>
                    <a:pt x="69" y="82"/>
                    <a:pt x="70" y="82"/>
                  </a:cubicBezTo>
                  <a:cubicBezTo>
                    <a:pt x="70" y="82"/>
                    <a:pt x="71" y="83"/>
                    <a:pt x="72" y="83"/>
                  </a:cubicBezTo>
                  <a:cubicBezTo>
                    <a:pt x="74" y="84"/>
                    <a:pt x="77" y="84"/>
                    <a:pt x="79" y="84"/>
                  </a:cubicBezTo>
                  <a:cubicBezTo>
                    <a:pt x="79" y="86"/>
                    <a:pt x="79" y="86"/>
                    <a:pt x="79" y="86"/>
                  </a:cubicBezTo>
                  <a:cubicBezTo>
                    <a:pt x="83" y="86"/>
                    <a:pt x="87" y="86"/>
                    <a:pt x="91" y="85"/>
                  </a:cubicBezTo>
                  <a:cubicBezTo>
                    <a:pt x="95" y="84"/>
                    <a:pt x="98" y="82"/>
                    <a:pt x="101" y="79"/>
                  </a:cubicBezTo>
                  <a:cubicBezTo>
                    <a:pt x="103" y="78"/>
                    <a:pt x="104" y="76"/>
                    <a:pt x="106" y="74"/>
                  </a:cubicBezTo>
                  <a:cubicBezTo>
                    <a:pt x="106" y="74"/>
                    <a:pt x="107" y="73"/>
                    <a:pt x="107" y="72"/>
                  </a:cubicBezTo>
                  <a:cubicBezTo>
                    <a:pt x="108" y="71"/>
                    <a:pt x="108" y="71"/>
                    <a:pt x="108" y="71"/>
                  </a:cubicBezTo>
                  <a:cubicBezTo>
                    <a:pt x="108" y="70"/>
                    <a:pt x="108" y="70"/>
                    <a:pt x="109" y="69"/>
                  </a:cubicBezTo>
                  <a:cubicBezTo>
                    <a:pt x="111" y="66"/>
                    <a:pt x="111" y="62"/>
                    <a:pt x="112" y="58"/>
                  </a:cubicBezTo>
                  <a:cubicBezTo>
                    <a:pt x="112" y="57"/>
                    <a:pt x="112" y="56"/>
                    <a:pt x="112" y="55"/>
                  </a:cubicBezTo>
                  <a:cubicBezTo>
                    <a:pt x="112" y="54"/>
                    <a:pt x="111" y="54"/>
                    <a:pt x="111" y="53"/>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22"/>
            <p:cNvSpPr/>
            <p:nvPr/>
          </p:nvSpPr>
          <p:spPr bwMode="auto">
            <a:xfrm>
              <a:off x="4559301" y="3144838"/>
              <a:ext cx="417513" cy="315913"/>
            </a:xfrm>
            <a:custGeom>
              <a:avLst/>
              <a:gdLst>
                <a:gd name="T0" fmla="*/ 97 w 111"/>
                <a:gd name="T1" fmla="*/ 52 h 84"/>
                <a:gd name="T2" fmla="*/ 92 w 111"/>
                <a:gd name="T3" fmla="*/ 54 h 84"/>
                <a:gd name="T4" fmla="*/ 47 w 111"/>
                <a:gd name="T5" fmla="*/ 76 h 84"/>
                <a:gd name="T6" fmla="*/ 40 w 111"/>
                <a:gd name="T7" fmla="*/ 79 h 84"/>
                <a:gd name="T8" fmla="*/ 22 w 111"/>
                <a:gd name="T9" fmla="*/ 80 h 84"/>
                <a:gd name="T10" fmla="*/ 41 w 111"/>
                <a:gd name="T11" fmla="*/ 78 h 84"/>
                <a:gd name="T12" fmla="*/ 59 w 111"/>
                <a:gd name="T13" fmla="*/ 69 h 84"/>
                <a:gd name="T14" fmla="*/ 103 w 111"/>
                <a:gd name="T15" fmla="*/ 45 h 84"/>
                <a:gd name="T16" fmla="*/ 107 w 111"/>
                <a:gd name="T17" fmla="*/ 19 h 84"/>
                <a:gd name="T18" fmla="*/ 102 w 111"/>
                <a:gd name="T19" fmla="*/ 23 h 84"/>
                <a:gd name="T20" fmla="*/ 101 w 111"/>
                <a:gd name="T21" fmla="*/ 30 h 84"/>
                <a:gd name="T22" fmla="*/ 72 w 111"/>
                <a:gd name="T23" fmla="*/ 54 h 84"/>
                <a:gd name="T24" fmla="*/ 38 w 111"/>
                <a:gd name="T25" fmla="*/ 71 h 84"/>
                <a:gd name="T26" fmla="*/ 25 w 111"/>
                <a:gd name="T27" fmla="*/ 72 h 84"/>
                <a:gd name="T28" fmla="*/ 37 w 111"/>
                <a:gd name="T29" fmla="*/ 71 h 84"/>
                <a:gd name="T30" fmla="*/ 47 w 111"/>
                <a:gd name="T31" fmla="*/ 66 h 84"/>
                <a:gd name="T32" fmla="*/ 98 w 111"/>
                <a:gd name="T33" fmla="*/ 38 h 84"/>
                <a:gd name="T34" fmla="*/ 94 w 111"/>
                <a:gd name="T35" fmla="*/ 40 h 84"/>
                <a:gd name="T36" fmla="*/ 89 w 111"/>
                <a:gd name="T37" fmla="*/ 44 h 84"/>
                <a:gd name="T38" fmla="*/ 47 w 111"/>
                <a:gd name="T39" fmla="*/ 64 h 84"/>
                <a:gd name="T40" fmla="*/ 36 w 111"/>
                <a:gd name="T41" fmla="*/ 69 h 84"/>
                <a:gd name="T42" fmla="*/ 31 w 111"/>
                <a:gd name="T43" fmla="*/ 70 h 84"/>
                <a:gd name="T44" fmla="*/ 16 w 111"/>
                <a:gd name="T45" fmla="*/ 63 h 84"/>
                <a:gd name="T46" fmla="*/ 15 w 111"/>
                <a:gd name="T47" fmla="*/ 62 h 84"/>
                <a:gd name="T48" fmla="*/ 14 w 111"/>
                <a:gd name="T49" fmla="*/ 54 h 84"/>
                <a:gd name="T50" fmla="*/ 19 w 111"/>
                <a:gd name="T51" fmla="*/ 43 h 84"/>
                <a:gd name="T52" fmla="*/ 25 w 111"/>
                <a:gd name="T53" fmla="*/ 40 h 84"/>
                <a:gd name="T54" fmla="*/ 73 w 111"/>
                <a:gd name="T55" fmla="*/ 16 h 84"/>
                <a:gd name="T56" fmla="*/ 76 w 111"/>
                <a:gd name="T57" fmla="*/ 14 h 84"/>
                <a:gd name="T58" fmla="*/ 96 w 111"/>
                <a:gd name="T59" fmla="*/ 19 h 84"/>
                <a:gd name="T60" fmla="*/ 98 w 111"/>
                <a:gd name="T61" fmla="*/ 19 h 84"/>
                <a:gd name="T62" fmla="*/ 88 w 111"/>
                <a:gd name="T63" fmla="*/ 5 h 84"/>
                <a:gd name="T64" fmla="*/ 102 w 111"/>
                <a:gd name="T65" fmla="*/ 8 h 84"/>
                <a:gd name="T66" fmla="*/ 67 w 111"/>
                <a:gd name="T67" fmla="*/ 3 h 84"/>
                <a:gd name="T68" fmla="*/ 26 w 111"/>
                <a:gd name="T69" fmla="*/ 24 h 84"/>
                <a:gd name="T70" fmla="*/ 14 w 111"/>
                <a:gd name="T71" fmla="*/ 30 h 84"/>
                <a:gd name="T72" fmla="*/ 1 w 111"/>
                <a:gd name="T73" fmla="*/ 46 h 84"/>
                <a:gd name="T74" fmla="*/ 0 w 111"/>
                <a:gd name="T75" fmla="*/ 58 h 84"/>
                <a:gd name="T76" fmla="*/ 3 w 111"/>
                <a:gd name="T77" fmla="*/ 68 h 84"/>
                <a:gd name="T78" fmla="*/ 3 w 111"/>
                <a:gd name="T79" fmla="*/ 70 h 84"/>
                <a:gd name="T80" fmla="*/ 4 w 111"/>
                <a:gd name="T81" fmla="*/ 71 h 84"/>
                <a:gd name="T82" fmla="*/ 12 w 111"/>
                <a:gd name="T83" fmla="*/ 79 h 84"/>
                <a:gd name="T84" fmla="*/ 42 w 111"/>
                <a:gd name="T85" fmla="*/ 81 h 84"/>
                <a:gd name="T86" fmla="*/ 44 w 111"/>
                <a:gd name="T87" fmla="*/ 80 h 84"/>
                <a:gd name="T88" fmla="*/ 72 w 111"/>
                <a:gd name="T89" fmla="*/ 66 h 84"/>
                <a:gd name="T90" fmla="*/ 43 w 111"/>
                <a:gd name="T91" fmla="*/ 80 h 84"/>
                <a:gd name="T92" fmla="*/ 38 w 111"/>
                <a:gd name="T93" fmla="*/ 82 h 84"/>
                <a:gd name="T94" fmla="*/ 4 w 111"/>
                <a:gd name="T95" fmla="*/ 69 h 84"/>
                <a:gd name="T96" fmla="*/ 3 w 111"/>
                <a:gd name="T97" fmla="*/ 69 h 84"/>
                <a:gd name="T98" fmla="*/ 1 w 111"/>
                <a:gd name="T99" fmla="*/ 62 h 84"/>
                <a:gd name="T100" fmla="*/ 9 w 111"/>
                <a:gd name="T101" fmla="*/ 33 h 84"/>
                <a:gd name="T102" fmla="*/ 1 w 111"/>
                <a:gd name="T103" fmla="*/ 55 h 84"/>
                <a:gd name="T104" fmla="*/ 4 w 111"/>
                <a:gd name="T105" fmla="*/ 68 h 84"/>
                <a:gd name="T106" fmla="*/ 5 w 111"/>
                <a:gd name="T107" fmla="*/ 69 h 84"/>
                <a:gd name="T108" fmla="*/ 10 w 111"/>
                <a:gd name="T109" fmla="*/ 76 h 84"/>
                <a:gd name="T110" fmla="*/ 42 w 111"/>
                <a:gd name="T111" fmla="*/ 80 h 84"/>
                <a:gd name="T112" fmla="*/ 73 w 111"/>
                <a:gd name="T113" fmla="*/ 64 h 84"/>
                <a:gd name="T114" fmla="*/ 94 w 111"/>
                <a:gd name="T115" fmla="*/ 56 h 84"/>
                <a:gd name="T116" fmla="*/ 110 w 111"/>
                <a:gd name="T117" fmla="*/ 35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1" h="84">
                  <a:moveTo>
                    <a:pt x="105" y="44"/>
                  </a:moveTo>
                  <a:cubicBezTo>
                    <a:pt x="104" y="47"/>
                    <a:pt x="101" y="49"/>
                    <a:pt x="99" y="50"/>
                  </a:cubicBezTo>
                  <a:cubicBezTo>
                    <a:pt x="98" y="51"/>
                    <a:pt x="98" y="51"/>
                    <a:pt x="97" y="52"/>
                  </a:cubicBezTo>
                  <a:cubicBezTo>
                    <a:pt x="97" y="52"/>
                    <a:pt x="96" y="52"/>
                    <a:pt x="96" y="52"/>
                  </a:cubicBezTo>
                  <a:cubicBezTo>
                    <a:pt x="95" y="53"/>
                    <a:pt x="95" y="53"/>
                    <a:pt x="95" y="53"/>
                  </a:cubicBezTo>
                  <a:cubicBezTo>
                    <a:pt x="92" y="54"/>
                    <a:pt x="92" y="54"/>
                    <a:pt x="92" y="54"/>
                  </a:cubicBezTo>
                  <a:cubicBezTo>
                    <a:pt x="83" y="58"/>
                    <a:pt x="75" y="62"/>
                    <a:pt x="66" y="66"/>
                  </a:cubicBezTo>
                  <a:cubicBezTo>
                    <a:pt x="53" y="73"/>
                    <a:pt x="53" y="73"/>
                    <a:pt x="53" y="73"/>
                  </a:cubicBezTo>
                  <a:cubicBezTo>
                    <a:pt x="47" y="76"/>
                    <a:pt x="47" y="76"/>
                    <a:pt x="47" y="76"/>
                  </a:cubicBezTo>
                  <a:cubicBezTo>
                    <a:pt x="44" y="77"/>
                    <a:pt x="44" y="77"/>
                    <a:pt x="44" y="77"/>
                  </a:cubicBezTo>
                  <a:cubicBezTo>
                    <a:pt x="42" y="78"/>
                    <a:pt x="42" y="78"/>
                    <a:pt x="42" y="78"/>
                  </a:cubicBezTo>
                  <a:cubicBezTo>
                    <a:pt x="41" y="78"/>
                    <a:pt x="41" y="79"/>
                    <a:pt x="40" y="79"/>
                  </a:cubicBezTo>
                  <a:cubicBezTo>
                    <a:pt x="35" y="81"/>
                    <a:pt x="29" y="82"/>
                    <a:pt x="24" y="81"/>
                  </a:cubicBezTo>
                  <a:cubicBezTo>
                    <a:pt x="19" y="80"/>
                    <a:pt x="15" y="78"/>
                    <a:pt x="12" y="76"/>
                  </a:cubicBezTo>
                  <a:cubicBezTo>
                    <a:pt x="15" y="78"/>
                    <a:pt x="18" y="79"/>
                    <a:pt x="22" y="80"/>
                  </a:cubicBezTo>
                  <a:cubicBezTo>
                    <a:pt x="26" y="81"/>
                    <a:pt x="31" y="81"/>
                    <a:pt x="36" y="80"/>
                  </a:cubicBezTo>
                  <a:cubicBezTo>
                    <a:pt x="37" y="80"/>
                    <a:pt x="38" y="79"/>
                    <a:pt x="40" y="79"/>
                  </a:cubicBezTo>
                  <a:cubicBezTo>
                    <a:pt x="40" y="79"/>
                    <a:pt x="41" y="78"/>
                    <a:pt x="41" y="78"/>
                  </a:cubicBezTo>
                  <a:cubicBezTo>
                    <a:pt x="42" y="78"/>
                    <a:pt x="42" y="77"/>
                    <a:pt x="43" y="77"/>
                  </a:cubicBezTo>
                  <a:cubicBezTo>
                    <a:pt x="48" y="74"/>
                    <a:pt x="48" y="74"/>
                    <a:pt x="48" y="74"/>
                  </a:cubicBezTo>
                  <a:cubicBezTo>
                    <a:pt x="52" y="73"/>
                    <a:pt x="56" y="71"/>
                    <a:pt x="59" y="69"/>
                  </a:cubicBezTo>
                  <a:cubicBezTo>
                    <a:pt x="70" y="64"/>
                    <a:pt x="79" y="60"/>
                    <a:pt x="89" y="55"/>
                  </a:cubicBezTo>
                  <a:cubicBezTo>
                    <a:pt x="96" y="52"/>
                    <a:pt x="96" y="52"/>
                    <a:pt x="96" y="52"/>
                  </a:cubicBezTo>
                  <a:cubicBezTo>
                    <a:pt x="99" y="50"/>
                    <a:pt x="101" y="48"/>
                    <a:pt x="103" y="45"/>
                  </a:cubicBezTo>
                  <a:cubicBezTo>
                    <a:pt x="107" y="40"/>
                    <a:pt x="109" y="34"/>
                    <a:pt x="109" y="28"/>
                  </a:cubicBezTo>
                  <a:cubicBezTo>
                    <a:pt x="109" y="26"/>
                    <a:pt x="109" y="25"/>
                    <a:pt x="109" y="24"/>
                  </a:cubicBezTo>
                  <a:cubicBezTo>
                    <a:pt x="108" y="22"/>
                    <a:pt x="107" y="21"/>
                    <a:pt x="107" y="19"/>
                  </a:cubicBezTo>
                  <a:cubicBezTo>
                    <a:pt x="105" y="17"/>
                    <a:pt x="103" y="16"/>
                    <a:pt x="103" y="16"/>
                  </a:cubicBezTo>
                  <a:cubicBezTo>
                    <a:pt x="102" y="16"/>
                    <a:pt x="102" y="17"/>
                    <a:pt x="102" y="18"/>
                  </a:cubicBezTo>
                  <a:cubicBezTo>
                    <a:pt x="102" y="19"/>
                    <a:pt x="102" y="21"/>
                    <a:pt x="102" y="23"/>
                  </a:cubicBezTo>
                  <a:cubicBezTo>
                    <a:pt x="103" y="24"/>
                    <a:pt x="103" y="26"/>
                    <a:pt x="103" y="27"/>
                  </a:cubicBezTo>
                  <a:cubicBezTo>
                    <a:pt x="103" y="29"/>
                    <a:pt x="103" y="30"/>
                    <a:pt x="103" y="30"/>
                  </a:cubicBezTo>
                  <a:cubicBezTo>
                    <a:pt x="102" y="31"/>
                    <a:pt x="102" y="30"/>
                    <a:pt x="101" y="30"/>
                  </a:cubicBezTo>
                  <a:cubicBezTo>
                    <a:pt x="101" y="33"/>
                    <a:pt x="100" y="36"/>
                    <a:pt x="98" y="39"/>
                  </a:cubicBezTo>
                  <a:cubicBezTo>
                    <a:pt x="97" y="41"/>
                    <a:pt x="95" y="44"/>
                    <a:pt x="92" y="45"/>
                  </a:cubicBezTo>
                  <a:cubicBezTo>
                    <a:pt x="72" y="54"/>
                    <a:pt x="72" y="54"/>
                    <a:pt x="72" y="54"/>
                  </a:cubicBezTo>
                  <a:cubicBezTo>
                    <a:pt x="64" y="58"/>
                    <a:pt x="55" y="62"/>
                    <a:pt x="47" y="66"/>
                  </a:cubicBezTo>
                  <a:cubicBezTo>
                    <a:pt x="41" y="69"/>
                    <a:pt x="41" y="69"/>
                    <a:pt x="41" y="69"/>
                  </a:cubicBezTo>
                  <a:cubicBezTo>
                    <a:pt x="38" y="71"/>
                    <a:pt x="38" y="71"/>
                    <a:pt x="38" y="71"/>
                  </a:cubicBezTo>
                  <a:cubicBezTo>
                    <a:pt x="37" y="71"/>
                    <a:pt x="37" y="71"/>
                    <a:pt x="37" y="71"/>
                  </a:cubicBezTo>
                  <a:cubicBezTo>
                    <a:pt x="36" y="71"/>
                    <a:pt x="36" y="72"/>
                    <a:pt x="35" y="72"/>
                  </a:cubicBezTo>
                  <a:cubicBezTo>
                    <a:pt x="32" y="73"/>
                    <a:pt x="28" y="73"/>
                    <a:pt x="25" y="72"/>
                  </a:cubicBezTo>
                  <a:cubicBezTo>
                    <a:pt x="28" y="73"/>
                    <a:pt x="32" y="73"/>
                    <a:pt x="35" y="72"/>
                  </a:cubicBezTo>
                  <a:cubicBezTo>
                    <a:pt x="36" y="71"/>
                    <a:pt x="36" y="71"/>
                    <a:pt x="37" y="71"/>
                  </a:cubicBezTo>
                  <a:cubicBezTo>
                    <a:pt x="37" y="71"/>
                    <a:pt x="37" y="71"/>
                    <a:pt x="37" y="71"/>
                  </a:cubicBezTo>
                  <a:cubicBezTo>
                    <a:pt x="38" y="71"/>
                    <a:pt x="38" y="71"/>
                    <a:pt x="38" y="70"/>
                  </a:cubicBezTo>
                  <a:cubicBezTo>
                    <a:pt x="41" y="69"/>
                    <a:pt x="41" y="69"/>
                    <a:pt x="41" y="69"/>
                  </a:cubicBezTo>
                  <a:cubicBezTo>
                    <a:pt x="47" y="66"/>
                    <a:pt x="47" y="66"/>
                    <a:pt x="47" y="66"/>
                  </a:cubicBezTo>
                  <a:cubicBezTo>
                    <a:pt x="72" y="54"/>
                    <a:pt x="72" y="54"/>
                    <a:pt x="72" y="54"/>
                  </a:cubicBezTo>
                  <a:cubicBezTo>
                    <a:pt x="92" y="45"/>
                    <a:pt x="92" y="45"/>
                    <a:pt x="92" y="45"/>
                  </a:cubicBezTo>
                  <a:cubicBezTo>
                    <a:pt x="95" y="43"/>
                    <a:pt x="97" y="41"/>
                    <a:pt x="98" y="38"/>
                  </a:cubicBezTo>
                  <a:cubicBezTo>
                    <a:pt x="100" y="36"/>
                    <a:pt x="100" y="32"/>
                    <a:pt x="100" y="29"/>
                  </a:cubicBezTo>
                  <a:cubicBezTo>
                    <a:pt x="100" y="29"/>
                    <a:pt x="99" y="29"/>
                    <a:pt x="98" y="31"/>
                  </a:cubicBezTo>
                  <a:cubicBezTo>
                    <a:pt x="98" y="33"/>
                    <a:pt x="97" y="37"/>
                    <a:pt x="94" y="40"/>
                  </a:cubicBezTo>
                  <a:cubicBezTo>
                    <a:pt x="94" y="41"/>
                    <a:pt x="93" y="41"/>
                    <a:pt x="92" y="42"/>
                  </a:cubicBezTo>
                  <a:cubicBezTo>
                    <a:pt x="92" y="42"/>
                    <a:pt x="91" y="43"/>
                    <a:pt x="91" y="43"/>
                  </a:cubicBezTo>
                  <a:cubicBezTo>
                    <a:pt x="89" y="44"/>
                    <a:pt x="89" y="44"/>
                    <a:pt x="89" y="44"/>
                  </a:cubicBezTo>
                  <a:cubicBezTo>
                    <a:pt x="86" y="45"/>
                    <a:pt x="84" y="46"/>
                    <a:pt x="82" y="47"/>
                  </a:cubicBezTo>
                  <a:cubicBezTo>
                    <a:pt x="76" y="50"/>
                    <a:pt x="70" y="52"/>
                    <a:pt x="64" y="55"/>
                  </a:cubicBezTo>
                  <a:cubicBezTo>
                    <a:pt x="47" y="64"/>
                    <a:pt x="47" y="64"/>
                    <a:pt x="47" y="64"/>
                  </a:cubicBezTo>
                  <a:cubicBezTo>
                    <a:pt x="38" y="68"/>
                    <a:pt x="38" y="68"/>
                    <a:pt x="38" y="68"/>
                  </a:cubicBezTo>
                  <a:cubicBezTo>
                    <a:pt x="37" y="69"/>
                    <a:pt x="37" y="69"/>
                    <a:pt x="37" y="69"/>
                  </a:cubicBezTo>
                  <a:cubicBezTo>
                    <a:pt x="36" y="69"/>
                    <a:pt x="36" y="69"/>
                    <a:pt x="36" y="69"/>
                  </a:cubicBezTo>
                  <a:cubicBezTo>
                    <a:pt x="36" y="69"/>
                    <a:pt x="36" y="69"/>
                    <a:pt x="36" y="69"/>
                  </a:cubicBezTo>
                  <a:cubicBezTo>
                    <a:pt x="35" y="69"/>
                    <a:pt x="35" y="69"/>
                    <a:pt x="34" y="70"/>
                  </a:cubicBezTo>
                  <a:cubicBezTo>
                    <a:pt x="33" y="70"/>
                    <a:pt x="32" y="70"/>
                    <a:pt x="31" y="70"/>
                  </a:cubicBezTo>
                  <a:cubicBezTo>
                    <a:pt x="26" y="71"/>
                    <a:pt x="21" y="69"/>
                    <a:pt x="19" y="67"/>
                  </a:cubicBezTo>
                  <a:cubicBezTo>
                    <a:pt x="18" y="66"/>
                    <a:pt x="17" y="65"/>
                    <a:pt x="16" y="64"/>
                  </a:cubicBezTo>
                  <a:cubicBezTo>
                    <a:pt x="16" y="63"/>
                    <a:pt x="16" y="63"/>
                    <a:pt x="16" y="63"/>
                  </a:cubicBezTo>
                  <a:cubicBezTo>
                    <a:pt x="16" y="63"/>
                    <a:pt x="16" y="63"/>
                    <a:pt x="16" y="63"/>
                  </a:cubicBezTo>
                  <a:cubicBezTo>
                    <a:pt x="16" y="63"/>
                    <a:pt x="16" y="63"/>
                    <a:pt x="16" y="63"/>
                  </a:cubicBezTo>
                  <a:cubicBezTo>
                    <a:pt x="16" y="62"/>
                    <a:pt x="16" y="62"/>
                    <a:pt x="15" y="62"/>
                  </a:cubicBezTo>
                  <a:cubicBezTo>
                    <a:pt x="15" y="62"/>
                    <a:pt x="15" y="61"/>
                    <a:pt x="15" y="61"/>
                  </a:cubicBezTo>
                  <a:cubicBezTo>
                    <a:pt x="15" y="60"/>
                    <a:pt x="15" y="60"/>
                    <a:pt x="14" y="59"/>
                  </a:cubicBezTo>
                  <a:cubicBezTo>
                    <a:pt x="14" y="58"/>
                    <a:pt x="14" y="56"/>
                    <a:pt x="14" y="54"/>
                  </a:cubicBezTo>
                  <a:cubicBezTo>
                    <a:pt x="14" y="53"/>
                    <a:pt x="14" y="53"/>
                    <a:pt x="14" y="52"/>
                  </a:cubicBezTo>
                  <a:cubicBezTo>
                    <a:pt x="14" y="51"/>
                    <a:pt x="14" y="50"/>
                    <a:pt x="15" y="50"/>
                  </a:cubicBezTo>
                  <a:cubicBezTo>
                    <a:pt x="16" y="47"/>
                    <a:pt x="17" y="44"/>
                    <a:pt x="19" y="43"/>
                  </a:cubicBezTo>
                  <a:cubicBezTo>
                    <a:pt x="20" y="43"/>
                    <a:pt x="20" y="43"/>
                    <a:pt x="20" y="42"/>
                  </a:cubicBezTo>
                  <a:cubicBezTo>
                    <a:pt x="22" y="42"/>
                    <a:pt x="22" y="42"/>
                    <a:pt x="22" y="42"/>
                  </a:cubicBezTo>
                  <a:cubicBezTo>
                    <a:pt x="25" y="40"/>
                    <a:pt x="25" y="40"/>
                    <a:pt x="25" y="40"/>
                  </a:cubicBezTo>
                  <a:cubicBezTo>
                    <a:pt x="31" y="37"/>
                    <a:pt x="31" y="37"/>
                    <a:pt x="31" y="37"/>
                  </a:cubicBezTo>
                  <a:cubicBezTo>
                    <a:pt x="42" y="31"/>
                    <a:pt x="54" y="25"/>
                    <a:pt x="65" y="20"/>
                  </a:cubicBezTo>
                  <a:cubicBezTo>
                    <a:pt x="73" y="16"/>
                    <a:pt x="73" y="16"/>
                    <a:pt x="73" y="16"/>
                  </a:cubicBezTo>
                  <a:cubicBezTo>
                    <a:pt x="74" y="15"/>
                    <a:pt x="74" y="15"/>
                    <a:pt x="74" y="15"/>
                  </a:cubicBezTo>
                  <a:cubicBezTo>
                    <a:pt x="75" y="15"/>
                    <a:pt x="75" y="15"/>
                    <a:pt x="75" y="15"/>
                  </a:cubicBezTo>
                  <a:cubicBezTo>
                    <a:pt x="75" y="15"/>
                    <a:pt x="76" y="15"/>
                    <a:pt x="76" y="14"/>
                  </a:cubicBezTo>
                  <a:cubicBezTo>
                    <a:pt x="77" y="14"/>
                    <a:pt x="78" y="14"/>
                    <a:pt x="79" y="14"/>
                  </a:cubicBezTo>
                  <a:cubicBezTo>
                    <a:pt x="84" y="13"/>
                    <a:pt x="88" y="14"/>
                    <a:pt x="91" y="15"/>
                  </a:cubicBezTo>
                  <a:cubicBezTo>
                    <a:pt x="93" y="17"/>
                    <a:pt x="95" y="18"/>
                    <a:pt x="96" y="19"/>
                  </a:cubicBezTo>
                  <a:cubicBezTo>
                    <a:pt x="96" y="19"/>
                    <a:pt x="96" y="19"/>
                    <a:pt x="97" y="19"/>
                  </a:cubicBezTo>
                  <a:cubicBezTo>
                    <a:pt x="97" y="19"/>
                    <a:pt x="97" y="19"/>
                    <a:pt x="97" y="19"/>
                  </a:cubicBezTo>
                  <a:cubicBezTo>
                    <a:pt x="98" y="19"/>
                    <a:pt x="98" y="19"/>
                    <a:pt x="98" y="19"/>
                  </a:cubicBezTo>
                  <a:cubicBezTo>
                    <a:pt x="98" y="18"/>
                    <a:pt x="98" y="16"/>
                    <a:pt x="97" y="13"/>
                  </a:cubicBezTo>
                  <a:cubicBezTo>
                    <a:pt x="95" y="11"/>
                    <a:pt x="92" y="8"/>
                    <a:pt x="88" y="7"/>
                  </a:cubicBezTo>
                  <a:cubicBezTo>
                    <a:pt x="88" y="5"/>
                    <a:pt x="88" y="5"/>
                    <a:pt x="88" y="5"/>
                  </a:cubicBezTo>
                  <a:cubicBezTo>
                    <a:pt x="93" y="7"/>
                    <a:pt x="96" y="9"/>
                    <a:pt x="97" y="10"/>
                  </a:cubicBezTo>
                  <a:cubicBezTo>
                    <a:pt x="99" y="11"/>
                    <a:pt x="100" y="11"/>
                    <a:pt x="100" y="11"/>
                  </a:cubicBezTo>
                  <a:cubicBezTo>
                    <a:pt x="101" y="10"/>
                    <a:pt x="100" y="8"/>
                    <a:pt x="102" y="8"/>
                  </a:cubicBezTo>
                  <a:cubicBezTo>
                    <a:pt x="98" y="4"/>
                    <a:pt x="92" y="2"/>
                    <a:pt x="87" y="1"/>
                  </a:cubicBezTo>
                  <a:cubicBezTo>
                    <a:pt x="81" y="0"/>
                    <a:pt x="75" y="0"/>
                    <a:pt x="70" y="2"/>
                  </a:cubicBezTo>
                  <a:cubicBezTo>
                    <a:pt x="69" y="2"/>
                    <a:pt x="68" y="2"/>
                    <a:pt x="67" y="3"/>
                  </a:cubicBezTo>
                  <a:cubicBezTo>
                    <a:pt x="65" y="4"/>
                    <a:pt x="65" y="4"/>
                    <a:pt x="65" y="4"/>
                  </a:cubicBezTo>
                  <a:cubicBezTo>
                    <a:pt x="61" y="6"/>
                    <a:pt x="61" y="6"/>
                    <a:pt x="61" y="6"/>
                  </a:cubicBezTo>
                  <a:cubicBezTo>
                    <a:pt x="26" y="24"/>
                    <a:pt x="26" y="24"/>
                    <a:pt x="26" y="24"/>
                  </a:cubicBezTo>
                  <a:cubicBezTo>
                    <a:pt x="17" y="28"/>
                    <a:pt x="17" y="28"/>
                    <a:pt x="17" y="28"/>
                  </a:cubicBezTo>
                  <a:cubicBezTo>
                    <a:pt x="15" y="29"/>
                    <a:pt x="15" y="29"/>
                    <a:pt x="15" y="29"/>
                  </a:cubicBezTo>
                  <a:cubicBezTo>
                    <a:pt x="14" y="30"/>
                    <a:pt x="14" y="30"/>
                    <a:pt x="14" y="30"/>
                  </a:cubicBezTo>
                  <a:cubicBezTo>
                    <a:pt x="13" y="30"/>
                    <a:pt x="13" y="30"/>
                    <a:pt x="12" y="30"/>
                  </a:cubicBezTo>
                  <a:cubicBezTo>
                    <a:pt x="10" y="32"/>
                    <a:pt x="9" y="33"/>
                    <a:pt x="7" y="35"/>
                  </a:cubicBezTo>
                  <a:cubicBezTo>
                    <a:pt x="4" y="38"/>
                    <a:pt x="2" y="42"/>
                    <a:pt x="1" y="46"/>
                  </a:cubicBezTo>
                  <a:cubicBezTo>
                    <a:pt x="0" y="48"/>
                    <a:pt x="0" y="50"/>
                    <a:pt x="0" y="52"/>
                  </a:cubicBezTo>
                  <a:cubicBezTo>
                    <a:pt x="0" y="53"/>
                    <a:pt x="0" y="54"/>
                    <a:pt x="0" y="55"/>
                  </a:cubicBezTo>
                  <a:cubicBezTo>
                    <a:pt x="0" y="56"/>
                    <a:pt x="0" y="57"/>
                    <a:pt x="0" y="58"/>
                  </a:cubicBezTo>
                  <a:cubicBezTo>
                    <a:pt x="0" y="60"/>
                    <a:pt x="0" y="62"/>
                    <a:pt x="1" y="64"/>
                  </a:cubicBezTo>
                  <a:cubicBezTo>
                    <a:pt x="1" y="65"/>
                    <a:pt x="2" y="66"/>
                    <a:pt x="2" y="67"/>
                  </a:cubicBezTo>
                  <a:cubicBezTo>
                    <a:pt x="2" y="67"/>
                    <a:pt x="2" y="68"/>
                    <a:pt x="3" y="68"/>
                  </a:cubicBezTo>
                  <a:cubicBezTo>
                    <a:pt x="3" y="69"/>
                    <a:pt x="3" y="69"/>
                    <a:pt x="3" y="69"/>
                  </a:cubicBezTo>
                  <a:cubicBezTo>
                    <a:pt x="3" y="70"/>
                    <a:pt x="3" y="70"/>
                    <a:pt x="3" y="70"/>
                  </a:cubicBezTo>
                  <a:cubicBezTo>
                    <a:pt x="3" y="70"/>
                    <a:pt x="3" y="70"/>
                    <a:pt x="3" y="70"/>
                  </a:cubicBezTo>
                  <a:cubicBezTo>
                    <a:pt x="3" y="70"/>
                    <a:pt x="3" y="70"/>
                    <a:pt x="3" y="70"/>
                  </a:cubicBezTo>
                  <a:cubicBezTo>
                    <a:pt x="4" y="70"/>
                    <a:pt x="4" y="70"/>
                    <a:pt x="4" y="70"/>
                  </a:cubicBezTo>
                  <a:cubicBezTo>
                    <a:pt x="4" y="71"/>
                    <a:pt x="4" y="71"/>
                    <a:pt x="4" y="71"/>
                  </a:cubicBezTo>
                  <a:cubicBezTo>
                    <a:pt x="4" y="71"/>
                    <a:pt x="5" y="72"/>
                    <a:pt x="5" y="72"/>
                  </a:cubicBezTo>
                  <a:cubicBezTo>
                    <a:pt x="5" y="73"/>
                    <a:pt x="6" y="74"/>
                    <a:pt x="7" y="75"/>
                  </a:cubicBezTo>
                  <a:cubicBezTo>
                    <a:pt x="8" y="77"/>
                    <a:pt x="10" y="78"/>
                    <a:pt x="12" y="79"/>
                  </a:cubicBezTo>
                  <a:cubicBezTo>
                    <a:pt x="15" y="82"/>
                    <a:pt x="19" y="83"/>
                    <a:pt x="23" y="84"/>
                  </a:cubicBezTo>
                  <a:cubicBezTo>
                    <a:pt x="27" y="84"/>
                    <a:pt x="32" y="84"/>
                    <a:pt x="36" y="83"/>
                  </a:cubicBezTo>
                  <a:cubicBezTo>
                    <a:pt x="38" y="83"/>
                    <a:pt x="40" y="82"/>
                    <a:pt x="42" y="81"/>
                  </a:cubicBezTo>
                  <a:cubicBezTo>
                    <a:pt x="42" y="81"/>
                    <a:pt x="42" y="81"/>
                    <a:pt x="42" y="81"/>
                  </a:cubicBezTo>
                  <a:cubicBezTo>
                    <a:pt x="43" y="80"/>
                    <a:pt x="43" y="80"/>
                    <a:pt x="43" y="80"/>
                  </a:cubicBezTo>
                  <a:cubicBezTo>
                    <a:pt x="43" y="80"/>
                    <a:pt x="44" y="80"/>
                    <a:pt x="44" y="80"/>
                  </a:cubicBezTo>
                  <a:cubicBezTo>
                    <a:pt x="46" y="79"/>
                    <a:pt x="46" y="79"/>
                    <a:pt x="46" y="79"/>
                  </a:cubicBezTo>
                  <a:cubicBezTo>
                    <a:pt x="55" y="75"/>
                    <a:pt x="55" y="75"/>
                    <a:pt x="55" y="75"/>
                  </a:cubicBezTo>
                  <a:cubicBezTo>
                    <a:pt x="72" y="66"/>
                    <a:pt x="72" y="66"/>
                    <a:pt x="72" y="66"/>
                  </a:cubicBezTo>
                  <a:cubicBezTo>
                    <a:pt x="50" y="77"/>
                    <a:pt x="50" y="77"/>
                    <a:pt x="50" y="77"/>
                  </a:cubicBezTo>
                  <a:cubicBezTo>
                    <a:pt x="44" y="79"/>
                    <a:pt x="44" y="79"/>
                    <a:pt x="44" y="79"/>
                  </a:cubicBezTo>
                  <a:cubicBezTo>
                    <a:pt x="43" y="80"/>
                    <a:pt x="43" y="80"/>
                    <a:pt x="43" y="80"/>
                  </a:cubicBezTo>
                  <a:cubicBezTo>
                    <a:pt x="42" y="81"/>
                    <a:pt x="42" y="81"/>
                    <a:pt x="42" y="81"/>
                  </a:cubicBezTo>
                  <a:cubicBezTo>
                    <a:pt x="41" y="81"/>
                    <a:pt x="41" y="81"/>
                    <a:pt x="41" y="81"/>
                  </a:cubicBezTo>
                  <a:cubicBezTo>
                    <a:pt x="40" y="82"/>
                    <a:pt x="39" y="82"/>
                    <a:pt x="38" y="82"/>
                  </a:cubicBezTo>
                  <a:cubicBezTo>
                    <a:pt x="33" y="84"/>
                    <a:pt x="27" y="84"/>
                    <a:pt x="22" y="83"/>
                  </a:cubicBezTo>
                  <a:cubicBezTo>
                    <a:pt x="17" y="82"/>
                    <a:pt x="12" y="80"/>
                    <a:pt x="9" y="76"/>
                  </a:cubicBezTo>
                  <a:cubicBezTo>
                    <a:pt x="7" y="74"/>
                    <a:pt x="5" y="72"/>
                    <a:pt x="4" y="69"/>
                  </a:cubicBezTo>
                  <a:cubicBezTo>
                    <a:pt x="4" y="69"/>
                    <a:pt x="4" y="69"/>
                    <a:pt x="4" y="69"/>
                  </a:cubicBezTo>
                  <a:cubicBezTo>
                    <a:pt x="4" y="70"/>
                    <a:pt x="4" y="69"/>
                    <a:pt x="4" y="69"/>
                  </a:cubicBezTo>
                  <a:cubicBezTo>
                    <a:pt x="3" y="69"/>
                    <a:pt x="3" y="69"/>
                    <a:pt x="3" y="69"/>
                  </a:cubicBezTo>
                  <a:cubicBezTo>
                    <a:pt x="3" y="69"/>
                    <a:pt x="3" y="68"/>
                    <a:pt x="3" y="68"/>
                  </a:cubicBezTo>
                  <a:cubicBezTo>
                    <a:pt x="3" y="67"/>
                    <a:pt x="2" y="67"/>
                    <a:pt x="2" y="66"/>
                  </a:cubicBezTo>
                  <a:cubicBezTo>
                    <a:pt x="2" y="65"/>
                    <a:pt x="1" y="64"/>
                    <a:pt x="1" y="62"/>
                  </a:cubicBezTo>
                  <a:cubicBezTo>
                    <a:pt x="0" y="60"/>
                    <a:pt x="0" y="57"/>
                    <a:pt x="0" y="55"/>
                  </a:cubicBezTo>
                  <a:cubicBezTo>
                    <a:pt x="0" y="52"/>
                    <a:pt x="0" y="50"/>
                    <a:pt x="1" y="47"/>
                  </a:cubicBezTo>
                  <a:cubicBezTo>
                    <a:pt x="2" y="42"/>
                    <a:pt x="5" y="37"/>
                    <a:pt x="9" y="33"/>
                  </a:cubicBezTo>
                  <a:cubicBezTo>
                    <a:pt x="9" y="34"/>
                    <a:pt x="9" y="34"/>
                    <a:pt x="10" y="34"/>
                  </a:cubicBezTo>
                  <a:cubicBezTo>
                    <a:pt x="6" y="37"/>
                    <a:pt x="3" y="42"/>
                    <a:pt x="2" y="47"/>
                  </a:cubicBezTo>
                  <a:cubicBezTo>
                    <a:pt x="1" y="50"/>
                    <a:pt x="1" y="52"/>
                    <a:pt x="1" y="55"/>
                  </a:cubicBezTo>
                  <a:cubicBezTo>
                    <a:pt x="1" y="57"/>
                    <a:pt x="1" y="60"/>
                    <a:pt x="2" y="62"/>
                  </a:cubicBezTo>
                  <a:cubicBezTo>
                    <a:pt x="2" y="64"/>
                    <a:pt x="3" y="65"/>
                    <a:pt x="3" y="66"/>
                  </a:cubicBezTo>
                  <a:cubicBezTo>
                    <a:pt x="3" y="67"/>
                    <a:pt x="4" y="67"/>
                    <a:pt x="4" y="68"/>
                  </a:cubicBezTo>
                  <a:cubicBezTo>
                    <a:pt x="4" y="68"/>
                    <a:pt x="4" y="68"/>
                    <a:pt x="4" y="69"/>
                  </a:cubicBezTo>
                  <a:cubicBezTo>
                    <a:pt x="5" y="69"/>
                    <a:pt x="5" y="69"/>
                    <a:pt x="5" y="69"/>
                  </a:cubicBezTo>
                  <a:cubicBezTo>
                    <a:pt x="5" y="69"/>
                    <a:pt x="5" y="69"/>
                    <a:pt x="5" y="69"/>
                  </a:cubicBezTo>
                  <a:cubicBezTo>
                    <a:pt x="5" y="69"/>
                    <a:pt x="5" y="69"/>
                    <a:pt x="5" y="69"/>
                  </a:cubicBezTo>
                  <a:cubicBezTo>
                    <a:pt x="5" y="69"/>
                    <a:pt x="5" y="69"/>
                    <a:pt x="5" y="69"/>
                  </a:cubicBezTo>
                  <a:cubicBezTo>
                    <a:pt x="6" y="72"/>
                    <a:pt x="8" y="74"/>
                    <a:pt x="10" y="76"/>
                  </a:cubicBezTo>
                  <a:cubicBezTo>
                    <a:pt x="13" y="79"/>
                    <a:pt x="18" y="81"/>
                    <a:pt x="23" y="82"/>
                  </a:cubicBezTo>
                  <a:cubicBezTo>
                    <a:pt x="28" y="83"/>
                    <a:pt x="33" y="83"/>
                    <a:pt x="38" y="81"/>
                  </a:cubicBezTo>
                  <a:cubicBezTo>
                    <a:pt x="40" y="81"/>
                    <a:pt x="41" y="81"/>
                    <a:pt x="42" y="80"/>
                  </a:cubicBezTo>
                  <a:cubicBezTo>
                    <a:pt x="43" y="79"/>
                    <a:pt x="44" y="79"/>
                    <a:pt x="45" y="79"/>
                  </a:cubicBezTo>
                  <a:cubicBezTo>
                    <a:pt x="50" y="76"/>
                    <a:pt x="50" y="76"/>
                    <a:pt x="50" y="76"/>
                  </a:cubicBezTo>
                  <a:cubicBezTo>
                    <a:pt x="58" y="72"/>
                    <a:pt x="65" y="68"/>
                    <a:pt x="73" y="64"/>
                  </a:cubicBezTo>
                  <a:cubicBezTo>
                    <a:pt x="73" y="66"/>
                    <a:pt x="73" y="66"/>
                    <a:pt x="73" y="66"/>
                  </a:cubicBezTo>
                  <a:cubicBezTo>
                    <a:pt x="90" y="58"/>
                    <a:pt x="90" y="58"/>
                    <a:pt x="90" y="58"/>
                  </a:cubicBezTo>
                  <a:cubicBezTo>
                    <a:pt x="94" y="56"/>
                    <a:pt x="94" y="56"/>
                    <a:pt x="94" y="56"/>
                  </a:cubicBezTo>
                  <a:cubicBezTo>
                    <a:pt x="95" y="55"/>
                    <a:pt x="96" y="55"/>
                    <a:pt x="98" y="53"/>
                  </a:cubicBezTo>
                  <a:cubicBezTo>
                    <a:pt x="102" y="51"/>
                    <a:pt x="105" y="48"/>
                    <a:pt x="107" y="44"/>
                  </a:cubicBezTo>
                  <a:cubicBezTo>
                    <a:pt x="109" y="41"/>
                    <a:pt x="110" y="38"/>
                    <a:pt x="110" y="35"/>
                  </a:cubicBezTo>
                  <a:cubicBezTo>
                    <a:pt x="111" y="33"/>
                    <a:pt x="110" y="30"/>
                    <a:pt x="110" y="28"/>
                  </a:cubicBezTo>
                  <a:cubicBezTo>
                    <a:pt x="110" y="33"/>
                    <a:pt x="109" y="39"/>
                    <a:pt x="105" y="4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23"/>
            <p:cNvSpPr/>
            <p:nvPr/>
          </p:nvSpPr>
          <p:spPr bwMode="auto">
            <a:xfrm>
              <a:off x="7693026" y="2405063"/>
              <a:ext cx="4763"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1" y="0"/>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59" name="Freeform 24"/>
            <p:cNvSpPr/>
            <p:nvPr/>
          </p:nvSpPr>
          <p:spPr bwMode="auto">
            <a:xfrm>
              <a:off x="7697788" y="2397126"/>
              <a:ext cx="11113" cy="7938"/>
            </a:xfrm>
            <a:custGeom>
              <a:avLst/>
              <a:gdLst>
                <a:gd name="T0" fmla="*/ 0 w 3"/>
                <a:gd name="T1" fmla="*/ 2 h 2"/>
                <a:gd name="T2" fmla="*/ 3 w 3"/>
                <a:gd name="T3" fmla="*/ 0 h 2"/>
                <a:gd name="T4" fmla="*/ 0 w 3"/>
                <a:gd name="T5" fmla="*/ 2 h 2"/>
              </a:gdLst>
              <a:ahLst/>
              <a:cxnLst>
                <a:cxn ang="0">
                  <a:pos x="T0" y="T1"/>
                </a:cxn>
                <a:cxn ang="0">
                  <a:pos x="T2" y="T3"/>
                </a:cxn>
                <a:cxn ang="0">
                  <a:pos x="T4" y="T5"/>
                </a:cxn>
              </a:cxnLst>
              <a:rect l="0" t="0" r="r" b="b"/>
              <a:pathLst>
                <a:path w="3" h="2">
                  <a:moveTo>
                    <a:pt x="0" y="2"/>
                  </a:moveTo>
                  <a:cubicBezTo>
                    <a:pt x="1" y="2"/>
                    <a:pt x="2" y="1"/>
                    <a:pt x="3" y="0"/>
                  </a:cubicBezTo>
                  <a:cubicBezTo>
                    <a:pt x="2" y="1"/>
                    <a:pt x="1" y="2"/>
                    <a:pt x="0" y="2"/>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0" name="Freeform 25"/>
            <p:cNvSpPr/>
            <p:nvPr/>
          </p:nvSpPr>
          <p:spPr bwMode="auto">
            <a:xfrm>
              <a:off x="7316788" y="2201863"/>
              <a:ext cx="444500" cy="258763"/>
            </a:xfrm>
            <a:custGeom>
              <a:avLst/>
              <a:gdLst>
                <a:gd name="T0" fmla="*/ 95 w 118"/>
                <a:gd name="T1" fmla="*/ 0 h 69"/>
                <a:gd name="T2" fmla="*/ 111 w 118"/>
                <a:gd name="T3" fmla="*/ 43 h 69"/>
                <a:gd name="T4" fmla="*/ 95 w 118"/>
                <a:gd name="T5" fmla="*/ 53 h 69"/>
                <a:gd name="T6" fmla="*/ 83 w 118"/>
                <a:gd name="T7" fmla="*/ 56 h 69"/>
                <a:gd name="T8" fmla="*/ 90 w 118"/>
                <a:gd name="T9" fmla="*/ 54 h 69"/>
                <a:gd name="T10" fmla="*/ 96 w 118"/>
                <a:gd name="T11" fmla="*/ 53 h 69"/>
                <a:gd name="T12" fmla="*/ 113 w 118"/>
                <a:gd name="T13" fmla="*/ 39 h 69"/>
                <a:gd name="T14" fmla="*/ 95 w 118"/>
                <a:gd name="T15" fmla="*/ 1 h 69"/>
                <a:gd name="T16" fmla="*/ 82 w 118"/>
                <a:gd name="T17" fmla="*/ 4 h 69"/>
                <a:gd name="T18" fmla="*/ 93 w 118"/>
                <a:gd name="T19" fmla="*/ 7 h 69"/>
                <a:gd name="T20" fmla="*/ 106 w 118"/>
                <a:gd name="T21" fmla="*/ 23 h 69"/>
                <a:gd name="T22" fmla="*/ 98 w 118"/>
                <a:gd name="T23" fmla="*/ 44 h 69"/>
                <a:gd name="T24" fmla="*/ 79 w 118"/>
                <a:gd name="T25" fmla="*/ 48 h 69"/>
                <a:gd name="T26" fmla="*/ 92 w 118"/>
                <a:gd name="T27" fmla="*/ 45 h 69"/>
                <a:gd name="T28" fmla="*/ 102 w 118"/>
                <a:gd name="T29" fmla="*/ 41 h 69"/>
                <a:gd name="T30" fmla="*/ 94 w 118"/>
                <a:gd name="T31" fmla="*/ 10 h 69"/>
                <a:gd name="T32" fmla="*/ 102 w 118"/>
                <a:gd name="T33" fmla="*/ 19 h 69"/>
                <a:gd name="T34" fmla="*/ 97 w 118"/>
                <a:gd name="T35" fmla="*/ 42 h 69"/>
                <a:gd name="T36" fmla="*/ 79 w 118"/>
                <a:gd name="T37" fmla="*/ 46 h 69"/>
                <a:gd name="T38" fmla="*/ 30 w 118"/>
                <a:gd name="T39" fmla="*/ 55 h 69"/>
                <a:gd name="T40" fmla="*/ 28 w 118"/>
                <a:gd name="T41" fmla="*/ 55 h 69"/>
                <a:gd name="T42" fmla="*/ 25 w 118"/>
                <a:gd name="T43" fmla="*/ 54 h 69"/>
                <a:gd name="T44" fmla="*/ 16 w 118"/>
                <a:gd name="T45" fmla="*/ 36 h 69"/>
                <a:gd name="T46" fmla="*/ 25 w 118"/>
                <a:gd name="T47" fmla="*/ 25 h 69"/>
                <a:gd name="T48" fmla="*/ 31 w 118"/>
                <a:gd name="T49" fmla="*/ 24 h 69"/>
                <a:gd name="T50" fmla="*/ 66 w 118"/>
                <a:gd name="T51" fmla="*/ 9 h 69"/>
                <a:gd name="T52" fmla="*/ 49 w 118"/>
                <a:gd name="T53" fmla="*/ 6 h 69"/>
                <a:gd name="T54" fmla="*/ 25 w 118"/>
                <a:gd name="T55" fmla="*/ 11 h 69"/>
                <a:gd name="T56" fmla="*/ 9 w 118"/>
                <a:gd name="T57" fmla="*/ 19 h 69"/>
                <a:gd name="T58" fmla="*/ 2 w 118"/>
                <a:gd name="T59" fmla="*/ 31 h 69"/>
                <a:gd name="T60" fmla="*/ 25 w 118"/>
                <a:gd name="T61" fmla="*/ 69 h 69"/>
                <a:gd name="T62" fmla="*/ 27 w 118"/>
                <a:gd name="T63" fmla="*/ 69 h 69"/>
                <a:gd name="T64" fmla="*/ 37 w 118"/>
                <a:gd name="T65" fmla="*/ 69 h 69"/>
                <a:gd name="T66" fmla="*/ 84 w 118"/>
                <a:gd name="T67" fmla="*/ 58 h 69"/>
                <a:gd name="T68" fmla="*/ 99 w 118"/>
                <a:gd name="T69" fmla="*/ 55 h 69"/>
                <a:gd name="T70" fmla="*/ 94 w 118"/>
                <a:gd name="T71" fmla="*/ 56 h 69"/>
                <a:gd name="T72" fmla="*/ 55 w 118"/>
                <a:gd name="T73" fmla="*/ 64 h 69"/>
                <a:gd name="T74" fmla="*/ 29 w 118"/>
                <a:gd name="T75" fmla="*/ 69 h 69"/>
                <a:gd name="T76" fmla="*/ 27 w 118"/>
                <a:gd name="T77" fmla="*/ 69 h 69"/>
                <a:gd name="T78" fmla="*/ 14 w 118"/>
                <a:gd name="T79" fmla="*/ 65 h 69"/>
                <a:gd name="T80" fmla="*/ 15 w 118"/>
                <a:gd name="T81" fmla="*/ 64 h 69"/>
                <a:gd name="T82" fmla="*/ 27 w 118"/>
                <a:gd name="T83" fmla="*/ 67 h 69"/>
                <a:gd name="T84" fmla="*/ 29 w 118"/>
                <a:gd name="T85" fmla="*/ 68 h 69"/>
                <a:gd name="T86" fmla="*/ 55 w 118"/>
                <a:gd name="T87" fmla="*/ 63 h 69"/>
                <a:gd name="T88" fmla="*/ 95 w 118"/>
                <a:gd name="T89" fmla="*/ 55 h 69"/>
                <a:gd name="T90" fmla="*/ 105 w 118"/>
                <a:gd name="T91" fmla="*/ 50 h 69"/>
                <a:gd name="T92" fmla="*/ 118 w 118"/>
                <a:gd name="T93" fmla="*/ 31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18" h="69">
                  <a:moveTo>
                    <a:pt x="110" y="9"/>
                  </a:moveTo>
                  <a:cubicBezTo>
                    <a:pt x="108" y="6"/>
                    <a:pt x="106" y="4"/>
                    <a:pt x="103" y="3"/>
                  </a:cubicBezTo>
                  <a:cubicBezTo>
                    <a:pt x="101" y="1"/>
                    <a:pt x="98" y="0"/>
                    <a:pt x="95" y="0"/>
                  </a:cubicBezTo>
                  <a:cubicBezTo>
                    <a:pt x="101" y="2"/>
                    <a:pt x="106" y="6"/>
                    <a:pt x="109" y="10"/>
                  </a:cubicBezTo>
                  <a:cubicBezTo>
                    <a:pt x="113" y="15"/>
                    <a:pt x="115" y="20"/>
                    <a:pt x="115" y="26"/>
                  </a:cubicBezTo>
                  <a:cubicBezTo>
                    <a:pt x="116" y="32"/>
                    <a:pt x="115" y="38"/>
                    <a:pt x="111" y="43"/>
                  </a:cubicBezTo>
                  <a:cubicBezTo>
                    <a:pt x="110" y="45"/>
                    <a:pt x="108" y="47"/>
                    <a:pt x="105" y="49"/>
                  </a:cubicBezTo>
                  <a:cubicBezTo>
                    <a:pt x="103" y="51"/>
                    <a:pt x="100" y="52"/>
                    <a:pt x="97" y="53"/>
                  </a:cubicBezTo>
                  <a:cubicBezTo>
                    <a:pt x="97" y="53"/>
                    <a:pt x="96" y="53"/>
                    <a:pt x="95" y="53"/>
                  </a:cubicBezTo>
                  <a:cubicBezTo>
                    <a:pt x="93" y="54"/>
                    <a:pt x="93" y="54"/>
                    <a:pt x="93" y="54"/>
                  </a:cubicBezTo>
                  <a:cubicBezTo>
                    <a:pt x="90" y="54"/>
                    <a:pt x="90" y="54"/>
                    <a:pt x="90" y="54"/>
                  </a:cubicBezTo>
                  <a:cubicBezTo>
                    <a:pt x="83" y="56"/>
                    <a:pt x="83" y="56"/>
                    <a:pt x="83" y="56"/>
                  </a:cubicBezTo>
                  <a:cubicBezTo>
                    <a:pt x="69" y="59"/>
                    <a:pt x="69" y="59"/>
                    <a:pt x="69" y="59"/>
                  </a:cubicBezTo>
                  <a:cubicBezTo>
                    <a:pt x="41" y="65"/>
                    <a:pt x="41" y="65"/>
                    <a:pt x="41" y="65"/>
                  </a:cubicBezTo>
                  <a:cubicBezTo>
                    <a:pt x="56" y="61"/>
                    <a:pt x="74" y="57"/>
                    <a:pt x="90" y="54"/>
                  </a:cubicBezTo>
                  <a:cubicBezTo>
                    <a:pt x="94" y="53"/>
                    <a:pt x="94" y="53"/>
                    <a:pt x="94" y="53"/>
                  </a:cubicBezTo>
                  <a:cubicBezTo>
                    <a:pt x="95" y="53"/>
                    <a:pt x="95" y="53"/>
                    <a:pt x="95" y="53"/>
                  </a:cubicBezTo>
                  <a:cubicBezTo>
                    <a:pt x="95" y="53"/>
                    <a:pt x="96" y="53"/>
                    <a:pt x="96" y="53"/>
                  </a:cubicBezTo>
                  <a:cubicBezTo>
                    <a:pt x="97" y="53"/>
                    <a:pt x="98" y="52"/>
                    <a:pt x="98" y="52"/>
                  </a:cubicBezTo>
                  <a:cubicBezTo>
                    <a:pt x="102" y="51"/>
                    <a:pt x="105" y="50"/>
                    <a:pt x="107" y="47"/>
                  </a:cubicBezTo>
                  <a:cubicBezTo>
                    <a:pt x="110" y="45"/>
                    <a:pt x="112" y="42"/>
                    <a:pt x="113" y="39"/>
                  </a:cubicBezTo>
                  <a:cubicBezTo>
                    <a:pt x="114" y="36"/>
                    <a:pt x="115" y="33"/>
                    <a:pt x="115" y="30"/>
                  </a:cubicBezTo>
                  <a:cubicBezTo>
                    <a:pt x="115" y="24"/>
                    <a:pt x="113" y="17"/>
                    <a:pt x="110" y="12"/>
                  </a:cubicBezTo>
                  <a:cubicBezTo>
                    <a:pt x="106" y="7"/>
                    <a:pt x="101" y="3"/>
                    <a:pt x="95" y="1"/>
                  </a:cubicBezTo>
                  <a:cubicBezTo>
                    <a:pt x="94" y="1"/>
                    <a:pt x="92" y="0"/>
                    <a:pt x="91" y="0"/>
                  </a:cubicBezTo>
                  <a:cubicBezTo>
                    <a:pt x="89" y="0"/>
                    <a:pt x="88" y="0"/>
                    <a:pt x="86" y="1"/>
                  </a:cubicBezTo>
                  <a:cubicBezTo>
                    <a:pt x="84" y="2"/>
                    <a:pt x="82" y="3"/>
                    <a:pt x="82" y="4"/>
                  </a:cubicBezTo>
                  <a:cubicBezTo>
                    <a:pt x="82" y="5"/>
                    <a:pt x="83" y="5"/>
                    <a:pt x="84" y="5"/>
                  </a:cubicBezTo>
                  <a:cubicBezTo>
                    <a:pt x="85" y="5"/>
                    <a:pt x="87" y="6"/>
                    <a:pt x="89" y="6"/>
                  </a:cubicBezTo>
                  <a:cubicBezTo>
                    <a:pt x="90" y="6"/>
                    <a:pt x="91" y="6"/>
                    <a:pt x="93" y="7"/>
                  </a:cubicBezTo>
                  <a:cubicBezTo>
                    <a:pt x="94" y="7"/>
                    <a:pt x="95" y="7"/>
                    <a:pt x="95" y="7"/>
                  </a:cubicBezTo>
                  <a:cubicBezTo>
                    <a:pt x="96" y="8"/>
                    <a:pt x="95" y="9"/>
                    <a:pt x="94" y="9"/>
                  </a:cubicBezTo>
                  <a:cubicBezTo>
                    <a:pt x="100" y="12"/>
                    <a:pt x="105" y="17"/>
                    <a:pt x="106" y="23"/>
                  </a:cubicBezTo>
                  <a:cubicBezTo>
                    <a:pt x="107" y="27"/>
                    <a:pt x="107" y="30"/>
                    <a:pt x="107" y="33"/>
                  </a:cubicBezTo>
                  <a:cubicBezTo>
                    <a:pt x="106" y="36"/>
                    <a:pt x="105" y="39"/>
                    <a:pt x="102" y="41"/>
                  </a:cubicBezTo>
                  <a:cubicBezTo>
                    <a:pt x="101" y="42"/>
                    <a:pt x="100" y="43"/>
                    <a:pt x="98" y="44"/>
                  </a:cubicBezTo>
                  <a:cubicBezTo>
                    <a:pt x="97" y="44"/>
                    <a:pt x="96" y="45"/>
                    <a:pt x="95" y="45"/>
                  </a:cubicBezTo>
                  <a:cubicBezTo>
                    <a:pt x="94" y="45"/>
                    <a:pt x="93" y="45"/>
                    <a:pt x="92" y="46"/>
                  </a:cubicBezTo>
                  <a:cubicBezTo>
                    <a:pt x="79" y="48"/>
                    <a:pt x="79" y="48"/>
                    <a:pt x="79" y="48"/>
                  </a:cubicBezTo>
                  <a:cubicBezTo>
                    <a:pt x="70" y="50"/>
                    <a:pt x="61" y="52"/>
                    <a:pt x="52" y="53"/>
                  </a:cubicBezTo>
                  <a:cubicBezTo>
                    <a:pt x="61" y="52"/>
                    <a:pt x="70" y="50"/>
                    <a:pt x="79" y="48"/>
                  </a:cubicBezTo>
                  <a:cubicBezTo>
                    <a:pt x="92" y="45"/>
                    <a:pt x="92" y="45"/>
                    <a:pt x="92" y="45"/>
                  </a:cubicBezTo>
                  <a:cubicBezTo>
                    <a:pt x="93" y="45"/>
                    <a:pt x="94" y="45"/>
                    <a:pt x="95" y="45"/>
                  </a:cubicBezTo>
                  <a:cubicBezTo>
                    <a:pt x="96" y="45"/>
                    <a:pt x="97" y="44"/>
                    <a:pt x="98" y="44"/>
                  </a:cubicBezTo>
                  <a:cubicBezTo>
                    <a:pt x="100" y="43"/>
                    <a:pt x="101" y="42"/>
                    <a:pt x="102" y="41"/>
                  </a:cubicBezTo>
                  <a:cubicBezTo>
                    <a:pt x="105" y="39"/>
                    <a:pt x="106" y="36"/>
                    <a:pt x="106" y="33"/>
                  </a:cubicBezTo>
                  <a:cubicBezTo>
                    <a:pt x="107" y="30"/>
                    <a:pt x="107" y="27"/>
                    <a:pt x="106" y="23"/>
                  </a:cubicBezTo>
                  <a:cubicBezTo>
                    <a:pt x="104" y="17"/>
                    <a:pt x="100" y="12"/>
                    <a:pt x="94" y="10"/>
                  </a:cubicBezTo>
                  <a:cubicBezTo>
                    <a:pt x="93" y="10"/>
                    <a:pt x="93" y="11"/>
                    <a:pt x="95" y="12"/>
                  </a:cubicBezTo>
                  <a:cubicBezTo>
                    <a:pt x="96" y="13"/>
                    <a:pt x="97" y="14"/>
                    <a:pt x="98" y="15"/>
                  </a:cubicBezTo>
                  <a:cubicBezTo>
                    <a:pt x="99" y="16"/>
                    <a:pt x="101" y="17"/>
                    <a:pt x="102" y="19"/>
                  </a:cubicBezTo>
                  <a:cubicBezTo>
                    <a:pt x="103" y="21"/>
                    <a:pt x="104" y="24"/>
                    <a:pt x="105" y="26"/>
                  </a:cubicBezTo>
                  <a:cubicBezTo>
                    <a:pt x="105" y="28"/>
                    <a:pt x="105" y="30"/>
                    <a:pt x="105" y="32"/>
                  </a:cubicBezTo>
                  <a:cubicBezTo>
                    <a:pt x="104" y="36"/>
                    <a:pt x="101" y="40"/>
                    <a:pt x="97" y="42"/>
                  </a:cubicBezTo>
                  <a:cubicBezTo>
                    <a:pt x="96" y="42"/>
                    <a:pt x="94" y="43"/>
                    <a:pt x="93" y="43"/>
                  </a:cubicBezTo>
                  <a:cubicBezTo>
                    <a:pt x="89" y="44"/>
                    <a:pt x="89" y="44"/>
                    <a:pt x="89" y="44"/>
                  </a:cubicBezTo>
                  <a:cubicBezTo>
                    <a:pt x="79" y="46"/>
                    <a:pt x="79" y="46"/>
                    <a:pt x="79" y="46"/>
                  </a:cubicBezTo>
                  <a:cubicBezTo>
                    <a:pt x="66" y="48"/>
                    <a:pt x="53" y="51"/>
                    <a:pt x="41" y="53"/>
                  </a:cubicBezTo>
                  <a:cubicBezTo>
                    <a:pt x="34" y="55"/>
                    <a:pt x="34" y="55"/>
                    <a:pt x="34" y="55"/>
                  </a:cubicBezTo>
                  <a:cubicBezTo>
                    <a:pt x="33" y="55"/>
                    <a:pt x="31" y="55"/>
                    <a:pt x="30" y="55"/>
                  </a:cubicBezTo>
                  <a:cubicBezTo>
                    <a:pt x="29" y="55"/>
                    <a:pt x="29" y="55"/>
                    <a:pt x="29" y="55"/>
                  </a:cubicBezTo>
                  <a:cubicBezTo>
                    <a:pt x="28" y="55"/>
                    <a:pt x="28" y="55"/>
                    <a:pt x="28" y="55"/>
                  </a:cubicBezTo>
                  <a:cubicBezTo>
                    <a:pt x="28" y="55"/>
                    <a:pt x="28" y="55"/>
                    <a:pt x="28" y="55"/>
                  </a:cubicBezTo>
                  <a:cubicBezTo>
                    <a:pt x="27" y="55"/>
                    <a:pt x="27" y="55"/>
                    <a:pt x="27" y="55"/>
                  </a:cubicBezTo>
                  <a:cubicBezTo>
                    <a:pt x="27" y="55"/>
                    <a:pt x="27" y="55"/>
                    <a:pt x="27" y="55"/>
                  </a:cubicBezTo>
                  <a:cubicBezTo>
                    <a:pt x="26" y="54"/>
                    <a:pt x="25" y="54"/>
                    <a:pt x="25" y="54"/>
                  </a:cubicBezTo>
                  <a:cubicBezTo>
                    <a:pt x="23" y="54"/>
                    <a:pt x="22" y="53"/>
                    <a:pt x="21" y="52"/>
                  </a:cubicBezTo>
                  <a:cubicBezTo>
                    <a:pt x="19" y="51"/>
                    <a:pt x="17" y="48"/>
                    <a:pt x="16" y="45"/>
                  </a:cubicBezTo>
                  <a:cubicBezTo>
                    <a:pt x="15" y="42"/>
                    <a:pt x="15" y="39"/>
                    <a:pt x="16" y="36"/>
                  </a:cubicBezTo>
                  <a:cubicBezTo>
                    <a:pt x="16" y="33"/>
                    <a:pt x="17" y="32"/>
                    <a:pt x="18" y="30"/>
                  </a:cubicBezTo>
                  <a:cubicBezTo>
                    <a:pt x="20" y="28"/>
                    <a:pt x="21" y="27"/>
                    <a:pt x="23" y="26"/>
                  </a:cubicBezTo>
                  <a:cubicBezTo>
                    <a:pt x="24" y="26"/>
                    <a:pt x="24" y="26"/>
                    <a:pt x="25" y="25"/>
                  </a:cubicBezTo>
                  <a:cubicBezTo>
                    <a:pt x="25" y="25"/>
                    <a:pt x="25" y="25"/>
                    <a:pt x="25" y="25"/>
                  </a:cubicBezTo>
                  <a:cubicBezTo>
                    <a:pt x="26" y="25"/>
                    <a:pt x="26" y="25"/>
                    <a:pt x="26" y="25"/>
                  </a:cubicBezTo>
                  <a:cubicBezTo>
                    <a:pt x="31" y="24"/>
                    <a:pt x="31" y="24"/>
                    <a:pt x="31" y="24"/>
                  </a:cubicBezTo>
                  <a:cubicBezTo>
                    <a:pt x="40" y="22"/>
                    <a:pt x="40" y="22"/>
                    <a:pt x="40" y="22"/>
                  </a:cubicBezTo>
                  <a:cubicBezTo>
                    <a:pt x="52" y="20"/>
                    <a:pt x="64" y="17"/>
                    <a:pt x="74" y="15"/>
                  </a:cubicBezTo>
                  <a:cubicBezTo>
                    <a:pt x="91" y="10"/>
                    <a:pt x="84" y="7"/>
                    <a:pt x="66" y="9"/>
                  </a:cubicBezTo>
                  <a:cubicBezTo>
                    <a:pt x="66" y="8"/>
                    <a:pt x="66" y="8"/>
                    <a:pt x="66" y="8"/>
                  </a:cubicBezTo>
                  <a:cubicBezTo>
                    <a:pt x="83" y="5"/>
                    <a:pt x="74" y="3"/>
                    <a:pt x="76" y="1"/>
                  </a:cubicBezTo>
                  <a:cubicBezTo>
                    <a:pt x="67" y="3"/>
                    <a:pt x="58" y="5"/>
                    <a:pt x="49" y="6"/>
                  </a:cubicBezTo>
                  <a:cubicBezTo>
                    <a:pt x="40" y="8"/>
                    <a:pt x="40" y="8"/>
                    <a:pt x="40" y="8"/>
                  </a:cubicBezTo>
                  <a:cubicBezTo>
                    <a:pt x="30" y="10"/>
                    <a:pt x="30" y="10"/>
                    <a:pt x="30" y="10"/>
                  </a:cubicBezTo>
                  <a:cubicBezTo>
                    <a:pt x="25" y="11"/>
                    <a:pt x="25" y="11"/>
                    <a:pt x="25" y="11"/>
                  </a:cubicBezTo>
                  <a:cubicBezTo>
                    <a:pt x="23" y="11"/>
                    <a:pt x="23" y="11"/>
                    <a:pt x="23" y="11"/>
                  </a:cubicBezTo>
                  <a:cubicBezTo>
                    <a:pt x="22" y="11"/>
                    <a:pt x="21" y="12"/>
                    <a:pt x="20" y="12"/>
                  </a:cubicBezTo>
                  <a:cubicBezTo>
                    <a:pt x="16" y="14"/>
                    <a:pt x="12" y="16"/>
                    <a:pt x="9" y="19"/>
                  </a:cubicBezTo>
                  <a:cubicBezTo>
                    <a:pt x="8" y="20"/>
                    <a:pt x="7" y="21"/>
                    <a:pt x="7" y="22"/>
                  </a:cubicBezTo>
                  <a:cubicBezTo>
                    <a:pt x="6" y="23"/>
                    <a:pt x="6" y="23"/>
                    <a:pt x="5" y="25"/>
                  </a:cubicBezTo>
                  <a:cubicBezTo>
                    <a:pt x="4" y="26"/>
                    <a:pt x="3" y="29"/>
                    <a:pt x="2" y="31"/>
                  </a:cubicBezTo>
                  <a:cubicBezTo>
                    <a:pt x="0" y="38"/>
                    <a:pt x="1" y="47"/>
                    <a:pt x="4" y="54"/>
                  </a:cubicBezTo>
                  <a:cubicBezTo>
                    <a:pt x="6" y="58"/>
                    <a:pt x="9" y="62"/>
                    <a:pt x="13" y="64"/>
                  </a:cubicBezTo>
                  <a:cubicBezTo>
                    <a:pt x="16" y="67"/>
                    <a:pt x="21" y="68"/>
                    <a:pt x="25" y="69"/>
                  </a:cubicBezTo>
                  <a:cubicBezTo>
                    <a:pt x="25" y="69"/>
                    <a:pt x="26" y="69"/>
                    <a:pt x="26" y="69"/>
                  </a:cubicBezTo>
                  <a:cubicBezTo>
                    <a:pt x="27" y="69"/>
                    <a:pt x="27" y="69"/>
                    <a:pt x="27" y="69"/>
                  </a:cubicBezTo>
                  <a:cubicBezTo>
                    <a:pt x="27" y="69"/>
                    <a:pt x="27" y="69"/>
                    <a:pt x="27" y="69"/>
                  </a:cubicBezTo>
                  <a:cubicBezTo>
                    <a:pt x="27" y="69"/>
                    <a:pt x="27" y="69"/>
                    <a:pt x="27" y="69"/>
                  </a:cubicBezTo>
                  <a:cubicBezTo>
                    <a:pt x="28" y="69"/>
                    <a:pt x="29" y="69"/>
                    <a:pt x="30" y="69"/>
                  </a:cubicBezTo>
                  <a:cubicBezTo>
                    <a:pt x="32" y="69"/>
                    <a:pt x="35" y="69"/>
                    <a:pt x="37" y="69"/>
                  </a:cubicBezTo>
                  <a:cubicBezTo>
                    <a:pt x="46" y="67"/>
                    <a:pt x="46" y="67"/>
                    <a:pt x="46" y="67"/>
                  </a:cubicBezTo>
                  <a:cubicBezTo>
                    <a:pt x="65" y="62"/>
                    <a:pt x="65" y="62"/>
                    <a:pt x="65" y="62"/>
                  </a:cubicBezTo>
                  <a:cubicBezTo>
                    <a:pt x="84" y="58"/>
                    <a:pt x="84" y="58"/>
                    <a:pt x="84" y="58"/>
                  </a:cubicBezTo>
                  <a:cubicBezTo>
                    <a:pt x="93" y="56"/>
                    <a:pt x="93" y="56"/>
                    <a:pt x="93" y="56"/>
                  </a:cubicBezTo>
                  <a:cubicBezTo>
                    <a:pt x="96" y="56"/>
                    <a:pt x="96" y="56"/>
                    <a:pt x="96" y="56"/>
                  </a:cubicBezTo>
                  <a:cubicBezTo>
                    <a:pt x="97" y="56"/>
                    <a:pt x="98" y="55"/>
                    <a:pt x="99" y="55"/>
                  </a:cubicBezTo>
                  <a:cubicBezTo>
                    <a:pt x="99" y="55"/>
                    <a:pt x="100" y="55"/>
                    <a:pt x="100" y="54"/>
                  </a:cubicBezTo>
                  <a:cubicBezTo>
                    <a:pt x="99" y="55"/>
                    <a:pt x="98" y="55"/>
                    <a:pt x="97" y="55"/>
                  </a:cubicBezTo>
                  <a:cubicBezTo>
                    <a:pt x="95" y="56"/>
                    <a:pt x="95" y="56"/>
                    <a:pt x="94" y="56"/>
                  </a:cubicBezTo>
                  <a:cubicBezTo>
                    <a:pt x="91" y="57"/>
                    <a:pt x="91" y="57"/>
                    <a:pt x="91" y="57"/>
                  </a:cubicBezTo>
                  <a:cubicBezTo>
                    <a:pt x="78" y="59"/>
                    <a:pt x="78" y="59"/>
                    <a:pt x="78" y="59"/>
                  </a:cubicBezTo>
                  <a:cubicBezTo>
                    <a:pt x="55" y="64"/>
                    <a:pt x="55" y="64"/>
                    <a:pt x="55" y="64"/>
                  </a:cubicBezTo>
                  <a:cubicBezTo>
                    <a:pt x="43" y="67"/>
                    <a:pt x="43" y="67"/>
                    <a:pt x="43" y="67"/>
                  </a:cubicBezTo>
                  <a:cubicBezTo>
                    <a:pt x="37" y="68"/>
                    <a:pt x="37" y="68"/>
                    <a:pt x="37" y="68"/>
                  </a:cubicBezTo>
                  <a:cubicBezTo>
                    <a:pt x="34" y="69"/>
                    <a:pt x="32" y="69"/>
                    <a:pt x="29" y="69"/>
                  </a:cubicBezTo>
                  <a:cubicBezTo>
                    <a:pt x="28" y="69"/>
                    <a:pt x="28" y="69"/>
                    <a:pt x="27" y="69"/>
                  </a:cubicBezTo>
                  <a:cubicBezTo>
                    <a:pt x="27" y="69"/>
                    <a:pt x="27" y="69"/>
                    <a:pt x="27" y="69"/>
                  </a:cubicBezTo>
                  <a:cubicBezTo>
                    <a:pt x="27" y="69"/>
                    <a:pt x="27" y="69"/>
                    <a:pt x="27" y="69"/>
                  </a:cubicBezTo>
                  <a:cubicBezTo>
                    <a:pt x="26" y="69"/>
                    <a:pt x="26" y="68"/>
                    <a:pt x="26" y="68"/>
                  </a:cubicBezTo>
                  <a:cubicBezTo>
                    <a:pt x="24" y="68"/>
                    <a:pt x="23" y="68"/>
                    <a:pt x="22" y="68"/>
                  </a:cubicBezTo>
                  <a:cubicBezTo>
                    <a:pt x="19" y="67"/>
                    <a:pt x="17" y="66"/>
                    <a:pt x="14" y="65"/>
                  </a:cubicBezTo>
                  <a:cubicBezTo>
                    <a:pt x="9" y="62"/>
                    <a:pt x="6" y="57"/>
                    <a:pt x="4" y="52"/>
                  </a:cubicBezTo>
                  <a:cubicBezTo>
                    <a:pt x="4" y="52"/>
                    <a:pt x="5" y="53"/>
                    <a:pt x="4" y="52"/>
                  </a:cubicBezTo>
                  <a:cubicBezTo>
                    <a:pt x="6" y="57"/>
                    <a:pt x="10" y="61"/>
                    <a:pt x="15" y="64"/>
                  </a:cubicBezTo>
                  <a:cubicBezTo>
                    <a:pt x="17" y="65"/>
                    <a:pt x="19" y="66"/>
                    <a:pt x="22" y="67"/>
                  </a:cubicBezTo>
                  <a:cubicBezTo>
                    <a:pt x="23" y="67"/>
                    <a:pt x="25" y="67"/>
                    <a:pt x="26" y="67"/>
                  </a:cubicBezTo>
                  <a:cubicBezTo>
                    <a:pt x="26" y="67"/>
                    <a:pt x="27" y="67"/>
                    <a:pt x="27" y="67"/>
                  </a:cubicBezTo>
                  <a:cubicBezTo>
                    <a:pt x="27" y="68"/>
                    <a:pt x="27" y="67"/>
                    <a:pt x="27" y="68"/>
                  </a:cubicBezTo>
                  <a:cubicBezTo>
                    <a:pt x="27" y="68"/>
                    <a:pt x="27" y="68"/>
                    <a:pt x="27" y="68"/>
                  </a:cubicBezTo>
                  <a:cubicBezTo>
                    <a:pt x="28" y="68"/>
                    <a:pt x="29" y="68"/>
                    <a:pt x="29" y="68"/>
                  </a:cubicBezTo>
                  <a:cubicBezTo>
                    <a:pt x="32" y="68"/>
                    <a:pt x="34" y="68"/>
                    <a:pt x="37" y="67"/>
                  </a:cubicBezTo>
                  <a:cubicBezTo>
                    <a:pt x="43" y="66"/>
                    <a:pt x="43" y="66"/>
                    <a:pt x="43" y="66"/>
                  </a:cubicBezTo>
                  <a:cubicBezTo>
                    <a:pt x="55" y="63"/>
                    <a:pt x="55" y="63"/>
                    <a:pt x="55" y="63"/>
                  </a:cubicBezTo>
                  <a:cubicBezTo>
                    <a:pt x="63" y="62"/>
                    <a:pt x="71" y="60"/>
                    <a:pt x="79" y="58"/>
                  </a:cubicBezTo>
                  <a:cubicBezTo>
                    <a:pt x="83" y="58"/>
                    <a:pt x="87" y="57"/>
                    <a:pt x="91" y="56"/>
                  </a:cubicBezTo>
                  <a:cubicBezTo>
                    <a:pt x="95" y="55"/>
                    <a:pt x="95" y="55"/>
                    <a:pt x="95" y="55"/>
                  </a:cubicBezTo>
                  <a:cubicBezTo>
                    <a:pt x="96" y="55"/>
                    <a:pt x="96" y="55"/>
                    <a:pt x="96" y="55"/>
                  </a:cubicBezTo>
                  <a:cubicBezTo>
                    <a:pt x="97" y="54"/>
                    <a:pt x="97" y="54"/>
                    <a:pt x="98" y="54"/>
                  </a:cubicBezTo>
                  <a:cubicBezTo>
                    <a:pt x="101" y="53"/>
                    <a:pt x="103" y="52"/>
                    <a:pt x="105" y="50"/>
                  </a:cubicBezTo>
                  <a:cubicBezTo>
                    <a:pt x="106" y="51"/>
                    <a:pt x="106" y="51"/>
                    <a:pt x="106" y="51"/>
                  </a:cubicBezTo>
                  <a:cubicBezTo>
                    <a:pt x="109" y="49"/>
                    <a:pt x="112" y="46"/>
                    <a:pt x="114" y="42"/>
                  </a:cubicBezTo>
                  <a:cubicBezTo>
                    <a:pt x="116" y="39"/>
                    <a:pt x="117" y="35"/>
                    <a:pt x="118" y="31"/>
                  </a:cubicBezTo>
                  <a:cubicBezTo>
                    <a:pt x="118" y="23"/>
                    <a:pt x="115" y="15"/>
                    <a:pt x="110" y="9"/>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26"/>
            <p:cNvSpPr/>
            <p:nvPr/>
          </p:nvSpPr>
          <p:spPr bwMode="auto">
            <a:xfrm>
              <a:off x="4427538" y="2193926"/>
              <a:ext cx="431800" cy="266700"/>
            </a:xfrm>
            <a:custGeom>
              <a:avLst/>
              <a:gdLst>
                <a:gd name="T0" fmla="*/ 26 w 115"/>
                <a:gd name="T1" fmla="*/ 58 h 71"/>
                <a:gd name="T2" fmla="*/ 20 w 115"/>
                <a:gd name="T3" fmla="*/ 56 h 71"/>
                <a:gd name="T4" fmla="*/ 1 w 115"/>
                <a:gd name="T5" fmla="*/ 25 h 71"/>
                <a:gd name="T6" fmla="*/ 13 w 115"/>
                <a:gd name="T7" fmla="*/ 5 h 71"/>
                <a:gd name="T8" fmla="*/ 13 w 115"/>
                <a:gd name="T9" fmla="*/ 6 h 71"/>
                <a:gd name="T10" fmla="*/ 2 w 115"/>
                <a:gd name="T11" fmla="*/ 26 h 71"/>
                <a:gd name="T12" fmla="*/ 21 w 115"/>
                <a:gd name="T13" fmla="*/ 56 h 71"/>
                <a:gd name="T14" fmla="*/ 24 w 115"/>
                <a:gd name="T15" fmla="*/ 57 h 71"/>
                <a:gd name="T16" fmla="*/ 58 w 115"/>
                <a:gd name="T17" fmla="*/ 64 h 71"/>
                <a:gd name="T18" fmla="*/ 80 w 115"/>
                <a:gd name="T19" fmla="*/ 70 h 71"/>
                <a:gd name="T20" fmla="*/ 97 w 115"/>
                <a:gd name="T21" fmla="*/ 70 h 71"/>
                <a:gd name="T22" fmla="*/ 96 w 115"/>
                <a:gd name="T23" fmla="*/ 68 h 71"/>
                <a:gd name="T24" fmla="*/ 81 w 115"/>
                <a:gd name="T25" fmla="*/ 68 h 71"/>
                <a:gd name="T26" fmla="*/ 23 w 115"/>
                <a:gd name="T27" fmla="*/ 55 h 71"/>
                <a:gd name="T28" fmla="*/ 19 w 115"/>
                <a:gd name="T29" fmla="*/ 54 h 71"/>
                <a:gd name="T30" fmla="*/ 4 w 115"/>
                <a:gd name="T31" fmla="*/ 31 h 71"/>
                <a:gd name="T32" fmla="*/ 21 w 115"/>
                <a:gd name="T33" fmla="*/ 54 h 71"/>
                <a:gd name="T34" fmla="*/ 32 w 115"/>
                <a:gd name="T35" fmla="*/ 57 h 71"/>
                <a:gd name="T36" fmla="*/ 80 w 115"/>
                <a:gd name="T37" fmla="*/ 68 h 71"/>
                <a:gd name="T38" fmla="*/ 109 w 115"/>
                <a:gd name="T39" fmla="*/ 57 h 71"/>
                <a:gd name="T40" fmla="*/ 111 w 115"/>
                <a:gd name="T41" fmla="*/ 44 h 71"/>
                <a:gd name="T42" fmla="*/ 105 w 115"/>
                <a:gd name="T43" fmla="*/ 53 h 71"/>
                <a:gd name="T44" fmla="*/ 94 w 115"/>
                <a:gd name="T45" fmla="*/ 60 h 71"/>
                <a:gd name="T46" fmla="*/ 80 w 115"/>
                <a:gd name="T47" fmla="*/ 59 h 71"/>
                <a:gd name="T48" fmla="*/ 37 w 115"/>
                <a:gd name="T49" fmla="*/ 50 h 71"/>
                <a:gd name="T50" fmla="*/ 25 w 115"/>
                <a:gd name="T51" fmla="*/ 47 h 71"/>
                <a:gd name="T52" fmla="*/ 24 w 115"/>
                <a:gd name="T53" fmla="*/ 46 h 71"/>
                <a:gd name="T54" fmla="*/ 74 w 115"/>
                <a:gd name="T55" fmla="*/ 58 h 71"/>
                <a:gd name="T56" fmla="*/ 85 w 115"/>
                <a:gd name="T57" fmla="*/ 60 h 71"/>
                <a:gd name="T58" fmla="*/ 99 w 115"/>
                <a:gd name="T59" fmla="*/ 54 h 71"/>
                <a:gd name="T60" fmla="*/ 76 w 115"/>
                <a:gd name="T61" fmla="*/ 56 h 71"/>
                <a:gd name="T62" fmla="*/ 26 w 115"/>
                <a:gd name="T63" fmla="*/ 45 h 71"/>
                <a:gd name="T64" fmla="*/ 24 w 115"/>
                <a:gd name="T65" fmla="*/ 44 h 71"/>
                <a:gd name="T66" fmla="*/ 15 w 115"/>
                <a:gd name="T67" fmla="*/ 27 h 71"/>
                <a:gd name="T68" fmla="*/ 21 w 115"/>
                <a:gd name="T69" fmla="*/ 16 h 71"/>
                <a:gd name="T70" fmla="*/ 33 w 115"/>
                <a:gd name="T71" fmla="*/ 14 h 71"/>
                <a:gd name="T72" fmla="*/ 42 w 115"/>
                <a:gd name="T73" fmla="*/ 16 h 71"/>
                <a:gd name="T74" fmla="*/ 93 w 115"/>
                <a:gd name="T75" fmla="*/ 27 h 71"/>
                <a:gd name="T76" fmla="*/ 104 w 115"/>
                <a:gd name="T77" fmla="*/ 42 h 71"/>
                <a:gd name="T78" fmla="*/ 106 w 115"/>
                <a:gd name="T79" fmla="*/ 44 h 71"/>
                <a:gd name="T80" fmla="*/ 107 w 115"/>
                <a:gd name="T81" fmla="*/ 27 h 71"/>
                <a:gd name="T82" fmla="*/ 112 w 115"/>
                <a:gd name="T83" fmla="*/ 39 h 71"/>
                <a:gd name="T84" fmla="*/ 109 w 115"/>
                <a:gd name="T85" fmla="*/ 22 h 71"/>
                <a:gd name="T86" fmla="*/ 96 w 115"/>
                <a:gd name="T87" fmla="*/ 14 h 71"/>
                <a:gd name="T88" fmla="*/ 47 w 115"/>
                <a:gd name="T89" fmla="*/ 3 h 71"/>
                <a:gd name="T90" fmla="*/ 34 w 115"/>
                <a:gd name="T91" fmla="*/ 0 h 71"/>
                <a:gd name="T92" fmla="*/ 14 w 115"/>
                <a:gd name="T93" fmla="*/ 4 h 71"/>
                <a:gd name="T94" fmla="*/ 1 w 115"/>
                <a:gd name="T95" fmla="*/ 25 h 71"/>
                <a:gd name="T96" fmla="*/ 17 w 115"/>
                <a:gd name="T97" fmla="*/ 56 h 71"/>
                <a:gd name="T98" fmla="*/ 23 w 115"/>
                <a:gd name="T99" fmla="*/ 58 h 71"/>
                <a:gd name="T100" fmla="*/ 56 w 115"/>
                <a:gd name="T101" fmla="*/ 6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 h="71">
                  <a:moveTo>
                    <a:pt x="56" y="65"/>
                  </a:moveTo>
                  <a:cubicBezTo>
                    <a:pt x="32" y="59"/>
                    <a:pt x="32" y="59"/>
                    <a:pt x="32" y="59"/>
                  </a:cubicBezTo>
                  <a:cubicBezTo>
                    <a:pt x="26" y="58"/>
                    <a:pt x="26" y="58"/>
                    <a:pt x="26" y="58"/>
                  </a:cubicBezTo>
                  <a:cubicBezTo>
                    <a:pt x="23" y="57"/>
                    <a:pt x="23" y="57"/>
                    <a:pt x="23" y="57"/>
                  </a:cubicBezTo>
                  <a:cubicBezTo>
                    <a:pt x="22" y="57"/>
                    <a:pt x="22" y="57"/>
                    <a:pt x="22" y="57"/>
                  </a:cubicBezTo>
                  <a:cubicBezTo>
                    <a:pt x="21" y="57"/>
                    <a:pt x="20" y="57"/>
                    <a:pt x="20" y="56"/>
                  </a:cubicBezTo>
                  <a:cubicBezTo>
                    <a:pt x="14" y="55"/>
                    <a:pt x="10" y="51"/>
                    <a:pt x="7" y="47"/>
                  </a:cubicBezTo>
                  <a:cubicBezTo>
                    <a:pt x="4" y="43"/>
                    <a:pt x="2" y="38"/>
                    <a:pt x="1" y="33"/>
                  </a:cubicBezTo>
                  <a:cubicBezTo>
                    <a:pt x="1" y="30"/>
                    <a:pt x="1" y="28"/>
                    <a:pt x="1" y="25"/>
                  </a:cubicBezTo>
                  <a:cubicBezTo>
                    <a:pt x="1" y="24"/>
                    <a:pt x="1" y="23"/>
                    <a:pt x="2" y="22"/>
                  </a:cubicBezTo>
                  <a:cubicBezTo>
                    <a:pt x="2" y="20"/>
                    <a:pt x="2" y="19"/>
                    <a:pt x="3" y="18"/>
                  </a:cubicBezTo>
                  <a:cubicBezTo>
                    <a:pt x="5" y="13"/>
                    <a:pt x="9" y="8"/>
                    <a:pt x="13" y="5"/>
                  </a:cubicBezTo>
                  <a:cubicBezTo>
                    <a:pt x="17" y="2"/>
                    <a:pt x="22" y="1"/>
                    <a:pt x="28" y="0"/>
                  </a:cubicBezTo>
                  <a:cubicBezTo>
                    <a:pt x="27" y="0"/>
                    <a:pt x="26" y="1"/>
                    <a:pt x="28" y="1"/>
                  </a:cubicBezTo>
                  <a:cubicBezTo>
                    <a:pt x="23" y="1"/>
                    <a:pt x="18" y="3"/>
                    <a:pt x="13" y="6"/>
                  </a:cubicBezTo>
                  <a:cubicBezTo>
                    <a:pt x="9" y="9"/>
                    <a:pt x="6" y="13"/>
                    <a:pt x="4" y="18"/>
                  </a:cubicBezTo>
                  <a:cubicBezTo>
                    <a:pt x="3" y="19"/>
                    <a:pt x="3" y="21"/>
                    <a:pt x="3" y="22"/>
                  </a:cubicBezTo>
                  <a:cubicBezTo>
                    <a:pt x="2" y="23"/>
                    <a:pt x="2" y="24"/>
                    <a:pt x="2" y="26"/>
                  </a:cubicBezTo>
                  <a:cubicBezTo>
                    <a:pt x="2" y="28"/>
                    <a:pt x="2" y="31"/>
                    <a:pt x="2" y="33"/>
                  </a:cubicBezTo>
                  <a:cubicBezTo>
                    <a:pt x="3" y="38"/>
                    <a:pt x="5" y="43"/>
                    <a:pt x="8" y="47"/>
                  </a:cubicBezTo>
                  <a:cubicBezTo>
                    <a:pt x="11" y="51"/>
                    <a:pt x="15" y="55"/>
                    <a:pt x="21" y="56"/>
                  </a:cubicBezTo>
                  <a:cubicBezTo>
                    <a:pt x="22" y="56"/>
                    <a:pt x="22" y="56"/>
                    <a:pt x="22" y="56"/>
                  </a:cubicBezTo>
                  <a:cubicBezTo>
                    <a:pt x="23" y="57"/>
                    <a:pt x="23" y="57"/>
                    <a:pt x="23" y="57"/>
                  </a:cubicBezTo>
                  <a:cubicBezTo>
                    <a:pt x="24" y="57"/>
                    <a:pt x="24" y="57"/>
                    <a:pt x="24" y="57"/>
                  </a:cubicBezTo>
                  <a:cubicBezTo>
                    <a:pt x="27" y="58"/>
                    <a:pt x="27" y="58"/>
                    <a:pt x="27" y="58"/>
                  </a:cubicBezTo>
                  <a:cubicBezTo>
                    <a:pt x="33" y="59"/>
                    <a:pt x="33" y="59"/>
                    <a:pt x="33" y="59"/>
                  </a:cubicBezTo>
                  <a:cubicBezTo>
                    <a:pt x="41" y="61"/>
                    <a:pt x="49" y="62"/>
                    <a:pt x="58" y="64"/>
                  </a:cubicBezTo>
                  <a:cubicBezTo>
                    <a:pt x="58" y="65"/>
                    <a:pt x="58" y="65"/>
                    <a:pt x="58" y="65"/>
                  </a:cubicBezTo>
                  <a:cubicBezTo>
                    <a:pt x="75" y="69"/>
                    <a:pt x="75" y="69"/>
                    <a:pt x="75" y="69"/>
                  </a:cubicBezTo>
                  <a:cubicBezTo>
                    <a:pt x="80" y="70"/>
                    <a:pt x="80" y="70"/>
                    <a:pt x="80" y="70"/>
                  </a:cubicBezTo>
                  <a:cubicBezTo>
                    <a:pt x="80" y="70"/>
                    <a:pt x="81" y="71"/>
                    <a:pt x="82" y="71"/>
                  </a:cubicBezTo>
                  <a:cubicBezTo>
                    <a:pt x="83" y="71"/>
                    <a:pt x="84" y="71"/>
                    <a:pt x="85" y="71"/>
                  </a:cubicBezTo>
                  <a:cubicBezTo>
                    <a:pt x="89" y="71"/>
                    <a:pt x="93" y="71"/>
                    <a:pt x="97" y="70"/>
                  </a:cubicBezTo>
                  <a:cubicBezTo>
                    <a:pt x="101" y="68"/>
                    <a:pt x="103" y="66"/>
                    <a:pt x="105" y="64"/>
                  </a:cubicBezTo>
                  <a:cubicBezTo>
                    <a:pt x="107" y="62"/>
                    <a:pt x="109" y="60"/>
                    <a:pt x="110" y="58"/>
                  </a:cubicBezTo>
                  <a:cubicBezTo>
                    <a:pt x="106" y="63"/>
                    <a:pt x="102" y="66"/>
                    <a:pt x="96" y="68"/>
                  </a:cubicBezTo>
                  <a:cubicBezTo>
                    <a:pt x="93" y="69"/>
                    <a:pt x="90" y="69"/>
                    <a:pt x="87" y="69"/>
                  </a:cubicBezTo>
                  <a:cubicBezTo>
                    <a:pt x="86" y="69"/>
                    <a:pt x="84" y="69"/>
                    <a:pt x="83" y="69"/>
                  </a:cubicBezTo>
                  <a:cubicBezTo>
                    <a:pt x="82" y="69"/>
                    <a:pt x="82" y="68"/>
                    <a:pt x="81" y="68"/>
                  </a:cubicBezTo>
                  <a:cubicBezTo>
                    <a:pt x="79" y="68"/>
                    <a:pt x="79" y="68"/>
                    <a:pt x="79" y="68"/>
                  </a:cubicBezTo>
                  <a:cubicBezTo>
                    <a:pt x="70" y="66"/>
                    <a:pt x="61" y="63"/>
                    <a:pt x="51" y="61"/>
                  </a:cubicBezTo>
                  <a:cubicBezTo>
                    <a:pt x="23" y="55"/>
                    <a:pt x="23" y="55"/>
                    <a:pt x="23" y="55"/>
                  </a:cubicBezTo>
                  <a:cubicBezTo>
                    <a:pt x="23" y="55"/>
                    <a:pt x="23" y="55"/>
                    <a:pt x="23" y="55"/>
                  </a:cubicBezTo>
                  <a:cubicBezTo>
                    <a:pt x="22" y="55"/>
                    <a:pt x="22" y="55"/>
                    <a:pt x="22" y="55"/>
                  </a:cubicBezTo>
                  <a:cubicBezTo>
                    <a:pt x="21" y="54"/>
                    <a:pt x="20" y="54"/>
                    <a:pt x="19" y="54"/>
                  </a:cubicBezTo>
                  <a:cubicBezTo>
                    <a:pt x="18" y="53"/>
                    <a:pt x="17" y="53"/>
                    <a:pt x="16" y="52"/>
                  </a:cubicBezTo>
                  <a:cubicBezTo>
                    <a:pt x="13" y="50"/>
                    <a:pt x="11" y="48"/>
                    <a:pt x="9" y="46"/>
                  </a:cubicBezTo>
                  <a:cubicBezTo>
                    <a:pt x="6" y="42"/>
                    <a:pt x="4" y="36"/>
                    <a:pt x="4" y="31"/>
                  </a:cubicBezTo>
                  <a:cubicBezTo>
                    <a:pt x="4" y="35"/>
                    <a:pt x="5" y="40"/>
                    <a:pt x="8" y="44"/>
                  </a:cubicBezTo>
                  <a:cubicBezTo>
                    <a:pt x="11" y="48"/>
                    <a:pt x="15" y="52"/>
                    <a:pt x="20" y="54"/>
                  </a:cubicBezTo>
                  <a:cubicBezTo>
                    <a:pt x="20" y="54"/>
                    <a:pt x="21" y="54"/>
                    <a:pt x="21" y="54"/>
                  </a:cubicBezTo>
                  <a:cubicBezTo>
                    <a:pt x="22" y="54"/>
                    <a:pt x="23" y="54"/>
                    <a:pt x="23" y="55"/>
                  </a:cubicBezTo>
                  <a:cubicBezTo>
                    <a:pt x="26" y="55"/>
                    <a:pt x="26" y="55"/>
                    <a:pt x="26" y="55"/>
                  </a:cubicBezTo>
                  <a:cubicBezTo>
                    <a:pt x="32" y="57"/>
                    <a:pt x="32" y="57"/>
                    <a:pt x="32" y="57"/>
                  </a:cubicBezTo>
                  <a:cubicBezTo>
                    <a:pt x="37" y="58"/>
                    <a:pt x="41" y="58"/>
                    <a:pt x="44" y="59"/>
                  </a:cubicBezTo>
                  <a:cubicBezTo>
                    <a:pt x="55" y="62"/>
                    <a:pt x="66" y="64"/>
                    <a:pt x="76" y="67"/>
                  </a:cubicBezTo>
                  <a:cubicBezTo>
                    <a:pt x="80" y="68"/>
                    <a:pt x="80" y="68"/>
                    <a:pt x="80" y="68"/>
                  </a:cubicBezTo>
                  <a:cubicBezTo>
                    <a:pt x="81" y="68"/>
                    <a:pt x="83" y="68"/>
                    <a:pt x="84" y="68"/>
                  </a:cubicBezTo>
                  <a:cubicBezTo>
                    <a:pt x="87" y="69"/>
                    <a:pt x="91" y="69"/>
                    <a:pt x="94" y="68"/>
                  </a:cubicBezTo>
                  <a:cubicBezTo>
                    <a:pt x="100" y="66"/>
                    <a:pt x="105" y="62"/>
                    <a:pt x="109" y="57"/>
                  </a:cubicBezTo>
                  <a:cubicBezTo>
                    <a:pt x="110" y="56"/>
                    <a:pt x="111" y="55"/>
                    <a:pt x="111" y="54"/>
                  </a:cubicBezTo>
                  <a:cubicBezTo>
                    <a:pt x="112" y="52"/>
                    <a:pt x="112" y="51"/>
                    <a:pt x="112" y="49"/>
                  </a:cubicBezTo>
                  <a:cubicBezTo>
                    <a:pt x="112" y="47"/>
                    <a:pt x="112" y="45"/>
                    <a:pt x="111" y="44"/>
                  </a:cubicBezTo>
                  <a:cubicBezTo>
                    <a:pt x="110" y="44"/>
                    <a:pt x="110" y="45"/>
                    <a:pt x="109" y="46"/>
                  </a:cubicBezTo>
                  <a:cubicBezTo>
                    <a:pt x="109" y="46"/>
                    <a:pt x="108" y="48"/>
                    <a:pt x="107" y="50"/>
                  </a:cubicBezTo>
                  <a:cubicBezTo>
                    <a:pt x="106" y="51"/>
                    <a:pt x="105" y="52"/>
                    <a:pt x="105" y="53"/>
                  </a:cubicBezTo>
                  <a:cubicBezTo>
                    <a:pt x="104" y="55"/>
                    <a:pt x="103" y="55"/>
                    <a:pt x="103" y="55"/>
                  </a:cubicBezTo>
                  <a:cubicBezTo>
                    <a:pt x="102" y="56"/>
                    <a:pt x="102" y="55"/>
                    <a:pt x="102" y="54"/>
                  </a:cubicBezTo>
                  <a:cubicBezTo>
                    <a:pt x="100" y="57"/>
                    <a:pt x="97" y="58"/>
                    <a:pt x="94" y="60"/>
                  </a:cubicBezTo>
                  <a:cubicBezTo>
                    <a:pt x="91" y="61"/>
                    <a:pt x="88" y="61"/>
                    <a:pt x="85" y="60"/>
                  </a:cubicBezTo>
                  <a:cubicBezTo>
                    <a:pt x="84" y="60"/>
                    <a:pt x="83" y="60"/>
                    <a:pt x="82" y="60"/>
                  </a:cubicBezTo>
                  <a:cubicBezTo>
                    <a:pt x="80" y="59"/>
                    <a:pt x="80" y="59"/>
                    <a:pt x="80" y="59"/>
                  </a:cubicBezTo>
                  <a:cubicBezTo>
                    <a:pt x="74" y="58"/>
                    <a:pt x="74" y="58"/>
                    <a:pt x="74" y="58"/>
                  </a:cubicBezTo>
                  <a:cubicBezTo>
                    <a:pt x="63" y="56"/>
                    <a:pt x="63" y="56"/>
                    <a:pt x="63" y="56"/>
                  </a:cubicBezTo>
                  <a:cubicBezTo>
                    <a:pt x="54" y="54"/>
                    <a:pt x="46" y="52"/>
                    <a:pt x="37" y="50"/>
                  </a:cubicBezTo>
                  <a:cubicBezTo>
                    <a:pt x="30" y="48"/>
                    <a:pt x="30" y="48"/>
                    <a:pt x="30" y="48"/>
                  </a:cubicBezTo>
                  <a:cubicBezTo>
                    <a:pt x="27" y="47"/>
                    <a:pt x="27" y="47"/>
                    <a:pt x="27" y="47"/>
                  </a:cubicBezTo>
                  <a:cubicBezTo>
                    <a:pt x="25" y="47"/>
                    <a:pt x="25" y="47"/>
                    <a:pt x="25" y="47"/>
                  </a:cubicBezTo>
                  <a:cubicBezTo>
                    <a:pt x="25" y="47"/>
                    <a:pt x="24" y="47"/>
                    <a:pt x="24" y="46"/>
                  </a:cubicBezTo>
                  <a:cubicBezTo>
                    <a:pt x="20" y="45"/>
                    <a:pt x="18" y="43"/>
                    <a:pt x="16" y="40"/>
                  </a:cubicBezTo>
                  <a:cubicBezTo>
                    <a:pt x="18" y="43"/>
                    <a:pt x="21" y="45"/>
                    <a:pt x="24" y="46"/>
                  </a:cubicBezTo>
                  <a:cubicBezTo>
                    <a:pt x="37" y="49"/>
                    <a:pt x="37" y="49"/>
                    <a:pt x="37" y="49"/>
                  </a:cubicBezTo>
                  <a:cubicBezTo>
                    <a:pt x="63" y="56"/>
                    <a:pt x="63" y="56"/>
                    <a:pt x="63" y="56"/>
                  </a:cubicBezTo>
                  <a:cubicBezTo>
                    <a:pt x="74" y="58"/>
                    <a:pt x="74" y="58"/>
                    <a:pt x="74" y="58"/>
                  </a:cubicBezTo>
                  <a:cubicBezTo>
                    <a:pt x="80" y="59"/>
                    <a:pt x="80" y="59"/>
                    <a:pt x="80" y="59"/>
                  </a:cubicBezTo>
                  <a:cubicBezTo>
                    <a:pt x="82" y="60"/>
                    <a:pt x="82" y="60"/>
                    <a:pt x="82" y="60"/>
                  </a:cubicBezTo>
                  <a:cubicBezTo>
                    <a:pt x="83" y="60"/>
                    <a:pt x="84" y="60"/>
                    <a:pt x="85" y="60"/>
                  </a:cubicBezTo>
                  <a:cubicBezTo>
                    <a:pt x="88" y="61"/>
                    <a:pt x="91" y="60"/>
                    <a:pt x="94" y="59"/>
                  </a:cubicBezTo>
                  <a:cubicBezTo>
                    <a:pt x="97" y="58"/>
                    <a:pt x="99" y="56"/>
                    <a:pt x="101" y="53"/>
                  </a:cubicBezTo>
                  <a:cubicBezTo>
                    <a:pt x="101" y="53"/>
                    <a:pt x="101" y="52"/>
                    <a:pt x="99" y="54"/>
                  </a:cubicBezTo>
                  <a:cubicBezTo>
                    <a:pt x="97" y="55"/>
                    <a:pt x="94" y="57"/>
                    <a:pt x="90" y="58"/>
                  </a:cubicBezTo>
                  <a:cubicBezTo>
                    <a:pt x="88" y="58"/>
                    <a:pt x="85" y="58"/>
                    <a:pt x="83" y="58"/>
                  </a:cubicBezTo>
                  <a:cubicBezTo>
                    <a:pt x="81" y="57"/>
                    <a:pt x="78" y="57"/>
                    <a:pt x="76" y="56"/>
                  </a:cubicBezTo>
                  <a:cubicBezTo>
                    <a:pt x="64" y="53"/>
                    <a:pt x="51" y="50"/>
                    <a:pt x="38" y="47"/>
                  </a:cubicBezTo>
                  <a:cubicBezTo>
                    <a:pt x="29" y="45"/>
                    <a:pt x="29" y="45"/>
                    <a:pt x="29" y="45"/>
                  </a:cubicBezTo>
                  <a:cubicBezTo>
                    <a:pt x="26" y="45"/>
                    <a:pt x="26" y="45"/>
                    <a:pt x="26" y="45"/>
                  </a:cubicBezTo>
                  <a:cubicBezTo>
                    <a:pt x="25" y="44"/>
                    <a:pt x="25" y="44"/>
                    <a:pt x="25" y="44"/>
                  </a:cubicBezTo>
                  <a:cubicBezTo>
                    <a:pt x="25" y="44"/>
                    <a:pt x="25" y="44"/>
                    <a:pt x="25" y="44"/>
                  </a:cubicBezTo>
                  <a:cubicBezTo>
                    <a:pt x="24" y="44"/>
                    <a:pt x="24" y="44"/>
                    <a:pt x="24" y="44"/>
                  </a:cubicBezTo>
                  <a:cubicBezTo>
                    <a:pt x="23" y="44"/>
                    <a:pt x="22" y="43"/>
                    <a:pt x="21" y="43"/>
                  </a:cubicBezTo>
                  <a:cubicBezTo>
                    <a:pt x="18" y="41"/>
                    <a:pt x="16" y="37"/>
                    <a:pt x="15" y="32"/>
                  </a:cubicBezTo>
                  <a:cubicBezTo>
                    <a:pt x="15" y="30"/>
                    <a:pt x="15" y="29"/>
                    <a:pt x="15" y="27"/>
                  </a:cubicBezTo>
                  <a:cubicBezTo>
                    <a:pt x="15" y="26"/>
                    <a:pt x="15" y="25"/>
                    <a:pt x="15" y="25"/>
                  </a:cubicBezTo>
                  <a:cubicBezTo>
                    <a:pt x="15" y="24"/>
                    <a:pt x="16" y="23"/>
                    <a:pt x="16" y="23"/>
                  </a:cubicBezTo>
                  <a:cubicBezTo>
                    <a:pt x="17" y="20"/>
                    <a:pt x="19" y="18"/>
                    <a:pt x="21" y="16"/>
                  </a:cubicBezTo>
                  <a:cubicBezTo>
                    <a:pt x="24" y="15"/>
                    <a:pt x="27" y="14"/>
                    <a:pt x="30" y="14"/>
                  </a:cubicBezTo>
                  <a:cubicBezTo>
                    <a:pt x="31" y="14"/>
                    <a:pt x="32" y="14"/>
                    <a:pt x="33" y="14"/>
                  </a:cubicBezTo>
                  <a:cubicBezTo>
                    <a:pt x="33" y="14"/>
                    <a:pt x="33" y="14"/>
                    <a:pt x="33" y="14"/>
                  </a:cubicBezTo>
                  <a:cubicBezTo>
                    <a:pt x="34" y="14"/>
                    <a:pt x="34" y="14"/>
                    <a:pt x="34" y="14"/>
                  </a:cubicBezTo>
                  <a:cubicBezTo>
                    <a:pt x="36" y="15"/>
                    <a:pt x="36" y="15"/>
                    <a:pt x="36" y="15"/>
                  </a:cubicBezTo>
                  <a:cubicBezTo>
                    <a:pt x="42" y="16"/>
                    <a:pt x="42" y="16"/>
                    <a:pt x="42" y="16"/>
                  </a:cubicBezTo>
                  <a:cubicBezTo>
                    <a:pt x="55" y="19"/>
                    <a:pt x="67" y="22"/>
                    <a:pt x="79" y="24"/>
                  </a:cubicBezTo>
                  <a:cubicBezTo>
                    <a:pt x="89" y="26"/>
                    <a:pt x="89" y="26"/>
                    <a:pt x="89" y="26"/>
                  </a:cubicBezTo>
                  <a:cubicBezTo>
                    <a:pt x="93" y="27"/>
                    <a:pt x="93" y="27"/>
                    <a:pt x="93" y="27"/>
                  </a:cubicBezTo>
                  <a:cubicBezTo>
                    <a:pt x="94" y="28"/>
                    <a:pt x="95" y="28"/>
                    <a:pt x="96" y="28"/>
                  </a:cubicBezTo>
                  <a:cubicBezTo>
                    <a:pt x="99" y="30"/>
                    <a:pt x="101" y="32"/>
                    <a:pt x="102" y="36"/>
                  </a:cubicBezTo>
                  <a:cubicBezTo>
                    <a:pt x="103" y="39"/>
                    <a:pt x="104" y="41"/>
                    <a:pt x="104" y="42"/>
                  </a:cubicBezTo>
                  <a:cubicBezTo>
                    <a:pt x="104" y="43"/>
                    <a:pt x="104" y="43"/>
                    <a:pt x="104" y="43"/>
                  </a:cubicBezTo>
                  <a:cubicBezTo>
                    <a:pt x="105" y="43"/>
                    <a:pt x="105" y="44"/>
                    <a:pt x="105" y="44"/>
                  </a:cubicBezTo>
                  <a:cubicBezTo>
                    <a:pt x="105" y="44"/>
                    <a:pt x="105" y="44"/>
                    <a:pt x="106" y="44"/>
                  </a:cubicBezTo>
                  <a:cubicBezTo>
                    <a:pt x="107" y="43"/>
                    <a:pt x="108" y="41"/>
                    <a:pt x="108" y="38"/>
                  </a:cubicBezTo>
                  <a:cubicBezTo>
                    <a:pt x="109" y="36"/>
                    <a:pt x="109" y="32"/>
                    <a:pt x="106" y="28"/>
                  </a:cubicBezTo>
                  <a:cubicBezTo>
                    <a:pt x="107" y="27"/>
                    <a:pt x="107" y="27"/>
                    <a:pt x="107" y="27"/>
                  </a:cubicBezTo>
                  <a:cubicBezTo>
                    <a:pt x="109" y="29"/>
                    <a:pt x="110" y="31"/>
                    <a:pt x="110" y="32"/>
                  </a:cubicBezTo>
                  <a:cubicBezTo>
                    <a:pt x="111" y="34"/>
                    <a:pt x="111" y="35"/>
                    <a:pt x="111" y="36"/>
                  </a:cubicBezTo>
                  <a:cubicBezTo>
                    <a:pt x="112" y="38"/>
                    <a:pt x="112" y="39"/>
                    <a:pt x="112" y="39"/>
                  </a:cubicBezTo>
                  <a:cubicBezTo>
                    <a:pt x="113" y="39"/>
                    <a:pt x="114" y="37"/>
                    <a:pt x="115" y="38"/>
                  </a:cubicBezTo>
                  <a:cubicBezTo>
                    <a:pt x="115" y="35"/>
                    <a:pt x="115" y="33"/>
                    <a:pt x="114" y="30"/>
                  </a:cubicBezTo>
                  <a:cubicBezTo>
                    <a:pt x="113" y="27"/>
                    <a:pt x="111" y="24"/>
                    <a:pt x="109" y="22"/>
                  </a:cubicBezTo>
                  <a:cubicBezTo>
                    <a:pt x="107" y="20"/>
                    <a:pt x="105" y="18"/>
                    <a:pt x="102" y="16"/>
                  </a:cubicBezTo>
                  <a:cubicBezTo>
                    <a:pt x="101" y="16"/>
                    <a:pt x="99" y="15"/>
                    <a:pt x="98" y="14"/>
                  </a:cubicBezTo>
                  <a:cubicBezTo>
                    <a:pt x="97" y="14"/>
                    <a:pt x="97" y="14"/>
                    <a:pt x="96" y="14"/>
                  </a:cubicBezTo>
                  <a:cubicBezTo>
                    <a:pt x="94" y="13"/>
                    <a:pt x="94" y="13"/>
                    <a:pt x="94" y="13"/>
                  </a:cubicBezTo>
                  <a:cubicBezTo>
                    <a:pt x="85" y="11"/>
                    <a:pt x="85" y="11"/>
                    <a:pt x="85" y="11"/>
                  </a:cubicBezTo>
                  <a:cubicBezTo>
                    <a:pt x="47" y="3"/>
                    <a:pt x="47" y="3"/>
                    <a:pt x="47" y="3"/>
                  </a:cubicBezTo>
                  <a:cubicBezTo>
                    <a:pt x="37" y="0"/>
                    <a:pt x="37" y="0"/>
                    <a:pt x="37" y="0"/>
                  </a:cubicBezTo>
                  <a:cubicBezTo>
                    <a:pt x="36" y="0"/>
                    <a:pt x="36" y="0"/>
                    <a:pt x="36" y="0"/>
                  </a:cubicBezTo>
                  <a:cubicBezTo>
                    <a:pt x="36" y="0"/>
                    <a:pt x="35" y="0"/>
                    <a:pt x="34" y="0"/>
                  </a:cubicBezTo>
                  <a:cubicBezTo>
                    <a:pt x="33" y="0"/>
                    <a:pt x="32" y="0"/>
                    <a:pt x="31" y="0"/>
                  </a:cubicBezTo>
                  <a:cubicBezTo>
                    <a:pt x="29" y="0"/>
                    <a:pt x="27" y="0"/>
                    <a:pt x="25" y="0"/>
                  </a:cubicBezTo>
                  <a:cubicBezTo>
                    <a:pt x="21" y="1"/>
                    <a:pt x="17" y="2"/>
                    <a:pt x="14" y="4"/>
                  </a:cubicBezTo>
                  <a:cubicBezTo>
                    <a:pt x="10" y="6"/>
                    <a:pt x="7" y="9"/>
                    <a:pt x="5" y="13"/>
                  </a:cubicBezTo>
                  <a:cubicBezTo>
                    <a:pt x="4" y="15"/>
                    <a:pt x="3" y="17"/>
                    <a:pt x="2" y="19"/>
                  </a:cubicBezTo>
                  <a:cubicBezTo>
                    <a:pt x="1" y="21"/>
                    <a:pt x="1" y="23"/>
                    <a:pt x="1" y="25"/>
                  </a:cubicBezTo>
                  <a:cubicBezTo>
                    <a:pt x="0" y="29"/>
                    <a:pt x="1" y="33"/>
                    <a:pt x="2" y="37"/>
                  </a:cubicBezTo>
                  <a:cubicBezTo>
                    <a:pt x="3" y="41"/>
                    <a:pt x="4" y="45"/>
                    <a:pt x="7" y="48"/>
                  </a:cubicBezTo>
                  <a:cubicBezTo>
                    <a:pt x="10" y="51"/>
                    <a:pt x="13" y="54"/>
                    <a:pt x="17" y="56"/>
                  </a:cubicBezTo>
                  <a:cubicBezTo>
                    <a:pt x="18" y="56"/>
                    <a:pt x="19" y="57"/>
                    <a:pt x="20" y="57"/>
                  </a:cubicBezTo>
                  <a:cubicBezTo>
                    <a:pt x="21" y="57"/>
                    <a:pt x="21" y="57"/>
                    <a:pt x="22" y="57"/>
                  </a:cubicBezTo>
                  <a:cubicBezTo>
                    <a:pt x="23" y="58"/>
                    <a:pt x="23" y="58"/>
                    <a:pt x="23" y="58"/>
                  </a:cubicBezTo>
                  <a:cubicBezTo>
                    <a:pt x="28" y="59"/>
                    <a:pt x="28" y="59"/>
                    <a:pt x="28" y="59"/>
                  </a:cubicBezTo>
                  <a:cubicBezTo>
                    <a:pt x="37" y="61"/>
                    <a:pt x="37" y="61"/>
                    <a:pt x="37" y="61"/>
                  </a:cubicBezTo>
                  <a:lnTo>
                    <a:pt x="56" y="65"/>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7"/>
            <p:cNvSpPr/>
            <p:nvPr/>
          </p:nvSpPr>
          <p:spPr bwMode="auto">
            <a:xfrm>
              <a:off x="6843713" y="1300163"/>
              <a:ext cx="363538" cy="390525"/>
            </a:xfrm>
            <a:custGeom>
              <a:avLst/>
              <a:gdLst>
                <a:gd name="T0" fmla="*/ 86 w 97"/>
                <a:gd name="T1" fmla="*/ 48 h 104"/>
                <a:gd name="T2" fmla="*/ 56 w 97"/>
                <a:gd name="T3" fmla="*/ 83 h 104"/>
                <a:gd name="T4" fmla="*/ 48 w 97"/>
                <a:gd name="T5" fmla="*/ 93 h 104"/>
                <a:gd name="T6" fmla="*/ 31 w 97"/>
                <a:gd name="T7" fmla="*/ 101 h 104"/>
                <a:gd name="T8" fmla="*/ 43 w 97"/>
                <a:gd name="T9" fmla="*/ 97 h 104"/>
                <a:gd name="T10" fmla="*/ 49 w 97"/>
                <a:gd name="T11" fmla="*/ 92 h 104"/>
                <a:gd name="T12" fmla="*/ 82 w 97"/>
                <a:gd name="T13" fmla="*/ 52 h 104"/>
                <a:gd name="T14" fmla="*/ 86 w 97"/>
                <a:gd name="T15" fmla="*/ 47 h 104"/>
                <a:gd name="T16" fmla="*/ 93 w 97"/>
                <a:gd name="T17" fmla="*/ 20 h 104"/>
                <a:gd name="T18" fmla="*/ 83 w 97"/>
                <a:gd name="T19" fmla="*/ 11 h 104"/>
                <a:gd name="T20" fmla="*/ 87 w 97"/>
                <a:gd name="T21" fmla="*/ 21 h 104"/>
                <a:gd name="T22" fmla="*/ 80 w 97"/>
                <a:gd name="T23" fmla="*/ 42 h 104"/>
                <a:gd name="T24" fmla="*/ 44 w 97"/>
                <a:gd name="T25" fmla="*/ 85 h 104"/>
                <a:gd name="T26" fmla="*/ 40 w 97"/>
                <a:gd name="T27" fmla="*/ 89 h 104"/>
                <a:gd name="T28" fmla="*/ 41 w 97"/>
                <a:gd name="T29" fmla="*/ 88 h 104"/>
                <a:gd name="T30" fmla="*/ 44 w 97"/>
                <a:gd name="T31" fmla="*/ 85 h 104"/>
                <a:gd name="T32" fmla="*/ 80 w 97"/>
                <a:gd name="T33" fmla="*/ 42 h 104"/>
                <a:gd name="T34" fmla="*/ 83 w 97"/>
                <a:gd name="T35" fmla="*/ 30 h 104"/>
                <a:gd name="T36" fmla="*/ 78 w 97"/>
                <a:gd name="T37" fmla="*/ 41 h 104"/>
                <a:gd name="T38" fmla="*/ 47 w 97"/>
                <a:gd name="T39" fmla="*/ 77 h 104"/>
                <a:gd name="T40" fmla="*/ 38 w 97"/>
                <a:gd name="T41" fmla="*/ 87 h 104"/>
                <a:gd name="T42" fmla="*/ 20 w 97"/>
                <a:gd name="T43" fmla="*/ 87 h 104"/>
                <a:gd name="T44" fmla="*/ 19 w 97"/>
                <a:gd name="T45" fmla="*/ 86 h 104"/>
                <a:gd name="T46" fmla="*/ 18 w 97"/>
                <a:gd name="T47" fmla="*/ 85 h 104"/>
                <a:gd name="T48" fmla="*/ 15 w 97"/>
                <a:gd name="T49" fmla="*/ 74 h 104"/>
                <a:gd name="T50" fmla="*/ 20 w 97"/>
                <a:gd name="T51" fmla="*/ 62 h 104"/>
                <a:gd name="T52" fmla="*/ 50 w 97"/>
                <a:gd name="T53" fmla="*/ 24 h 104"/>
                <a:gd name="T54" fmla="*/ 56 w 97"/>
                <a:gd name="T55" fmla="*/ 17 h 104"/>
                <a:gd name="T56" fmla="*/ 60 w 97"/>
                <a:gd name="T57" fmla="*/ 14 h 104"/>
                <a:gd name="T58" fmla="*/ 79 w 97"/>
                <a:gd name="T59" fmla="*/ 16 h 104"/>
                <a:gd name="T60" fmla="*/ 66 w 97"/>
                <a:gd name="T61" fmla="*/ 6 h 104"/>
                <a:gd name="T62" fmla="*/ 79 w 97"/>
                <a:gd name="T63" fmla="*/ 7 h 104"/>
                <a:gd name="T64" fmla="*/ 55 w 97"/>
                <a:gd name="T65" fmla="*/ 1 h 104"/>
                <a:gd name="T66" fmla="*/ 43 w 97"/>
                <a:gd name="T67" fmla="*/ 10 h 104"/>
                <a:gd name="T68" fmla="*/ 10 w 97"/>
                <a:gd name="T69" fmla="*/ 52 h 104"/>
                <a:gd name="T70" fmla="*/ 7 w 97"/>
                <a:gd name="T71" fmla="*/ 56 h 104"/>
                <a:gd name="T72" fmla="*/ 2 w 97"/>
                <a:gd name="T73" fmla="*/ 85 h 104"/>
                <a:gd name="T74" fmla="*/ 11 w 97"/>
                <a:gd name="T75" fmla="*/ 98 h 104"/>
                <a:gd name="T76" fmla="*/ 31 w 97"/>
                <a:gd name="T77" fmla="*/ 103 h 104"/>
                <a:gd name="T78" fmla="*/ 50 w 97"/>
                <a:gd name="T79" fmla="*/ 95 h 104"/>
                <a:gd name="T80" fmla="*/ 58 w 97"/>
                <a:gd name="T81" fmla="*/ 84 h 104"/>
                <a:gd name="T82" fmla="*/ 51 w 97"/>
                <a:gd name="T83" fmla="*/ 93 h 104"/>
                <a:gd name="T84" fmla="*/ 49 w 97"/>
                <a:gd name="T85" fmla="*/ 96 h 104"/>
                <a:gd name="T86" fmla="*/ 16 w 97"/>
                <a:gd name="T87" fmla="*/ 100 h 104"/>
                <a:gd name="T88" fmla="*/ 10 w 97"/>
                <a:gd name="T89" fmla="*/ 97 h 104"/>
                <a:gd name="T90" fmla="*/ 4 w 97"/>
                <a:gd name="T91" fmla="*/ 89 h 104"/>
                <a:gd name="T92" fmla="*/ 6 w 97"/>
                <a:gd name="T93" fmla="*/ 59 h 104"/>
                <a:gd name="T94" fmla="*/ 7 w 97"/>
                <a:gd name="T95" fmla="*/ 92 h 104"/>
                <a:gd name="T96" fmla="*/ 10 w 97"/>
                <a:gd name="T97" fmla="*/ 95 h 104"/>
                <a:gd name="T98" fmla="*/ 13 w 97"/>
                <a:gd name="T99" fmla="*/ 97 h 104"/>
                <a:gd name="T100" fmla="*/ 46 w 97"/>
                <a:gd name="T101" fmla="*/ 97 h 104"/>
                <a:gd name="T102" fmla="*/ 55 w 97"/>
                <a:gd name="T103" fmla="*/ 87 h 104"/>
                <a:gd name="T104" fmla="*/ 83 w 97"/>
                <a:gd name="T105" fmla="*/ 55 h 104"/>
                <a:gd name="T106" fmla="*/ 88 w 97"/>
                <a:gd name="T107" fmla="*/ 48 h 104"/>
                <a:gd name="T108" fmla="*/ 94 w 97"/>
                <a:gd name="T109" fmla="*/ 20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7" h="104">
                  <a:moveTo>
                    <a:pt x="92" y="37"/>
                  </a:moveTo>
                  <a:cubicBezTo>
                    <a:pt x="91" y="40"/>
                    <a:pt x="90" y="42"/>
                    <a:pt x="89" y="44"/>
                  </a:cubicBezTo>
                  <a:cubicBezTo>
                    <a:pt x="88" y="45"/>
                    <a:pt x="87" y="47"/>
                    <a:pt x="86" y="48"/>
                  </a:cubicBezTo>
                  <a:cubicBezTo>
                    <a:pt x="84" y="50"/>
                    <a:pt x="84" y="50"/>
                    <a:pt x="84" y="50"/>
                  </a:cubicBezTo>
                  <a:cubicBezTo>
                    <a:pt x="78" y="57"/>
                    <a:pt x="72" y="65"/>
                    <a:pt x="65" y="72"/>
                  </a:cubicBezTo>
                  <a:cubicBezTo>
                    <a:pt x="56" y="83"/>
                    <a:pt x="56" y="83"/>
                    <a:pt x="56" y="83"/>
                  </a:cubicBezTo>
                  <a:cubicBezTo>
                    <a:pt x="52" y="89"/>
                    <a:pt x="52" y="89"/>
                    <a:pt x="52" y="89"/>
                  </a:cubicBezTo>
                  <a:cubicBezTo>
                    <a:pt x="49" y="91"/>
                    <a:pt x="49" y="91"/>
                    <a:pt x="49" y="91"/>
                  </a:cubicBezTo>
                  <a:cubicBezTo>
                    <a:pt x="48" y="93"/>
                    <a:pt x="48" y="93"/>
                    <a:pt x="48" y="93"/>
                  </a:cubicBezTo>
                  <a:cubicBezTo>
                    <a:pt x="48" y="93"/>
                    <a:pt x="47" y="94"/>
                    <a:pt x="47" y="94"/>
                  </a:cubicBezTo>
                  <a:cubicBezTo>
                    <a:pt x="45" y="96"/>
                    <a:pt x="42" y="98"/>
                    <a:pt x="39" y="99"/>
                  </a:cubicBezTo>
                  <a:cubicBezTo>
                    <a:pt x="37" y="100"/>
                    <a:pt x="34" y="101"/>
                    <a:pt x="31" y="101"/>
                  </a:cubicBezTo>
                  <a:cubicBezTo>
                    <a:pt x="26" y="101"/>
                    <a:pt x="20" y="99"/>
                    <a:pt x="16" y="97"/>
                  </a:cubicBezTo>
                  <a:cubicBezTo>
                    <a:pt x="20" y="99"/>
                    <a:pt x="24" y="100"/>
                    <a:pt x="29" y="100"/>
                  </a:cubicBezTo>
                  <a:cubicBezTo>
                    <a:pt x="34" y="101"/>
                    <a:pt x="39" y="100"/>
                    <a:pt x="43" y="97"/>
                  </a:cubicBezTo>
                  <a:cubicBezTo>
                    <a:pt x="44" y="96"/>
                    <a:pt x="45" y="95"/>
                    <a:pt x="46" y="94"/>
                  </a:cubicBezTo>
                  <a:cubicBezTo>
                    <a:pt x="47" y="94"/>
                    <a:pt x="47" y="93"/>
                    <a:pt x="48" y="93"/>
                  </a:cubicBezTo>
                  <a:cubicBezTo>
                    <a:pt x="49" y="92"/>
                    <a:pt x="49" y="92"/>
                    <a:pt x="49" y="92"/>
                  </a:cubicBezTo>
                  <a:cubicBezTo>
                    <a:pt x="53" y="87"/>
                    <a:pt x="53" y="87"/>
                    <a:pt x="53" y="87"/>
                  </a:cubicBezTo>
                  <a:cubicBezTo>
                    <a:pt x="55" y="84"/>
                    <a:pt x="58" y="80"/>
                    <a:pt x="61" y="77"/>
                  </a:cubicBezTo>
                  <a:cubicBezTo>
                    <a:pt x="68" y="69"/>
                    <a:pt x="75" y="61"/>
                    <a:pt x="82" y="52"/>
                  </a:cubicBezTo>
                  <a:cubicBezTo>
                    <a:pt x="84" y="49"/>
                    <a:pt x="84" y="49"/>
                    <a:pt x="84" y="49"/>
                  </a:cubicBezTo>
                  <a:cubicBezTo>
                    <a:pt x="85" y="48"/>
                    <a:pt x="85" y="48"/>
                    <a:pt x="85" y="48"/>
                  </a:cubicBezTo>
                  <a:cubicBezTo>
                    <a:pt x="86" y="47"/>
                    <a:pt x="86" y="47"/>
                    <a:pt x="86" y="47"/>
                  </a:cubicBezTo>
                  <a:cubicBezTo>
                    <a:pt x="87" y="46"/>
                    <a:pt x="87" y="46"/>
                    <a:pt x="87" y="46"/>
                  </a:cubicBezTo>
                  <a:cubicBezTo>
                    <a:pt x="88" y="44"/>
                    <a:pt x="90" y="41"/>
                    <a:pt x="91" y="38"/>
                  </a:cubicBezTo>
                  <a:cubicBezTo>
                    <a:pt x="93" y="33"/>
                    <a:pt x="94" y="27"/>
                    <a:pt x="93" y="20"/>
                  </a:cubicBezTo>
                  <a:cubicBezTo>
                    <a:pt x="93" y="19"/>
                    <a:pt x="92" y="18"/>
                    <a:pt x="92" y="16"/>
                  </a:cubicBezTo>
                  <a:cubicBezTo>
                    <a:pt x="91" y="15"/>
                    <a:pt x="89" y="13"/>
                    <a:pt x="88" y="12"/>
                  </a:cubicBezTo>
                  <a:cubicBezTo>
                    <a:pt x="86" y="11"/>
                    <a:pt x="84" y="10"/>
                    <a:pt x="83" y="11"/>
                  </a:cubicBezTo>
                  <a:cubicBezTo>
                    <a:pt x="83" y="11"/>
                    <a:pt x="83" y="12"/>
                    <a:pt x="83" y="13"/>
                  </a:cubicBezTo>
                  <a:cubicBezTo>
                    <a:pt x="84" y="14"/>
                    <a:pt x="84" y="15"/>
                    <a:pt x="85" y="18"/>
                  </a:cubicBezTo>
                  <a:cubicBezTo>
                    <a:pt x="86" y="18"/>
                    <a:pt x="87" y="20"/>
                    <a:pt x="87" y="21"/>
                  </a:cubicBezTo>
                  <a:cubicBezTo>
                    <a:pt x="87" y="23"/>
                    <a:pt x="87" y="24"/>
                    <a:pt x="87" y="24"/>
                  </a:cubicBezTo>
                  <a:cubicBezTo>
                    <a:pt x="87" y="25"/>
                    <a:pt x="86" y="24"/>
                    <a:pt x="86" y="24"/>
                  </a:cubicBezTo>
                  <a:cubicBezTo>
                    <a:pt x="86" y="30"/>
                    <a:pt x="84" y="37"/>
                    <a:pt x="80" y="42"/>
                  </a:cubicBezTo>
                  <a:cubicBezTo>
                    <a:pt x="66" y="59"/>
                    <a:pt x="66" y="59"/>
                    <a:pt x="66" y="59"/>
                  </a:cubicBezTo>
                  <a:cubicBezTo>
                    <a:pt x="60" y="66"/>
                    <a:pt x="54" y="73"/>
                    <a:pt x="48" y="80"/>
                  </a:cubicBezTo>
                  <a:cubicBezTo>
                    <a:pt x="44" y="85"/>
                    <a:pt x="44" y="85"/>
                    <a:pt x="44" y="85"/>
                  </a:cubicBezTo>
                  <a:cubicBezTo>
                    <a:pt x="42" y="87"/>
                    <a:pt x="42" y="87"/>
                    <a:pt x="42" y="87"/>
                  </a:cubicBezTo>
                  <a:cubicBezTo>
                    <a:pt x="41" y="88"/>
                    <a:pt x="41" y="88"/>
                    <a:pt x="41" y="88"/>
                  </a:cubicBezTo>
                  <a:cubicBezTo>
                    <a:pt x="41" y="89"/>
                    <a:pt x="40" y="89"/>
                    <a:pt x="40" y="89"/>
                  </a:cubicBezTo>
                  <a:cubicBezTo>
                    <a:pt x="37" y="91"/>
                    <a:pt x="34" y="92"/>
                    <a:pt x="30" y="92"/>
                  </a:cubicBezTo>
                  <a:cubicBezTo>
                    <a:pt x="34" y="92"/>
                    <a:pt x="37" y="91"/>
                    <a:pt x="40" y="89"/>
                  </a:cubicBezTo>
                  <a:cubicBezTo>
                    <a:pt x="40" y="89"/>
                    <a:pt x="41" y="88"/>
                    <a:pt x="41" y="88"/>
                  </a:cubicBezTo>
                  <a:cubicBezTo>
                    <a:pt x="41" y="88"/>
                    <a:pt x="41" y="88"/>
                    <a:pt x="41" y="88"/>
                  </a:cubicBezTo>
                  <a:cubicBezTo>
                    <a:pt x="42" y="87"/>
                    <a:pt x="42" y="87"/>
                    <a:pt x="42" y="87"/>
                  </a:cubicBezTo>
                  <a:cubicBezTo>
                    <a:pt x="44" y="85"/>
                    <a:pt x="44" y="85"/>
                    <a:pt x="44" y="85"/>
                  </a:cubicBezTo>
                  <a:cubicBezTo>
                    <a:pt x="48" y="79"/>
                    <a:pt x="48" y="79"/>
                    <a:pt x="48" y="79"/>
                  </a:cubicBezTo>
                  <a:cubicBezTo>
                    <a:pt x="66" y="59"/>
                    <a:pt x="66" y="59"/>
                    <a:pt x="66" y="59"/>
                  </a:cubicBezTo>
                  <a:cubicBezTo>
                    <a:pt x="80" y="42"/>
                    <a:pt x="80" y="42"/>
                    <a:pt x="80" y="42"/>
                  </a:cubicBezTo>
                  <a:cubicBezTo>
                    <a:pt x="84" y="37"/>
                    <a:pt x="86" y="30"/>
                    <a:pt x="85" y="23"/>
                  </a:cubicBezTo>
                  <a:cubicBezTo>
                    <a:pt x="84" y="23"/>
                    <a:pt x="84" y="24"/>
                    <a:pt x="83" y="26"/>
                  </a:cubicBezTo>
                  <a:cubicBezTo>
                    <a:pt x="83" y="27"/>
                    <a:pt x="83" y="28"/>
                    <a:pt x="83" y="30"/>
                  </a:cubicBezTo>
                  <a:cubicBezTo>
                    <a:pt x="82" y="32"/>
                    <a:pt x="82" y="34"/>
                    <a:pt x="81" y="36"/>
                  </a:cubicBezTo>
                  <a:cubicBezTo>
                    <a:pt x="80" y="37"/>
                    <a:pt x="80" y="38"/>
                    <a:pt x="79" y="39"/>
                  </a:cubicBezTo>
                  <a:cubicBezTo>
                    <a:pt x="79" y="40"/>
                    <a:pt x="79" y="40"/>
                    <a:pt x="78" y="41"/>
                  </a:cubicBezTo>
                  <a:cubicBezTo>
                    <a:pt x="77" y="42"/>
                    <a:pt x="77" y="42"/>
                    <a:pt x="77" y="42"/>
                  </a:cubicBezTo>
                  <a:cubicBezTo>
                    <a:pt x="75" y="44"/>
                    <a:pt x="73" y="46"/>
                    <a:pt x="72" y="48"/>
                  </a:cubicBezTo>
                  <a:cubicBezTo>
                    <a:pt x="64" y="57"/>
                    <a:pt x="55" y="67"/>
                    <a:pt x="47" y="77"/>
                  </a:cubicBezTo>
                  <a:cubicBezTo>
                    <a:pt x="41" y="85"/>
                    <a:pt x="41" y="85"/>
                    <a:pt x="41" y="85"/>
                  </a:cubicBezTo>
                  <a:cubicBezTo>
                    <a:pt x="40" y="86"/>
                    <a:pt x="40" y="86"/>
                    <a:pt x="39" y="87"/>
                  </a:cubicBezTo>
                  <a:cubicBezTo>
                    <a:pt x="39" y="87"/>
                    <a:pt x="39" y="87"/>
                    <a:pt x="38" y="87"/>
                  </a:cubicBezTo>
                  <a:cubicBezTo>
                    <a:pt x="38" y="88"/>
                    <a:pt x="37" y="88"/>
                    <a:pt x="36" y="89"/>
                  </a:cubicBezTo>
                  <a:cubicBezTo>
                    <a:pt x="32" y="90"/>
                    <a:pt x="27" y="90"/>
                    <a:pt x="22" y="88"/>
                  </a:cubicBezTo>
                  <a:cubicBezTo>
                    <a:pt x="22" y="88"/>
                    <a:pt x="21" y="87"/>
                    <a:pt x="20" y="87"/>
                  </a:cubicBezTo>
                  <a:cubicBezTo>
                    <a:pt x="20" y="87"/>
                    <a:pt x="20" y="86"/>
                    <a:pt x="19" y="86"/>
                  </a:cubicBezTo>
                  <a:cubicBezTo>
                    <a:pt x="19" y="86"/>
                    <a:pt x="19" y="86"/>
                    <a:pt x="19" y="86"/>
                  </a:cubicBezTo>
                  <a:cubicBezTo>
                    <a:pt x="19" y="86"/>
                    <a:pt x="19" y="86"/>
                    <a:pt x="19" y="86"/>
                  </a:cubicBezTo>
                  <a:cubicBezTo>
                    <a:pt x="19" y="86"/>
                    <a:pt x="19" y="86"/>
                    <a:pt x="19" y="86"/>
                  </a:cubicBezTo>
                  <a:cubicBezTo>
                    <a:pt x="19" y="85"/>
                    <a:pt x="19" y="85"/>
                    <a:pt x="19" y="85"/>
                  </a:cubicBezTo>
                  <a:cubicBezTo>
                    <a:pt x="18" y="85"/>
                    <a:pt x="18" y="85"/>
                    <a:pt x="18" y="85"/>
                  </a:cubicBezTo>
                  <a:cubicBezTo>
                    <a:pt x="18" y="85"/>
                    <a:pt x="18" y="84"/>
                    <a:pt x="18" y="84"/>
                  </a:cubicBezTo>
                  <a:cubicBezTo>
                    <a:pt x="17" y="84"/>
                    <a:pt x="17" y="83"/>
                    <a:pt x="16" y="82"/>
                  </a:cubicBezTo>
                  <a:cubicBezTo>
                    <a:pt x="15" y="80"/>
                    <a:pt x="14" y="77"/>
                    <a:pt x="15" y="74"/>
                  </a:cubicBezTo>
                  <a:cubicBezTo>
                    <a:pt x="15" y="70"/>
                    <a:pt x="16" y="67"/>
                    <a:pt x="18" y="65"/>
                  </a:cubicBezTo>
                  <a:cubicBezTo>
                    <a:pt x="18" y="64"/>
                    <a:pt x="19" y="64"/>
                    <a:pt x="19" y="64"/>
                  </a:cubicBezTo>
                  <a:cubicBezTo>
                    <a:pt x="20" y="62"/>
                    <a:pt x="20" y="62"/>
                    <a:pt x="20" y="62"/>
                  </a:cubicBezTo>
                  <a:cubicBezTo>
                    <a:pt x="22" y="59"/>
                    <a:pt x="22" y="59"/>
                    <a:pt x="22" y="59"/>
                  </a:cubicBezTo>
                  <a:cubicBezTo>
                    <a:pt x="26" y="54"/>
                    <a:pt x="26" y="54"/>
                    <a:pt x="26" y="54"/>
                  </a:cubicBezTo>
                  <a:cubicBezTo>
                    <a:pt x="34" y="44"/>
                    <a:pt x="42" y="34"/>
                    <a:pt x="50" y="24"/>
                  </a:cubicBezTo>
                  <a:cubicBezTo>
                    <a:pt x="56" y="17"/>
                    <a:pt x="56" y="17"/>
                    <a:pt x="56" y="17"/>
                  </a:cubicBezTo>
                  <a:cubicBezTo>
                    <a:pt x="56" y="17"/>
                    <a:pt x="56" y="17"/>
                    <a:pt x="56" y="17"/>
                  </a:cubicBezTo>
                  <a:cubicBezTo>
                    <a:pt x="56" y="17"/>
                    <a:pt x="56" y="17"/>
                    <a:pt x="56" y="17"/>
                  </a:cubicBezTo>
                  <a:cubicBezTo>
                    <a:pt x="56" y="16"/>
                    <a:pt x="56" y="16"/>
                    <a:pt x="57" y="16"/>
                  </a:cubicBezTo>
                  <a:cubicBezTo>
                    <a:pt x="57" y="16"/>
                    <a:pt x="57" y="15"/>
                    <a:pt x="57" y="15"/>
                  </a:cubicBezTo>
                  <a:cubicBezTo>
                    <a:pt x="58" y="15"/>
                    <a:pt x="59" y="14"/>
                    <a:pt x="60" y="14"/>
                  </a:cubicBezTo>
                  <a:cubicBezTo>
                    <a:pt x="63" y="13"/>
                    <a:pt x="67" y="13"/>
                    <a:pt x="71" y="14"/>
                  </a:cubicBezTo>
                  <a:cubicBezTo>
                    <a:pt x="74" y="15"/>
                    <a:pt x="76" y="16"/>
                    <a:pt x="78" y="16"/>
                  </a:cubicBezTo>
                  <a:cubicBezTo>
                    <a:pt x="79" y="16"/>
                    <a:pt x="79" y="16"/>
                    <a:pt x="79" y="16"/>
                  </a:cubicBezTo>
                  <a:cubicBezTo>
                    <a:pt x="80" y="16"/>
                    <a:pt x="80" y="16"/>
                    <a:pt x="80" y="15"/>
                  </a:cubicBezTo>
                  <a:cubicBezTo>
                    <a:pt x="80" y="14"/>
                    <a:pt x="79" y="12"/>
                    <a:pt x="77" y="10"/>
                  </a:cubicBezTo>
                  <a:cubicBezTo>
                    <a:pt x="74" y="8"/>
                    <a:pt x="71" y="6"/>
                    <a:pt x="66" y="6"/>
                  </a:cubicBezTo>
                  <a:cubicBezTo>
                    <a:pt x="67" y="4"/>
                    <a:pt x="67" y="4"/>
                    <a:pt x="67" y="4"/>
                  </a:cubicBezTo>
                  <a:cubicBezTo>
                    <a:pt x="71" y="5"/>
                    <a:pt x="74" y="6"/>
                    <a:pt x="76" y="7"/>
                  </a:cubicBezTo>
                  <a:cubicBezTo>
                    <a:pt x="78" y="7"/>
                    <a:pt x="78" y="7"/>
                    <a:pt x="79" y="7"/>
                  </a:cubicBezTo>
                  <a:cubicBezTo>
                    <a:pt x="79" y="6"/>
                    <a:pt x="78" y="4"/>
                    <a:pt x="80" y="4"/>
                  </a:cubicBezTo>
                  <a:cubicBezTo>
                    <a:pt x="75" y="2"/>
                    <a:pt x="70" y="0"/>
                    <a:pt x="64" y="0"/>
                  </a:cubicBezTo>
                  <a:cubicBezTo>
                    <a:pt x="61" y="0"/>
                    <a:pt x="58" y="0"/>
                    <a:pt x="55" y="1"/>
                  </a:cubicBezTo>
                  <a:cubicBezTo>
                    <a:pt x="52" y="2"/>
                    <a:pt x="49" y="4"/>
                    <a:pt x="47" y="6"/>
                  </a:cubicBezTo>
                  <a:cubicBezTo>
                    <a:pt x="46" y="6"/>
                    <a:pt x="46" y="7"/>
                    <a:pt x="45" y="8"/>
                  </a:cubicBezTo>
                  <a:cubicBezTo>
                    <a:pt x="43" y="10"/>
                    <a:pt x="43" y="10"/>
                    <a:pt x="43" y="10"/>
                  </a:cubicBezTo>
                  <a:cubicBezTo>
                    <a:pt x="40" y="13"/>
                    <a:pt x="40" y="13"/>
                    <a:pt x="40" y="13"/>
                  </a:cubicBezTo>
                  <a:cubicBezTo>
                    <a:pt x="16" y="44"/>
                    <a:pt x="16" y="44"/>
                    <a:pt x="16" y="44"/>
                  </a:cubicBezTo>
                  <a:cubicBezTo>
                    <a:pt x="10" y="52"/>
                    <a:pt x="10" y="52"/>
                    <a:pt x="10" y="52"/>
                  </a:cubicBezTo>
                  <a:cubicBezTo>
                    <a:pt x="8" y="54"/>
                    <a:pt x="8" y="54"/>
                    <a:pt x="8" y="54"/>
                  </a:cubicBezTo>
                  <a:cubicBezTo>
                    <a:pt x="8" y="55"/>
                    <a:pt x="8" y="55"/>
                    <a:pt x="8" y="55"/>
                  </a:cubicBezTo>
                  <a:cubicBezTo>
                    <a:pt x="7" y="56"/>
                    <a:pt x="7" y="56"/>
                    <a:pt x="7" y="56"/>
                  </a:cubicBezTo>
                  <a:cubicBezTo>
                    <a:pt x="6" y="57"/>
                    <a:pt x="5" y="59"/>
                    <a:pt x="4" y="61"/>
                  </a:cubicBezTo>
                  <a:cubicBezTo>
                    <a:pt x="2" y="64"/>
                    <a:pt x="1" y="68"/>
                    <a:pt x="0" y="73"/>
                  </a:cubicBezTo>
                  <a:cubicBezTo>
                    <a:pt x="0" y="77"/>
                    <a:pt x="0" y="81"/>
                    <a:pt x="2" y="85"/>
                  </a:cubicBezTo>
                  <a:cubicBezTo>
                    <a:pt x="3" y="89"/>
                    <a:pt x="6" y="92"/>
                    <a:pt x="8" y="95"/>
                  </a:cubicBezTo>
                  <a:cubicBezTo>
                    <a:pt x="9" y="96"/>
                    <a:pt x="9" y="96"/>
                    <a:pt x="10" y="97"/>
                  </a:cubicBezTo>
                  <a:cubicBezTo>
                    <a:pt x="11" y="97"/>
                    <a:pt x="11" y="98"/>
                    <a:pt x="11" y="98"/>
                  </a:cubicBezTo>
                  <a:cubicBezTo>
                    <a:pt x="12" y="98"/>
                    <a:pt x="13" y="99"/>
                    <a:pt x="14" y="99"/>
                  </a:cubicBezTo>
                  <a:cubicBezTo>
                    <a:pt x="16" y="100"/>
                    <a:pt x="18" y="101"/>
                    <a:pt x="20" y="102"/>
                  </a:cubicBezTo>
                  <a:cubicBezTo>
                    <a:pt x="23" y="103"/>
                    <a:pt x="27" y="104"/>
                    <a:pt x="31" y="103"/>
                  </a:cubicBezTo>
                  <a:cubicBezTo>
                    <a:pt x="35" y="103"/>
                    <a:pt x="40" y="102"/>
                    <a:pt x="44" y="100"/>
                  </a:cubicBezTo>
                  <a:cubicBezTo>
                    <a:pt x="46" y="99"/>
                    <a:pt x="47" y="98"/>
                    <a:pt x="49" y="96"/>
                  </a:cubicBezTo>
                  <a:cubicBezTo>
                    <a:pt x="49" y="95"/>
                    <a:pt x="50" y="95"/>
                    <a:pt x="50" y="95"/>
                  </a:cubicBezTo>
                  <a:cubicBezTo>
                    <a:pt x="51" y="94"/>
                    <a:pt x="51" y="94"/>
                    <a:pt x="51" y="94"/>
                  </a:cubicBezTo>
                  <a:cubicBezTo>
                    <a:pt x="52" y="92"/>
                    <a:pt x="52" y="92"/>
                    <a:pt x="52" y="92"/>
                  </a:cubicBezTo>
                  <a:cubicBezTo>
                    <a:pt x="58" y="84"/>
                    <a:pt x="58" y="84"/>
                    <a:pt x="58" y="84"/>
                  </a:cubicBezTo>
                  <a:cubicBezTo>
                    <a:pt x="71" y="69"/>
                    <a:pt x="71" y="69"/>
                    <a:pt x="71" y="69"/>
                  </a:cubicBezTo>
                  <a:cubicBezTo>
                    <a:pt x="55" y="88"/>
                    <a:pt x="55" y="88"/>
                    <a:pt x="55" y="88"/>
                  </a:cubicBezTo>
                  <a:cubicBezTo>
                    <a:pt x="51" y="93"/>
                    <a:pt x="51" y="93"/>
                    <a:pt x="51" y="93"/>
                  </a:cubicBezTo>
                  <a:cubicBezTo>
                    <a:pt x="50" y="94"/>
                    <a:pt x="50" y="94"/>
                    <a:pt x="50" y="94"/>
                  </a:cubicBezTo>
                  <a:cubicBezTo>
                    <a:pt x="49" y="95"/>
                    <a:pt x="49" y="95"/>
                    <a:pt x="49" y="95"/>
                  </a:cubicBezTo>
                  <a:cubicBezTo>
                    <a:pt x="49" y="95"/>
                    <a:pt x="49" y="95"/>
                    <a:pt x="49" y="96"/>
                  </a:cubicBezTo>
                  <a:cubicBezTo>
                    <a:pt x="48" y="97"/>
                    <a:pt x="47" y="98"/>
                    <a:pt x="45" y="99"/>
                  </a:cubicBezTo>
                  <a:cubicBezTo>
                    <a:pt x="41" y="102"/>
                    <a:pt x="35" y="103"/>
                    <a:pt x="30" y="103"/>
                  </a:cubicBezTo>
                  <a:cubicBezTo>
                    <a:pt x="25" y="103"/>
                    <a:pt x="20" y="102"/>
                    <a:pt x="16" y="100"/>
                  </a:cubicBezTo>
                  <a:cubicBezTo>
                    <a:pt x="15" y="99"/>
                    <a:pt x="14" y="99"/>
                    <a:pt x="12" y="98"/>
                  </a:cubicBezTo>
                  <a:cubicBezTo>
                    <a:pt x="12" y="98"/>
                    <a:pt x="11" y="97"/>
                    <a:pt x="11" y="97"/>
                  </a:cubicBezTo>
                  <a:cubicBezTo>
                    <a:pt x="10" y="97"/>
                    <a:pt x="10" y="97"/>
                    <a:pt x="10" y="97"/>
                  </a:cubicBezTo>
                  <a:cubicBezTo>
                    <a:pt x="10" y="96"/>
                    <a:pt x="10" y="96"/>
                    <a:pt x="10" y="96"/>
                  </a:cubicBezTo>
                  <a:cubicBezTo>
                    <a:pt x="10" y="96"/>
                    <a:pt x="9" y="96"/>
                    <a:pt x="9" y="95"/>
                  </a:cubicBezTo>
                  <a:cubicBezTo>
                    <a:pt x="7" y="93"/>
                    <a:pt x="6" y="91"/>
                    <a:pt x="4" y="89"/>
                  </a:cubicBezTo>
                  <a:cubicBezTo>
                    <a:pt x="2" y="84"/>
                    <a:pt x="1" y="79"/>
                    <a:pt x="1" y="74"/>
                  </a:cubicBezTo>
                  <a:cubicBezTo>
                    <a:pt x="1" y="69"/>
                    <a:pt x="3" y="64"/>
                    <a:pt x="5" y="59"/>
                  </a:cubicBezTo>
                  <a:cubicBezTo>
                    <a:pt x="5" y="59"/>
                    <a:pt x="5" y="60"/>
                    <a:pt x="6" y="59"/>
                  </a:cubicBezTo>
                  <a:cubicBezTo>
                    <a:pt x="3" y="64"/>
                    <a:pt x="2" y="69"/>
                    <a:pt x="2" y="74"/>
                  </a:cubicBezTo>
                  <a:cubicBezTo>
                    <a:pt x="2" y="79"/>
                    <a:pt x="3" y="84"/>
                    <a:pt x="5" y="89"/>
                  </a:cubicBezTo>
                  <a:cubicBezTo>
                    <a:pt x="6" y="90"/>
                    <a:pt x="7" y="91"/>
                    <a:pt x="7" y="92"/>
                  </a:cubicBezTo>
                  <a:cubicBezTo>
                    <a:pt x="8" y="92"/>
                    <a:pt x="8" y="93"/>
                    <a:pt x="9" y="93"/>
                  </a:cubicBezTo>
                  <a:cubicBezTo>
                    <a:pt x="9" y="94"/>
                    <a:pt x="9" y="94"/>
                    <a:pt x="9" y="94"/>
                  </a:cubicBezTo>
                  <a:cubicBezTo>
                    <a:pt x="9" y="94"/>
                    <a:pt x="10" y="94"/>
                    <a:pt x="10" y="95"/>
                  </a:cubicBezTo>
                  <a:cubicBezTo>
                    <a:pt x="10" y="95"/>
                    <a:pt x="11" y="95"/>
                    <a:pt x="11" y="96"/>
                  </a:cubicBezTo>
                  <a:cubicBezTo>
                    <a:pt x="12" y="96"/>
                    <a:pt x="12" y="96"/>
                    <a:pt x="12" y="96"/>
                  </a:cubicBezTo>
                  <a:cubicBezTo>
                    <a:pt x="12" y="97"/>
                    <a:pt x="13" y="97"/>
                    <a:pt x="13" y="97"/>
                  </a:cubicBezTo>
                  <a:cubicBezTo>
                    <a:pt x="14" y="98"/>
                    <a:pt x="16" y="99"/>
                    <a:pt x="17" y="99"/>
                  </a:cubicBezTo>
                  <a:cubicBezTo>
                    <a:pt x="21" y="101"/>
                    <a:pt x="26" y="102"/>
                    <a:pt x="31" y="102"/>
                  </a:cubicBezTo>
                  <a:cubicBezTo>
                    <a:pt x="36" y="102"/>
                    <a:pt x="41" y="101"/>
                    <a:pt x="46" y="97"/>
                  </a:cubicBezTo>
                  <a:cubicBezTo>
                    <a:pt x="47" y="96"/>
                    <a:pt x="48" y="96"/>
                    <a:pt x="49" y="94"/>
                  </a:cubicBezTo>
                  <a:cubicBezTo>
                    <a:pt x="51" y="92"/>
                    <a:pt x="51" y="92"/>
                    <a:pt x="51" y="92"/>
                  </a:cubicBezTo>
                  <a:cubicBezTo>
                    <a:pt x="55" y="87"/>
                    <a:pt x="55" y="87"/>
                    <a:pt x="55" y="87"/>
                  </a:cubicBezTo>
                  <a:cubicBezTo>
                    <a:pt x="60" y="81"/>
                    <a:pt x="66" y="74"/>
                    <a:pt x="71" y="68"/>
                  </a:cubicBezTo>
                  <a:cubicBezTo>
                    <a:pt x="72" y="68"/>
                    <a:pt x="72" y="68"/>
                    <a:pt x="72" y="68"/>
                  </a:cubicBezTo>
                  <a:cubicBezTo>
                    <a:pt x="83" y="55"/>
                    <a:pt x="83" y="55"/>
                    <a:pt x="83" y="55"/>
                  </a:cubicBezTo>
                  <a:cubicBezTo>
                    <a:pt x="86" y="51"/>
                    <a:pt x="86" y="51"/>
                    <a:pt x="86" y="51"/>
                  </a:cubicBezTo>
                  <a:cubicBezTo>
                    <a:pt x="88" y="49"/>
                    <a:pt x="88" y="49"/>
                    <a:pt x="88" y="49"/>
                  </a:cubicBezTo>
                  <a:cubicBezTo>
                    <a:pt x="88" y="48"/>
                    <a:pt x="88" y="48"/>
                    <a:pt x="88" y="48"/>
                  </a:cubicBezTo>
                  <a:cubicBezTo>
                    <a:pt x="89" y="48"/>
                    <a:pt x="89" y="48"/>
                    <a:pt x="89" y="47"/>
                  </a:cubicBezTo>
                  <a:cubicBezTo>
                    <a:pt x="92" y="44"/>
                    <a:pt x="93" y="41"/>
                    <a:pt x="95" y="37"/>
                  </a:cubicBezTo>
                  <a:cubicBezTo>
                    <a:pt x="97" y="31"/>
                    <a:pt x="96" y="25"/>
                    <a:pt x="94" y="20"/>
                  </a:cubicBezTo>
                  <a:cubicBezTo>
                    <a:pt x="95" y="26"/>
                    <a:pt x="94" y="32"/>
                    <a:pt x="92" y="37"/>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28"/>
            <p:cNvSpPr/>
            <p:nvPr/>
          </p:nvSpPr>
          <p:spPr bwMode="auto">
            <a:xfrm>
              <a:off x="5175251" y="1671638"/>
              <a:ext cx="4763"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4" name="Freeform 29"/>
            <p:cNvSpPr/>
            <p:nvPr/>
          </p:nvSpPr>
          <p:spPr bwMode="auto">
            <a:xfrm>
              <a:off x="5160963" y="1660526"/>
              <a:ext cx="3175" cy="3175"/>
            </a:xfrm>
            <a:custGeom>
              <a:avLst/>
              <a:gdLst>
                <a:gd name="T0" fmla="*/ 1 w 1"/>
                <a:gd name="T1" fmla="*/ 1 h 1"/>
                <a:gd name="T2" fmla="*/ 0 w 1"/>
                <a:gd name="T3" fmla="*/ 0 h 1"/>
                <a:gd name="T4" fmla="*/ 0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1" y="0"/>
                    <a:pt x="0" y="0"/>
                    <a:pt x="0" y="0"/>
                  </a:cubicBezTo>
                  <a:cubicBezTo>
                    <a:pt x="0" y="0"/>
                    <a:pt x="0" y="0"/>
                    <a:pt x="0" y="0"/>
                  </a:cubicBezTo>
                  <a:cubicBezTo>
                    <a:pt x="1" y="0"/>
                    <a:pt x="1" y="1"/>
                    <a:pt x="1"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5" name="Freeform 30"/>
            <p:cNvSpPr/>
            <p:nvPr/>
          </p:nvSpPr>
          <p:spPr bwMode="auto">
            <a:xfrm>
              <a:off x="5180013" y="1674813"/>
              <a:ext cx="11113" cy="4763"/>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1"/>
                    <a:pt x="2" y="1"/>
                    <a:pt x="3" y="1"/>
                  </a:cubicBezTo>
                  <a:cubicBezTo>
                    <a:pt x="2" y="1"/>
                    <a:pt x="1"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6" name="Freeform 31"/>
            <p:cNvSpPr/>
            <p:nvPr/>
          </p:nvSpPr>
          <p:spPr bwMode="auto">
            <a:xfrm>
              <a:off x="5164138" y="1663701"/>
              <a:ext cx="7938" cy="4763"/>
            </a:xfrm>
            <a:custGeom>
              <a:avLst/>
              <a:gdLst>
                <a:gd name="T0" fmla="*/ 2 w 2"/>
                <a:gd name="T1" fmla="*/ 1 h 1"/>
                <a:gd name="T2" fmla="*/ 0 w 2"/>
                <a:gd name="T3" fmla="*/ 0 h 1"/>
                <a:gd name="T4" fmla="*/ 1 w 2"/>
                <a:gd name="T5" fmla="*/ 1 h 1"/>
                <a:gd name="T6" fmla="*/ 2 w 2"/>
                <a:gd name="T7" fmla="*/ 1 h 1"/>
              </a:gdLst>
              <a:ahLst/>
              <a:cxnLst>
                <a:cxn ang="0">
                  <a:pos x="T0" y="T1"/>
                </a:cxn>
                <a:cxn ang="0">
                  <a:pos x="T2" y="T3"/>
                </a:cxn>
                <a:cxn ang="0">
                  <a:pos x="T4" y="T5"/>
                </a:cxn>
                <a:cxn ang="0">
                  <a:pos x="T6" y="T7"/>
                </a:cxn>
              </a:cxnLst>
              <a:rect l="0" t="0" r="r" b="b"/>
              <a:pathLst>
                <a:path w="2" h="1">
                  <a:moveTo>
                    <a:pt x="2" y="1"/>
                  </a:moveTo>
                  <a:cubicBezTo>
                    <a:pt x="1" y="1"/>
                    <a:pt x="0" y="0"/>
                    <a:pt x="0" y="0"/>
                  </a:cubicBezTo>
                  <a:cubicBezTo>
                    <a:pt x="0" y="0"/>
                    <a:pt x="0" y="0"/>
                    <a:pt x="1" y="1"/>
                  </a:cubicBezTo>
                  <a:cubicBezTo>
                    <a:pt x="1" y="1"/>
                    <a:pt x="1" y="1"/>
                    <a:pt x="2" y="1"/>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67" name="Freeform 32"/>
            <p:cNvSpPr/>
            <p:nvPr/>
          </p:nvSpPr>
          <p:spPr bwMode="auto">
            <a:xfrm>
              <a:off x="5172076" y="1668463"/>
              <a:ext cx="3175" cy="3175"/>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1" y="1"/>
                  </a:cubicBezTo>
                  <a:cubicBezTo>
                    <a:pt x="1" y="1"/>
                    <a:pt x="0" y="1"/>
                    <a:pt x="0" y="0"/>
                  </a:cubicBezTo>
                  <a:close/>
                </a:path>
              </a:pathLst>
            </a:custGeom>
            <a:solidFill>
              <a:schemeClr val="accent1">
                <a:lumMod val="60000"/>
                <a:lumOff val="40000"/>
              </a:schemeClr>
            </a:solidFill>
            <a:ln>
              <a:noFill/>
            </a:ln>
          </p:spPr>
          <p:txBody>
            <a:bodyPr vert="horz" wrap="square" lIns="91440" tIns="45720" rIns="91440" bIns="45720" numCol="1" anchor="t" anchorCtr="0" compatLnSpc="1"/>
            <a:lstStyle/>
            <a:p>
              <a:endParaRPr lang="zh-CN" altLang="en-US"/>
            </a:p>
          </p:txBody>
        </p:sp>
        <p:sp>
          <p:nvSpPr>
            <p:cNvPr id="70" name="Freeform 33"/>
            <p:cNvSpPr/>
            <p:nvPr/>
          </p:nvSpPr>
          <p:spPr bwMode="auto">
            <a:xfrm>
              <a:off x="4987926" y="1292226"/>
              <a:ext cx="360363" cy="398463"/>
            </a:xfrm>
            <a:custGeom>
              <a:avLst/>
              <a:gdLst>
                <a:gd name="T0" fmla="*/ 38 w 96"/>
                <a:gd name="T1" fmla="*/ 88 h 106"/>
                <a:gd name="T2" fmla="*/ 46 w 96"/>
                <a:gd name="T3" fmla="*/ 98 h 106"/>
                <a:gd name="T4" fmla="*/ 42 w 96"/>
                <a:gd name="T5" fmla="*/ 93 h 106"/>
                <a:gd name="T6" fmla="*/ 12 w 96"/>
                <a:gd name="T7" fmla="*/ 55 h 106"/>
                <a:gd name="T8" fmla="*/ 0 w 96"/>
                <a:gd name="T9" fmla="*/ 29 h 106"/>
                <a:gd name="T10" fmla="*/ 6 w 96"/>
                <a:gd name="T11" fmla="*/ 14 h 106"/>
                <a:gd name="T12" fmla="*/ 5 w 96"/>
                <a:gd name="T13" fmla="*/ 43 h 106"/>
                <a:gd name="T14" fmla="*/ 20 w 96"/>
                <a:gd name="T15" fmla="*/ 64 h 106"/>
                <a:gd name="T16" fmla="*/ 45 w 96"/>
                <a:gd name="T17" fmla="*/ 96 h 106"/>
                <a:gd name="T18" fmla="*/ 48 w 96"/>
                <a:gd name="T19" fmla="*/ 99 h 106"/>
                <a:gd name="T20" fmla="*/ 67 w 96"/>
                <a:gd name="T21" fmla="*/ 106 h 106"/>
                <a:gd name="T22" fmla="*/ 86 w 96"/>
                <a:gd name="T23" fmla="*/ 98 h 106"/>
                <a:gd name="T24" fmla="*/ 95 w 96"/>
                <a:gd name="T25" fmla="*/ 86 h 106"/>
                <a:gd name="T26" fmla="*/ 92 w 96"/>
                <a:gd name="T27" fmla="*/ 86 h 106"/>
                <a:gd name="T28" fmla="*/ 81 w 96"/>
                <a:gd name="T29" fmla="*/ 99 h 106"/>
                <a:gd name="T30" fmla="*/ 49 w 96"/>
                <a:gd name="T31" fmla="*/ 97 h 106"/>
                <a:gd name="T32" fmla="*/ 40 w 96"/>
                <a:gd name="T33" fmla="*/ 86 h 106"/>
                <a:gd name="T34" fmla="*/ 44 w 96"/>
                <a:gd name="T35" fmla="*/ 91 h 106"/>
                <a:gd name="T36" fmla="*/ 50 w 96"/>
                <a:gd name="T37" fmla="*/ 98 h 106"/>
                <a:gd name="T38" fmla="*/ 78 w 96"/>
                <a:gd name="T39" fmla="*/ 101 h 106"/>
                <a:gd name="T40" fmla="*/ 92 w 96"/>
                <a:gd name="T41" fmla="*/ 69 h 106"/>
                <a:gd name="T42" fmla="*/ 83 w 96"/>
                <a:gd name="T43" fmla="*/ 59 h 106"/>
                <a:gd name="T44" fmla="*/ 86 w 96"/>
                <a:gd name="T45" fmla="*/ 70 h 106"/>
                <a:gd name="T46" fmla="*/ 85 w 96"/>
                <a:gd name="T47" fmla="*/ 82 h 106"/>
                <a:gd name="T48" fmla="*/ 57 w 96"/>
                <a:gd name="T49" fmla="*/ 93 h 106"/>
                <a:gd name="T50" fmla="*/ 53 w 96"/>
                <a:gd name="T51" fmla="*/ 90 h 106"/>
                <a:gd name="T52" fmla="*/ 28 w 96"/>
                <a:gd name="T53" fmla="*/ 57 h 106"/>
                <a:gd name="T54" fmla="*/ 54 w 96"/>
                <a:gd name="T55" fmla="*/ 91 h 106"/>
                <a:gd name="T56" fmla="*/ 62 w 96"/>
                <a:gd name="T57" fmla="*/ 95 h 106"/>
                <a:gd name="T58" fmla="*/ 84 w 96"/>
                <a:gd name="T59" fmla="*/ 72 h 106"/>
                <a:gd name="T60" fmla="*/ 79 w 96"/>
                <a:gd name="T61" fmla="*/ 87 h 106"/>
                <a:gd name="T62" fmla="*/ 72 w 96"/>
                <a:gd name="T63" fmla="*/ 92 h 106"/>
                <a:gd name="T64" fmla="*/ 56 w 96"/>
                <a:gd name="T65" fmla="*/ 89 h 106"/>
                <a:gd name="T66" fmla="*/ 23 w 96"/>
                <a:gd name="T67" fmla="*/ 47 h 106"/>
                <a:gd name="T68" fmla="*/ 18 w 96"/>
                <a:gd name="T69" fmla="*/ 40 h 106"/>
                <a:gd name="T70" fmla="*/ 17 w 96"/>
                <a:gd name="T71" fmla="*/ 21 h 106"/>
                <a:gd name="T72" fmla="*/ 21 w 96"/>
                <a:gd name="T73" fmla="*/ 18 h 106"/>
                <a:gd name="T74" fmla="*/ 37 w 96"/>
                <a:gd name="T75" fmla="*/ 17 h 106"/>
                <a:gd name="T76" fmla="*/ 39 w 96"/>
                <a:gd name="T77" fmla="*/ 19 h 106"/>
                <a:gd name="T78" fmla="*/ 70 w 96"/>
                <a:gd name="T79" fmla="*/ 57 h 106"/>
                <a:gd name="T80" fmla="*/ 83 w 96"/>
                <a:gd name="T81" fmla="*/ 53 h 106"/>
                <a:gd name="T82" fmla="*/ 55 w 96"/>
                <a:gd name="T83" fmla="*/ 16 h 106"/>
                <a:gd name="T84" fmla="*/ 48 w 96"/>
                <a:gd name="T85" fmla="*/ 7 h 106"/>
                <a:gd name="T86" fmla="*/ 12 w 96"/>
                <a:gd name="T87" fmla="*/ 6 h 106"/>
                <a:gd name="T88" fmla="*/ 7 w 96"/>
                <a:gd name="T89" fmla="*/ 10 h 106"/>
                <a:gd name="T90" fmla="*/ 2 w 96"/>
                <a:gd name="T91" fmla="*/ 4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6" h="106">
                  <a:moveTo>
                    <a:pt x="14" y="58"/>
                  </a:moveTo>
                  <a:cubicBezTo>
                    <a:pt x="26" y="73"/>
                    <a:pt x="26" y="73"/>
                    <a:pt x="26" y="73"/>
                  </a:cubicBezTo>
                  <a:cubicBezTo>
                    <a:pt x="38" y="88"/>
                    <a:pt x="38" y="88"/>
                    <a:pt x="38" y="88"/>
                  </a:cubicBezTo>
                  <a:cubicBezTo>
                    <a:pt x="44" y="95"/>
                    <a:pt x="44" y="95"/>
                    <a:pt x="44" y="95"/>
                  </a:cubicBezTo>
                  <a:cubicBezTo>
                    <a:pt x="45" y="97"/>
                    <a:pt x="45" y="97"/>
                    <a:pt x="45" y="97"/>
                  </a:cubicBezTo>
                  <a:cubicBezTo>
                    <a:pt x="46" y="97"/>
                    <a:pt x="46" y="98"/>
                    <a:pt x="46" y="98"/>
                  </a:cubicBezTo>
                  <a:cubicBezTo>
                    <a:pt x="46" y="98"/>
                    <a:pt x="45" y="97"/>
                    <a:pt x="45" y="97"/>
                  </a:cubicBezTo>
                  <a:cubicBezTo>
                    <a:pt x="44" y="95"/>
                    <a:pt x="44" y="95"/>
                    <a:pt x="44" y="95"/>
                  </a:cubicBezTo>
                  <a:cubicBezTo>
                    <a:pt x="42" y="93"/>
                    <a:pt x="42" y="93"/>
                    <a:pt x="42" y="93"/>
                  </a:cubicBezTo>
                  <a:cubicBezTo>
                    <a:pt x="35" y="83"/>
                    <a:pt x="35" y="83"/>
                    <a:pt x="35" y="83"/>
                  </a:cubicBezTo>
                  <a:cubicBezTo>
                    <a:pt x="19" y="64"/>
                    <a:pt x="19" y="64"/>
                    <a:pt x="19" y="64"/>
                  </a:cubicBezTo>
                  <a:cubicBezTo>
                    <a:pt x="12" y="55"/>
                    <a:pt x="12" y="55"/>
                    <a:pt x="12" y="55"/>
                  </a:cubicBezTo>
                  <a:cubicBezTo>
                    <a:pt x="8" y="50"/>
                    <a:pt x="8" y="50"/>
                    <a:pt x="8" y="50"/>
                  </a:cubicBezTo>
                  <a:cubicBezTo>
                    <a:pt x="6" y="48"/>
                    <a:pt x="5" y="46"/>
                    <a:pt x="4" y="44"/>
                  </a:cubicBezTo>
                  <a:cubicBezTo>
                    <a:pt x="2" y="39"/>
                    <a:pt x="0" y="34"/>
                    <a:pt x="0" y="29"/>
                  </a:cubicBezTo>
                  <a:cubicBezTo>
                    <a:pt x="0" y="27"/>
                    <a:pt x="0" y="24"/>
                    <a:pt x="1" y="21"/>
                  </a:cubicBezTo>
                  <a:cubicBezTo>
                    <a:pt x="2" y="18"/>
                    <a:pt x="3" y="16"/>
                    <a:pt x="5" y="13"/>
                  </a:cubicBezTo>
                  <a:cubicBezTo>
                    <a:pt x="5" y="14"/>
                    <a:pt x="4" y="15"/>
                    <a:pt x="6" y="14"/>
                  </a:cubicBezTo>
                  <a:cubicBezTo>
                    <a:pt x="4" y="16"/>
                    <a:pt x="3" y="18"/>
                    <a:pt x="2" y="21"/>
                  </a:cubicBezTo>
                  <a:cubicBezTo>
                    <a:pt x="1" y="24"/>
                    <a:pt x="1" y="27"/>
                    <a:pt x="1" y="29"/>
                  </a:cubicBezTo>
                  <a:cubicBezTo>
                    <a:pt x="1" y="34"/>
                    <a:pt x="3" y="39"/>
                    <a:pt x="5" y="43"/>
                  </a:cubicBezTo>
                  <a:cubicBezTo>
                    <a:pt x="6" y="46"/>
                    <a:pt x="7" y="48"/>
                    <a:pt x="9" y="50"/>
                  </a:cubicBezTo>
                  <a:cubicBezTo>
                    <a:pt x="13" y="54"/>
                    <a:pt x="13" y="54"/>
                    <a:pt x="13" y="54"/>
                  </a:cubicBezTo>
                  <a:cubicBezTo>
                    <a:pt x="20" y="64"/>
                    <a:pt x="20" y="64"/>
                    <a:pt x="20" y="64"/>
                  </a:cubicBezTo>
                  <a:cubicBezTo>
                    <a:pt x="25" y="71"/>
                    <a:pt x="30" y="77"/>
                    <a:pt x="36" y="84"/>
                  </a:cubicBezTo>
                  <a:cubicBezTo>
                    <a:pt x="38" y="87"/>
                    <a:pt x="41" y="90"/>
                    <a:pt x="43" y="93"/>
                  </a:cubicBezTo>
                  <a:cubicBezTo>
                    <a:pt x="45" y="96"/>
                    <a:pt x="45" y="96"/>
                    <a:pt x="45" y="96"/>
                  </a:cubicBezTo>
                  <a:cubicBezTo>
                    <a:pt x="46" y="96"/>
                    <a:pt x="46" y="96"/>
                    <a:pt x="46" y="96"/>
                  </a:cubicBezTo>
                  <a:cubicBezTo>
                    <a:pt x="46" y="97"/>
                    <a:pt x="47" y="97"/>
                    <a:pt x="47" y="97"/>
                  </a:cubicBezTo>
                  <a:cubicBezTo>
                    <a:pt x="47" y="98"/>
                    <a:pt x="48" y="98"/>
                    <a:pt x="48" y="99"/>
                  </a:cubicBezTo>
                  <a:cubicBezTo>
                    <a:pt x="51" y="101"/>
                    <a:pt x="53" y="102"/>
                    <a:pt x="56" y="103"/>
                  </a:cubicBezTo>
                  <a:cubicBezTo>
                    <a:pt x="55" y="104"/>
                    <a:pt x="55" y="104"/>
                    <a:pt x="55" y="104"/>
                  </a:cubicBezTo>
                  <a:cubicBezTo>
                    <a:pt x="59" y="106"/>
                    <a:pt x="63" y="106"/>
                    <a:pt x="67" y="106"/>
                  </a:cubicBezTo>
                  <a:cubicBezTo>
                    <a:pt x="71" y="106"/>
                    <a:pt x="75" y="105"/>
                    <a:pt x="78" y="103"/>
                  </a:cubicBezTo>
                  <a:cubicBezTo>
                    <a:pt x="80" y="102"/>
                    <a:pt x="82" y="101"/>
                    <a:pt x="84" y="100"/>
                  </a:cubicBezTo>
                  <a:cubicBezTo>
                    <a:pt x="84" y="100"/>
                    <a:pt x="85" y="99"/>
                    <a:pt x="86" y="98"/>
                  </a:cubicBezTo>
                  <a:cubicBezTo>
                    <a:pt x="86" y="98"/>
                    <a:pt x="87" y="98"/>
                    <a:pt x="87" y="97"/>
                  </a:cubicBezTo>
                  <a:cubicBezTo>
                    <a:pt x="88" y="97"/>
                    <a:pt x="88" y="97"/>
                    <a:pt x="88" y="96"/>
                  </a:cubicBezTo>
                  <a:cubicBezTo>
                    <a:pt x="91" y="93"/>
                    <a:pt x="93" y="90"/>
                    <a:pt x="95" y="86"/>
                  </a:cubicBezTo>
                  <a:cubicBezTo>
                    <a:pt x="96" y="82"/>
                    <a:pt x="96" y="79"/>
                    <a:pt x="95" y="76"/>
                  </a:cubicBezTo>
                  <a:cubicBezTo>
                    <a:pt x="95" y="73"/>
                    <a:pt x="94" y="71"/>
                    <a:pt x="93" y="69"/>
                  </a:cubicBezTo>
                  <a:cubicBezTo>
                    <a:pt x="95" y="74"/>
                    <a:pt x="95" y="80"/>
                    <a:pt x="92" y="86"/>
                  </a:cubicBezTo>
                  <a:cubicBezTo>
                    <a:pt x="91" y="89"/>
                    <a:pt x="90" y="91"/>
                    <a:pt x="88" y="93"/>
                  </a:cubicBezTo>
                  <a:cubicBezTo>
                    <a:pt x="87" y="94"/>
                    <a:pt x="86" y="95"/>
                    <a:pt x="85" y="96"/>
                  </a:cubicBezTo>
                  <a:cubicBezTo>
                    <a:pt x="84" y="97"/>
                    <a:pt x="83" y="98"/>
                    <a:pt x="81" y="99"/>
                  </a:cubicBezTo>
                  <a:cubicBezTo>
                    <a:pt x="76" y="102"/>
                    <a:pt x="71" y="103"/>
                    <a:pt x="65" y="103"/>
                  </a:cubicBezTo>
                  <a:cubicBezTo>
                    <a:pt x="62" y="103"/>
                    <a:pt x="60" y="103"/>
                    <a:pt x="57" y="102"/>
                  </a:cubicBezTo>
                  <a:cubicBezTo>
                    <a:pt x="54" y="101"/>
                    <a:pt x="51" y="100"/>
                    <a:pt x="49" y="97"/>
                  </a:cubicBezTo>
                  <a:cubicBezTo>
                    <a:pt x="48" y="96"/>
                    <a:pt x="47" y="95"/>
                    <a:pt x="46" y="94"/>
                  </a:cubicBezTo>
                  <a:cubicBezTo>
                    <a:pt x="44" y="91"/>
                    <a:pt x="44" y="91"/>
                    <a:pt x="44" y="91"/>
                  </a:cubicBezTo>
                  <a:cubicBezTo>
                    <a:pt x="40" y="86"/>
                    <a:pt x="40" y="86"/>
                    <a:pt x="40" y="86"/>
                  </a:cubicBezTo>
                  <a:cubicBezTo>
                    <a:pt x="31" y="74"/>
                    <a:pt x="31" y="74"/>
                    <a:pt x="31" y="74"/>
                  </a:cubicBezTo>
                  <a:cubicBezTo>
                    <a:pt x="13" y="52"/>
                    <a:pt x="13" y="52"/>
                    <a:pt x="13" y="52"/>
                  </a:cubicBezTo>
                  <a:cubicBezTo>
                    <a:pt x="23" y="64"/>
                    <a:pt x="35" y="78"/>
                    <a:pt x="44" y="91"/>
                  </a:cubicBezTo>
                  <a:cubicBezTo>
                    <a:pt x="47" y="94"/>
                    <a:pt x="47" y="94"/>
                    <a:pt x="47" y="94"/>
                  </a:cubicBezTo>
                  <a:cubicBezTo>
                    <a:pt x="47" y="95"/>
                    <a:pt x="48" y="96"/>
                    <a:pt x="48" y="96"/>
                  </a:cubicBezTo>
                  <a:cubicBezTo>
                    <a:pt x="49" y="97"/>
                    <a:pt x="49" y="98"/>
                    <a:pt x="50" y="98"/>
                  </a:cubicBezTo>
                  <a:cubicBezTo>
                    <a:pt x="53" y="100"/>
                    <a:pt x="56" y="102"/>
                    <a:pt x="59" y="103"/>
                  </a:cubicBezTo>
                  <a:cubicBezTo>
                    <a:pt x="63" y="103"/>
                    <a:pt x="66" y="103"/>
                    <a:pt x="69" y="103"/>
                  </a:cubicBezTo>
                  <a:cubicBezTo>
                    <a:pt x="72" y="103"/>
                    <a:pt x="75" y="102"/>
                    <a:pt x="78" y="101"/>
                  </a:cubicBezTo>
                  <a:cubicBezTo>
                    <a:pt x="81" y="99"/>
                    <a:pt x="83" y="97"/>
                    <a:pt x="86" y="95"/>
                  </a:cubicBezTo>
                  <a:cubicBezTo>
                    <a:pt x="88" y="93"/>
                    <a:pt x="90" y="90"/>
                    <a:pt x="91" y="87"/>
                  </a:cubicBezTo>
                  <a:cubicBezTo>
                    <a:pt x="94" y="81"/>
                    <a:pt x="94" y="75"/>
                    <a:pt x="92" y="69"/>
                  </a:cubicBezTo>
                  <a:cubicBezTo>
                    <a:pt x="92" y="68"/>
                    <a:pt x="91" y="66"/>
                    <a:pt x="91" y="65"/>
                  </a:cubicBezTo>
                  <a:cubicBezTo>
                    <a:pt x="90" y="64"/>
                    <a:pt x="89" y="62"/>
                    <a:pt x="88" y="61"/>
                  </a:cubicBezTo>
                  <a:cubicBezTo>
                    <a:pt x="86" y="60"/>
                    <a:pt x="84" y="59"/>
                    <a:pt x="83" y="59"/>
                  </a:cubicBezTo>
                  <a:cubicBezTo>
                    <a:pt x="83" y="60"/>
                    <a:pt x="83" y="60"/>
                    <a:pt x="83" y="61"/>
                  </a:cubicBezTo>
                  <a:cubicBezTo>
                    <a:pt x="83" y="62"/>
                    <a:pt x="84" y="64"/>
                    <a:pt x="84" y="66"/>
                  </a:cubicBezTo>
                  <a:cubicBezTo>
                    <a:pt x="85" y="67"/>
                    <a:pt x="86" y="69"/>
                    <a:pt x="86" y="70"/>
                  </a:cubicBezTo>
                  <a:cubicBezTo>
                    <a:pt x="87" y="71"/>
                    <a:pt x="87" y="72"/>
                    <a:pt x="87" y="72"/>
                  </a:cubicBezTo>
                  <a:cubicBezTo>
                    <a:pt x="86" y="73"/>
                    <a:pt x="86" y="73"/>
                    <a:pt x="85" y="73"/>
                  </a:cubicBezTo>
                  <a:cubicBezTo>
                    <a:pt x="86" y="76"/>
                    <a:pt x="86" y="79"/>
                    <a:pt x="85" y="82"/>
                  </a:cubicBezTo>
                  <a:cubicBezTo>
                    <a:pt x="84" y="85"/>
                    <a:pt x="82" y="88"/>
                    <a:pt x="80" y="90"/>
                  </a:cubicBezTo>
                  <a:cubicBezTo>
                    <a:pt x="75" y="94"/>
                    <a:pt x="68" y="96"/>
                    <a:pt x="62" y="95"/>
                  </a:cubicBezTo>
                  <a:cubicBezTo>
                    <a:pt x="60" y="95"/>
                    <a:pt x="58" y="94"/>
                    <a:pt x="57" y="93"/>
                  </a:cubicBezTo>
                  <a:cubicBezTo>
                    <a:pt x="56" y="93"/>
                    <a:pt x="55" y="92"/>
                    <a:pt x="55" y="92"/>
                  </a:cubicBezTo>
                  <a:cubicBezTo>
                    <a:pt x="54" y="91"/>
                    <a:pt x="54" y="91"/>
                    <a:pt x="54" y="91"/>
                  </a:cubicBezTo>
                  <a:cubicBezTo>
                    <a:pt x="54" y="90"/>
                    <a:pt x="53" y="90"/>
                    <a:pt x="53" y="90"/>
                  </a:cubicBezTo>
                  <a:cubicBezTo>
                    <a:pt x="53" y="89"/>
                    <a:pt x="53" y="89"/>
                    <a:pt x="53" y="89"/>
                  </a:cubicBezTo>
                  <a:cubicBezTo>
                    <a:pt x="44" y="79"/>
                    <a:pt x="44" y="79"/>
                    <a:pt x="44" y="79"/>
                  </a:cubicBezTo>
                  <a:cubicBezTo>
                    <a:pt x="39" y="71"/>
                    <a:pt x="33" y="64"/>
                    <a:pt x="28" y="57"/>
                  </a:cubicBezTo>
                  <a:cubicBezTo>
                    <a:pt x="34" y="64"/>
                    <a:pt x="39" y="72"/>
                    <a:pt x="45" y="79"/>
                  </a:cubicBezTo>
                  <a:cubicBezTo>
                    <a:pt x="53" y="89"/>
                    <a:pt x="53" y="89"/>
                    <a:pt x="53" y="89"/>
                  </a:cubicBezTo>
                  <a:cubicBezTo>
                    <a:pt x="53" y="90"/>
                    <a:pt x="54" y="90"/>
                    <a:pt x="54" y="91"/>
                  </a:cubicBezTo>
                  <a:cubicBezTo>
                    <a:pt x="54" y="91"/>
                    <a:pt x="54" y="91"/>
                    <a:pt x="55" y="92"/>
                  </a:cubicBezTo>
                  <a:cubicBezTo>
                    <a:pt x="55" y="92"/>
                    <a:pt x="56" y="93"/>
                    <a:pt x="57" y="93"/>
                  </a:cubicBezTo>
                  <a:cubicBezTo>
                    <a:pt x="58" y="94"/>
                    <a:pt x="60" y="95"/>
                    <a:pt x="62" y="95"/>
                  </a:cubicBezTo>
                  <a:cubicBezTo>
                    <a:pt x="68" y="96"/>
                    <a:pt x="75" y="94"/>
                    <a:pt x="79" y="90"/>
                  </a:cubicBezTo>
                  <a:cubicBezTo>
                    <a:pt x="82" y="87"/>
                    <a:pt x="83" y="85"/>
                    <a:pt x="84" y="82"/>
                  </a:cubicBezTo>
                  <a:cubicBezTo>
                    <a:pt x="85" y="79"/>
                    <a:pt x="85" y="76"/>
                    <a:pt x="84" y="72"/>
                  </a:cubicBezTo>
                  <a:cubicBezTo>
                    <a:pt x="83" y="72"/>
                    <a:pt x="83" y="72"/>
                    <a:pt x="83" y="75"/>
                  </a:cubicBezTo>
                  <a:cubicBezTo>
                    <a:pt x="83" y="77"/>
                    <a:pt x="83" y="81"/>
                    <a:pt x="81" y="84"/>
                  </a:cubicBezTo>
                  <a:cubicBezTo>
                    <a:pt x="80" y="85"/>
                    <a:pt x="80" y="86"/>
                    <a:pt x="79" y="87"/>
                  </a:cubicBezTo>
                  <a:cubicBezTo>
                    <a:pt x="79" y="88"/>
                    <a:pt x="78" y="88"/>
                    <a:pt x="78" y="88"/>
                  </a:cubicBezTo>
                  <a:cubicBezTo>
                    <a:pt x="78" y="89"/>
                    <a:pt x="77" y="89"/>
                    <a:pt x="77" y="89"/>
                  </a:cubicBezTo>
                  <a:cubicBezTo>
                    <a:pt x="75" y="91"/>
                    <a:pt x="73" y="92"/>
                    <a:pt x="72" y="92"/>
                  </a:cubicBezTo>
                  <a:cubicBezTo>
                    <a:pt x="69" y="93"/>
                    <a:pt x="67" y="93"/>
                    <a:pt x="64" y="93"/>
                  </a:cubicBezTo>
                  <a:cubicBezTo>
                    <a:pt x="62" y="93"/>
                    <a:pt x="60" y="92"/>
                    <a:pt x="58" y="91"/>
                  </a:cubicBezTo>
                  <a:cubicBezTo>
                    <a:pt x="57" y="90"/>
                    <a:pt x="56" y="90"/>
                    <a:pt x="56" y="89"/>
                  </a:cubicBezTo>
                  <a:cubicBezTo>
                    <a:pt x="53" y="85"/>
                    <a:pt x="53" y="85"/>
                    <a:pt x="53" y="85"/>
                  </a:cubicBezTo>
                  <a:cubicBezTo>
                    <a:pt x="47" y="78"/>
                    <a:pt x="47" y="78"/>
                    <a:pt x="47" y="78"/>
                  </a:cubicBezTo>
                  <a:cubicBezTo>
                    <a:pt x="39" y="67"/>
                    <a:pt x="31" y="57"/>
                    <a:pt x="23" y="47"/>
                  </a:cubicBezTo>
                  <a:cubicBezTo>
                    <a:pt x="19" y="42"/>
                    <a:pt x="19" y="42"/>
                    <a:pt x="19" y="42"/>
                  </a:cubicBezTo>
                  <a:cubicBezTo>
                    <a:pt x="19" y="41"/>
                    <a:pt x="18" y="41"/>
                    <a:pt x="18" y="41"/>
                  </a:cubicBezTo>
                  <a:cubicBezTo>
                    <a:pt x="18" y="40"/>
                    <a:pt x="18" y="40"/>
                    <a:pt x="18" y="40"/>
                  </a:cubicBezTo>
                  <a:cubicBezTo>
                    <a:pt x="17" y="39"/>
                    <a:pt x="17" y="38"/>
                    <a:pt x="16" y="37"/>
                  </a:cubicBezTo>
                  <a:cubicBezTo>
                    <a:pt x="15" y="34"/>
                    <a:pt x="14" y="31"/>
                    <a:pt x="14" y="28"/>
                  </a:cubicBezTo>
                  <a:cubicBezTo>
                    <a:pt x="14" y="25"/>
                    <a:pt x="15" y="23"/>
                    <a:pt x="17" y="21"/>
                  </a:cubicBezTo>
                  <a:cubicBezTo>
                    <a:pt x="17" y="21"/>
                    <a:pt x="17" y="20"/>
                    <a:pt x="18" y="20"/>
                  </a:cubicBezTo>
                  <a:cubicBezTo>
                    <a:pt x="18" y="20"/>
                    <a:pt x="18" y="20"/>
                    <a:pt x="19" y="19"/>
                  </a:cubicBezTo>
                  <a:cubicBezTo>
                    <a:pt x="19" y="19"/>
                    <a:pt x="20" y="18"/>
                    <a:pt x="21" y="18"/>
                  </a:cubicBezTo>
                  <a:cubicBezTo>
                    <a:pt x="22" y="17"/>
                    <a:pt x="24" y="16"/>
                    <a:pt x="26" y="16"/>
                  </a:cubicBezTo>
                  <a:cubicBezTo>
                    <a:pt x="28" y="15"/>
                    <a:pt x="30" y="15"/>
                    <a:pt x="32" y="15"/>
                  </a:cubicBezTo>
                  <a:cubicBezTo>
                    <a:pt x="34" y="15"/>
                    <a:pt x="36" y="16"/>
                    <a:pt x="37" y="17"/>
                  </a:cubicBezTo>
                  <a:cubicBezTo>
                    <a:pt x="38" y="17"/>
                    <a:pt x="38" y="17"/>
                    <a:pt x="38" y="18"/>
                  </a:cubicBezTo>
                  <a:cubicBezTo>
                    <a:pt x="39" y="18"/>
                    <a:pt x="39" y="18"/>
                    <a:pt x="39" y="18"/>
                  </a:cubicBezTo>
                  <a:cubicBezTo>
                    <a:pt x="39" y="19"/>
                    <a:pt x="39" y="19"/>
                    <a:pt x="39" y="19"/>
                  </a:cubicBezTo>
                  <a:cubicBezTo>
                    <a:pt x="42" y="22"/>
                    <a:pt x="42" y="22"/>
                    <a:pt x="42" y="22"/>
                  </a:cubicBezTo>
                  <a:cubicBezTo>
                    <a:pt x="48" y="30"/>
                    <a:pt x="48" y="30"/>
                    <a:pt x="48" y="30"/>
                  </a:cubicBezTo>
                  <a:cubicBezTo>
                    <a:pt x="56" y="40"/>
                    <a:pt x="63" y="49"/>
                    <a:pt x="70" y="57"/>
                  </a:cubicBezTo>
                  <a:cubicBezTo>
                    <a:pt x="82" y="70"/>
                    <a:pt x="82" y="62"/>
                    <a:pt x="72" y="47"/>
                  </a:cubicBezTo>
                  <a:cubicBezTo>
                    <a:pt x="72" y="46"/>
                    <a:pt x="72" y="46"/>
                    <a:pt x="72" y="46"/>
                  </a:cubicBezTo>
                  <a:cubicBezTo>
                    <a:pt x="83" y="61"/>
                    <a:pt x="80" y="52"/>
                    <a:pt x="83" y="53"/>
                  </a:cubicBezTo>
                  <a:cubicBezTo>
                    <a:pt x="77" y="45"/>
                    <a:pt x="72" y="38"/>
                    <a:pt x="67" y="30"/>
                  </a:cubicBezTo>
                  <a:cubicBezTo>
                    <a:pt x="61" y="23"/>
                    <a:pt x="61" y="23"/>
                    <a:pt x="61" y="23"/>
                  </a:cubicBezTo>
                  <a:cubicBezTo>
                    <a:pt x="55" y="16"/>
                    <a:pt x="55" y="16"/>
                    <a:pt x="55" y="16"/>
                  </a:cubicBezTo>
                  <a:cubicBezTo>
                    <a:pt x="52" y="12"/>
                    <a:pt x="52" y="12"/>
                    <a:pt x="52" y="12"/>
                  </a:cubicBezTo>
                  <a:cubicBezTo>
                    <a:pt x="50" y="10"/>
                    <a:pt x="50" y="10"/>
                    <a:pt x="50" y="10"/>
                  </a:cubicBezTo>
                  <a:cubicBezTo>
                    <a:pt x="50" y="9"/>
                    <a:pt x="49" y="8"/>
                    <a:pt x="48" y="7"/>
                  </a:cubicBezTo>
                  <a:cubicBezTo>
                    <a:pt x="45" y="4"/>
                    <a:pt x="40" y="2"/>
                    <a:pt x="36" y="1"/>
                  </a:cubicBezTo>
                  <a:cubicBezTo>
                    <a:pt x="31" y="0"/>
                    <a:pt x="27" y="1"/>
                    <a:pt x="23" y="2"/>
                  </a:cubicBezTo>
                  <a:cubicBezTo>
                    <a:pt x="19" y="3"/>
                    <a:pt x="16" y="4"/>
                    <a:pt x="12" y="6"/>
                  </a:cubicBezTo>
                  <a:cubicBezTo>
                    <a:pt x="11" y="7"/>
                    <a:pt x="11" y="7"/>
                    <a:pt x="10" y="8"/>
                  </a:cubicBezTo>
                  <a:cubicBezTo>
                    <a:pt x="9" y="8"/>
                    <a:pt x="9" y="9"/>
                    <a:pt x="9" y="9"/>
                  </a:cubicBezTo>
                  <a:cubicBezTo>
                    <a:pt x="8" y="9"/>
                    <a:pt x="8" y="10"/>
                    <a:pt x="7" y="10"/>
                  </a:cubicBezTo>
                  <a:cubicBezTo>
                    <a:pt x="6" y="12"/>
                    <a:pt x="4" y="13"/>
                    <a:pt x="3" y="15"/>
                  </a:cubicBezTo>
                  <a:cubicBezTo>
                    <a:pt x="1" y="19"/>
                    <a:pt x="0" y="24"/>
                    <a:pt x="0" y="28"/>
                  </a:cubicBezTo>
                  <a:cubicBezTo>
                    <a:pt x="0" y="32"/>
                    <a:pt x="0" y="36"/>
                    <a:pt x="2" y="40"/>
                  </a:cubicBezTo>
                  <a:cubicBezTo>
                    <a:pt x="3" y="43"/>
                    <a:pt x="5" y="47"/>
                    <a:pt x="7" y="50"/>
                  </a:cubicBezTo>
                  <a:lnTo>
                    <a:pt x="14" y="58"/>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4"/>
            <p:cNvSpPr/>
            <p:nvPr/>
          </p:nvSpPr>
          <p:spPr bwMode="auto">
            <a:xfrm>
              <a:off x="5984876" y="954088"/>
              <a:ext cx="222250" cy="431800"/>
            </a:xfrm>
            <a:custGeom>
              <a:avLst/>
              <a:gdLst>
                <a:gd name="T0" fmla="*/ 0 w 59"/>
                <a:gd name="T1" fmla="*/ 87 h 115"/>
                <a:gd name="T2" fmla="*/ 17 w 59"/>
                <a:gd name="T3" fmla="*/ 113 h 115"/>
                <a:gd name="T4" fmla="*/ 47 w 59"/>
                <a:gd name="T5" fmla="*/ 110 h 115"/>
                <a:gd name="T6" fmla="*/ 48 w 59"/>
                <a:gd name="T7" fmla="*/ 108 h 115"/>
                <a:gd name="T8" fmla="*/ 51 w 59"/>
                <a:gd name="T9" fmla="*/ 106 h 115"/>
                <a:gd name="T10" fmla="*/ 58 w 59"/>
                <a:gd name="T11" fmla="*/ 87 h 115"/>
                <a:gd name="T12" fmla="*/ 58 w 59"/>
                <a:gd name="T13" fmla="*/ 73 h 115"/>
                <a:gd name="T14" fmla="*/ 58 w 59"/>
                <a:gd name="T15" fmla="*/ 85 h 115"/>
                <a:gd name="T16" fmla="*/ 57 w 59"/>
                <a:gd name="T17" fmla="*/ 92 h 115"/>
                <a:gd name="T18" fmla="*/ 48 w 59"/>
                <a:gd name="T19" fmla="*/ 108 h 115"/>
                <a:gd name="T20" fmla="*/ 47 w 59"/>
                <a:gd name="T21" fmla="*/ 108 h 115"/>
                <a:gd name="T22" fmla="*/ 29 w 59"/>
                <a:gd name="T23" fmla="*/ 115 h 115"/>
                <a:gd name="T24" fmla="*/ 1 w 59"/>
                <a:gd name="T25" fmla="*/ 92 h 115"/>
                <a:gd name="T26" fmla="*/ 37 w 59"/>
                <a:gd name="T27" fmla="*/ 113 h 115"/>
                <a:gd name="T28" fmla="*/ 48 w 59"/>
                <a:gd name="T29" fmla="*/ 106 h 115"/>
                <a:gd name="T30" fmla="*/ 57 w 59"/>
                <a:gd name="T31" fmla="*/ 87 h 115"/>
                <a:gd name="T32" fmla="*/ 57 w 59"/>
                <a:gd name="T33" fmla="*/ 53 h 115"/>
                <a:gd name="T34" fmla="*/ 59 w 59"/>
                <a:gd name="T35" fmla="*/ 30 h 115"/>
                <a:gd name="T36" fmla="*/ 43 w 59"/>
                <a:gd name="T37" fmla="*/ 2 h 115"/>
                <a:gd name="T38" fmla="*/ 57 w 59"/>
                <a:gd name="T39" fmla="*/ 25 h 115"/>
                <a:gd name="T40" fmla="*/ 57 w 59"/>
                <a:gd name="T41" fmla="*/ 31 h 115"/>
                <a:gd name="T42" fmla="*/ 56 w 59"/>
                <a:gd name="T43" fmla="*/ 81 h 115"/>
                <a:gd name="T44" fmla="*/ 56 w 59"/>
                <a:gd name="T45" fmla="*/ 88 h 115"/>
                <a:gd name="T46" fmla="*/ 47 w 59"/>
                <a:gd name="T47" fmla="*/ 105 h 115"/>
                <a:gd name="T48" fmla="*/ 46 w 59"/>
                <a:gd name="T49" fmla="*/ 107 h 115"/>
                <a:gd name="T50" fmla="*/ 41 w 59"/>
                <a:gd name="T51" fmla="*/ 110 h 115"/>
                <a:gd name="T52" fmla="*/ 46 w 59"/>
                <a:gd name="T53" fmla="*/ 106 h 115"/>
                <a:gd name="T54" fmla="*/ 55 w 59"/>
                <a:gd name="T55" fmla="*/ 93 h 115"/>
                <a:gd name="T56" fmla="*/ 55 w 59"/>
                <a:gd name="T57" fmla="*/ 79 h 115"/>
                <a:gd name="T58" fmla="*/ 56 w 59"/>
                <a:gd name="T59" fmla="*/ 26 h 115"/>
                <a:gd name="T60" fmla="*/ 39 w 59"/>
                <a:gd name="T61" fmla="*/ 1 h 115"/>
                <a:gd name="T62" fmla="*/ 31 w 59"/>
                <a:gd name="T63" fmla="*/ 4 h 115"/>
                <a:gd name="T64" fmla="*/ 41 w 59"/>
                <a:gd name="T65" fmla="*/ 9 h 115"/>
                <a:gd name="T66" fmla="*/ 48 w 59"/>
                <a:gd name="T67" fmla="*/ 49 h 115"/>
                <a:gd name="T68" fmla="*/ 47 w 59"/>
                <a:gd name="T69" fmla="*/ 86 h 115"/>
                <a:gd name="T70" fmla="*/ 47 w 59"/>
                <a:gd name="T71" fmla="*/ 89 h 115"/>
                <a:gd name="T72" fmla="*/ 47 w 59"/>
                <a:gd name="T73" fmla="*/ 76 h 115"/>
                <a:gd name="T74" fmla="*/ 39 w 59"/>
                <a:gd name="T75" fmla="*/ 11 h 115"/>
                <a:gd name="T76" fmla="*/ 46 w 59"/>
                <a:gd name="T77" fmla="*/ 25 h 115"/>
                <a:gd name="T78" fmla="*/ 46 w 59"/>
                <a:gd name="T79" fmla="*/ 37 h 115"/>
                <a:gd name="T80" fmla="*/ 45 w 59"/>
                <a:gd name="T81" fmla="*/ 86 h 115"/>
                <a:gd name="T82" fmla="*/ 44 w 59"/>
                <a:gd name="T83" fmla="*/ 92 h 115"/>
                <a:gd name="T84" fmla="*/ 39 w 59"/>
                <a:gd name="T85" fmla="*/ 98 h 115"/>
                <a:gd name="T86" fmla="*/ 34 w 59"/>
                <a:gd name="T87" fmla="*/ 101 h 115"/>
                <a:gd name="T88" fmla="*/ 18 w 59"/>
                <a:gd name="T89" fmla="*/ 96 h 115"/>
                <a:gd name="T90" fmla="*/ 14 w 59"/>
                <a:gd name="T91" fmla="*/ 85 h 115"/>
                <a:gd name="T92" fmla="*/ 14 w 59"/>
                <a:gd name="T93" fmla="*/ 36 h 115"/>
                <a:gd name="T94" fmla="*/ 14 w 59"/>
                <a:gd name="T95" fmla="*/ 26 h 115"/>
                <a:gd name="T96" fmla="*/ 22 w 59"/>
                <a:gd name="T97" fmla="*/ 13 h 115"/>
                <a:gd name="T98" fmla="*/ 30 w 59"/>
                <a:gd name="T99" fmla="*/ 9 h 115"/>
                <a:gd name="T100" fmla="*/ 13 w 59"/>
                <a:gd name="T101" fmla="*/ 10 h 115"/>
                <a:gd name="T102" fmla="*/ 23 w 59"/>
                <a:gd name="T103" fmla="*/ 2 h 115"/>
                <a:gd name="T104" fmla="*/ 0 w 59"/>
                <a:gd name="T105" fmla="*/ 24 h 115"/>
                <a:gd name="T106" fmla="*/ 0 w 59"/>
                <a:gd name="T107" fmla="*/ 34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9" h="115">
                  <a:moveTo>
                    <a:pt x="0" y="83"/>
                  </a:moveTo>
                  <a:cubicBezTo>
                    <a:pt x="0" y="85"/>
                    <a:pt x="0" y="85"/>
                    <a:pt x="0" y="85"/>
                  </a:cubicBezTo>
                  <a:cubicBezTo>
                    <a:pt x="0" y="87"/>
                    <a:pt x="0" y="87"/>
                    <a:pt x="0" y="87"/>
                  </a:cubicBezTo>
                  <a:cubicBezTo>
                    <a:pt x="0" y="87"/>
                    <a:pt x="0" y="88"/>
                    <a:pt x="0" y="88"/>
                  </a:cubicBezTo>
                  <a:cubicBezTo>
                    <a:pt x="0" y="90"/>
                    <a:pt x="0" y="92"/>
                    <a:pt x="1" y="94"/>
                  </a:cubicBezTo>
                  <a:cubicBezTo>
                    <a:pt x="3" y="103"/>
                    <a:pt x="9" y="109"/>
                    <a:pt x="17" y="113"/>
                  </a:cubicBezTo>
                  <a:cubicBezTo>
                    <a:pt x="21" y="115"/>
                    <a:pt x="25" y="115"/>
                    <a:pt x="29" y="115"/>
                  </a:cubicBezTo>
                  <a:cubicBezTo>
                    <a:pt x="33" y="115"/>
                    <a:pt x="37" y="115"/>
                    <a:pt x="41" y="113"/>
                  </a:cubicBezTo>
                  <a:cubicBezTo>
                    <a:pt x="43" y="112"/>
                    <a:pt x="45" y="111"/>
                    <a:pt x="47" y="110"/>
                  </a:cubicBezTo>
                  <a:cubicBezTo>
                    <a:pt x="47" y="109"/>
                    <a:pt x="48" y="109"/>
                    <a:pt x="48" y="109"/>
                  </a:cubicBezTo>
                  <a:cubicBezTo>
                    <a:pt x="48" y="108"/>
                    <a:pt x="48" y="108"/>
                    <a:pt x="48" y="108"/>
                  </a:cubicBezTo>
                  <a:cubicBezTo>
                    <a:pt x="48" y="108"/>
                    <a:pt x="48" y="108"/>
                    <a:pt x="48" y="108"/>
                  </a:cubicBezTo>
                  <a:cubicBezTo>
                    <a:pt x="48" y="108"/>
                    <a:pt x="48" y="108"/>
                    <a:pt x="48" y="108"/>
                  </a:cubicBezTo>
                  <a:cubicBezTo>
                    <a:pt x="49" y="108"/>
                    <a:pt x="49" y="108"/>
                    <a:pt x="49" y="108"/>
                  </a:cubicBezTo>
                  <a:cubicBezTo>
                    <a:pt x="50" y="107"/>
                    <a:pt x="50" y="106"/>
                    <a:pt x="51" y="106"/>
                  </a:cubicBezTo>
                  <a:cubicBezTo>
                    <a:pt x="54" y="103"/>
                    <a:pt x="56" y="99"/>
                    <a:pt x="57" y="94"/>
                  </a:cubicBezTo>
                  <a:cubicBezTo>
                    <a:pt x="58" y="92"/>
                    <a:pt x="58" y="90"/>
                    <a:pt x="58" y="88"/>
                  </a:cubicBezTo>
                  <a:cubicBezTo>
                    <a:pt x="58" y="88"/>
                    <a:pt x="58" y="87"/>
                    <a:pt x="58" y="87"/>
                  </a:cubicBezTo>
                  <a:cubicBezTo>
                    <a:pt x="58" y="86"/>
                    <a:pt x="58" y="86"/>
                    <a:pt x="58" y="86"/>
                  </a:cubicBezTo>
                  <a:cubicBezTo>
                    <a:pt x="58" y="83"/>
                    <a:pt x="58" y="83"/>
                    <a:pt x="58" y="83"/>
                  </a:cubicBezTo>
                  <a:cubicBezTo>
                    <a:pt x="58" y="73"/>
                    <a:pt x="58" y="73"/>
                    <a:pt x="58" y="73"/>
                  </a:cubicBezTo>
                  <a:cubicBezTo>
                    <a:pt x="59" y="54"/>
                    <a:pt x="59" y="54"/>
                    <a:pt x="59" y="54"/>
                  </a:cubicBezTo>
                  <a:cubicBezTo>
                    <a:pt x="58" y="79"/>
                    <a:pt x="58" y="79"/>
                    <a:pt x="58" y="79"/>
                  </a:cubicBezTo>
                  <a:cubicBezTo>
                    <a:pt x="58" y="85"/>
                    <a:pt x="58" y="85"/>
                    <a:pt x="58" y="85"/>
                  </a:cubicBezTo>
                  <a:cubicBezTo>
                    <a:pt x="58" y="86"/>
                    <a:pt x="58" y="86"/>
                    <a:pt x="58" y="86"/>
                  </a:cubicBezTo>
                  <a:cubicBezTo>
                    <a:pt x="58" y="87"/>
                    <a:pt x="58" y="88"/>
                    <a:pt x="58" y="88"/>
                  </a:cubicBezTo>
                  <a:cubicBezTo>
                    <a:pt x="58" y="90"/>
                    <a:pt x="58" y="91"/>
                    <a:pt x="57" y="92"/>
                  </a:cubicBezTo>
                  <a:cubicBezTo>
                    <a:pt x="57" y="97"/>
                    <a:pt x="54" y="102"/>
                    <a:pt x="50" y="106"/>
                  </a:cubicBezTo>
                  <a:cubicBezTo>
                    <a:pt x="50" y="107"/>
                    <a:pt x="49" y="107"/>
                    <a:pt x="49" y="108"/>
                  </a:cubicBezTo>
                  <a:cubicBezTo>
                    <a:pt x="48" y="108"/>
                    <a:pt x="48" y="108"/>
                    <a:pt x="48" y="108"/>
                  </a:cubicBezTo>
                  <a:cubicBezTo>
                    <a:pt x="48" y="108"/>
                    <a:pt x="48" y="108"/>
                    <a:pt x="48" y="108"/>
                  </a:cubicBezTo>
                  <a:cubicBezTo>
                    <a:pt x="48" y="108"/>
                    <a:pt x="48" y="108"/>
                    <a:pt x="48" y="108"/>
                  </a:cubicBezTo>
                  <a:cubicBezTo>
                    <a:pt x="47" y="108"/>
                    <a:pt x="47" y="108"/>
                    <a:pt x="47" y="108"/>
                  </a:cubicBezTo>
                  <a:cubicBezTo>
                    <a:pt x="46" y="109"/>
                    <a:pt x="45" y="110"/>
                    <a:pt x="44" y="111"/>
                  </a:cubicBezTo>
                  <a:cubicBezTo>
                    <a:pt x="42" y="112"/>
                    <a:pt x="39" y="113"/>
                    <a:pt x="37" y="114"/>
                  </a:cubicBezTo>
                  <a:cubicBezTo>
                    <a:pt x="34" y="115"/>
                    <a:pt x="32" y="115"/>
                    <a:pt x="29" y="115"/>
                  </a:cubicBezTo>
                  <a:cubicBezTo>
                    <a:pt x="27" y="115"/>
                    <a:pt x="24" y="115"/>
                    <a:pt x="21" y="114"/>
                  </a:cubicBezTo>
                  <a:cubicBezTo>
                    <a:pt x="11" y="111"/>
                    <a:pt x="3" y="103"/>
                    <a:pt x="1" y="92"/>
                  </a:cubicBezTo>
                  <a:cubicBezTo>
                    <a:pt x="1" y="92"/>
                    <a:pt x="1" y="93"/>
                    <a:pt x="1" y="92"/>
                  </a:cubicBezTo>
                  <a:cubicBezTo>
                    <a:pt x="4" y="102"/>
                    <a:pt x="12" y="110"/>
                    <a:pt x="22" y="113"/>
                  </a:cubicBezTo>
                  <a:cubicBezTo>
                    <a:pt x="24" y="114"/>
                    <a:pt x="27" y="114"/>
                    <a:pt x="30" y="114"/>
                  </a:cubicBezTo>
                  <a:cubicBezTo>
                    <a:pt x="32" y="114"/>
                    <a:pt x="35" y="114"/>
                    <a:pt x="37" y="113"/>
                  </a:cubicBezTo>
                  <a:cubicBezTo>
                    <a:pt x="40" y="112"/>
                    <a:pt x="42" y="111"/>
                    <a:pt x="44" y="110"/>
                  </a:cubicBezTo>
                  <a:cubicBezTo>
                    <a:pt x="45" y="109"/>
                    <a:pt x="46" y="108"/>
                    <a:pt x="47" y="107"/>
                  </a:cubicBezTo>
                  <a:cubicBezTo>
                    <a:pt x="47" y="107"/>
                    <a:pt x="48" y="107"/>
                    <a:pt x="48" y="106"/>
                  </a:cubicBezTo>
                  <a:cubicBezTo>
                    <a:pt x="49" y="106"/>
                    <a:pt x="49" y="106"/>
                    <a:pt x="50" y="105"/>
                  </a:cubicBezTo>
                  <a:cubicBezTo>
                    <a:pt x="54" y="101"/>
                    <a:pt x="56" y="96"/>
                    <a:pt x="57" y="91"/>
                  </a:cubicBezTo>
                  <a:cubicBezTo>
                    <a:pt x="57" y="90"/>
                    <a:pt x="57" y="89"/>
                    <a:pt x="57" y="87"/>
                  </a:cubicBezTo>
                  <a:cubicBezTo>
                    <a:pt x="57" y="84"/>
                    <a:pt x="57" y="84"/>
                    <a:pt x="57" y="84"/>
                  </a:cubicBezTo>
                  <a:cubicBezTo>
                    <a:pt x="57" y="78"/>
                    <a:pt x="57" y="78"/>
                    <a:pt x="57" y="78"/>
                  </a:cubicBezTo>
                  <a:cubicBezTo>
                    <a:pt x="58" y="70"/>
                    <a:pt x="58" y="61"/>
                    <a:pt x="57" y="53"/>
                  </a:cubicBezTo>
                  <a:cubicBezTo>
                    <a:pt x="59" y="53"/>
                    <a:pt x="59" y="53"/>
                    <a:pt x="59" y="53"/>
                  </a:cubicBezTo>
                  <a:cubicBezTo>
                    <a:pt x="59" y="35"/>
                    <a:pt x="59" y="35"/>
                    <a:pt x="59" y="35"/>
                  </a:cubicBezTo>
                  <a:cubicBezTo>
                    <a:pt x="59" y="30"/>
                    <a:pt x="59" y="30"/>
                    <a:pt x="59" y="30"/>
                  </a:cubicBezTo>
                  <a:cubicBezTo>
                    <a:pt x="59" y="28"/>
                    <a:pt x="59" y="27"/>
                    <a:pt x="59" y="25"/>
                  </a:cubicBezTo>
                  <a:cubicBezTo>
                    <a:pt x="59" y="21"/>
                    <a:pt x="58" y="17"/>
                    <a:pt x="56" y="13"/>
                  </a:cubicBezTo>
                  <a:cubicBezTo>
                    <a:pt x="53" y="7"/>
                    <a:pt x="48" y="4"/>
                    <a:pt x="43" y="2"/>
                  </a:cubicBezTo>
                  <a:cubicBezTo>
                    <a:pt x="48" y="5"/>
                    <a:pt x="52" y="10"/>
                    <a:pt x="54" y="15"/>
                  </a:cubicBezTo>
                  <a:cubicBezTo>
                    <a:pt x="55" y="17"/>
                    <a:pt x="56" y="20"/>
                    <a:pt x="57" y="23"/>
                  </a:cubicBezTo>
                  <a:cubicBezTo>
                    <a:pt x="57" y="24"/>
                    <a:pt x="57" y="25"/>
                    <a:pt x="57" y="25"/>
                  </a:cubicBezTo>
                  <a:cubicBezTo>
                    <a:pt x="57" y="26"/>
                    <a:pt x="57" y="26"/>
                    <a:pt x="57" y="26"/>
                  </a:cubicBezTo>
                  <a:cubicBezTo>
                    <a:pt x="57" y="27"/>
                    <a:pt x="57" y="27"/>
                    <a:pt x="57" y="27"/>
                  </a:cubicBezTo>
                  <a:cubicBezTo>
                    <a:pt x="57" y="31"/>
                    <a:pt x="57" y="31"/>
                    <a:pt x="57" y="31"/>
                  </a:cubicBezTo>
                  <a:cubicBezTo>
                    <a:pt x="56" y="40"/>
                    <a:pt x="56" y="50"/>
                    <a:pt x="56" y="59"/>
                  </a:cubicBezTo>
                  <a:cubicBezTo>
                    <a:pt x="56" y="74"/>
                    <a:pt x="56" y="74"/>
                    <a:pt x="56" y="74"/>
                  </a:cubicBezTo>
                  <a:cubicBezTo>
                    <a:pt x="56" y="81"/>
                    <a:pt x="56" y="81"/>
                    <a:pt x="56" y="81"/>
                  </a:cubicBezTo>
                  <a:cubicBezTo>
                    <a:pt x="56" y="85"/>
                    <a:pt x="56" y="85"/>
                    <a:pt x="56" y="85"/>
                  </a:cubicBezTo>
                  <a:cubicBezTo>
                    <a:pt x="56" y="86"/>
                    <a:pt x="56" y="86"/>
                    <a:pt x="56" y="86"/>
                  </a:cubicBezTo>
                  <a:cubicBezTo>
                    <a:pt x="56" y="87"/>
                    <a:pt x="56" y="88"/>
                    <a:pt x="56" y="88"/>
                  </a:cubicBezTo>
                  <a:cubicBezTo>
                    <a:pt x="55" y="91"/>
                    <a:pt x="55" y="94"/>
                    <a:pt x="54" y="97"/>
                  </a:cubicBezTo>
                  <a:cubicBezTo>
                    <a:pt x="53" y="99"/>
                    <a:pt x="51" y="102"/>
                    <a:pt x="49" y="104"/>
                  </a:cubicBezTo>
                  <a:cubicBezTo>
                    <a:pt x="48" y="104"/>
                    <a:pt x="48" y="105"/>
                    <a:pt x="47" y="105"/>
                  </a:cubicBezTo>
                  <a:cubicBezTo>
                    <a:pt x="47" y="106"/>
                    <a:pt x="47" y="106"/>
                    <a:pt x="47" y="106"/>
                  </a:cubicBezTo>
                  <a:cubicBezTo>
                    <a:pt x="46" y="106"/>
                    <a:pt x="46" y="106"/>
                    <a:pt x="46" y="106"/>
                  </a:cubicBezTo>
                  <a:cubicBezTo>
                    <a:pt x="46" y="107"/>
                    <a:pt x="46" y="107"/>
                    <a:pt x="46" y="107"/>
                  </a:cubicBezTo>
                  <a:cubicBezTo>
                    <a:pt x="45" y="107"/>
                    <a:pt x="44" y="108"/>
                    <a:pt x="43" y="109"/>
                  </a:cubicBezTo>
                  <a:cubicBezTo>
                    <a:pt x="40" y="110"/>
                    <a:pt x="37" y="111"/>
                    <a:pt x="35" y="112"/>
                  </a:cubicBezTo>
                  <a:cubicBezTo>
                    <a:pt x="37" y="111"/>
                    <a:pt x="39" y="111"/>
                    <a:pt x="41" y="110"/>
                  </a:cubicBezTo>
                  <a:cubicBezTo>
                    <a:pt x="42" y="109"/>
                    <a:pt x="44" y="108"/>
                    <a:pt x="45" y="108"/>
                  </a:cubicBezTo>
                  <a:cubicBezTo>
                    <a:pt x="45" y="107"/>
                    <a:pt x="46" y="107"/>
                    <a:pt x="46" y="106"/>
                  </a:cubicBezTo>
                  <a:cubicBezTo>
                    <a:pt x="46" y="106"/>
                    <a:pt x="46" y="106"/>
                    <a:pt x="46" y="106"/>
                  </a:cubicBezTo>
                  <a:cubicBezTo>
                    <a:pt x="46" y="106"/>
                    <a:pt x="46" y="106"/>
                    <a:pt x="46" y="106"/>
                  </a:cubicBezTo>
                  <a:cubicBezTo>
                    <a:pt x="47" y="105"/>
                    <a:pt x="47" y="105"/>
                    <a:pt x="47" y="105"/>
                  </a:cubicBezTo>
                  <a:cubicBezTo>
                    <a:pt x="51" y="102"/>
                    <a:pt x="54" y="97"/>
                    <a:pt x="55" y="93"/>
                  </a:cubicBezTo>
                  <a:cubicBezTo>
                    <a:pt x="55" y="91"/>
                    <a:pt x="55" y="90"/>
                    <a:pt x="55" y="89"/>
                  </a:cubicBezTo>
                  <a:cubicBezTo>
                    <a:pt x="55" y="88"/>
                    <a:pt x="55" y="86"/>
                    <a:pt x="55" y="85"/>
                  </a:cubicBezTo>
                  <a:cubicBezTo>
                    <a:pt x="55" y="79"/>
                    <a:pt x="55" y="79"/>
                    <a:pt x="55" y="79"/>
                  </a:cubicBezTo>
                  <a:cubicBezTo>
                    <a:pt x="55" y="75"/>
                    <a:pt x="55" y="71"/>
                    <a:pt x="56" y="67"/>
                  </a:cubicBezTo>
                  <a:cubicBezTo>
                    <a:pt x="56" y="55"/>
                    <a:pt x="56" y="45"/>
                    <a:pt x="56" y="34"/>
                  </a:cubicBezTo>
                  <a:cubicBezTo>
                    <a:pt x="56" y="26"/>
                    <a:pt x="56" y="26"/>
                    <a:pt x="56" y="26"/>
                  </a:cubicBezTo>
                  <a:cubicBezTo>
                    <a:pt x="56" y="23"/>
                    <a:pt x="56" y="20"/>
                    <a:pt x="54" y="17"/>
                  </a:cubicBezTo>
                  <a:cubicBezTo>
                    <a:pt x="52" y="11"/>
                    <a:pt x="48" y="6"/>
                    <a:pt x="43" y="3"/>
                  </a:cubicBezTo>
                  <a:cubicBezTo>
                    <a:pt x="41" y="2"/>
                    <a:pt x="40" y="1"/>
                    <a:pt x="39" y="1"/>
                  </a:cubicBezTo>
                  <a:cubicBezTo>
                    <a:pt x="37" y="0"/>
                    <a:pt x="35" y="0"/>
                    <a:pt x="34" y="0"/>
                  </a:cubicBezTo>
                  <a:cubicBezTo>
                    <a:pt x="31" y="1"/>
                    <a:pt x="29" y="2"/>
                    <a:pt x="29" y="3"/>
                  </a:cubicBezTo>
                  <a:cubicBezTo>
                    <a:pt x="29" y="3"/>
                    <a:pt x="30" y="4"/>
                    <a:pt x="31" y="4"/>
                  </a:cubicBezTo>
                  <a:cubicBezTo>
                    <a:pt x="32" y="5"/>
                    <a:pt x="33" y="5"/>
                    <a:pt x="35" y="6"/>
                  </a:cubicBezTo>
                  <a:cubicBezTo>
                    <a:pt x="36" y="6"/>
                    <a:pt x="38" y="7"/>
                    <a:pt x="39" y="8"/>
                  </a:cubicBezTo>
                  <a:cubicBezTo>
                    <a:pt x="40" y="8"/>
                    <a:pt x="41" y="9"/>
                    <a:pt x="41" y="9"/>
                  </a:cubicBezTo>
                  <a:cubicBezTo>
                    <a:pt x="41" y="10"/>
                    <a:pt x="41" y="10"/>
                    <a:pt x="40" y="10"/>
                  </a:cubicBezTo>
                  <a:cubicBezTo>
                    <a:pt x="45" y="14"/>
                    <a:pt x="49" y="21"/>
                    <a:pt x="48" y="27"/>
                  </a:cubicBezTo>
                  <a:cubicBezTo>
                    <a:pt x="48" y="49"/>
                    <a:pt x="48" y="49"/>
                    <a:pt x="48" y="49"/>
                  </a:cubicBezTo>
                  <a:cubicBezTo>
                    <a:pt x="48" y="58"/>
                    <a:pt x="48" y="67"/>
                    <a:pt x="48" y="76"/>
                  </a:cubicBezTo>
                  <a:cubicBezTo>
                    <a:pt x="47" y="83"/>
                    <a:pt x="47" y="83"/>
                    <a:pt x="47" y="83"/>
                  </a:cubicBezTo>
                  <a:cubicBezTo>
                    <a:pt x="47" y="86"/>
                    <a:pt x="47" y="86"/>
                    <a:pt x="47" y="86"/>
                  </a:cubicBezTo>
                  <a:cubicBezTo>
                    <a:pt x="47" y="87"/>
                    <a:pt x="47" y="88"/>
                    <a:pt x="47" y="89"/>
                  </a:cubicBezTo>
                  <a:cubicBezTo>
                    <a:pt x="46" y="93"/>
                    <a:pt x="45" y="96"/>
                    <a:pt x="42" y="98"/>
                  </a:cubicBezTo>
                  <a:cubicBezTo>
                    <a:pt x="45" y="96"/>
                    <a:pt x="46" y="93"/>
                    <a:pt x="47" y="89"/>
                  </a:cubicBezTo>
                  <a:cubicBezTo>
                    <a:pt x="47" y="88"/>
                    <a:pt x="47" y="87"/>
                    <a:pt x="47" y="86"/>
                  </a:cubicBezTo>
                  <a:cubicBezTo>
                    <a:pt x="47" y="83"/>
                    <a:pt x="47" y="83"/>
                    <a:pt x="47" y="83"/>
                  </a:cubicBezTo>
                  <a:cubicBezTo>
                    <a:pt x="47" y="76"/>
                    <a:pt x="47" y="76"/>
                    <a:pt x="47" y="76"/>
                  </a:cubicBezTo>
                  <a:cubicBezTo>
                    <a:pt x="48" y="49"/>
                    <a:pt x="48" y="49"/>
                    <a:pt x="48" y="49"/>
                  </a:cubicBezTo>
                  <a:cubicBezTo>
                    <a:pt x="48" y="27"/>
                    <a:pt x="48" y="27"/>
                    <a:pt x="48" y="27"/>
                  </a:cubicBezTo>
                  <a:cubicBezTo>
                    <a:pt x="48" y="20"/>
                    <a:pt x="45" y="14"/>
                    <a:pt x="39" y="11"/>
                  </a:cubicBezTo>
                  <a:cubicBezTo>
                    <a:pt x="38" y="11"/>
                    <a:pt x="38" y="12"/>
                    <a:pt x="40" y="14"/>
                  </a:cubicBezTo>
                  <a:cubicBezTo>
                    <a:pt x="41" y="15"/>
                    <a:pt x="44" y="18"/>
                    <a:pt x="45" y="22"/>
                  </a:cubicBezTo>
                  <a:cubicBezTo>
                    <a:pt x="46" y="23"/>
                    <a:pt x="46" y="24"/>
                    <a:pt x="46" y="25"/>
                  </a:cubicBezTo>
                  <a:cubicBezTo>
                    <a:pt x="46" y="26"/>
                    <a:pt x="46" y="26"/>
                    <a:pt x="46" y="27"/>
                  </a:cubicBezTo>
                  <a:cubicBezTo>
                    <a:pt x="46" y="29"/>
                    <a:pt x="46" y="29"/>
                    <a:pt x="46" y="29"/>
                  </a:cubicBezTo>
                  <a:cubicBezTo>
                    <a:pt x="46" y="32"/>
                    <a:pt x="46" y="35"/>
                    <a:pt x="46" y="37"/>
                  </a:cubicBezTo>
                  <a:cubicBezTo>
                    <a:pt x="45" y="49"/>
                    <a:pt x="45" y="62"/>
                    <a:pt x="45" y="75"/>
                  </a:cubicBezTo>
                  <a:cubicBezTo>
                    <a:pt x="45" y="85"/>
                    <a:pt x="45" y="85"/>
                    <a:pt x="45" y="85"/>
                  </a:cubicBezTo>
                  <a:cubicBezTo>
                    <a:pt x="45" y="86"/>
                    <a:pt x="45" y="86"/>
                    <a:pt x="45" y="86"/>
                  </a:cubicBezTo>
                  <a:cubicBezTo>
                    <a:pt x="45" y="87"/>
                    <a:pt x="45" y="87"/>
                    <a:pt x="45" y="87"/>
                  </a:cubicBezTo>
                  <a:cubicBezTo>
                    <a:pt x="45" y="88"/>
                    <a:pt x="45" y="89"/>
                    <a:pt x="45" y="89"/>
                  </a:cubicBezTo>
                  <a:cubicBezTo>
                    <a:pt x="44" y="90"/>
                    <a:pt x="44" y="91"/>
                    <a:pt x="44" y="92"/>
                  </a:cubicBezTo>
                  <a:cubicBezTo>
                    <a:pt x="43" y="94"/>
                    <a:pt x="42" y="96"/>
                    <a:pt x="40" y="97"/>
                  </a:cubicBezTo>
                  <a:cubicBezTo>
                    <a:pt x="40" y="97"/>
                    <a:pt x="40" y="97"/>
                    <a:pt x="40" y="97"/>
                  </a:cubicBezTo>
                  <a:cubicBezTo>
                    <a:pt x="40" y="98"/>
                    <a:pt x="39" y="98"/>
                    <a:pt x="39" y="98"/>
                  </a:cubicBezTo>
                  <a:cubicBezTo>
                    <a:pt x="39" y="98"/>
                    <a:pt x="39" y="98"/>
                    <a:pt x="38" y="99"/>
                  </a:cubicBezTo>
                  <a:cubicBezTo>
                    <a:pt x="38" y="99"/>
                    <a:pt x="38" y="99"/>
                    <a:pt x="37" y="99"/>
                  </a:cubicBezTo>
                  <a:cubicBezTo>
                    <a:pt x="36" y="100"/>
                    <a:pt x="35" y="100"/>
                    <a:pt x="34" y="101"/>
                  </a:cubicBezTo>
                  <a:cubicBezTo>
                    <a:pt x="33" y="101"/>
                    <a:pt x="31" y="101"/>
                    <a:pt x="30" y="101"/>
                  </a:cubicBezTo>
                  <a:cubicBezTo>
                    <a:pt x="28" y="101"/>
                    <a:pt x="27" y="101"/>
                    <a:pt x="25" y="101"/>
                  </a:cubicBezTo>
                  <a:cubicBezTo>
                    <a:pt x="22" y="100"/>
                    <a:pt x="20" y="98"/>
                    <a:pt x="18" y="96"/>
                  </a:cubicBezTo>
                  <a:cubicBezTo>
                    <a:pt x="16" y="93"/>
                    <a:pt x="14" y="90"/>
                    <a:pt x="14" y="87"/>
                  </a:cubicBezTo>
                  <a:cubicBezTo>
                    <a:pt x="14" y="87"/>
                    <a:pt x="14" y="87"/>
                    <a:pt x="14" y="86"/>
                  </a:cubicBezTo>
                  <a:cubicBezTo>
                    <a:pt x="14" y="85"/>
                    <a:pt x="14" y="85"/>
                    <a:pt x="14" y="85"/>
                  </a:cubicBezTo>
                  <a:cubicBezTo>
                    <a:pt x="14" y="81"/>
                    <a:pt x="14" y="81"/>
                    <a:pt x="14" y="81"/>
                  </a:cubicBezTo>
                  <a:cubicBezTo>
                    <a:pt x="14" y="75"/>
                    <a:pt x="14" y="75"/>
                    <a:pt x="14" y="75"/>
                  </a:cubicBezTo>
                  <a:cubicBezTo>
                    <a:pt x="14" y="62"/>
                    <a:pt x="14" y="49"/>
                    <a:pt x="14" y="36"/>
                  </a:cubicBezTo>
                  <a:cubicBezTo>
                    <a:pt x="14" y="27"/>
                    <a:pt x="14" y="27"/>
                    <a:pt x="14" y="27"/>
                  </a:cubicBezTo>
                  <a:cubicBezTo>
                    <a:pt x="14" y="26"/>
                    <a:pt x="14" y="26"/>
                    <a:pt x="14" y="26"/>
                  </a:cubicBezTo>
                  <a:cubicBezTo>
                    <a:pt x="14" y="26"/>
                    <a:pt x="14" y="26"/>
                    <a:pt x="14" y="26"/>
                  </a:cubicBezTo>
                  <a:cubicBezTo>
                    <a:pt x="14" y="25"/>
                    <a:pt x="14" y="25"/>
                    <a:pt x="14" y="24"/>
                  </a:cubicBezTo>
                  <a:cubicBezTo>
                    <a:pt x="14" y="23"/>
                    <a:pt x="14" y="22"/>
                    <a:pt x="15" y="21"/>
                  </a:cubicBezTo>
                  <a:cubicBezTo>
                    <a:pt x="16" y="18"/>
                    <a:pt x="19" y="15"/>
                    <a:pt x="22" y="13"/>
                  </a:cubicBezTo>
                  <a:cubicBezTo>
                    <a:pt x="25" y="11"/>
                    <a:pt x="27" y="10"/>
                    <a:pt x="28" y="10"/>
                  </a:cubicBezTo>
                  <a:cubicBezTo>
                    <a:pt x="29" y="10"/>
                    <a:pt x="29" y="9"/>
                    <a:pt x="29" y="9"/>
                  </a:cubicBezTo>
                  <a:cubicBezTo>
                    <a:pt x="29" y="9"/>
                    <a:pt x="30" y="9"/>
                    <a:pt x="30" y="9"/>
                  </a:cubicBezTo>
                  <a:cubicBezTo>
                    <a:pt x="30" y="8"/>
                    <a:pt x="30" y="8"/>
                    <a:pt x="29" y="8"/>
                  </a:cubicBezTo>
                  <a:cubicBezTo>
                    <a:pt x="28" y="7"/>
                    <a:pt x="27" y="6"/>
                    <a:pt x="24" y="6"/>
                  </a:cubicBezTo>
                  <a:cubicBezTo>
                    <a:pt x="21" y="6"/>
                    <a:pt x="17" y="7"/>
                    <a:pt x="13" y="10"/>
                  </a:cubicBezTo>
                  <a:cubicBezTo>
                    <a:pt x="13" y="9"/>
                    <a:pt x="13" y="9"/>
                    <a:pt x="13" y="9"/>
                  </a:cubicBezTo>
                  <a:cubicBezTo>
                    <a:pt x="16" y="6"/>
                    <a:pt x="19" y="5"/>
                    <a:pt x="21" y="4"/>
                  </a:cubicBezTo>
                  <a:cubicBezTo>
                    <a:pt x="22" y="3"/>
                    <a:pt x="23" y="3"/>
                    <a:pt x="23" y="2"/>
                  </a:cubicBezTo>
                  <a:cubicBezTo>
                    <a:pt x="23" y="1"/>
                    <a:pt x="21" y="1"/>
                    <a:pt x="22" y="0"/>
                  </a:cubicBezTo>
                  <a:cubicBezTo>
                    <a:pt x="17" y="1"/>
                    <a:pt x="12" y="4"/>
                    <a:pt x="8" y="8"/>
                  </a:cubicBezTo>
                  <a:cubicBezTo>
                    <a:pt x="4" y="12"/>
                    <a:pt x="1" y="18"/>
                    <a:pt x="0" y="24"/>
                  </a:cubicBezTo>
                  <a:cubicBezTo>
                    <a:pt x="0" y="25"/>
                    <a:pt x="0" y="26"/>
                    <a:pt x="0" y="27"/>
                  </a:cubicBezTo>
                  <a:cubicBezTo>
                    <a:pt x="0" y="29"/>
                    <a:pt x="0" y="29"/>
                    <a:pt x="0" y="29"/>
                  </a:cubicBezTo>
                  <a:cubicBezTo>
                    <a:pt x="0" y="34"/>
                    <a:pt x="0" y="34"/>
                    <a:pt x="0" y="34"/>
                  </a:cubicBezTo>
                  <a:cubicBezTo>
                    <a:pt x="0" y="73"/>
                    <a:pt x="0" y="73"/>
                    <a:pt x="0" y="73"/>
                  </a:cubicBezTo>
                  <a:lnTo>
                    <a:pt x="0" y="83"/>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5"/>
            <p:cNvSpPr/>
            <p:nvPr/>
          </p:nvSpPr>
          <p:spPr bwMode="auto">
            <a:xfrm>
              <a:off x="6292851" y="2822576"/>
              <a:ext cx="49213" cy="33338"/>
            </a:xfrm>
            <a:custGeom>
              <a:avLst/>
              <a:gdLst>
                <a:gd name="T0" fmla="*/ 13 w 13"/>
                <a:gd name="T1" fmla="*/ 0 h 9"/>
                <a:gd name="T2" fmla="*/ 9 w 13"/>
                <a:gd name="T3" fmla="*/ 3 h 9"/>
                <a:gd name="T4" fmla="*/ 0 w 13"/>
                <a:gd name="T5" fmla="*/ 9 h 9"/>
                <a:gd name="T6" fmla="*/ 0 w 13"/>
                <a:gd name="T7" fmla="*/ 9 h 9"/>
                <a:gd name="T8" fmla="*/ 9 w 13"/>
                <a:gd name="T9" fmla="*/ 3 h 9"/>
                <a:gd name="T10" fmla="*/ 13 w 13"/>
                <a:gd name="T11" fmla="*/ 0 h 9"/>
              </a:gdLst>
              <a:ahLst/>
              <a:cxnLst>
                <a:cxn ang="0">
                  <a:pos x="T0" y="T1"/>
                </a:cxn>
                <a:cxn ang="0">
                  <a:pos x="T2" y="T3"/>
                </a:cxn>
                <a:cxn ang="0">
                  <a:pos x="T4" y="T5"/>
                </a:cxn>
                <a:cxn ang="0">
                  <a:pos x="T6" y="T7"/>
                </a:cxn>
                <a:cxn ang="0">
                  <a:pos x="T8" y="T9"/>
                </a:cxn>
                <a:cxn ang="0">
                  <a:pos x="T10" y="T11"/>
                </a:cxn>
              </a:cxnLst>
              <a:rect l="0" t="0" r="r" b="b"/>
              <a:pathLst>
                <a:path w="13" h="9">
                  <a:moveTo>
                    <a:pt x="13" y="0"/>
                  </a:moveTo>
                  <a:cubicBezTo>
                    <a:pt x="12" y="1"/>
                    <a:pt x="10" y="2"/>
                    <a:pt x="9" y="3"/>
                  </a:cubicBezTo>
                  <a:cubicBezTo>
                    <a:pt x="0" y="9"/>
                    <a:pt x="0" y="9"/>
                    <a:pt x="0" y="9"/>
                  </a:cubicBezTo>
                  <a:cubicBezTo>
                    <a:pt x="0" y="9"/>
                    <a:pt x="0" y="9"/>
                    <a:pt x="0" y="9"/>
                  </a:cubicBezTo>
                  <a:cubicBezTo>
                    <a:pt x="9" y="3"/>
                    <a:pt x="9" y="3"/>
                    <a:pt x="9" y="3"/>
                  </a:cubicBezTo>
                  <a:cubicBezTo>
                    <a:pt x="10" y="2"/>
                    <a:pt x="12" y="1"/>
                    <a:pt x="13"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36"/>
            <p:cNvSpPr/>
            <p:nvPr/>
          </p:nvSpPr>
          <p:spPr bwMode="auto">
            <a:xfrm>
              <a:off x="6289676" y="2833688"/>
              <a:ext cx="3175" cy="22225"/>
            </a:xfrm>
            <a:custGeom>
              <a:avLst/>
              <a:gdLst>
                <a:gd name="T0" fmla="*/ 2 w 2"/>
                <a:gd name="T1" fmla="*/ 14 h 14"/>
                <a:gd name="T2" fmla="*/ 2 w 2"/>
                <a:gd name="T3" fmla="*/ 14 h 14"/>
                <a:gd name="T4" fmla="*/ 0 w 2"/>
                <a:gd name="T5" fmla="*/ 0 h 14"/>
                <a:gd name="T6" fmla="*/ 2 w 2"/>
                <a:gd name="T7" fmla="*/ 14 h 14"/>
              </a:gdLst>
              <a:ahLst/>
              <a:cxnLst>
                <a:cxn ang="0">
                  <a:pos x="T0" y="T1"/>
                </a:cxn>
                <a:cxn ang="0">
                  <a:pos x="T2" y="T3"/>
                </a:cxn>
                <a:cxn ang="0">
                  <a:pos x="T4" y="T5"/>
                </a:cxn>
                <a:cxn ang="0">
                  <a:pos x="T6" y="T7"/>
                </a:cxn>
              </a:cxnLst>
              <a:rect l="0" t="0" r="r" b="b"/>
              <a:pathLst>
                <a:path w="2" h="14">
                  <a:moveTo>
                    <a:pt x="2" y="14"/>
                  </a:moveTo>
                  <a:lnTo>
                    <a:pt x="2" y="14"/>
                  </a:lnTo>
                  <a:lnTo>
                    <a:pt x="0" y="0"/>
                  </a:lnTo>
                  <a:lnTo>
                    <a:pt x="2" y="14"/>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37"/>
            <p:cNvSpPr>
              <a:spLocks noEditPoints="1"/>
            </p:cNvSpPr>
            <p:nvPr/>
          </p:nvSpPr>
          <p:spPr bwMode="auto">
            <a:xfrm>
              <a:off x="6286501" y="2674938"/>
              <a:ext cx="120650" cy="177800"/>
            </a:xfrm>
            <a:custGeom>
              <a:avLst/>
              <a:gdLst>
                <a:gd name="T0" fmla="*/ 1 w 32"/>
                <a:gd name="T1" fmla="*/ 18 h 47"/>
                <a:gd name="T2" fmla="*/ 3 w 32"/>
                <a:gd name="T3" fmla="*/ 14 h 47"/>
                <a:gd name="T4" fmla="*/ 3 w 32"/>
                <a:gd name="T5" fmla="*/ 13 h 47"/>
                <a:gd name="T6" fmla="*/ 5 w 32"/>
                <a:gd name="T7" fmla="*/ 12 h 47"/>
                <a:gd name="T8" fmla="*/ 2 w 32"/>
                <a:gd name="T9" fmla="*/ 19 h 47"/>
                <a:gd name="T10" fmla="*/ 1 w 32"/>
                <a:gd name="T11" fmla="*/ 38 h 47"/>
                <a:gd name="T12" fmla="*/ 11 w 32"/>
                <a:gd name="T13" fmla="*/ 41 h 47"/>
                <a:gd name="T14" fmla="*/ 15 w 32"/>
                <a:gd name="T15" fmla="*/ 39 h 47"/>
                <a:gd name="T16" fmla="*/ 25 w 32"/>
                <a:gd name="T17" fmla="*/ 27 h 47"/>
                <a:gd name="T18" fmla="*/ 4 w 32"/>
                <a:gd name="T19" fmla="*/ 44 h 47"/>
                <a:gd name="T20" fmla="*/ 10 w 32"/>
                <a:gd name="T21" fmla="*/ 40 h 47"/>
                <a:gd name="T22" fmla="*/ 18 w 32"/>
                <a:gd name="T23" fmla="*/ 34 h 47"/>
                <a:gd name="T24" fmla="*/ 25 w 32"/>
                <a:gd name="T25" fmla="*/ 26 h 47"/>
                <a:gd name="T26" fmla="*/ 20 w 32"/>
                <a:gd name="T27" fmla="*/ 22 h 47"/>
                <a:gd name="T28" fmla="*/ 17 w 32"/>
                <a:gd name="T29" fmla="*/ 23 h 47"/>
                <a:gd name="T30" fmla="*/ 14 w 32"/>
                <a:gd name="T31" fmla="*/ 26 h 47"/>
                <a:gd name="T32" fmla="*/ 15 w 32"/>
                <a:gd name="T33" fmla="*/ 22 h 47"/>
                <a:gd name="T34" fmla="*/ 16 w 32"/>
                <a:gd name="T35" fmla="*/ 20 h 47"/>
                <a:gd name="T36" fmla="*/ 16 w 32"/>
                <a:gd name="T37" fmla="*/ 19 h 47"/>
                <a:gd name="T38" fmla="*/ 17 w 32"/>
                <a:gd name="T39" fmla="*/ 19 h 47"/>
                <a:gd name="T40" fmla="*/ 21 w 32"/>
                <a:gd name="T41" fmla="*/ 20 h 47"/>
                <a:gd name="T42" fmla="*/ 24 w 32"/>
                <a:gd name="T43" fmla="*/ 17 h 47"/>
                <a:gd name="T44" fmla="*/ 27 w 32"/>
                <a:gd name="T45" fmla="*/ 22 h 47"/>
                <a:gd name="T46" fmla="*/ 28 w 32"/>
                <a:gd name="T47" fmla="*/ 8 h 47"/>
                <a:gd name="T48" fmla="*/ 27 w 32"/>
                <a:gd name="T49" fmla="*/ 5 h 47"/>
                <a:gd name="T50" fmla="*/ 26 w 32"/>
                <a:gd name="T51" fmla="*/ 5 h 47"/>
                <a:gd name="T52" fmla="*/ 20 w 32"/>
                <a:gd name="T53" fmla="*/ 1 h 47"/>
                <a:gd name="T54" fmla="*/ 20 w 32"/>
                <a:gd name="T55" fmla="*/ 1 h 47"/>
                <a:gd name="T56" fmla="*/ 15 w 32"/>
                <a:gd name="T57" fmla="*/ 2 h 47"/>
                <a:gd name="T58" fmla="*/ 5 w 32"/>
                <a:gd name="T59" fmla="*/ 10 h 47"/>
                <a:gd name="T60" fmla="*/ 3 w 32"/>
                <a:gd name="T61" fmla="*/ 14 h 47"/>
                <a:gd name="T62" fmla="*/ 2 w 32"/>
                <a:gd name="T63" fmla="*/ 16 h 47"/>
                <a:gd name="T64" fmla="*/ 0 w 32"/>
                <a:gd name="T65" fmla="*/ 38 h 47"/>
                <a:gd name="T66" fmla="*/ 1 w 32"/>
                <a:gd name="T67" fmla="*/ 38 h 47"/>
                <a:gd name="T68" fmla="*/ 11 w 32"/>
                <a:gd name="T69" fmla="*/ 29 h 47"/>
                <a:gd name="T70" fmla="*/ 11 w 32"/>
                <a:gd name="T71" fmla="*/ 29 h 47"/>
                <a:gd name="T72" fmla="*/ 11 w 32"/>
                <a:gd name="T73" fmla="*/ 29 h 47"/>
                <a:gd name="T74" fmla="*/ 3 w 32"/>
                <a:gd name="T75" fmla="*/ 24 h 47"/>
                <a:gd name="T76" fmla="*/ 4 w 32"/>
                <a:gd name="T77" fmla="*/ 42 h 47"/>
                <a:gd name="T78" fmla="*/ 6 w 32"/>
                <a:gd name="T79" fmla="*/ 32 h 47"/>
                <a:gd name="T80" fmla="*/ 5 w 32"/>
                <a:gd name="T81" fmla="*/ 33 h 47"/>
                <a:gd name="T82" fmla="*/ 6 w 32"/>
                <a:gd name="T83" fmla="*/ 32 h 47"/>
                <a:gd name="T84" fmla="*/ 11 w 32"/>
                <a:gd name="T85" fmla="*/ 34 h 47"/>
                <a:gd name="T86" fmla="*/ 11 w 32"/>
                <a:gd name="T87" fmla="*/ 36 h 47"/>
                <a:gd name="T88" fmla="*/ 21 w 32"/>
                <a:gd name="T8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2" h="47">
                  <a:moveTo>
                    <a:pt x="0" y="25"/>
                  </a:moveTo>
                  <a:cubicBezTo>
                    <a:pt x="0" y="23"/>
                    <a:pt x="1" y="21"/>
                    <a:pt x="1" y="18"/>
                  </a:cubicBezTo>
                  <a:cubicBezTo>
                    <a:pt x="2" y="17"/>
                    <a:pt x="2" y="16"/>
                    <a:pt x="3" y="15"/>
                  </a:cubicBezTo>
                  <a:cubicBezTo>
                    <a:pt x="3" y="14"/>
                    <a:pt x="3" y="14"/>
                    <a:pt x="3" y="14"/>
                  </a:cubicBezTo>
                  <a:cubicBezTo>
                    <a:pt x="3" y="14"/>
                    <a:pt x="3" y="14"/>
                    <a:pt x="3" y="14"/>
                  </a:cubicBezTo>
                  <a:cubicBezTo>
                    <a:pt x="3" y="13"/>
                    <a:pt x="3" y="13"/>
                    <a:pt x="3" y="13"/>
                  </a:cubicBezTo>
                  <a:cubicBezTo>
                    <a:pt x="4" y="12"/>
                    <a:pt x="4" y="12"/>
                    <a:pt x="5" y="11"/>
                  </a:cubicBezTo>
                  <a:cubicBezTo>
                    <a:pt x="5" y="11"/>
                    <a:pt x="5" y="12"/>
                    <a:pt x="5" y="12"/>
                  </a:cubicBezTo>
                  <a:cubicBezTo>
                    <a:pt x="4" y="13"/>
                    <a:pt x="4" y="14"/>
                    <a:pt x="3" y="15"/>
                  </a:cubicBezTo>
                  <a:cubicBezTo>
                    <a:pt x="3" y="16"/>
                    <a:pt x="3" y="18"/>
                    <a:pt x="2" y="19"/>
                  </a:cubicBezTo>
                  <a:cubicBezTo>
                    <a:pt x="2" y="21"/>
                    <a:pt x="1" y="23"/>
                    <a:pt x="1" y="25"/>
                  </a:cubicBezTo>
                  <a:cubicBezTo>
                    <a:pt x="1" y="29"/>
                    <a:pt x="1" y="34"/>
                    <a:pt x="1" y="38"/>
                  </a:cubicBezTo>
                  <a:cubicBezTo>
                    <a:pt x="3" y="47"/>
                    <a:pt x="3" y="47"/>
                    <a:pt x="3" y="47"/>
                  </a:cubicBezTo>
                  <a:cubicBezTo>
                    <a:pt x="11" y="41"/>
                    <a:pt x="11" y="41"/>
                    <a:pt x="11" y="41"/>
                  </a:cubicBezTo>
                  <a:cubicBezTo>
                    <a:pt x="12" y="40"/>
                    <a:pt x="13" y="39"/>
                    <a:pt x="15" y="38"/>
                  </a:cubicBezTo>
                  <a:cubicBezTo>
                    <a:pt x="15" y="39"/>
                    <a:pt x="15" y="39"/>
                    <a:pt x="15" y="39"/>
                  </a:cubicBezTo>
                  <a:cubicBezTo>
                    <a:pt x="18" y="37"/>
                    <a:pt x="21" y="34"/>
                    <a:pt x="24" y="32"/>
                  </a:cubicBezTo>
                  <a:cubicBezTo>
                    <a:pt x="25" y="30"/>
                    <a:pt x="25" y="29"/>
                    <a:pt x="25" y="27"/>
                  </a:cubicBezTo>
                  <a:cubicBezTo>
                    <a:pt x="20" y="32"/>
                    <a:pt x="15" y="36"/>
                    <a:pt x="10" y="40"/>
                  </a:cubicBezTo>
                  <a:cubicBezTo>
                    <a:pt x="4" y="44"/>
                    <a:pt x="4" y="44"/>
                    <a:pt x="4" y="44"/>
                  </a:cubicBezTo>
                  <a:cubicBezTo>
                    <a:pt x="4" y="43"/>
                    <a:pt x="4" y="43"/>
                    <a:pt x="4" y="43"/>
                  </a:cubicBezTo>
                  <a:cubicBezTo>
                    <a:pt x="10" y="40"/>
                    <a:pt x="10" y="40"/>
                    <a:pt x="10" y="40"/>
                  </a:cubicBezTo>
                  <a:cubicBezTo>
                    <a:pt x="10" y="39"/>
                    <a:pt x="10" y="39"/>
                    <a:pt x="10" y="39"/>
                  </a:cubicBezTo>
                  <a:cubicBezTo>
                    <a:pt x="13" y="38"/>
                    <a:pt x="16" y="36"/>
                    <a:pt x="18" y="34"/>
                  </a:cubicBezTo>
                  <a:cubicBezTo>
                    <a:pt x="20" y="31"/>
                    <a:pt x="22" y="29"/>
                    <a:pt x="24" y="27"/>
                  </a:cubicBezTo>
                  <a:cubicBezTo>
                    <a:pt x="25" y="26"/>
                    <a:pt x="25" y="26"/>
                    <a:pt x="25" y="26"/>
                  </a:cubicBezTo>
                  <a:cubicBezTo>
                    <a:pt x="25" y="25"/>
                    <a:pt x="25" y="25"/>
                    <a:pt x="25" y="24"/>
                  </a:cubicBezTo>
                  <a:cubicBezTo>
                    <a:pt x="24" y="22"/>
                    <a:pt x="22" y="21"/>
                    <a:pt x="20" y="22"/>
                  </a:cubicBezTo>
                  <a:cubicBezTo>
                    <a:pt x="19" y="23"/>
                    <a:pt x="19" y="24"/>
                    <a:pt x="19" y="24"/>
                  </a:cubicBezTo>
                  <a:cubicBezTo>
                    <a:pt x="18" y="24"/>
                    <a:pt x="18" y="23"/>
                    <a:pt x="17" y="23"/>
                  </a:cubicBezTo>
                  <a:cubicBezTo>
                    <a:pt x="16" y="24"/>
                    <a:pt x="15" y="26"/>
                    <a:pt x="14" y="27"/>
                  </a:cubicBezTo>
                  <a:cubicBezTo>
                    <a:pt x="14" y="27"/>
                    <a:pt x="14" y="26"/>
                    <a:pt x="14" y="26"/>
                  </a:cubicBezTo>
                  <a:cubicBezTo>
                    <a:pt x="15" y="25"/>
                    <a:pt x="16" y="24"/>
                    <a:pt x="17" y="22"/>
                  </a:cubicBezTo>
                  <a:cubicBezTo>
                    <a:pt x="16" y="22"/>
                    <a:pt x="16" y="22"/>
                    <a:pt x="15" y="22"/>
                  </a:cubicBezTo>
                  <a:cubicBezTo>
                    <a:pt x="15" y="22"/>
                    <a:pt x="15" y="21"/>
                    <a:pt x="15" y="21"/>
                  </a:cubicBezTo>
                  <a:cubicBezTo>
                    <a:pt x="15" y="20"/>
                    <a:pt x="16" y="20"/>
                    <a:pt x="16" y="20"/>
                  </a:cubicBezTo>
                  <a:cubicBezTo>
                    <a:pt x="16" y="20"/>
                    <a:pt x="16" y="20"/>
                    <a:pt x="16" y="19"/>
                  </a:cubicBezTo>
                  <a:cubicBezTo>
                    <a:pt x="16" y="19"/>
                    <a:pt x="16" y="19"/>
                    <a:pt x="16" y="19"/>
                  </a:cubicBezTo>
                  <a:cubicBezTo>
                    <a:pt x="16" y="19"/>
                    <a:pt x="16" y="19"/>
                    <a:pt x="17" y="19"/>
                  </a:cubicBezTo>
                  <a:cubicBezTo>
                    <a:pt x="17" y="19"/>
                    <a:pt x="17" y="19"/>
                    <a:pt x="17" y="19"/>
                  </a:cubicBezTo>
                  <a:cubicBezTo>
                    <a:pt x="18" y="20"/>
                    <a:pt x="18" y="20"/>
                    <a:pt x="18" y="20"/>
                  </a:cubicBezTo>
                  <a:cubicBezTo>
                    <a:pt x="19" y="20"/>
                    <a:pt x="20" y="20"/>
                    <a:pt x="21" y="20"/>
                  </a:cubicBezTo>
                  <a:cubicBezTo>
                    <a:pt x="21" y="19"/>
                    <a:pt x="22" y="18"/>
                    <a:pt x="23" y="17"/>
                  </a:cubicBezTo>
                  <a:cubicBezTo>
                    <a:pt x="24" y="17"/>
                    <a:pt x="24" y="17"/>
                    <a:pt x="24" y="17"/>
                  </a:cubicBezTo>
                  <a:cubicBezTo>
                    <a:pt x="23" y="20"/>
                    <a:pt x="24" y="20"/>
                    <a:pt x="25" y="21"/>
                  </a:cubicBezTo>
                  <a:cubicBezTo>
                    <a:pt x="25" y="21"/>
                    <a:pt x="27" y="21"/>
                    <a:pt x="27" y="22"/>
                  </a:cubicBezTo>
                  <a:cubicBezTo>
                    <a:pt x="28" y="18"/>
                    <a:pt x="28" y="15"/>
                    <a:pt x="29" y="11"/>
                  </a:cubicBezTo>
                  <a:cubicBezTo>
                    <a:pt x="29" y="11"/>
                    <a:pt x="28" y="9"/>
                    <a:pt x="28" y="8"/>
                  </a:cubicBezTo>
                  <a:cubicBezTo>
                    <a:pt x="28" y="8"/>
                    <a:pt x="28" y="7"/>
                    <a:pt x="27" y="6"/>
                  </a:cubicBezTo>
                  <a:cubicBezTo>
                    <a:pt x="27" y="6"/>
                    <a:pt x="27" y="6"/>
                    <a:pt x="27" y="5"/>
                  </a:cubicBezTo>
                  <a:cubicBezTo>
                    <a:pt x="27" y="5"/>
                    <a:pt x="27" y="5"/>
                    <a:pt x="27" y="5"/>
                  </a:cubicBezTo>
                  <a:cubicBezTo>
                    <a:pt x="26" y="5"/>
                    <a:pt x="26" y="5"/>
                    <a:pt x="26" y="5"/>
                  </a:cubicBezTo>
                  <a:cubicBezTo>
                    <a:pt x="26" y="5"/>
                    <a:pt x="26" y="5"/>
                    <a:pt x="26" y="5"/>
                  </a:cubicBezTo>
                  <a:cubicBezTo>
                    <a:pt x="32" y="8"/>
                    <a:pt x="19" y="0"/>
                    <a:pt x="20" y="1"/>
                  </a:cubicBezTo>
                  <a:cubicBezTo>
                    <a:pt x="20" y="1"/>
                    <a:pt x="20" y="1"/>
                    <a:pt x="20" y="1"/>
                  </a:cubicBezTo>
                  <a:cubicBezTo>
                    <a:pt x="20" y="1"/>
                    <a:pt x="20" y="1"/>
                    <a:pt x="20" y="1"/>
                  </a:cubicBezTo>
                  <a:cubicBezTo>
                    <a:pt x="20" y="1"/>
                    <a:pt x="20" y="1"/>
                    <a:pt x="20" y="1"/>
                  </a:cubicBezTo>
                  <a:cubicBezTo>
                    <a:pt x="18" y="1"/>
                    <a:pt x="17" y="2"/>
                    <a:pt x="15" y="2"/>
                  </a:cubicBezTo>
                  <a:cubicBezTo>
                    <a:pt x="13" y="3"/>
                    <a:pt x="11" y="4"/>
                    <a:pt x="10" y="5"/>
                  </a:cubicBezTo>
                  <a:cubicBezTo>
                    <a:pt x="8" y="7"/>
                    <a:pt x="7" y="8"/>
                    <a:pt x="5" y="10"/>
                  </a:cubicBezTo>
                  <a:cubicBezTo>
                    <a:pt x="4" y="11"/>
                    <a:pt x="4" y="12"/>
                    <a:pt x="3" y="13"/>
                  </a:cubicBezTo>
                  <a:cubicBezTo>
                    <a:pt x="3" y="13"/>
                    <a:pt x="3" y="13"/>
                    <a:pt x="3" y="14"/>
                  </a:cubicBezTo>
                  <a:cubicBezTo>
                    <a:pt x="2" y="14"/>
                    <a:pt x="2" y="14"/>
                    <a:pt x="2" y="14"/>
                  </a:cubicBezTo>
                  <a:cubicBezTo>
                    <a:pt x="2" y="15"/>
                    <a:pt x="2" y="15"/>
                    <a:pt x="2" y="16"/>
                  </a:cubicBezTo>
                  <a:cubicBezTo>
                    <a:pt x="0" y="20"/>
                    <a:pt x="0" y="23"/>
                    <a:pt x="0" y="27"/>
                  </a:cubicBezTo>
                  <a:cubicBezTo>
                    <a:pt x="0" y="31"/>
                    <a:pt x="0" y="34"/>
                    <a:pt x="0" y="38"/>
                  </a:cubicBezTo>
                  <a:cubicBezTo>
                    <a:pt x="1" y="42"/>
                    <a:pt x="1" y="42"/>
                    <a:pt x="1" y="42"/>
                  </a:cubicBezTo>
                  <a:cubicBezTo>
                    <a:pt x="1" y="38"/>
                    <a:pt x="1" y="38"/>
                    <a:pt x="1" y="38"/>
                  </a:cubicBezTo>
                  <a:cubicBezTo>
                    <a:pt x="0" y="34"/>
                    <a:pt x="0" y="29"/>
                    <a:pt x="0" y="25"/>
                  </a:cubicBezTo>
                  <a:close/>
                  <a:moveTo>
                    <a:pt x="11" y="29"/>
                  </a:moveTo>
                  <a:cubicBezTo>
                    <a:pt x="11" y="29"/>
                    <a:pt x="11" y="29"/>
                    <a:pt x="11" y="29"/>
                  </a:cubicBezTo>
                  <a:cubicBezTo>
                    <a:pt x="11" y="29"/>
                    <a:pt x="11" y="29"/>
                    <a:pt x="11" y="29"/>
                  </a:cubicBezTo>
                  <a:cubicBezTo>
                    <a:pt x="11" y="29"/>
                    <a:pt x="11" y="29"/>
                    <a:pt x="11" y="29"/>
                  </a:cubicBezTo>
                  <a:cubicBezTo>
                    <a:pt x="11" y="29"/>
                    <a:pt x="11" y="29"/>
                    <a:pt x="11" y="29"/>
                  </a:cubicBezTo>
                  <a:close/>
                  <a:moveTo>
                    <a:pt x="3" y="37"/>
                  </a:moveTo>
                  <a:cubicBezTo>
                    <a:pt x="2" y="33"/>
                    <a:pt x="2" y="28"/>
                    <a:pt x="3" y="24"/>
                  </a:cubicBezTo>
                  <a:cubicBezTo>
                    <a:pt x="2" y="28"/>
                    <a:pt x="3" y="33"/>
                    <a:pt x="3" y="37"/>
                  </a:cubicBezTo>
                  <a:cubicBezTo>
                    <a:pt x="4" y="42"/>
                    <a:pt x="4" y="42"/>
                    <a:pt x="4" y="42"/>
                  </a:cubicBezTo>
                  <a:lnTo>
                    <a:pt x="3" y="37"/>
                  </a:lnTo>
                  <a:close/>
                  <a:moveTo>
                    <a:pt x="6" y="32"/>
                  </a:moveTo>
                  <a:cubicBezTo>
                    <a:pt x="6" y="32"/>
                    <a:pt x="6" y="32"/>
                    <a:pt x="6" y="32"/>
                  </a:cubicBezTo>
                  <a:cubicBezTo>
                    <a:pt x="6" y="33"/>
                    <a:pt x="5" y="33"/>
                    <a:pt x="5" y="33"/>
                  </a:cubicBezTo>
                  <a:cubicBezTo>
                    <a:pt x="5" y="33"/>
                    <a:pt x="5" y="33"/>
                    <a:pt x="5" y="33"/>
                  </a:cubicBezTo>
                  <a:cubicBezTo>
                    <a:pt x="5" y="33"/>
                    <a:pt x="6" y="33"/>
                    <a:pt x="6" y="32"/>
                  </a:cubicBezTo>
                  <a:close/>
                  <a:moveTo>
                    <a:pt x="11" y="36"/>
                  </a:moveTo>
                  <a:cubicBezTo>
                    <a:pt x="11" y="35"/>
                    <a:pt x="11" y="35"/>
                    <a:pt x="11" y="34"/>
                  </a:cubicBezTo>
                  <a:cubicBezTo>
                    <a:pt x="11" y="34"/>
                    <a:pt x="11" y="34"/>
                    <a:pt x="11" y="34"/>
                  </a:cubicBezTo>
                  <a:cubicBezTo>
                    <a:pt x="11" y="35"/>
                    <a:pt x="11" y="35"/>
                    <a:pt x="11" y="36"/>
                  </a:cubicBezTo>
                  <a:close/>
                  <a:moveTo>
                    <a:pt x="21" y="15"/>
                  </a:moveTo>
                  <a:cubicBezTo>
                    <a:pt x="21" y="15"/>
                    <a:pt x="21" y="15"/>
                    <a:pt x="21" y="15"/>
                  </a:cubicBezTo>
                  <a:cubicBezTo>
                    <a:pt x="21" y="15"/>
                    <a:pt x="21" y="15"/>
                    <a:pt x="21" y="15"/>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38"/>
            <p:cNvSpPr/>
            <p:nvPr/>
          </p:nvSpPr>
          <p:spPr bwMode="auto">
            <a:xfrm>
              <a:off x="5940426" y="2652713"/>
              <a:ext cx="112713" cy="173038"/>
            </a:xfrm>
            <a:custGeom>
              <a:avLst/>
              <a:gdLst>
                <a:gd name="T0" fmla="*/ 15 w 30"/>
                <a:gd name="T1" fmla="*/ 42 h 46"/>
                <a:gd name="T2" fmla="*/ 16 w 30"/>
                <a:gd name="T3" fmla="*/ 41 h 46"/>
                <a:gd name="T4" fmla="*/ 17 w 30"/>
                <a:gd name="T5" fmla="*/ 36 h 46"/>
                <a:gd name="T6" fmla="*/ 14 w 30"/>
                <a:gd name="T7" fmla="*/ 36 h 46"/>
                <a:gd name="T8" fmla="*/ 10 w 30"/>
                <a:gd name="T9" fmla="*/ 40 h 46"/>
                <a:gd name="T10" fmla="*/ 7 w 30"/>
                <a:gd name="T11" fmla="*/ 43 h 46"/>
                <a:gd name="T12" fmla="*/ 6 w 30"/>
                <a:gd name="T13" fmla="*/ 41 h 46"/>
                <a:gd name="T14" fmla="*/ 5 w 30"/>
                <a:gd name="T15" fmla="*/ 36 h 46"/>
                <a:gd name="T16" fmla="*/ 4 w 30"/>
                <a:gd name="T17" fmla="*/ 37 h 46"/>
                <a:gd name="T18" fmla="*/ 3 w 30"/>
                <a:gd name="T19" fmla="*/ 31 h 46"/>
                <a:gd name="T20" fmla="*/ 4 w 30"/>
                <a:gd name="T21" fmla="*/ 36 h 46"/>
                <a:gd name="T22" fmla="*/ 4 w 30"/>
                <a:gd name="T23" fmla="*/ 36 h 46"/>
                <a:gd name="T24" fmla="*/ 5 w 30"/>
                <a:gd name="T25" fmla="*/ 36 h 46"/>
                <a:gd name="T26" fmla="*/ 5 w 30"/>
                <a:gd name="T27" fmla="*/ 37 h 46"/>
                <a:gd name="T28" fmla="*/ 7 w 30"/>
                <a:gd name="T29" fmla="*/ 43 h 46"/>
                <a:gd name="T30" fmla="*/ 12 w 30"/>
                <a:gd name="T31" fmla="*/ 38 h 46"/>
                <a:gd name="T32" fmla="*/ 14 w 30"/>
                <a:gd name="T33" fmla="*/ 36 h 46"/>
                <a:gd name="T34" fmla="*/ 15 w 30"/>
                <a:gd name="T35" fmla="*/ 38 h 46"/>
                <a:gd name="T36" fmla="*/ 15 w 30"/>
                <a:gd name="T37" fmla="*/ 38 h 46"/>
                <a:gd name="T38" fmla="*/ 25 w 30"/>
                <a:gd name="T39" fmla="*/ 26 h 46"/>
                <a:gd name="T40" fmla="*/ 24 w 30"/>
                <a:gd name="T41" fmla="*/ 20 h 46"/>
                <a:gd name="T42" fmla="*/ 19 w 30"/>
                <a:gd name="T43" fmla="*/ 20 h 46"/>
                <a:gd name="T44" fmla="*/ 12 w 30"/>
                <a:gd name="T45" fmla="*/ 27 h 46"/>
                <a:gd name="T46" fmla="*/ 12 w 30"/>
                <a:gd name="T47" fmla="*/ 27 h 46"/>
                <a:gd name="T48" fmla="*/ 12 w 30"/>
                <a:gd name="T49" fmla="*/ 27 h 46"/>
                <a:gd name="T50" fmla="*/ 13 w 30"/>
                <a:gd name="T51" fmla="*/ 26 h 46"/>
                <a:gd name="T52" fmla="*/ 17 w 30"/>
                <a:gd name="T53" fmla="*/ 18 h 46"/>
                <a:gd name="T54" fmla="*/ 15 w 30"/>
                <a:gd name="T55" fmla="*/ 20 h 46"/>
                <a:gd name="T56" fmla="*/ 14 w 30"/>
                <a:gd name="T57" fmla="*/ 19 h 46"/>
                <a:gd name="T58" fmla="*/ 15 w 30"/>
                <a:gd name="T59" fmla="*/ 16 h 46"/>
                <a:gd name="T60" fmla="*/ 16 w 30"/>
                <a:gd name="T61" fmla="*/ 15 h 46"/>
                <a:gd name="T62" fmla="*/ 18 w 30"/>
                <a:gd name="T63" fmla="*/ 16 h 46"/>
                <a:gd name="T64" fmla="*/ 20 w 30"/>
                <a:gd name="T65" fmla="*/ 17 h 46"/>
                <a:gd name="T66" fmla="*/ 25 w 30"/>
                <a:gd name="T67" fmla="*/ 13 h 46"/>
                <a:gd name="T68" fmla="*/ 29 w 30"/>
                <a:gd name="T69" fmla="*/ 18 h 46"/>
                <a:gd name="T70" fmla="*/ 28 w 30"/>
                <a:gd name="T71" fmla="*/ 2 h 46"/>
                <a:gd name="T72" fmla="*/ 18 w 30"/>
                <a:gd name="T73" fmla="*/ 0 h 46"/>
                <a:gd name="T74" fmla="*/ 0 w 30"/>
                <a:gd name="T75" fmla="*/ 28 h 46"/>
                <a:gd name="T76" fmla="*/ 2 w 30"/>
                <a:gd name="T77" fmla="*/ 40 h 46"/>
                <a:gd name="T78" fmla="*/ 2 w 30"/>
                <a:gd name="T79" fmla="*/ 40 h 46"/>
                <a:gd name="T80" fmla="*/ 3 w 30"/>
                <a:gd name="T81" fmla="*/ 39 h 46"/>
                <a:gd name="T82" fmla="*/ 6 w 30"/>
                <a:gd name="T83" fmla="*/ 44 h 46"/>
                <a:gd name="T84" fmla="*/ 11 w 30"/>
                <a:gd name="T85" fmla="*/ 41 h 46"/>
                <a:gd name="T86" fmla="*/ 6 w 30"/>
                <a:gd name="T87" fmla="*/ 45 h 46"/>
                <a:gd name="T88" fmla="*/ 4 w 30"/>
                <a:gd name="T89" fmla="*/ 40 h 46"/>
                <a:gd name="T90" fmla="*/ 4 w 30"/>
                <a:gd name="T91" fmla="*/ 38 h 46"/>
                <a:gd name="T92" fmla="*/ 2 w 30"/>
                <a:gd name="T93" fmla="*/ 40 h 46"/>
                <a:gd name="T94" fmla="*/ 2 w 30"/>
                <a:gd name="T95" fmla="*/ 38 h 46"/>
                <a:gd name="T96" fmla="*/ 3 w 30"/>
                <a:gd name="T97" fmla="*/ 17 h 46"/>
                <a:gd name="T98" fmla="*/ 4 w 30"/>
                <a:gd name="T99" fmla="*/ 38 h 46"/>
                <a:gd name="T100" fmla="*/ 4 w 30"/>
                <a:gd name="T101" fmla="*/ 38 h 46"/>
                <a:gd name="T102" fmla="*/ 6 w 30"/>
                <a:gd name="T103" fmla="*/ 44 h 46"/>
                <a:gd name="T104" fmla="*/ 7 w 30"/>
                <a:gd name="T105" fmla="*/ 44 h 46"/>
                <a:gd name="T106" fmla="*/ 11 w 30"/>
                <a:gd name="T107" fmla="*/ 41 h 46"/>
                <a:gd name="T108" fmla="*/ 14 w 30"/>
                <a:gd name="T109" fmla="*/ 38 h 46"/>
                <a:gd name="T110" fmla="*/ 15 w 30"/>
                <a:gd name="T111" fmla="*/ 4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30" h="46">
                  <a:moveTo>
                    <a:pt x="15" y="42"/>
                  </a:moveTo>
                  <a:cubicBezTo>
                    <a:pt x="15" y="42"/>
                    <a:pt x="15" y="42"/>
                    <a:pt x="15" y="42"/>
                  </a:cubicBezTo>
                  <a:cubicBezTo>
                    <a:pt x="15" y="42"/>
                    <a:pt x="15" y="42"/>
                    <a:pt x="15" y="42"/>
                  </a:cubicBezTo>
                  <a:cubicBezTo>
                    <a:pt x="15" y="42"/>
                    <a:pt x="15" y="42"/>
                    <a:pt x="15" y="42"/>
                  </a:cubicBezTo>
                  <a:cubicBezTo>
                    <a:pt x="15" y="42"/>
                    <a:pt x="15" y="42"/>
                    <a:pt x="15" y="42"/>
                  </a:cubicBezTo>
                  <a:cubicBezTo>
                    <a:pt x="16" y="41"/>
                    <a:pt x="16" y="41"/>
                    <a:pt x="16" y="41"/>
                  </a:cubicBezTo>
                  <a:cubicBezTo>
                    <a:pt x="18" y="39"/>
                    <a:pt x="20" y="36"/>
                    <a:pt x="22" y="34"/>
                  </a:cubicBezTo>
                  <a:cubicBezTo>
                    <a:pt x="24" y="32"/>
                    <a:pt x="25" y="29"/>
                    <a:pt x="25" y="27"/>
                  </a:cubicBezTo>
                  <a:cubicBezTo>
                    <a:pt x="22" y="30"/>
                    <a:pt x="20" y="33"/>
                    <a:pt x="17" y="36"/>
                  </a:cubicBezTo>
                  <a:cubicBezTo>
                    <a:pt x="16" y="37"/>
                    <a:pt x="16" y="38"/>
                    <a:pt x="15" y="38"/>
                  </a:cubicBezTo>
                  <a:cubicBezTo>
                    <a:pt x="15" y="37"/>
                    <a:pt x="15" y="37"/>
                    <a:pt x="15" y="37"/>
                  </a:cubicBezTo>
                  <a:cubicBezTo>
                    <a:pt x="15" y="36"/>
                    <a:pt x="15" y="36"/>
                    <a:pt x="14" y="36"/>
                  </a:cubicBezTo>
                  <a:cubicBezTo>
                    <a:pt x="14" y="36"/>
                    <a:pt x="14" y="36"/>
                    <a:pt x="14" y="36"/>
                  </a:cubicBezTo>
                  <a:cubicBezTo>
                    <a:pt x="13" y="37"/>
                    <a:pt x="13" y="37"/>
                    <a:pt x="13" y="37"/>
                  </a:cubicBezTo>
                  <a:cubicBezTo>
                    <a:pt x="12" y="38"/>
                    <a:pt x="11" y="39"/>
                    <a:pt x="10" y="40"/>
                  </a:cubicBezTo>
                  <a:cubicBezTo>
                    <a:pt x="9" y="41"/>
                    <a:pt x="8" y="42"/>
                    <a:pt x="7" y="43"/>
                  </a:cubicBezTo>
                  <a:cubicBezTo>
                    <a:pt x="7" y="43"/>
                    <a:pt x="7" y="43"/>
                    <a:pt x="7" y="43"/>
                  </a:cubicBezTo>
                  <a:cubicBezTo>
                    <a:pt x="7" y="43"/>
                    <a:pt x="7" y="43"/>
                    <a:pt x="7" y="43"/>
                  </a:cubicBezTo>
                  <a:cubicBezTo>
                    <a:pt x="7" y="43"/>
                    <a:pt x="7" y="43"/>
                    <a:pt x="7" y="43"/>
                  </a:cubicBezTo>
                  <a:cubicBezTo>
                    <a:pt x="7" y="42"/>
                    <a:pt x="7" y="42"/>
                    <a:pt x="7" y="42"/>
                  </a:cubicBezTo>
                  <a:cubicBezTo>
                    <a:pt x="6" y="41"/>
                    <a:pt x="6" y="41"/>
                    <a:pt x="6" y="41"/>
                  </a:cubicBezTo>
                  <a:cubicBezTo>
                    <a:pt x="6" y="40"/>
                    <a:pt x="6" y="40"/>
                    <a:pt x="5" y="39"/>
                  </a:cubicBezTo>
                  <a:cubicBezTo>
                    <a:pt x="5" y="38"/>
                    <a:pt x="5" y="37"/>
                    <a:pt x="5" y="36"/>
                  </a:cubicBezTo>
                  <a:cubicBezTo>
                    <a:pt x="5" y="36"/>
                    <a:pt x="5" y="36"/>
                    <a:pt x="5" y="36"/>
                  </a:cubicBezTo>
                  <a:cubicBezTo>
                    <a:pt x="5" y="36"/>
                    <a:pt x="4" y="36"/>
                    <a:pt x="4" y="36"/>
                  </a:cubicBezTo>
                  <a:cubicBezTo>
                    <a:pt x="4" y="37"/>
                    <a:pt x="4" y="37"/>
                    <a:pt x="4" y="37"/>
                  </a:cubicBezTo>
                  <a:cubicBezTo>
                    <a:pt x="4" y="37"/>
                    <a:pt x="4" y="37"/>
                    <a:pt x="4" y="37"/>
                  </a:cubicBezTo>
                  <a:cubicBezTo>
                    <a:pt x="4" y="37"/>
                    <a:pt x="4" y="37"/>
                    <a:pt x="4" y="37"/>
                  </a:cubicBezTo>
                  <a:cubicBezTo>
                    <a:pt x="4" y="36"/>
                    <a:pt x="3" y="36"/>
                    <a:pt x="3" y="36"/>
                  </a:cubicBezTo>
                  <a:cubicBezTo>
                    <a:pt x="3" y="34"/>
                    <a:pt x="3" y="32"/>
                    <a:pt x="3" y="31"/>
                  </a:cubicBezTo>
                  <a:cubicBezTo>
                    <a:pt x="3" y="32"/>
                    <a:pt x="3" y="33"/>
                    <a:pt x="3" y="35"/>
                  </a:cubicBezTo>
                  <a:cubicBezTo>
                    <a:pt x="4" y="36"/>
                    <a:pt x="4" y="36"/>
                    <a:pt x="4" y="36"/>
                  </a:cubicBezTo>
                  <a:cubicBezTo>
                    <a:pt x="4" y="36"/>
                    <a:pt x="4" y="36"/>
                    <a:pt x="4" y="36"/>
                  </a:cubicBezTo>
                  <a:cubicBezTo>
                    <a:pt x="4" y="36"/>
                    <a:pt x="4" y="36"/>
                    <a:pt x="4" y="36"/>
                  </a:cubicBezTo>
                  <a:cubicBezTo>
                    <a:pt x="4" y="36"/>
                    <a:pt x="4" y="37"/>
                    <a:pt x="4" y="37"/>
                  </a:cubicBezTo>
                  <a:cubicBezTo>
                    <a:pt x="4" y="36"/>
                    <a:pt x="4" y="36"/>
                    <a:pt x="4" y="36"/>
                  </a:cubicBezTo>
                  <a:cubicBezTo>
                    <a:pt x="5" y="36"/>
                    <a:pt x="5" y="36"/>
                    <a:pt x="5" y="36"/>
                  </a:cubicBezTo>
                  <a:cubicBezTo>
                    <a:pt x="5" y="36"/>
                    <a:pt x="5" y="36"/>
                    <a:pt x="5" y="36"/>
                  </a:cubicBezTo>
                  <a:cubicBezTo>
                    <a:pt x="5" y="36"/>
                    <a:pt x="5" y="36"/>
                    <a:pt x="5" y="36"/>
                  </a:cubicBezTo>
                  <a:cubicBezTo>
                    <a:pt x="5" y="36"/>
                    <a:pt x="5" y="36"/>
                    <a:pt x="5" y="36"/>
                  </a:cubicBezTo>
                  <a:cubicBezTo>
                    <a:pt x="5" y="36"/>
                    <a:pt x="5" y="36"/>
                    <a:pt x="5" y="36"/>
                  </a:cubicBezTo>
                  <a:cubicBezTo>
                    <a:pt x="5" y="37"/>
                    <a:pt x="5" y="37"/>
                    <a:pt x="5" y="37"/>
                  </a:cubicBezTo>
                  <a:cubicBezTo>
                    <a:pt x="6" y="39"/>
                    <a:pt x="6" y="40"/>
                    <a:pt x="7" y="41"/>
                  </a:cubicBezTo>
                  <a:cubicBezTo>
                    <a:pt x="7" y="42"/>
                    <a:pt x="7" y="42"/>
                    <a:pt x="7" y="42"/>
                  </a:cubicBezTo>
                  <a:cubicBezTo>
                    <a:pt x="7" y="43"/>
                    <a:pt x="7" y="43"/>
                    <a:pt x="7" y="43"/>
                  </a:cubicBezTo>
                  <a:cubicBezTo>
                    <a:pt x="7" y="43"/>
                    <a:pt x="7" y="42"/>
                    <a:pt x="8" y="42"/>
                  </a:cubicBezTo>
                  <a:cubicBezTo>
                    <a:pt x="8" y="42"/>
                    <a:pt x="8" y="42"/>
                    <a:pt x="9" y="41"/>
                  </a:cubicBezTo>
                  <a:cubicBezTo>
                    <a:pt x="12" y="38"/>
                    <a:pt x="12" y="38"/>
                    <a:pt x="12" y="38"/>
                  </a:cubicBezTo>
                  <a:cubicBezTo>
                    <a:pt x="14" y="36"/>
                    <a:pt x="14" y="36"/>
                    <a:pt x="14" y="36"/>
                  </a:cubicBezTo>
                  <a:cubicBezTo>
                    <a:pt x="14" y="36"/>
                    <a:pt x="14" y="36"/>
                    <a:pt x="14" y="36"/>
                  </a:cubicBezTo>
                  <a:cubicBezTo>
                    <a:pt x="14" y="36"/>
                    <a:pt x="14" y="36"/>
                    <a:pt x="14" y="36"/>
                  </a:cubicBezTo>
                  <a:cubicBezTo>
                    <a:pt x="15" y="36"/>
                    <a:pt x="15" y="36"/>
                    <a:pt x="15" y="36"/>
                  </a:cubicBezTo>
                  <a:cubicBezTo>
                    <a:pt x="15" y="38"/>
                    <a:pt x="15" y="38"/>
                    <a:pt x="15" y="38"/>
                  </a:cubicBezTo>
                  <a:cubicBezTo>
                    <a:pt x="15" y="38"/>
                    <a:pt x="15" y="38"/>
                    <a:pt x="15" y="38"/>
                  </a:cubicBezTo>
                  <a:cubicBezTo>
                    <a:pt x="15" y="38"/>
                    <a:pt x="15" y="38"/>
                    <a:pt x="15" y="38"/>
                  </a:cubicBezTo>
                  <a:cubicBezTo>
                    <a:pt x="15" y="38"/>
                    <a:pt x="15" y="38"/>
                    <a:pt x="15" y="38"/>
                  </a:cubicBezTo>
                  <a:cubicBezTo>
                    <a:pt x="15" y="38"/>
                    <a:pt x="15" y="38"/>
                    <a:pt x="15" y="38"/>
                  </a:cubicBezTo>
                  <a:cubicBezTo>
                    <a:pt x="16" y="37"/>
                    <a:pt x="16" y="37"/>
                    <a:pt x="16" y="37"/>
                  </a:cubicBezTo>
                  <a:cubicBezTo>
                    <a:pt x="16" y="37"/>
                    <a:pt x="16" y="37"/>
                    <a:pt x="16" y="37"/>
                  </a:cubicBezTo>
                  <a:cubicBezTo>
                    <a:pt x="19" y="33"/>
                    <a:pt x="22" y="30"/>
                    <a:pt x="25" y="26"/>
                  </a:cubicBezTo>
                  <a:cubicBezTo>
                    <a:pt x="26" y="25"/>
                    <a:pt x="26" y="25"/>
                    <a:pt x="26" y="25"/>
                  </a:cubicBezTo>
                  <a:cubicBezTo>
                    <a:pt x="26" y="24"/>
                    <a:pt x="26" y="23"/>
                    <a:pt x="26" y="22"/>
                  </a:cubicBezTo>
                  <a:cubicBezTo>
                    <a:pt x="26" y="21"/>
                    <a:pt x="25" y="20"/>
                    <a:pt x="24" y="20"/>
                  </a:cubicBezTo>
                  <a:cubicBezTo>
                    <a:pt x="23" y="19"/>
                    <a:pt x="22" y="19"/>
                    <a:pt x="21" y="20"/>
                  </a:cubicBezTo>
                  <a:cubicBezTo>
                    <a:pt x="21" y="20"/>
                    <a:pt x="20" y="22"/>
                    <a:pt x="20" y="22"/>
                  </a:cubicBezTo>
                  <a:cubicBezTo>
                    <a:pt x="20" y="21"/>
                    <a:pt x="19" y="20"/>
                    <a:pt x="19" y="20"/>
                  </a:cubicBezTo>
                  <a:cubicBezTo>
                    <a:pt x="17" y="22"/>
                    <a:pt x="16" y="24"/>
                    <a:pt x="14" y="25"/>
                  </a:cubicBezTo>
                  <a:cubicBezTo>
                    <a:pt x="14" y="25"/>
                    <a:pt x="13" y="26"/>
                    <a:pt x="13" y="26"/>
                  </a:cubicBezTo>
                  <a:cubicBezTo>
                    <a:pt x="13" y="27"/>
                    <a:pt x="13" y="27"/>
                    <a:pt x="12" y="27"/>
                  </a:cubicBezTo>
                  <a:cubicBezTo>
                    <a:pt x="12" y="27"/>
                    <a:pt x="12" y="27"/>
                    <a:pt x="12" y="27"/>
                  </a:cubicBezTo>
                  <a:cubicBezTo>
                    <a:pt x="12" y="27"/>
                    <a:pt x="12" y="27"/>
                    <a:pt x="12" y="27"/>
                  </a:cubicBezTo>
                  <a:cubicBezTo>
                    <a:pt x="12" y="27"/>
                    <a:pt x="12" y="27"/>
                    <a:pt x="12" y="27"/>
                  </a:cubicBezTo>
                  <a:cubicBezTo>
                    <a:pt x="12" y="25"/>
                    <a:pt x="12" y="23"/>
                    <a:pt x="12" y="21"/>
                  </a:cubicBezTo>
                  <a:cubicBezTo>
                    <a:pt x="12" y="23"/>
                    <a:pt x="12" y="24"/>
                    <a:pt x="12" y="26"/>
                  </a:cubicBezTo>
                  <a:cubicBezTo>
                    <a:pt x="12" y="27"/>
                    <a:pt x="12" y="27"/>
                    <a:pt x="12" y="27"/>
                  </a:cubicBezTo>
                  <a:cubicBezTo>
                    <a:pt x="12" y="27"/>
                    <a:pt x="12" y="27"/>
                    <a:pt x="12" y="27"/>
                  </a:cubicBezTo>
                  <a:cubicBezTo>
                    <a:pt x="12" y="26"/>
                    <a:pt x="12" y="26"/>
                    <a:pt x="12" y="26"/>
                  </a:cubicBezTo>
                  <a:cubicBezTo>
                    <a:pt x="13" y="26"/>
                    <a:pt x="13" y="26"/>
                    <a:pt x="13" y="26"/>
                  </a:cubicBezTo>
                  <a:cubicBezTo>
                    <a:pt x="13" y="26"/>
                    <a:pt x="14" y="25"/>
                    <a:pt x="14" y="25"/>
                  </a:cubicBezTo>
                  <a:cubicBezTo>
                    <a:pt x="16" y="23"/>
                    <a:pt x="17" y="21"/>
                    <a:pt x="19" y="19"/>
                  </a:cubicBezTo>
                  <a:cubicBezTo>
                    <a:pt x="18" y="19"/>
                    <a:pt x="18" y="18"/>
                    <a:pt x="17" y="18"/>
                  </a:cubicBezTo>
                  <a:cubicBezTo>
                    <a:pt x="17" y="18"/>
                    <a:pt x="17" y="18"/>
                    <a:pt x="16" y="19"/>
                  </a:cubicBezTo>
                  <a:cubicBezTo>
                    <a:pt x="16" y="19"/>
                    <a:pt x="16" y="20"/>
                    <a:pt x="15" y="20"/>
                  </a:cubicBezTo>
                  <a:cubicBezTo>
                    <a:pt x="15" y="20"/>
                    <a:pt x="15" y="20"/>
                    <a:pt x="15" y="20"/>
                  </a:cubicBezTo>
                  <a:cubicBezTo>
                    <a:pt x="15" y="20"/>
                    <a:pt x="15" y="20"/>
                    <a:pt x="14" y="19"/>
                  </a:cubicBezTo>
                  <a:cubicBezTo>
                    <a:pt x="14" y="19"/>
                    <a:pt x="14" y="19"/>
                    <a:pt x="14" y="19"/>
                  </a:cubicBezTo>
                  <a:cubicBezTo>
                    <a:pt x="14" y="19"/>
                    <a:pt x="14" y="19"/>
                    <a:pt x="14" y="19"/>
                  </a:cubicBezTo>
                  <a:cubicBezTo>
                    <a:pt x="14" y="19"/>
                    <a:pt x="14" y="19"/>
                    <a:pt x="14" y="19"/>
                  </a:cubicBezTo>
                  <a:cubicBezTo>
                    <a:pt x="14" y="19"/>
                    <a:pt x="14" y="19"/>
                    <a:pt x="14" y="19"/>
                  </a:cubicBezTo>
                  <a:cubicBezTo>
                    <a:pt x="14" y="18"/>
                    <a:pt x="14" y="17"/>
                    <a:pt x="15" y="16"/>
                  </a:cubicBezTo>
                  <a:cubicBezTo>
                    <a:pt x="15" y="16"/>
                    <a:pt x="15" y="16"/>
                    <a:pt x="15" y="16"/>
                  </a:cubicBezTo>
                  <a:cubicBezTo>
                    <a:pt x="15" y="16"/>
                    <a:pt x="15" y="15"/>
                    <a:pt x="15" y="15"/>
                  </a:cubicBezTo>
                  <a:cubicBezTo>
                    <a:pt x="15" y="15"/>
                    <a:pt x="16" y="15"/>
                    <a:pt x="16" y="15"/>
                  </a:cubicBezTo>
                  <a:cubicBezTo>
                    <a:pt x="16" y="15"/>
                    <a:pt x="16" y="15"/>
                    <a:pt x="16" y="15"/>
                  </a:cubicBezTo>
                  <a:cubicBezTo>
                    <a:pt x="16" y="15"/>
                    <a:pt x="16" y="15"/>
                    <a:pt x="17" y="16"/>
                  </a:cubicBezTo>
                  <a:cubicBezTo>
                    <a:pt x="17" y="16"/>
                    <a:pt x="17" y="16"/>
                    <a:pt x="18" y="16"/>
                  </a:cubicBezTo>
                  <a:cubicBezTo>
                    <a:pt x="18" y="17"/>
                    <a:pt x="18" y="17"/>
                    <a:pt x="18" y="17"/>
                  </a:cubicBezTo>
                  <a:cubicBezTo>
                    <a:pt x="18" y="17"/>
                    <a:pt x="19" y="17"/>
                    <a:pt x="19" y="17"/>
                  </a:cubicBezTo>
                  <a:cubicBezTo>
                    <a:pt x="19" y="17"/>
                    <a:pt x="19" y="17"/>
                    <a:pt x="20" y="17"/>
                  </a:cubicBezTo>
                  <a:cubicBezTo>
                    <a:pt x="20" y="18"/>
                    <a:pt x="21" y="17"/>
                    <a:pt x="22" y="17"/>
                  </a:cubicBezTo>
                  <a:cubicBezTo>
                    <a:pt x="23" y="16"/>
                    <a:pt x="24" y="15"/>
                    <a:pt x="24" y="14"/>
                  </a:cubicBezTo>
                  <a:cubicBezTo>
                    <a:pt x="25" y="13"/>
                    <a:pt x="25" y="13"/>
                    <a:pt x="25" y="13"/>
                  </a:cubicBezTo>
                  <a:cubicBezTo>
                    <a:pt x="25" y="15"/>
                    <a:pt x="25" y="16"/>
                    <a:pt x="25" y="17"/>
                  </a:cubicBezTo>
                  <a:cubicBezTo>
                    <a:pt x="25" y="17"/>
                    <a:pt x="26" y="18"/>
                    <a:pt x="26" y="18"/>
                  </a:cubicBezTo>
                  <a:cubicBezTo>
                    <a:pt x="27" y="18"/>
                    <a:pt x="28" y="18"/>
                    <a:pt x="29" y="18"/>
                  </a:cubicBezTo>
                  <a:cubicBezTo>
                    <a:pt x="29" y="16"/>
                    <a:pt x="30" y="14"/>
                    <a:pt x="30" y="11"/>
                  </a:cubicBezTo>
                  <a:cubicBezTo>
                    <a:pt x="30" y="9"/>
                    <a:pt x="30" y="6"/>
                    <a:pt x="29" y="4"/>
                  </a:cubicBezTo>
                  <a:cubicBezTo>
                    <a:pt x="29" y="4"/>
                    <a:pt x="29" y="3"/>
                    <a:pt x="28" y="2"/>
                  </a:cubicBezTo>
                  <a:cubicBezTo>
                    <a:pt x="28" y="2"/>
                    <a:pt x="27" y="1"/>
                    <a:pt x="27" y="1"/>
                  </a:cubicBezTo>
                  <a:cubicBezTo>
                    <a:pt x="26" y="0"/>
                    <a:pt x="24" y="0"/>
                    <a:pt x="23" y="0"/>
                  </a:cubicBezTo>
                  <a:cubicBezTo>
                    <a:pt x="21" y="0"/>
                    <a:pt x="20" y="0"/>
                    <a:pt x="18" y="0"/>
                  </a:cubicBezTo>
                  <a:cubicBezTo>
                    <a:pt x="15" y="1"/>
                    <a:pt x="11" y="3"/>
                    <a:pt x="8" y="7"/>
                  </a:cubicBezTo>
                  <a:cubicBezTo>
                    <a:pt x="4" y="10"/>
                    <a:pt x="2" y="15"/>
                    <a:pt x="1" y="18"/>
                  </a:cubicBezTo>
                  <a:cubicBezTo>
                    <a:pt x="0" y="22"/>
                    <a:pt x="0" y="25"/>
                    <a:pt x="0" y="28"/>
                  </a:cubicBezTo>
                  <a:cubicBezTo>
                    <a:pt x="0" y="31"/>
                    <a:pt x="0" y="33"/>
                    <a:pt x="0" y="36"/>
                  </a:cubicBezTo>
                  <a:cubicBezTo>
                    <a:pt x="1" y="37"/>
                    <a:pt x="1" y="38"/>
                    <a:pt x="1" y="39"/>
                  </a:cubicBezTo>
                  <a:cubicBezTo>
                    <a:pt x="2" y="40"/>
                    <a:pt x="2" y="40"/>
                    <a:pt x="2" y="40"/>
                  </a:cubicBezTo>
                  <a:cubicBezTo>
                    <a:pt x="2" y="40"/>
                    <a:pt x="2" y="40"/>
                    <a:pt x="2" y="40"/>
                  </a:cubicBezTo>
                  <a:cubicBezTo>
                    <a:pt x="2" y="40"/>
                    <a:pt x="2" y="40"/>
                    <a:pt x="2" y="40"/>
                  </a:cubicBezTo>
                  <a:cubicBezTo>
                    <a:pt x="2" y="40"/>
                    <a:pt x="2" y="40"/>
                    <a:pt x="2" y="40"/>
                  </a:cubicBezTo>
                  <a:cubicBezTo>
                    <a:pt x="2" y="40"/>
                    <a:pt x="2" y="40"/>
                    <a:pt x="2" y="40"/>
                  </a:cubicBezTo>
                  <a:cubicBezTo>
                    <a:pt x="3" y="39"/>
                    <a:pt x="3" y="39"/>
                    <a:pt x="3" y="39"/>
                  </a:cubicBezTo>
                  <a:cubicBezTo>
                    <a:pt x="3" y="39"/>
                    <a:pt x="3" y="39"/>
                    <a:pt x="3" y="39"/>
                  </a:cubicBezTo>
                  <a:cubicBezTo>
                    <a:pt x="4" y="40"/>
                    <a:pt x="4" y="40"/>
                    <a:pt x="4" y="40"/>
                  </a:cubicBezTo>
                  <a:cubicBezTo>
                    <a:pt x="4" y="41"/>
                    <a:pt x="5" y="42"/>
                    <a:pt x="5" y="43"/>
                  </a:cubicBezTo>
                  <a:cubicBezTo>
                    <a:pt x="5" y="43"/>
                    <a:pt x="5" y="44"/>
                    <a:pt x="6" y="44"/>
                  </a:cubicBezTo>
                  <a:cubicBezTo>
                    <a:pt x="6" y="45"/>
                    <a:pt x="6" y="45"/>
                    <a:pt x="6" y="45"/>
                  </a:cubicBezTo>
                  <a:cubicBezTo>
                    <a:pt x="6" y="45"/>
                    <a:pt x="6" y="46"/>
                    <a:pt x="7" y="45"/>
                  </a:cubicBezTo>
                  <a:cubicBezTo>
                    <a:pt x="8" y="44"/>
                    <a:pt x="9" y="42"/>
                    <a:pt x="11" y="41"/>
                  </a:cubicBezTo>
                  <a:cubicBezTo>
                    <a:pt x="10" y="42"/>
                    <a:pt x="9" y="43"/>
                    <a:pt x="8" y="44"/>
                  </a:cubicBezTo>
                  <a:cubicBezTo>
                    <a:pt x="7" y="45"/>
                    <a:pt x="7" y="45"/>
                    <a:pt x="7" y="45"/>
                  </a:cubicBezTo>
                  <a:cubicBezTo>
                    <a:pt x="6" y="45"/>
                    <a:pt x="6" y="45"/>
                    <a:pt x="6" y="45"/>
                  </a:cubicBezTo>
                  <a:cubicBezTo>
                    <a:pt x="6" y="45"/>
                    <a:pt x="6" y="45"/>
                    <a:pt x="6" y="45"/>
                  </a:cubicBezTo>
                  <a:cubicBezTo>
                    <a:pt x="6" y="44"/>
                    <a:pt x="6" y="44"/>
                    <a:pt x="6" y="44"/>
                  </a:cubicBezTo>
                  <a:cubicBezTo>
                    <a:pt x="5" y="43"/>
                    <a:pt x="5" y="41"/>
                    <a:pt x="4" y="40"/>
                  </a:cubicBezTo>
                  <a:cubicBezTo>
                    <a:pt x="4" y="39"/>
                    <a:pt x="4" y="39"/>
                    <a:pt x="4" y="39"/>
                  </a:cubicBezTo>
                  <a:cubicBezTo>
                    <a:pt x="4" y="38"/>
                    <a:pt x="4" y="38"/>
                    <a:pt x="4" y="38"/>
                  </a:cubicBezTo>
                  <a:cubicBezTo>
                    <a:pt x="4" y="38"/>
                    <a:pt x="4" y="38"/>
                    <a:pt x="4" y="38"/>
                  </a:cubicBezTo>
                  <a:cubicBezTo>
                    <a:pt x="3" y="39"/>
                    <a:pt x="3" y="39"/>
                    <a:pt x="3" y="39"/>
                  </a:cubicBezTo>
                  <a:cubicBezTo>
                    <a:pt x="2" y="39"/>
                    <a:pt x="2" y="39"/>
                    <a:pt x="2" y="39"/>
                  </a:cubicBezTo>
                  <a:cubicBezTo>
                    <a:pt x="2" y="40"/>
                    <a:pt x="2" y="40"/>
                    <a:pt x="2" y="40"/>
                  </a:cubicBezTo>
                  <a:cubicBezTo>
                    <a:pt x="2" y="40"/>
                    <a:pt x="2" y="40"/>
                    <a:pt x="2" y="40"/>
                  </a:cubicBezTo>
                  <a:cubicBezTo>
                    <a:pt x="2" y="39"/>
                    <a:pt x="2" y="39"/>
                    <a:pt x="2" y="39"/>
                  </a:cubicBezTo>
                  <a:cubicBezTo>
                    <a:pt x="2" y="38"/>
                    <a:pt x="2" y="38"/>
                    <a:pt x="2" y="38"/>
                  </a:cubicBezTo>
                  <a:cubicBezTo>
                    <a:pt x="1" y="35"/>
                    <a:pt x="0" y="33"/>
                    <a:pt x="0" y="29"/>
                  </a:cubicBezTo>
                  <a:cubicBezTo>
                    <a:pt x="0" y="26"/>
                    <a:pt x="0" y="22"/>
                    <a:pt x="2" y="17"/>
                  </a:cubicBezTo>
                  <a:cubicBezTo>
                    <a:pt x="2" y="17"/>
                    <a:pt x="2" y="18"/>
                    <a:pt x="3" y="17"/>
                  </a:cubicBezTo>
                  <a:cubicBezTo>
                    <a:pt x="2" y="22"/>
                    <a:pt x="1" y="25"/>
                    <a:pt x="1" y="28"/>
                  </a:cubicBezTo>
                  <a:cubicBezTo>
                    <a:pt x="1" y="32"/>
                    <a:pt x="2" y="35"/>
                    <a:pt x="2" y="37"/>
                  </a:cubicBezTo>
                  <a:cubicBezTo>
                    <a:pt x="2" y="38"/>
                    <a:pt x="2" y="40"/>
                    <a:pt x="4" y="38"/>
                  </a:cubicBezTo>
                  <a:cubicBezTo>
                    <a:pt x="4" y="38"/>
                    <a:pt x="4" y="38"/>
                    <a:pt x="4" y="38"/>
                  </a:cubicBezTo>
                  <a:cubicBezTo>
                    <a:pt x="4" y="38"/>
                    <a:pt x="4" y="38"/>
                    <a:pt x="4" y="38"/>
                  </a:cubicBezTo>
                  <a:cubicBezTo>
                    <a:pt x="4" y="38"/>
                    <a:pt x="4" y="38"/>
                    <a:pt x="4" y="38"/>
                  </a:cubicBezTo>
                  <a:cubicBezTo>
                    <a:pt x="4" y="39"/>
                    <a:pt x="4" y="39"/>
                    <a:pt x="4" y="39"/>
                  </a:cubicBezTo>
                  <a:cubicBezTo>
                    <a:pt x="4" y="40"/>
                    <a:pt x="4" y="40"/>
                    <a:pt x="4" y="40"/>
                  </a:cubicBezTo>
                  <a:cubicBezTo>
                    <a:pt x="5" y="41"/>
                    <a:pt x="5" y="42"/>
                    <a:pt x="6" y="44"/>
                  </a:cubicBezTo>
                  <a:cubicBezTo>
                    <a:pt x="7" y="44"/>
                    <a:pt x="7" y="44"/>
                    <a:pt x="7" y="44"/>
                  </a:cubicBezTo>
                  <a:cubicBezTo>
                    <a:pt x="7" y="45"/>
                    <a:pt x="7" y="44"/>
                    <a:pt x="7" y="44"/>
                  </a:cubicBezTo>
                  <a:cubicBezTo>
                    <a:pt x="7" y="44"/>
                    <a:pt x="7" y="44"/>
                    <a:pt x="7" y="44"/>
                  </a:cubicBezTo>
                  <a:cubicBezTo>
                    <a:pt x="9" y="43"/>
                    <a:pt x="9" y="43"/>
                    <a:pt x="9" y="43"/>
                  </a:cubicBezTo>
                  <a:cubicBezTo>
                    <a:pt x="10" y="42"/>
                    <a:pt x="11" y="41"/>
                    <a:pt x="12" y="40"/>
                  </a:cubicBezTo>
                  <a:cubicBezTo>
                    <a:pt x="11" y="41"/>
                    <a:pt x="11" y="41"/>
                    <a:pt x="11" y="41"/>
                  </a:cubicBezTo>
                  <a:cubicBezTo>
                    <a:pt x="14" y="39"/>
                    <a:pt x="14" y="39"/>
                    <a:pt x="14" y="39"/>
                  </a:cubicBezTo>
                  <a:cubicBezTo>
                    <a:pt x="14" y="38"/>
                    <a:pt x="14" y="38"/>
                    <a:pt x="14" y="38"/>
                  </a:cubicBezTo>
                  <a:cubicBezTo>
                    <a:pt x="14" y="38"/>
                    <a:pt x="14" y="38"/>
                    <a:pt x="14" y="38"/>
                  </a:cubicBezTo>
                  <a:cubicBezTo>
                    <a:pt x="14" y="38"/>
                    <a:pt x="14" y="38"/>
                    <a:pt x="14" y="38"/>
                  </a:cubicBezTo>
                  <a:cubicBezTo>
                    <a:pt x="14" y="39"/>
                    <a:pt x="14" y="39"/>
                    <a:pt x="14" y="39"/>
                  </a:cubicBezTo>
                  <a:cubicBezTo>
                    <a:pt x="15" y="40"/>
                    <a:pt x="15" y="40"/>
                    <a:pt x="15" y="40"/>
                  </a:cubicBezTo>
                  <a:cubicBezTo>
                    <a:pt x="15" y="42"/>
                    <a:pt x="15" y="42"/>
                    <a:pt x="15" y="42"/>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39"/>
            <p:cNvSpPr>
              <a:spLocks noEditPoints="1"/>
            </p:cNvSpPr>
            <p:nvPr/>
          </p:nvSpPr>
          <p:spPr bwMode="auto">
            <a:xfrm>
              <a:off x="5534026" y="2908301"/>
              <a:ext cx="160338" cy="146050"/>
            </a:xfrm>
            <a:custGeom>
              <a:avLst/>
              <a:gdLst>
                <a:gd name="T0" fmla="*/ 42 w 43"/>
                <a:gd name="T1" fmla="*/ 30 h 39"/>
                <a:gd name="T2" fmla="*/ 38 w 43"/>
                <a:gd name="T3" fmla="*/ 23 h 39"/>
                <a:gd name="T4" fmla="*/ 43 w 43"/>
                <a:gd name="T5" fmla="*/ 33 h 39"/>
                <a:gd name="T6" fmla="*/ 42 w 43"/>
                <a:gd name="T7" fmla="*/ 36 h 39"/>
                <a:gd name="T8" fmla="*/ 40 w 43"/>
                <a:gd name="T9" fmla="*/ 37 h 39"/>
                <a:gd name="T10" fmla="*/ 23 w 43"/>
                <a:gd name="T11" fmla="*/ 35 h 39"/>
                <a:gd name="T12" fmla="*/ 39 w 43"/>
                <a:gd name="T13" fmla="*/ 36 h 39"/>
                <a:gd name="T14" fmla="*/ 40 w 43"/>
                <a:gd name="T15" fmla="*/ 36 h 39"/>
                <a:gd name="T16" fmla="*/ 41 w 43"/>
                <a:gd name="T17" fmla="*/ 35 h 39"/>
                <a:gd name="T18" fmla="*/ 42 w 43"/>
                <a:gd name="T19" fmla="*/ 34 h 39"/>
                <a:gd name="T20" fmla="*/ 41 w 43"/>
                <a:gd name="T21" fmla="*/ 32 h 39"/>
                <a:gd name="T22" fmla="*/ 39 w 43"/>
                <a:gd name="T23" fmla="*/ 27 h 39"/>
                <a:gd name="T24" fmla="*/ 34 w 43"/>
                <a:gd name="T25" fmla="*/ 14 h 39"/>
                <a:gd name="T26" fmla="*/ 27 w 43"/>
                <a:gd name="T27" fmla="*/ 7 h 39"/>
                <a:gd name="T28" fmla="*/ 36 w 43"/>
                <a:gd name="T29" fmla="*/ 23 h 39"/>
                <a:gd name="T30" fmla="*/ 38 w 43"/>
                <a:gd name="T31" fmla="*/ 29 h 39"/>
                <a:gd name="T32" fmla="*/ 39 w 43"/>
                <a:gd name="T33" fmla="*/ 32 h 39"/>
                <a:gd name="T34" fmla="*/ 39 w 43"/>
                <a:gd name="T35" fmla="*/ 33 h 39"/>
                <a:gd name="T36" fmla="*/ 38 w 43"/>
                <a:gd name="T37" fmla="*/ 35 h 39"/>
                <a:gd name="T38" fmla="*/ 39 w 43"/>
                <a:gd name="T39" fmla="*/ 33 h 39"/>
                <a:gd name="T40" fmla="*/ 39 w 43"/>
                <a:gd name="T41" fmla="*/ 32 h 39"/>
                <a:gd name="T42" fmla="*/ 38 w 43"/>
                <a:gd name="T43" fmla="*/ 28 h 39"/>
                <a:gd name="T44" fmla="*/ 31 w 43"/>
                <a:gd name="T45" fmla="*/ 14 h 39"/>
                <a:gd name="T46" fmla="*/ 17 w 43"/>
                <a:gd name="T47" fmla="*/ 2 h 39"/>
                <a:gd name="T48" fmla="*/ 18 w 43"/>
                <a:gd name="T49" fmla="*/ 8 h 39"/>
                <a:gd name="T50" fmla="*/ 23 w 43"/>
                <a:gd name="T51" fmla="*/ 19 h 39"/>
                <a:gd name="T52" fmla="*/ 22 w 43"/>
                <a:gd name="T53" fmla="*/ 21 h 39"/>
                <a:gd name="T54" fmla="*/ 22 w 43"/>
                <a:gd name="T55" fmla="*/ 21 h 39"/>
                <a:gd name="T56" fmla="*/ 22 w 43"/>
                <a:gd name="T57" fmla="*/ 20 h 39"/>
                <a:gd name="T58" fmla="*/ 17 w 43"/>
                <a:gd name="T59" fmla="*/ 10 h 39"/>
                <a:gd name="T60" fmla="*/ 17 w 43"/>
                <a:gd name="T61" fmla="*/ 14 h 39"/>
                <a:gd name="T62" fmla="*/ 16 w 43"/>
                <a:gd name="T63" fmla="*/ 16 h 39"/>
                <a:gd name="T64" fmla="*/ 14 w 43"/>
                <a:gd name="T65" fmla="*/ 14 h 39"/>
                <a:gd name="T66" fmla="*/ 13 w 43"/>
                <a:gd name="T67" fmla="*/ 13 h 39"/>
                <a:gd name="T68" fmla="*/ 13 w 43"/>
                <a:gd name="T69" fmla="*/ 13 h 39"/>
                <a:gd name="T70" fmla="*/ 13 w 43"/>
                <a:gd name="T71" fmla="*/ 13 h 39"/>
                <a:gd name="T72" fmla="*/ 13 w 43"/>
                <a:gd name="T73" fmla="*/ 13 h 39"/>
                <a:gd name="T74" fmla="*/ 15 w 43"/>
                <a:gd name="T75" fmla="*/ 9 h 39"/>
                <a:gd name="T76" fmla="*/ 9 w 43"/>
                <a:gd name="T77" fmla="*/ 6 h 39"/>
                <a:gd name="T78" fmla="*/ 12 w 43"/>
                <a:gd name="T79" fmla="*/ 0 h 39"/>
                <a:gd name="T80" fmla="*/ 1 w 43"/>
                <a:gd name="T81" fmla="*/ 9 h 39"/>
                <a:gd name="T82" fmla="*/ 7 w 43"/>
                <a:gd name="T83" fmla="*/ 27 h 39"/>
                <a:gd name="T84" fmla="*/ 35 w 43"/>
                <a:gd name="T85" fmla="*/ 39 h 39"/>
                <a:gd name="T86" fmla="*/ 40 w 43"/>
                <a:gd name="T87" fmla="*/ 37 h 39"/>
                <a:gd name="T88" fmla="*/ 43 w 43"/>
                <a:gd name="T89" fmla="*/ 36 h 39"/>
                <a:gd name="T90" fmla="*/ 43 w 43"/>
                <a:gd name="T91" fmla="*/ 34 h 39"/>
                <a:gd name="T92" fmla="*/ 12 w 43"/>
                <a:gd name="T93" fmla="*/ 1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43" h="39">
                  <a:moveTo>
                    <a:pt x="43" y="33"/>
                  </a:moveTo>
                  <a:cubicBezTo>
                    <a:pt x="42" y="31"/>
                    <a:pt x="42" y="31"/>
                    <a:pt x="42" y="31"/>
                  </a:cubicBezTo>
                  <a:cubicBezTo>
                    <a:pt x="42" y="31"/>
                    <a:pt x="42" y="31"/>
                    <a:pt x="42" y="30"/>
                  </a:cubicBezTo>
                  <a:cubicBezTo>
                    <a:pt x="41" y="29"/>
                    <a:pt x="41" y="29"/>
                    <a:pt x="41" y="29"/>
                  </a:cubicBezTo>
                  <a:cubicBezTo>
                    <a:pt x="40" y="27"/>
                    <a:pt x="40" y="27"/>
                    <a:pt x="40" y="27"/>
                  </a:cubicBezTo>
                  <a:cubicBezTo>
                    <a:pt x="38" y="23"/>
                    <a:pt x="38" y="23"/>
                    <a:pt x="38" y="23"/>
                  </a:cubicBezTo>
                  <a:cubicBezTo>
                    <a:pt x="39" y="24"/>
                    <a:pt x="40" y="26"/>
                    <a:pt x="41" y="28"/>
                  </a:cubicBezTo>
                  <a:cubicBezTo>
                    <a:pt x="42" y="31"/>
                    <a:pt x="42" y="31"/>
                    <a:pt x="42" y="31"/>
                  </a:cubicBezTo>
                  <a:cubicBezTo>
                    <a:pt x="43" y="33"/>
                    <a:pt x="43" y="33"/>
                    <a:pt x="43" y="33"/>
                  </a:cubicBezTo>
                  <a:cubicBezTo>
                    <a:pt x="43" y="33"/>
                    <a:pt x="43" y="34"/>
                    <a:pt x="43" y="34"/>
                  </a:cubicBezTo>
                  <a:cubicBezTo>
                    <a:pt x="43" y="35"/>
                    <a:pt x="43" y="35"/>
                    <a:pt x="43" y="35"/>
                  </a:cubicBezTo>
                  <a:cubicBezTo>
                    <a:pt x="42" y="36"/>
                    <a:pt x="42" y="36"/>
                    <a:pt x="42" y="36"/>
                  </a:cubicBezTo>
                  <a:cubicBezTo>
                    <a:pt x="41" y="36"/>
                    <a:pt x="41" y="36"/>
                    <a:pt x="41" y="36"/>
                  </a:cubicBezTo>
                  <a:cubicBezTo>
                    <a:pt x="40" y="36"/>
                    <a:pt x="40" y="36"/>
                    <a:pt x="40" y="36"/>
                  </a:cubicBezTo>
                  <a:cubicBezTo>
                    <a:pt x="40" y="37"/>
                    <a:pt x="40" y="37"/>
                    <a:pt x="40" y="37"/>
                  </a:cubicBezTo>
                  <a:cubicBezTo>
                    <a:pt x="39" y="39"/>
                    <a:pt x="35" y="38"/>
                    <a:pt x="32" y="38"/>
                  </a:cubicBezTo>
                  <a:cubicBezTo>
                    <a:pt x="30" y="38"/>
                    <a:pt x="26" y="37"/>
                    <a:pt x="23" y="36"/>
                  </a:cubicBezTo>
                  <a:cubicBezTo>
                    <a:pt x="23" y="36"/>
                    <a:pt x="23" y="36"/>
                    <a:pt x="23" y="35"/>
                  </a:cubicBezTo>
                  <a:cubicBezTo>
                    <a:pt x="26" y="36"/>
                    <a:pt x="29" y="37"/>
                    <a:pt x="32" y="37"/>
                  </a:cubicBezTo>
                  <a:cubicBezTo>
                    <a:pt x="33" y="37"/>
                    <a:pt x="35" y="37"/>
                    <a:pt x="36" y="37"/>
                  </a:cubicBezTo>
                  <a:cubicBezTo>
                    <a:pt x="37" y="37"/>
                    <a:pt x="39" y="37"/>
                    <a:pt x="39" y="36"/>
                  </a:cubicBezTo>
                  <a:cubicBezTo>
                    <a:pt x="39" y="36"/>
                    <a:pt x="39" y="36"/>
                    <a:pt x="39" y="36"/>
                  </a:cubicBezTo>
                  <a:cubicBezTo>
                    <a:pt x="40" y="36"/>
                    <a:pt x="40" y="36"/>
                    <a:pt x="40" y="36"/>
                  </a:cubicBezTo>
                  <a:cubicBezTo>
                    <a:pt x="40" y="36"/>
                    <a:pt x="40" y="36"/>
                    <a:pt x="40" y="36"/>
                  </a:cubicBezTo>
                  <a:cubicBezTo>
                    <a:pt x="41" y="35"/>
                    <a:pt x="41" y="35"/>
                    <a:pt x="41" y="35"/>
                  </a:cubicBezTo>
                  <a:cubicBezTo>
                    <a:pt x="41" y="35"/>
                    <a:pt x="41" y="35"/>
                    <a:pt x="41" y="35"/>
                  </a:cubicBezTo>
                  <a:cubicBezTo>
                    <a:pt x="41" y="35"/>
                    <a:pt x="41" y="35"/>
                    <a:pt x="41" y="35"/>
                  </a:cubicBezTo>
                  <a:cubicBezTo>
                    <a:pt x="41" y="35"/>
                    <a:pt x="41" y="35"/>
                    <a:pt x="41" y="35"/>
                  </a:cubicBezTo>
                  <a:cubicBezTo>
                    <a:pt x="42" y="34"/>
                    <a:pt x="42" y="34"/>
                    <a:pt x="42" y="34"/>
                  </a:cubicBezTo>
                  <a:cubicBezTo>
                    <a:pt x="42" y="34"/>
                    <a:pt x="42" y="34"/>
                    <a:pt x="42" y="34"/>
                  </a:cubicBezTo>
                  <a:cubicBezTo>
                    <a:pt x="42" y="33"/>
                    <a:pt x="42" y="33"/>
                    <a:pt x="42" y="33"/>
                  </a:cubicBezTo>
                  <a:cubicBezTo>
                    <a:pt x="42" y="33"/>
                    <a:pt x="42" y="33"/>
                    <a:pt x="42" y="33"/>
                  </a:cubicBezTo>
                  <a:cubicBezTo>
                    <a:pt x="41" y="32"/>
                    <a:pt x="41" y="32"/>
                    <a:pt x="41" y="32"/>
                  </a:cubicBezTo>
                  <a:cubicBezTo>
                    <a:pt x="41" y="31"/>
                    <a:pt x="41" y="31"/>
                    <a:pt x="41" y="31"/>
                  </a:cubicBezTo>
                  <a:cubicBezTo>
                    <a:pt x="41" y="31"/>
                    <a:pt x="41" y="30"/>
                    <a:pt x="41" y="30"/>
                  </a:cubicBezTo>
                  <a:cubicBezTo>
                    <a:pt x="39" y="27"/>
                    <a:pt x="39" y="27"/>
                    <a:pt x="39" y="27"/>
                  </a:cubicBezTo>
                  <a:cubicBezTo>
                    <a:pt x="39" y="25"/>
                    <a:pt x="37" y="23"/>
                    <a:pt x="36" y="21"/>
                  </a:cubicBezTo>
                  <a:cubicBezTo>
                    <a:pt x="38" y="22"/>
                    <a:pt x="38" y="22"/>
                    <a:pt x="38" y="22"/>
                  </a:cubicBezTo>
                  <a:cubicBezTo>
                    <a:pt x="37" y="19"/>
                    <a:pt x="36" y="17"/>
                    <a:pt x="34" y="14"/>
                  </a:cubicBezTo>
                  <a:cubicBezTo>
                    <a:pt x="33" y="11"/>
                    <a:pt x="31" y="8"/>
                    <a:pt x="29" y="6"/>
                  </a:cubicBezTo>
                  <a:cubicBezTo>
                    <a:pt x="27" y="3"/>
                    <a:pt x="24" y="2"/>
                    <a:pt x="22" y="2"/>
                  </a:cubicBezTo>
                  <a:cubicBezTo>
                    <a:pt x="24" y="3"/>
                    <a:pt x="26" y="5"/>
                    <a:pt x="27" y="7"/>
                  </a:cubicBezTo>
                  <a:cubicBezTo>
                    <a:pt x="28" y="9"/>
                    <a:pt x="30" y="11"/>
                    <a:pt x="31" y="12"/>
                  </a:cubicBezTo>
                  <a:cubicBezTo>
                    <a:pt x="32" y="14"/>
                    <a:pt x="33" y="16"/>
                    <a:pt x="33" y="18"/>
                  </a:cubicBezTo>
                  <a:cubicBezTo>
                    <a:pt x="36" y="23"/>
                    <a:pt x="36" y="23"/>
                    <a:pt x="36" y="23"/>
                  </a:cubicBezTo>
                  <a:cubicBezTo>
                    <a:pt x="37" y="26"/>
                    <a:pt x="37" y="26"/>
                    <a:pt x="37" y="26"/>
                  </a:cubicBezTo>
                  <a:cubicBezTo>
                    <a:pt x="38" y="28"/>
                    <a:pt x="38" y="28"/>
                    <a:pt x="38" y="28"/>
                  </a:cubicBezTo>
                  <a:cubicBezTo>
                    <a:pt x="38" y="28"/>
                    <a:pt x="38" y="29"/>
                    <a:pt x="38" y="29"/>
                  </a:cubicBezTo>
                  <a:cubicBezTo>
                    <a:pt x="39" y="31"/>
                    <a:pt x="39" y="31"/>
                    <a:pt x="39" y="31"/>
                  </a:cubicBezTo>
                  <a:cubicBezTo>
                    <a:pt x="39" y="31"/>
                    <a:pt x="39" y="32"/>
                    <a:pt x="39" y="32"/>
                  </a:cubicBezTo>
                  <a:cubicBezTo>
                    <a:pt x="39" y="32"/>
                    <a:pt x="39" y="32"/>
                    <a:pt x="39" y="32"/>
                  </a:cubicBezTo>
                  <a:cubicBezTo>
                    <a:pt x="39" y="32"/>
                    <a:pt x="39" y="32"/>
                    <a:pt x="39" y="32"/>
                  </a:cubicBezTo>
                  <a:cubicBezTo>
                    <a:pt x="39" y="33"/>
                    <a:pt x="39" y="33"/>
                    <a:pt x="39" y="33"/>
                  </a:cubicBezTo>
                  <a:cubicBezTo>
                    <a:pt x="39" y="33"/>
                    <a:pt x="39" y="33"/>
                    <a:pt x="39" y="33"/>
                  </a:cubicBezTo>
                  <a:cubicBezTo>
                    <a:pt x="39" y="34"/>
                    <a:pt x="39" y="34"/>
                    <a:pt x="39" y="34"/>
                  </a:cubicBezTo>
                  <a:cubicBezTo>
                    <a:pt x="39" y="34"/>
                    <a:pt x="39" y="34"/>
                    <a:pt x="39" y="34"/>
                  </a:cubicBezTo>
                  <a:cubicBezTo>
                    <a:pt x="39" y="35"/>
                    <a:pt x="39" y="35"/>
                    <a:pt x="38" y="35"/>
                  </a:cubicBezTo>
                  <a:cubicBezTo>
                    <a:pt x="37" y="36"/>
                    <a:pt x="35" y="36"/>
                    <a:pt x="34" y="36"/>
                  </a:cubicBezTo>
                  <a:cubicBezTo>
                    <a:pt x="35" y="36"/>
                    <a:pt x="36" y="36"/>
                    <a:pt x="37" y="35"/>
                  </a:cubicBezTo>
                  <a:cubicBezTo>
                    <a:pt x="38" y="35"/>
                    <a:pt x="38" y="34"/>
                    <a:pt x="39" y="33"/>
                  </a:cubicBezTo>
                  <a:cubicBezTo>
                    <a:pt x="39" y="33"/>
                    <a:pt x="39" y="33"/>
                    <a:pt x="39" y="33"/>
                  </a:cubicBezTo>
                  <a:cubicBezTo>
                    <a:pt x="39" y="33"/>
                    <a:pt x="39" y="33"/>
                    <a:pt x="39" y="33"/>
                  </a:cubicBezTo>
                  <a:cubicBezTo>
                    <a:pt x="39" y="32"/>
                    <a:pt x="39" y="32"/>
                    <a:pt x="39" y="32"/>
                  </a:cubicBezTo>
                  <a:cubicBezTo>
                    <a:pt x="39" y="31"/>
                    <a:pt x="39" y="31"/>
                    <a:pt x="39" y="31"/>
                  </a:cubicBezTo>
                  <a:cubicBezTo>
                    <a:pt x="39" y="31"/>
                    <a:pt x="38" y="31"/>
                    <a:pt x="38" y="30"/>
                  </a:cubicBezTo>
                  <a:cubicBezTo>
                    <a:pt x="38" y="30"/>
                    <a:pt x="38" y="29"/>
                    <a:pt x="38" y="28"/>
                  </a:cubicBezTo>
                  <a:cubicBezTo>
                    <a:pt x="37" y="26"/>
                    <a:pt x="37" y="26"/>
                    <a:pt x="37" y="26"/>
                  </a:cubicBezTo>
                  <a:cubicBezTo>
                    <a:pt x="36" y="24"/>
                    <a:pt x="35" y="22"/>
                    <a:pt x="34" y="20"/>
                  </a:cubicBezTo>
                  <a:cubicBezTo>
                    <a:pt x="33" y="18"/>
                    <a:pt x="32" y="16"/>
                    <a:pt x="31" y="14"/>
                  </a:cubicBezTo>
                  <a:cubicBezTo>
                    <a:pt x="28" y="10"/>
                    <a:pt x="26" y="6"/>
                    <a:pt x="21" y="3"/>
                  </a:cubicBezTo>
                  <a:cubicBezTo>
                    <a:pt x="21" y="2"/>
                    <a:pt x="20" y="2"/>
                    <a:pt x="20" y="2"/>
                  </a:cubicBezTo>
                  <a:cubicBezTo>
                    <a:pt x="19" y="2"/>
                    <a:pt x="18" y="2"/>
                    <a:pt x="17" y="2"/>
                  </a:cubicBezTo>
                  <a:cubicBezTo>
                    <a:pt x="16" y="2"/>
                    <a:pt x="15" y="3"/>
                    <a:pt x="15" y="4"/>
                  </a:cubicBezTo>
                  <a:cubicBezTo>
                    <a:pt x="15" y="5"/>
                    <a:pt x="15" y="6"/>
                    <a:pt x="16" y="7"/>
                  </a:cubicBezTo>
                  <a:cubicBezTo>
                    <a:pt x="17" y="7"/>
                    <a:pt x="18" y="8"/>
                    <a:pt x="18" y="8"/>
                  </a:cubicBezTo>
                  <a:cubicBezTo>
                    <a:pt x="18" y="9"/>
                    <a:pt x="17" y="9"/>
                    <a:pt x="17" y="9"/>
                  </a:cubicBezTo>
                  <a:cubicBezTo>
                    <a:pt x="19" y="11"/>
                    <a:pt x="21" y="14"/>
                    <a:pt x="21" y="16"/>
                  </a:cubicBezTo>
                  <a:cubicBezTo>
                    <a:pt x="22" y="17"/>
                    <a:pt x="23" y="18"/>
                    <a:pt x="23" y="19"/>
                  </a:cubicBezTo>
                  <a:cubicBezTo>
                    <a:pt x="23" y="20"/>
                    <a:pt x="23" y="20"/>
                    <a:pt x="23" y="21"/>
                  </a:cubicBezTo>
                  <a:cubicBezTo>
                    <a:pt x="23" y="21"/>
                    <a:pt x="22" y="21"/>
                    <a:pt x="22" y="21"/>
                  </a:cubicBezTo>
                  <a:cubicBezTo>
                    <a:pt x="22" y="21"/>
                    <a:pt x="22" y="21"/>
                    <a:pt x="22" y="21"/>
                  </a:cubicBezTo>
                  <a:cubicBezTo>
                    <a:pt x="22" y="21"/>
                    <a:pt x="22" y="21"/>
                    <a:pt x="22" y="21"/>
                  </a:cubicBezTo>
                  <a:cubicBezTo>
                    <a:pt x="21" y="21"/>
                    <a:pt x="21" y="21"/>
                    <a:pt x="21" y="21"/>
                  </a:cubicBezTo>
                  <a:cubicBezTo>
                    <a:pt x="22" y="21"/>
                    <a:pt x="22" y="21"/>
                    <a:pt x="22" y="21"/>
                  </a:cubicBezTo>
                  <a:cubicBezTo>
                    <a:pt x="22" y="21"/>
                    <a:pt x="22" y="21"/>
                    <a:pt x="22" y="21"/>
                  </a:cubicBezTo>
                  <a:cubicBezTo>
                    <a:pt x="22" y="21"/>
                    <a:pt x="22" y="21"/>
                    <a:pt x="22" y="21"/>
                  </a:cubicBezTo>
                  <a:cubicBezTo>
                    <a:pt x="22" y="21"/>
                    <a:pt x="22" y="20"/>
                    <a:pt x="22" y="20"/>
                  </a:cubicBezTo>
                  <a:cubicBezTo>
                    <a:pt x="22" y="20"/>
                    <a:pt x="22" y="20"/>
                    <a:pt x="22" y="19"/>
                  </a:cubicBezTo>
                  <a:cubicBezTo>
                    <a:pt x="22" y="18"/>
                    <a:pt x="22" y="17"/>
                    <a:pt x="21" y="16"/>
                  </a:cubicBezTo>
                  <a:cubicBezTo>
                    <a:pt x="20" y="14"/>
                    <a:pt x="19" y="11"/>
                    <a:pt x="17" y="10"/>
                  </a:cubicBezTo>
                  <a:cubicBezTo>
                    <a:pt x="16" y="10"/>
                    <a:pt x="16" y="11"/>
                    <a:pt x="16" y="12"/>
                  </a:cubicBezTo>
                  <a:cubicBezTo>
                    <a:pt x="16" y="12"/>
                    <a:pt x="16" y="12"/>
                    <a:pt x="16" y="13"/>
                  </a:cubicBezTo>
                  <a:cubicBezTo>
                    <a:pt x="17" y="13"/>
                    <a:pt x="17" y="13"/>
                    <a:pt x="17" y="14"/>
                  </a:cubicBezTo>
                  <a:cubicBezTo>
                    <a:pt x="17" y="15"/>
                    <a:pt x="17" y="15"/>
                    <a:pt x="17" y="16"/>
                  </a:cubicBezTo>
                  <a:cubicBezTo>
                    <a:pt x="17" y="16"/>
                    <a:pt x="17" y="16"/>
                    <a:pt x="16" y="16"/>
                  </a:cubicBezTo>
                  <a:cubicBezTo>
                    <a:pt x="16" y="16"/>
                    <a:pt x="16" y="16"/>
                    <a:pt x="16" y="16"/>
                  </a:cubicBezTo>
                  <a:cubicBezTo>
                    <a:pt x="16" y="16"/>
                    <a:pt x="16" y="16"/>
                    <a:pt x="16" y="15"/>
                  </a:cubicBezTo>
                  <a:cubicBezTo>
                    <a:pt x="16" y="15"/>
                    <a:pt x="15" y="15"/>
                    <a:pt x="15" y="15"/>
                  </a:cubicBezTo>
                  <a:cubicBezTo>
                    <a:pt x="14" y="14"/>
                    <a:pt x="14" y="14"/>
                    <a:pt x="14" y="14"/>
                  </a:cubicBezTo>
                  <a:cubicBezTo>
                    <a:pt x="14" y="14"/>
                    <a:pt x="14" y="14"/>
                    <a:pt x="14" y="14"/>
                  </a:cubicBezTo>
                  <a:cubicBezTo>
                    <a:pt x="14" y="15"/>
                    <a:pt x="13" y="14"/>
                    <a:pt x="13" y="14"/>
                  </a:cubicBezTo>
                  <a:cubicBezTo>
                    <a:pt x="13" y="14"/>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3" y="13"/>
                    <a:pt x="13" y="13"/>
                    <a:pt x="13" y="13"/>
                  </a:cubicBezTo>
                  <a:cubicBezTo>
                    <a:pt x="14" y="12"/>
                    <a:pt x="14" y="12"/>
                    <a:pt x="15" y="11"/>
                  </a:cubicBezTo>
                  <a:cubicBezTo>
                    <a:pt x="15" y="11"/>
                    <a:pt x="15" y="10"/>
                    <a:pt x="15" y="10"/>
                  </a:cubicBezTo>
                  <a:cubicBezTo>
                    <a:pt x="15" y="10"/>
                    <a:pt x="15" y="9"/>
                    <a:pt x="15" y="9"/>
                  </a:cubicBezTo>
                  <a:cubicBezTo>
                    <a:pt x="15" y="8"/>
                    <a:pt x="14" y="8"/>
                    <a:pt x="13" y="7"/>
                  </a:cubicBezTo>
                  <a:cubicBezTo>
                    <a:pt x="12" y="7"/>
                    <a:pt x="11" y="6"/>
                    <a:pt x="9" y="7"/>
                  </a:cubicBezTo>
                  <a:cubicBezTo>
                    <a:pt x="9" y="6"/>
                    <a:pt x="9" y="6"/>
                    <a:pt x="9" y="6"/>
                  </a:cubicBezTo>
                  <a:cubicBezTo>
                    <a:pt x="10" y="5"/>
                    <a:pt x="11" y="5"/>
                    <a:pt x="12" y="4"/>
                  </a:cubicBezTo>
                  <a:cubicBezTo>
                    <a:pt x="12" y="4"/>
                    <a:pt x="13" y="4"/>
                    <a:pt x="13" y="3"/>
                  </a:cubicBezTo>
                  <a:cubicBezTo>
                    <a:pt x="13" y="2"/>
                    <a:pt x="12" y="1"/>
                    <a:pt x="12" y="0"/>
                  </a:cubicBezTo>
                  <a:cubicBezTo>
                    <a:pt x="11" y="0"/>
                    <a:pt x="10" y="1"/>
                    <a:pt x="9" y="1"/>
                  </a:cubicBezTo>
                  <a:cubicBezTo>
                    <a:pt x="8" y="1"/>
                    <a:pt x="7" y="2"/>
                    <a:pt x="5" y="3"/>
                  </a:cubicBezTo>
                  <a:cubicBezTo>
                    <a:pt x="3" y="4"/>
                    <a:pt x="2" y="6"/>
                    <a:pt x="1" y="9"/>
                  </a:cubicBezTo>
                  <a:cubicBezTo>
                    <a:pt x="1" y="10"/>
                    <a:pt x="0" y="11"/>
                    <a:pt x="0" y="12"/>
                  </a:cubicBezTo>
                  <a:cubicBezTo>
                    <a:pt x="0" y="13"/>
                    <a:pt x="1" y="14"/>
                    <a:pt x="1" y="15"/>
                  </a:cubicBezTo>
                  <a:cubicBezTo>
                    <a:pt x="2" y="20"/>
                    <a:pt x="4" y="24"/>
                    <a:pt x="7" y="27"/>
                  </a:cubicBezTo>
                  <a:cubicBezTo>
                    <a:pt x="10" y="30"/>
                    <a:pt x="13" y="32"/>
                    <a:pt x="16" y="33"/>
                  </a:cubicBezTo>
                  <a:cubicBezTo>
                    <a:pt x="21" y="37"/>
                    <a:pt x="27" y="38"/>
                    <a:pt x="32" y="39"/>
                  </a:cubicBezTo>
                  <a:cubicBezTo>
                    <a:pt x="33" y="39"/>
                    <a:pt x="34" y="39"/>
                    <a:pt x="35" y="39"/>
                  </a:cubicBezTo>
                  <a:cubicBezTo>
                    <a:pt x="36" y="39"/>
                    <a:pt x="37" y="39"/>
                    <a:pt x="38" y="39"/>
                  </a:cubicBezTo>
                  <a:cubicBezTo>
                    <a:pt x="39" y="39"/>
                    <a:pt x="40" y="38"/>
                    <a:pt x="40" y="37"/>
                  </a:cubicBezTo>
                  <a:cubicBezTo>
                    <a:pt x="40" y="37"/>
                    <a:pt x="40" y="37"/>
                    <a:pt x="40" y="37"/>
                  </a:cubicBezTo>
                  <a:cubicBezTo>
                    <a:pt x="41" y="37"/>
                    <a:pt x="41" y="37"/>
                    <a:pt x="41" y="37"/>
                  </a:cubicBezTo>
                  <a:cubicBezTo>
                    <a:pt x="42" y="36"/>
                    <a:pt x="42" y="36"/>
                    <a:pt x="42" y="36"/>
                  </a:cubicBezTo>
                  <a:cubicBezTo>
                    <a:pt x="43" y="36"/>
                    <a:pt x="43" y="36"/>
                    <a:pt x="43" y="36"/>
                  </a:cubicBezTo>
                  <a:cubicBezTo>
                    <a:pt x="43" y="35"/>
                    <a:pt x="43" y="35"/>
                    <a:pt x="43" y="35"/>
                  </a:cubicBezTo>
                  <a:cubicBezTo>
                    <a:pt x="43" y="34"/>
                    <a:pt x="43" y="34"/>
                    <a:pt x="43" y="34"/>
                  </a:cubicBezTo>
                  <a:cubicBezTo>
                    <a:pt x="43" y="34"/>
                    <a:pt x="43" y="34"/>
                    <a:pt x="43" y="34"/>
                  </a:cubicBezTo>
                  <a:lnTo>
                    <a:pt x="43" y="33"/>
                  </a:lnTo>
                  <a:close/>
                  <a:moveTo>
                    <a:pt x="12" y="11"/>
                  </a:moveTo>
                  <a:cubicBezTo>
                    <a:pt x="12" y="11"/>
                    <a:pt x="12" y="11"/>
                    <a:pt x="12" y="11"/>
                  </a:cubicBezTo>
                  <a:cubicBezTo>
                    <a:pt x="12" y="11"/>
                    <a:pt x="12" y="11"/>
                    <a:pt x="12" y="11"/>
                  </a:cubicBezTo>
                  <a:cubicBezTo>
                    <a:pt x="11" y="11"/>
                    <a:pt x="11" y="11"/>
                    <a:pt x="12" y="1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0"/>
            <p:cNvSpPr/>
            <p:nvPr/>
          </p:nvSpPr>
          <p:spPr bwMode="auto">
            <a:xfrm>
              <a:off x="6613526" y="2957513"/>
              <a:ext cx="0" cy="3175"/>
            </a:xfrm>
            <a:custGeom>
              <a:avLst/>
              <a:gdLst>
                <a:gd name="T0" fmla="*/ 1 h 1"/>
                <a:gd name="T1" fmla="*/ 1 h 1"/>
                <a:gd name="T2" fmla="*/ 0 h 1"/>
                <a:gd name="T3" fmla="*/ 1 h 1"/>
              </a:gdLst>
              <a:ahLst/>
              <a:cxnLst>
                <a:cxn ang="0">
                  <a:pos x="0" y="T0"/>
                </a:cxn>
                <a:cxn ang="0">
                  <a:pos x="0" y="T1"/>
                </a:cxn>
                <a:cxn ang="0">
                  <a:pos x="0" y="T2"/>
                </a:cxn>
                <a:cxn ang="0">
                  <a:pos x="0" y="T3"/>
                </a:cxn>
              </a:cxnLst>
              <a:rect l="0" t="0" r="r" b="b"/>
              <a:pathLst>
                <a:path h="1">
                  <a:moveTo>
                    <a:pt x="0" y="1"/>
                  </a:moveTo>
                  <a:cubicBezTo>
                    <a:pt x="0" y="1"/>
                    <a:pt x="0" y="1"/>
                    <a:pt x="0" y="1"/>
                  </a:cubicBezTo>
                  <a:cubicBezTo>
                    <a:pt x="0" y="1"/>
                    <a:pt x="0" y="1"/>
                    <a:pt x="0" y="0"/>
                  </a:cubicBezTo>
                  <a:cubicBezTo>
                    <a:pt x="0" y="0"/>
                    <a:pt x="0" y="1"/>
                    <a:pt x="0" y="1"/>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1"/>
            <p:cNvSpPr/>
            <p:nvPr/>
          </p:nvSpPr>
          <p:spPr bwMode="auto">
            <a:xfrm>
              <a:off x="6613526" y="2960688"/>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42"/>
            <p:cNvSpPr/>
            <p:nvPr/>
          </p:nvSpPr>
          <p:spPr bwMode="auto">
            <a:xfrm>
              <a:off x="6616701" y="29606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43"/>
            <p:cNvSpPr>
              <a:spLocks noEditPoints="1"/>
            </p:cNvSpPr>
            <p:nvPr/>
          </p:nvSpPr>
          <p:spPr bwMode="auto">
            <a:xfrm>
              <a:off x="6503988" y="2938463"/>
              <a:ext cx="150813" cy="153988"/>
            </a:xfrm>
            <a:custGeom>
              <a:avLst/>
              <a:gdLst>
                <a:gd name="T0" fmla="*/ 32 w 40"/>
                <a:gd name="T1" fmla="*/ 31 h 41"/>
                <a:gd name="T2" fmla="*/ 32 w 40"/>
                <a:gd name="T3" fmla="*/ 31 h 41"/>
                <a:gd name="T4" fmla="*/ 12 w 40"/>
                <a:gd name="T5" fmla="*/ 39 h 41"/>
                <a:gd name="T6" fmla="*/ 6 w 40"/>
                <a:gd name="T7" fmla="*/ 30 h 41"/>
                <a:gd name="T8" fmla="*/ 9 w 40"/>
                <a:gd name="T9" fmla="*/ 26 h 41"/>
                <a:gd name="T10" fmla="*/ 3 w 40"/>
                <a:gd name="T11" fmla="*/ 39 h 41"/>
                <a:gd name="T12" fmla="*/ 26 w 40"/>
                <a:gd name="T13" fmla="*/ 35 h 41"/>
                <a:gd name="T14" fmla="*/ 36 w 40"/>
                <a:gd name="T15" fmla="*/ 23 h 41"/>
                <a:gd name="T16" fmla="*/ 39 w 40"/>
                <a:gd name="T17" fmla="*/ 10 h 41"/>
                <a:gd name="T18" fmla="*/ 38 w 40"/>
                <a:gd name="T19" fmla="*/ 10 h 41"/>
                <a:gd name="T20" fmla="*/ 37 w 40"/>
                <a:gd name="T21" fmla="*/ 15 h 41"/>
                <a:gd name="T22" fmla="*/ 27 w 40"/>
                <a:gd name="T23" fmla="*/ 32 h 41"/>
                <a:gd name="T24" fmla="*/ 19 w 40"/>
                <a:gd name="T25" fmla="*/ 35 h 41"/>
                <a:gd name="T26" fmla="*/ 37 w 40"/>
                <a:gd name="T27" fmla="*/ 16 h 41"/>
                <a:gd name="T28" fmla="*/ 36 w 40"/>
                <a:gd name="T29" fmla="*/ 5 h 41"/>
                <a:gd name="T30" fmla="*/ 34 w 40"/>
                <a:gd name="T31" fmla="*/ 3 h 41"/>
                <a:gd name="T32" fmla="*/ 30 w 40"/>
                <a:gd name="T33" fmla="*/ 3 h 41"/>
                <a:gd name="T34" fmla="*/ 30 w 40"/>
                <a:gd name="T35" fmla="*/ 6 h 41"/>
                <a:gd name="T36" fmla="*/ 30 w 40"/>
                <a:gd name="T37" fmla="*/ 8 h 41"/>
                <a:gd name="T38" fmla="*/ 30 w 40"/>
                <a:gd name="T39" fmla="*/ 6 h 41"/>
                <a:gd name="T40" fmla="*/ 25 w 40"/>
                <a:gd name="T41" fmla="*/ 7 h 41"/>
                <a:gd name="T42" fmla="*/ 26 w 40"/>
                <a:gd name="T43" fmla="*/ 3 h 41"/>
                <a:gd name="T44" fmla="*/ 20 w 40"/>
                <a:gd name="T45" fmla="*/ 4 h 41"/>
                <a:gd name="T46" fmla="*/ 15 w 40"/>
                <a:gd name="T47" fmla="*/ 10 h 41"/>
                <a:gd name="T48" fmla="*/ 15 w 40"/>
                <a:gd name="T49" fmla="*/ 11 h 41"/>
                <a:gd name="T50" fmla="*/ 14 w 40"/>
                <a:gd name="T51" fmla="*/ 13 h 41"/>
                <a:gd name="T52" fmla="*/ 10 w 40"/>
                <a:gd name="T53" fmla="*/ 20 h 41"/>
                <a:gd name="T54" fmla="*/ 0 w 40"/>
                <a:gd name="T55" fmla="*/ 41 h 41"/>
                <a:gd name="T56" fmla="*/ 26 w 40"/>
                <a:gd name="T57" fmla="*/ 36 h 41"/>
                <a:gd name="T58" fmla="*/ 18 w 40"/>
                <a:gd name="T59" fmla="*/ 36 h 41"/>
                <a:gd name="T60" fmla="*/ 25 w 40"/>
                <a:gd name="T61" fmla="*/ 24 h 41"/>
                <a:gd name="T62" fmla="*/ 24 w 40"/>
                <a:gd name="T63" fmla="*/ 24 h 41"/>
                <a:gd name="T64" fmla="*/ 28 w 40"/>
                <a:gd name="T65" fmla="*/ 19 h 41"/>
                <a:gd name="T66" fmla="*/ 29 w 40"/>
                <a:gd name="T67" fmla="*/ 15 h 41"/>
                <a:gd name="T68" fmla="*/ 25 w 40"/>
                <a:gd name="T69"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0" h="41">
                  <a:moveTo>
                    <a:pt x="26" y="36"/>
                  </a:moveTo>
                  <a:cubicBezTo>
                    <a:pt x="28" y="35"/>
                    <a:pt x="30" y="33"/>
                    <a:pt x="32" y="31"/>
                  </a:cubicBezTo>
                  <a:cubicBezTo>
                    <a:pt x="34" y="29"/>
                    <a:pt x="36" y="27"/>
                    <a:pt x="37" y="24"/>
                  </a:cubicBezTo>
                  <a:cubicBezTo>
                    <a:pt x="36" y="27"/>
                    <a:pt x="34" y="29"/>
                    <a:pt x="32" y="31"/>
                  </a:cubicBezTo>
                  <a:cubicBezTo>
                    <a:pt x="30" y="33"/>
                    <a:pt x="28" y="34"/>
                    <a:pt x="26" y="35"/>
                  </a:cubicBezTo>
                  <a:cubicBezTo>
                    <a:pt x="21" y="38"/>
                    <a:pt x="17" y="39"/>
                    <a:pt x="12" y="39"/>
                  </a:cubicBezTo>
                  <a:cubicBezTo>
                    <a:pt x="1" y="40"/>
                    <a:pt x="1" y="40"/>
                    <a:pt x="1" y="40"/>
                  </a:cubicBezTo>
                  <a:cubicBezTo>
                    <a:pt x="6" y="30"/>
                    <a:pt x="6" y="30"/>
                    <a:pt x="6" y="30"/>
                  </a:cubicBezTo>
                  <a:cubicBezTo>
                    <a:pt x="8" y="25"/>
                    <a:pt x="8" y="25"/>
                    <a:pt x="8" y="25"/>
                  </a:cubicBezTo>
                  <a:cubicBezTo>
                    <a:pt x="8" y="25"/>
                    <a:pt x="9" y="26"/>
                    <a:pt x="9" y="26"/>
                  </a:cubicBezTo>
                  <a:cubicBezTo>
                    <a:pt x="8" y="27"/>
                    <a:pt x="8" y="29"/>
                    <a:pt x="7" y="31"/>
                  </a:cubicBezTo>
                  <a:cubicBezTo>
                    <a:pt x="3" y="39"/>
                    <a:pt x="3" y="39"/>
                    <a:pt x="3" y="39"/>
                  </a:cubicBezTo>
                  <a:cubicBezTo>
                    <a:pt x="12" y="38"/>
                    <a:pt x="12" y="38"/>
                    <a:pt x="12" y="38"/>
                  </a:cubicBezTo>
                  <a:cubicBezTo>
                    <a:pt x="17" y="37"/>
                    <a:pt x="21" y="37"/>
                    <a:pt x="26" y="35"/>
                  </a:cubicBezTo>
                  <a:cubicBezTo>
                    <a:pt x="28" y="34"/>
                    <a:pt x="30" y="32"/>
                    <a:pt x="32" y="30"/>
                  </a:cubicBezTo>
                  <a:cubicBezTo>
                    <a:pt x="34" y="28"/>
                    <a:pt x="36" y="26"/>
                    <a:pt x="36" y="23"/>
                  </a:cubicBezTo>
                  <a:cubicBezTo>
                    <a:pt x="38" y="24"/>
                    <a:pt x="38" y="24"/>
                    <a:pt x="38" y="24"/>
                  </a:cubicBezTo>
                  <a:cubicBezTo>
                    <a:pt x="40" y="19"/>
                    <a:pt x="40" y="14"/>
                    <a:pt x="39" y="10"/>
                  </a:cubicBezTo>
                  <a:cubicBezTo>
                    <a:pt x="39" y="8"/>
                    <a:pt x="38" y="6"/>
                    <a:pt x="37" y="5"/>
                  </a:cubicBezTo>
                  <a:cubicBezTo>
                    <a:pt x="37" y="7"/>
                    <a:pt x="37" y="9"/>
                    <a:pt x="38" y="10"/>
                  </a:cubicBezTo>
                  <a:cubicBezTo>
                    <a:pt x="38" y="11"/>
                    <a:pt x="37" y="12"/>
                    <a:pt x="37" y="13"/>
                  </a:cubicBezTo>
                  <a:cubicBezTo>
                    <a:pt x="37" y="13"/>
                    <a:pt x="37" y="14"/>
                    <a:pt x="37" y="15"/>
                  </a:cubicBezTo>
                  <a:cubicBezTo>
                    <a:pt x="37" y="18"/>
                    <a:pt x="36" y="22"/>
                    <a:pt x="34" y="25"/>
                  </a:cubicBezTo>
                  <a:cubicBezTo>
                    <a:pt x="32" y="28"/>
                    <a:pt x="30" y="31"/>
                    <a:pt x="27" y="32"/>
                  </a:cubicBezTo>
                  <a:cubicBezTo>
                    <a:pt x="24" y="34"/>
                    <a:pt x="22" y="35"/>
                    <a:pt x="19" y="35"/>
                  </a:cubicBezTo>
                  <a:cubicBezTo>
                    <a:pt x="19" y="35"/>
                    <a:pt x="19" y="35"/>
                    <a:pt x="19" y="35"/>
                  </a:cubicBezTo>
                  <a:cubicBezTo>
                    <a:pt x="24" y="34"/>
                    <a:pt x="29" y="31"/>
                    <a:pt x="32" y="27"/>
                  </a:cubicBezTo>
                  <a:cubicBezTo>
                    <a:pt x="35" y="24"/>
                    <a:pt x="36" y="20"/>
                    <a:pt x="37" y="16"/>
                  </a:cubicBezTo>
                  <a:cubicBezTo>
                    <a:pt x="37" y="14"/>
                    <a:pt x="37" y="12"/>
                    <a:pt x="37" y="11"/>
                  </a:cubicBezTo>
                  <a:cubicBezTo>
                    <a:pt x="37" y="9"/>
                    <a:pt x="37" y="7"/>
                    <a:pt x="36" y="5"/>
                  </a:cubicBezTo>
                  <a:cubicBezTo>
                    <a:pt x="36" y="5"/>
                    <a:pt x="36" y="4"/>
                    <a:pt x="36" y="4"/>
                  </a:cubicBezTo>
                  <a:cubicBezTo>
                    <a:pt x="35" y="3"/>
                    <a:pt x="35" y="3"/>
                    <a:pt x="34" y="3"/>
                  </a:cubicBezTo>
                  <a:cubicBezTo>
                    <a:pt x="33" y="2"/>
                    <a:pt x="32" y="2"/>
                    <a:pt x="32" y="2"/>
                  </a:cubicBezTo>
                  <a:cubicBezTo>
                    <a:pt x="31" y="2"/>
                    <a:pt x="30" y="2"/>
                    <a:pt x="30" y="3"/>
                  </a:cubicBezTo>
                  <a:cubicBezTo>
                    <a:pt x="30" y="3"/>
                    <a:pt x="30" y="4"/>
                    <a:pt x="30" y="4"/>
                  </a:cubicBezTo>
                  <a:cubicBezTo>
                    <a:pt x="30" y="5"/>
                    <a:pt x="30" y="5"/>
                    <a:pt x="30" y="6"/>
                  </a:cubicBezTo>
                  <a:cubicBezTo>
                    <a:pt x="30" y="7"/>
                    <a:pt x="31" y="8"/>
                    <a:pt x="31" y="8"/>
                  </a:cubicBezTo>
                  <a:cubicBezTo>
                    <a:pt x="30" y="8"/>
                    <a:pt x="30" y="8"/>
                    <a:pt x="30" y="8"/>
                  </a:cubicBezTo>
                  <a:cubicBezTo>
                    <a:pt x="30" y="7"/>
                    <a:pt x="30" y="7"/>
                    <a:pt x="30" y="6"/>
                  </a:cubicBezTo>
                  <a:cubicBezTo>
                    <a:pt x="30" y="6"/>
                    <a:pt x="30" y="6"/>
                    <a:pt x="30" y="6"/>
                  </a:cubicBezTo>
                  <a:cubicBezTo>
                    <a:pt x="29" y="6"/>
                    <a:pt x="29" y="6"/>
                    <a:pt x="29" y="6"/>
                  </a:cubicBezTo>
                  <a:cubicBezTo>
                    <a:pt x="28" y="6"/>
                    <a:pt x="26" y="6"/>
                    <a:pt x="25" y="7"/>
                  </a:cubicBezTo>
                  <a:cubicBezTo>
                    <a:pt x="24" y="6"/>
                    <a:pt x="24" y="6"/>
                    <a:pt x="24" y="6"/>
                  </a:cubicBezTo>
                  <a:cubicBezTo>
                    <a:pt x="26" y="4"/>
                    <a:pt x="27" y="3"/>
                    <a:pt x="26" y="3"/>
                  </a:cubicBezTo>
                  <a:cubicBezTo>
                    <a:pt x="26" y="2"/>
                    <a:pt x="24" y="1"/>
                    <a:pt x="24" y="0"/>
                  </a:cubicBezTo>
                  <a:cubicBezTo>
                    <a:pt x="23" y="2"/>
                    <a:pt x="22" y="3"/>
                    <a:pt x="20" y="4"/>
                  </a:cubicBezTo>
                  <a:cubicBezTo>
                    <a:pt x="19" y="5"/>
                    <a:pt x="18" y="6"/>
                    <a:pt x="17" y="7"/>
                  </a:cubicBezTo>
                  <a:cubicBezTo>
                    <a:pt x="17" y="8"/>
                    <a:pt x="16" y="9"/>
                    <a:pt x="15" y="10"/>
                  </a:cubicBezTo>
                  <a:cubicBezTo>
                    <a:pt x="15" y="10"/>
                    <a:pt x="15" y="10"/>
                    <a:pt x="15" y="10"/>
                  </a:cubicBezTo>
                  <a:cubicBezTo>
                    <a:pt x="15" y="10"/>
                    <a:pt x="15" y="10"/>
                    <a:pt x="15" y="11"/>
                  </a:cubicBezTo>
                  <a:cubicBezTo>
                    <a:pt x="15" y="11"/>
                    <a:pt x="15" y="11"/>
                    <a:pt x="15" y="11"/>
                  </a:cubicBezTo>
                  <a:cubicBezTo>
                    <a:pt x="14" y="13"/>
                    <a:pt x="14" y="13"/>
                    <a:pt x="14" y="13"/>
                  </a:cubicBezTo>
                  <a:cubicBezTo>
                    <a:pt x="13" y="15"/>
                    <a:pt x="13" y="15"/>
                    <a:pt x="13" y="15"/>
                  </a:cubicBezTo>
                  <a:cubicBezTo>
                    <a:pt x="10" y="20"/>
                    <a:pt x="10" y="20"/>
                    <a:pt x="10" y="20"/>
                  </a:cubicBezTo>
                  <a:cubicBezTo>
                    <a:pt x="6" y="30"/>
                    <a:pt x="6" y="30"/>
                    <a:pt x="6" y="30"/>
                  </a:cubicBezTo>
                  <a:cubicBezTo>
                    <a:pt x="0" y="41"/>
                    <a:pt x="0" y="41"/>
                    <a:pt x="0" y="41"/>
                  </a:cubicBezTo>
                  <a:cubicBezTo>
                    <a:pt x="12" y="40"/>
                    <a:pt x="12" y="40"/>
                    <a:pt x="12" y="40"/>
                  </a:cubicBezTo>
                  <a:cubicBezTo>
                    <a:pt x="17" y="39"/>
                    <a:pt x="22" y="38"/>
                    <a:pt x="26" y="36"/>
                  </a:cubicBezTo>
                  <a:close/>
                  <a:moveTo>
                    <a:pt x="18" y="36"/>
                  </a:moveTo>
                  <a:cubicBezTo>
                    <a:pt x="18" y="36"/>
                    <a:pt x="18" y="36"/>
                    <a:pt x="18" y="36"/>
                  </a:cubicBezTo>
                  <a:cubicBezTo>
                    <a:pt x="18" y="36"/>
                    <a:pt x="18" y="36"/>
                    <a:pt x="18" y="36"/>
                  </a:cubicBezTo>
                  <a:close/>
                  <a:moveTo>
                    <a:pt x="25" y="24"/>
                  </a:moveTo>
                  <a:cubicBezTo>
                    <a:pt x="24" y="24"/>
                    <a:pt x="24" y="24"/>
                    <a:pt x="24" y="24"/>
                  </a:cubicBezTo>
                  <a:cubicBezTo>
                    <a:pt x="24" y="24"/>
                    <a:pt x="24" y="24"/>
                    <a:pt x="24" y="24"/>
                  </a:cubicBezTo>
                  <a:cubicBezTo>
                    <a:pt x="24" y="24"/>
                    <a:pt x="24" y="24"/>
                    <a:pt x="24" y="24"/>
                  </a:cubicBezTo>
                  <a:cubicBezTo>
                    <a:pt x="26" y="22"/>
                    <a:pt x="27" y="21"/>
                    <a:pt x="28" y="19"/>
                  </a:cubicBezTo>
                  <a:cubicBezTo>
                    <a:pt x="28" y="18"/>
                    <a:pt x="29" y="17"/>
                    <a:pt x="29" y="15"/>
                  </a:cubicBezTo>
                  <a:cubicBezTo>
                    <a:pt x="29" y="15"/>
                    <a:pt x="29" y="15"/>
                    <a:pt x="29" y="15"/>
                  </a:cubicBezTo>
                  <a:cubicBezTo>
                    <a:pt x="29" y="16"/>
                    <a:pt x="29" y="18"/>
                    <a:pt x="28" y="19"/>
                  </a:cubicBezTo>
                  <a:cubicBezTo>
                    <a:pt x="27" y="21"/>
                    <a:pt x="26" y="23"/>
                    <a:pt x="25" y="24"/>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44"/>
            <p:cNvSpPr/>
            <p:nvPr/>
          </p:nvSpPr>
          <p:spPr bwMode="auto">
            <a:xfrm>
              <a:off x="6613526" y="2957513"/>
              <a:ext cx="0" cy="0"/>
            </a:xfrm>
            <a:custGeom>
              <a:avLst/>
              <a:gdLst/>
              <a:ahLst/>
              <a:cxnLst>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cubicBezTo>
                    <a:pt x="0" y="0"/>
                    <a:pt x="0" y="0"/>
                    <a:pt x="0"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45"/>
            <p:cNvSpPr/>
            <p:nvPr/>
          </p:nvSpPr>
          <p:spPr bwMode="auto">
            <a:xfrm>
              <a:off x="6613526" y="2960688"/>
              <a:ext cx="3175"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cubicBezTo>
                    <a:pt x="1" y="0"/>
                    <a:pt x="1" y="0"/>
                    <a:pt x="1" y="0"/>
                  </a:cubicBezTo>
                  <a:cubicBezTo>
                    <a:pt x="1" y="0"/>
                    <a:pt x="1" y="0"/>
                    <a:pt x="0" y="0"/>
                  </a:cubicBezTo>
                  <a:cubicBezTo>
                    <a:pt x="1" y="0"/>
                    <a:pt x="1" y="0"/>
                    <a:pt x="1" y="0"/>
                  </a:cubicBez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46"/>
            <p:cNvSpPr>
              <a:spLocks noEditPoints="1"/>
            </p:cNvSpPr>
            <p:nvPr/>
          </p:nvSpPr>
          <p:spPr bwMode="auto">
            <a:xfrm>
              <a:off x="4999038" y="1544638"/>
              <a:ext cx="2201863" cy="3138488"/>
            </a:xfrm>
            <a:custGeom>
              <a:avLst/>
              <a:gdLst>
                <a:gd name="T0" fmla="*/ 329 w 585"/>
                <a:gd name="T1" fmla="*/ 617 h 835"/>
                <a:gd name="T2" fmla="*/ 393 w 585"/>
                <a:gd name="T3" fmla="*/ 406 h 835"/>
                <a:gd name="T4" fmla="*/ 334 w 585"/>
                <a:gd name="T5" fmla="*/ 317 h 835"/>
                <a:gd name="T6" fmla="*/ 383 w 585"/>
                <a:gd name="T7" fmla="*/ 401 h 835"/>
                <a:gd name="T8" fmla="*/ 359 w 585"/>
                <a:gd name="T9" fmla="*/ 523 h 835"/>
                <a:gd name="T10" fmla="*/ 535 w 585"/>
                <a:gd name="T11" fmla="*/ 440 h 835"/>
                <a:gd name="T12" fmla="*/ 406 w 585"/>
                <a:gd name="T13" fmla="*/ 544 h 835"/>
                <a:gd name="T14" fmla="*/ 404 w 585"/>
                <a:gd name="T15" fmla="*/ 430 h 835"/>
                <a:gd name="T16" fmla="*/ 385 w 585"/>
                <a:gd name="T17" fmla="*/ 393 h 835"/>
                <a:gd name="T18" fmla="*/ 408 w 585"/>
                <a:gd name="T19" fmla="*/ 429 h 835"/>
                <a:gd name="T20" fmla="*/ 406 w 585"/>
                <a:gd name="T21" fmla="*/ 570 h 835"/>
                <a:gd name="T22" fmla="*/ 413 w 585"/>
                <a:gd name="T23" fmla="*/ 536 h 835"/>
                <a:gd name="T24" fmla="*/ 407 w 585"/>
                <a:gd name="T25" fmla="*/ 431 h 835"/>
                <a:gd name="T26" fmla="*/ 363 w 585"/>
                <a:gd name="T27" fmla="*/ 361 h 835"/>
                <a:gd name="T28" fmla="*/ 289 w 585"/>
                <a:gd name="T29" fmla="*/ 345 h 835"/>
                <a:gd name="T30" fmla="*/ 217 w 585"/>
                <a:gd name="T31" fmla="*/ 366 h 835"/>
                <a:gd name="T32" fmla="*/ 206 w 585"/>
                <a:gd name="T33" fmla="*/ 480 h 835"/>
                <a:gd name="T34" fmla="*/ 40 w 585"/>
                <a:gd name="T35" fmla="*/ 170 h 835"/>
                <a:gd name="T36" fmla="*/ 157 w 585"/>
                <a:gd name="T37" fmla="*/ 545 h 835"/>
                <a:gd name="T38" fmla="*/ 185 w 585"/>
                <a:gd name="T39" fmla="*/ 719 h 835"/>
                <a:gd name="T40" fmla="*/ 249 w 585"/>
                <a:gd name="T41" fmla="*/ 831 h 835"/>
                <a:gd name="T42" fmla="*/ 245 w 585"/>
                <a:gd name="T43" fmla="*/ 829 h 835"/>
                <a:gd name="T44" fmla="*/ 224 w 585"/>
                <a:gd name="T45" fmla="*/ 805 h 835"/>
                <a:gd name="T46" fmla="*/ 360 w 585"/>
                <a:gd name="T47" fmla="*/ 812 h 835"/>
                <a:gd name="T48" fmla="*/ 382 w 585"/>
                <a:gd name="T49" fmla="*/ 767 h 835"/>
                <a:gd name="T50" fmla="*/ 375 w 585"/>
                <a:gd name="T51" fmla="*/ 779 h 835"/>
                <a:gd name="T52" fmla="*/ 354 w 585"/>
                <a:gd name="T53" fmla="*/ 801 h 835"/>
                <a:gd name="T54" fmla="*/ 358 w 585"/>
                <a:gd name="T55" fmla="*/ 789 h 835"/>
                <a:gd name="T56" fmla="*/ 180 w 585"/>
                <a:gd name="T57" fmla="*/ 750 h 835"/>
                <a:gd name="T58" fmla="*/ 296 w 585"/>
                <a:gd name="T59" fmla="*/ 716 h 835"/>
                <a:gd name="T60" fmla="*/ 397 w 585"/>
                <a:gd name="T61" fmla="*/ 709 h 835"/>
                <a:gd name="T62" fmla="*/ 362 w 585"/>
                <a:gd name="T63" fmla="*/ 675 h 835"/>
                <a:gd name="T64" fmla="*/ 414 w 585"/>
                <a:gd name="T65" fmla="*/ 634 h 835"/>
                <a:gd name="T66" fmla="*/ 397 w 585"/>
                <a:gd name="T67" fmla="*/ 658 h 835"/>
                <a:gd name="T68" fmla="*/ 405 w 585"/>
                <a:gd name="T69" fmla="*/ 620 h 835"/>
                <a:gd name="T70" fmla="*/ 416 w 585"/>
                <a:gd name="T71" fmla="*/ 599 h 835"/>
                <a:gd name="T72" fmla="*/ 256 w 585"/>
                <a:gd name="T73" fmla="*/ 820 h 835"/>
                <a:gd name="T74" fmla="*/ 228 w 585"/>
                <a:gd name="T75" fmla="*/ 811 h 835"/>
                <a:gd name="T76" fmla="*/ 185 w 585"/>
                <a:gd name="T77" fmla="*/ 718 h 835"/>
                <a:gd name="T78" fmla="*/ 225 w 585"/>
                <a:gd name="T79" fmla="*/ 376 h 835"/>
                <a:gd name="T80" fmla="*/ 270 w 585"/>
                <a:gd name="T81" fmla="*/ 353 h 835"/>
                <a:gd name="T82" fmla="*/ 358 w 585"/>
                <a:gd name="T83" fmla="*/ 348 h 835"/>
                <a:gd name="T84" fmla="*/ 446 w 585"/>
                <a:gd name="T85" fmla="*/ 390 h 835"/>
                <a:gd name="T86" fmla="*/ 407 w 585"/>
                <a:gd name="T87" fmla="*/ 418 h 835"/>
                <a:gd name="T88" fmla="*/ 355 w 585"/>
                <a:gd name="T89" fmla="*/ 374 h 835"/>
                <a:gd name="T90" fmla="*/ 332 w 585"/>
                <a:gd name="T91" fmla="*/ 354 h 835"/>
                <a:gd name="T92" fmla="*/ 242 w 585"/>
                <a:gd name="T93" fmla="*/ 333 h 835"/>
                <a:gd name="T94" fmla="*/ 139 w 585"/>
                <a:gd name="T95" fmla="*/ 387 h 835"/>
                <a:gd name="T96" fmla="*/ 182 w 585"/>
                <a:gd name="T97" fmla="*/ 623 h 835"/>
                <a:gd name="T98" fmla="*/ 372 w 585"/>
                <a:gd name="T99" fmla="*/ 434 h 835"/>
                <a:gd name="T100" fmla="*/ 255 w 585"/>
                <a:gd name="T101" fmla="*/ 373 h 835"/>
                <a:gd name="T102" fmla="*/ 374 w 585"/>
                <a:gd name="T103" fmla="*/ 423 h 835"/>
                <a:gd name="T104" fmla="*/ 235 w 585"/>
                <a:gd name="T105" fmla="*/ 391 h 835"/>
                <a:gd name="T106" fmla="*/ 368 w 585"/>
                <a:gd name="T107" fmla="*/ 468 h 835"/>
                <a:gd name="T108" fmla="*/ 263 w 585"/>
                <a:gd name="T109" fmla="*/ 358 h 835"/>
                <a:gd name="T110" fmla="*/ 343 w 585"/>
                <a:gd name="T111" fmla="*/ 372 h 835"/>
                <a:gd name="T112" fmla="*/ 339 w 585"/>
                <a:gd name="T113" fmla="*/ 361 h 835"/>
                <a:gd name="T114" fmla="*/ 240 w 585"/>
                <a:gd name="T115" fmla="*/ 513 h 835"/>
                <a:gd name="T116" fmla="*/ 185 w 585"/>
                <a:gd name="T117" fmla="*/ 382 h 835"/>
                <a:gd name="T118" fmla="*/ 287 w 585"/>
                <a:gd name="T119" fmla="*/ 300 h 835"/>
                <a:gd name="T120" fmla="*/ 336 w 585"/>
                <a:gd name="T121" fmla="*/ 336 h 835"/>
                <a:gd name="T122" fmla="*/ 382 w 585"/>
                <a:gd name="T123" fmla="*/ 404 h 835"/>
                <a:gd name="T124" fmla="*/ 333 w 585"/>
                <a:gd name="T125" fmla="*/ 593 h 8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85" h="835">
                  <a:moveTo>
                    <a:pt x="542" y="139"/>
                  </a:moveTo>
                  <a:cubicBezTo>
                    <a:pt x="526" y="111"/>
                    <a:pt x="507" y="89"/>
                    <a:pt x="486" y="71"/>
                  </a:cubicBezTo>
                  <a:cubicBezTo>
                    <a:pt x="466" y="53"/>
                    <a:pt x="445" y="39"/>
                    <a:pt x="425" y="29"/>
                  </a:cubicBezTo>
                  <a:cubicBezTo>
                    <a:pt x="460" y="48"/>
                    <a:pt x="492" y="74"/>
                    <a:pt x="517" y="106"/>
                  </a:cubicBezTo>
                  <a:cubicBezTo>
                    <a:pt x="542" y="138"/>
                    <a:pt x="561" y="175"/>
                    <a:pt x="571" y="215"/>
                  </a:cubicBezTo>
                  <a:cubicBezTo>
                    <a:pt x="581" y="255"/>
                    <a:pt x="583" y="297"/>
                    <a:pt x="575" y="338"/>
                  </a:cubicBezTo>
                  <a:cubicBezTo>
                    <a:pt x="568" y="378"/>
                    <a:pt x="552" y="418"/>
                    <a:pt x="528" y="452"/>
                  </a:cubicBezTo>
                  <a:cubicBezTo>
                    <a:pt x="504" y="486"/>
                    <a:pt x="472" y="515"/>
                    <a:pt x="436" y="536"/>
                  </a:cubicBezTo>
                  <a:cubicBezTo>
                    <a:pt x="432" y="539"/>
                    <a:pt x="427" y="541"/>
                    <a:pt x="422" y="544"/>
                  </a:cubicBezTo>
                  <a:cubicBezTo>
                    <a:pt x="419" y="545"/>
                    <a:pt x="419" y="545"/>
                    <a:pt x="419" y="545"/>
                  </a:cubicBezTo>
                  <a:cubicBezTo>
                    <a:pt x="416" y="547"/>
                    <a:pt x="416" y="547"/>
                    <a:pt x="416" y="547"/>
                  </a:cubicBezTo>
                  <a:cubicBezTo>
                    <a:pt x="414" y="548"/>
                    <a:pt x="414" y="548"/>
                    <a:pt x="414" y="548"/>
                  </a:cubicBezTo>
                  <a:cubicBezTo>
                    <a:pt x="414" y="549"/>
                    <a:pt x="414" y="549"/>
                    <a:pt x="414" y="549"/>
                  </a:cubicBezTo>
                  <a:cubicBezTo>
                    <a:pt x="414" y="580"/>
                    <a:pt x="414" y="580"/>
                    <a:pt x="414" y="580"/>
                  </a:cubicBezTo>
                  <a:cubicBezTo>
                    <a:pt x="414" y="595"/>
                    <a:pt x="414" y="595"/>
                    <a:pt x="414" y="595"/>
                  </a:cubicBezTo>
                  <a:cubicBezTo>
                    <a:pt x="414" y="599"/>
                    <a:pt x="414" y="599"/>
                    <a:pt x="414" y="599"/>
                  </a:cubicBezTo>
                  <a:cubicBezTo>
                    <a:pt x="414" y="600"/>
                    <a:pt x="414" y="600"/>
                    <a:pt x="414" y="600"/>
                  </a:cubicBezTo>
                  <a:cubicBezTo>
                    <a:pt x="414" y="600"/>
                    <a:pt x="414" y="601"/>
                    <a:pt x="414" y="601"/>
                  </a:cubicBezTo>
                  <a:cubicBezTo>
                    <a:pt x="414" y="602"/>
                    <a:pt x="414" y="603"/>
                    <a:pt x="414" y="604"/>
                  </a:cubicBezTo>
                  <a:cubicBezTo>
                    <a:pt x="413" y="607"/>
                    <a:pt x="412" y="610"/>
                    <a:pt x="410" y="613"/>
                  </a:cubicBezTo>
                  <a:cubicBezTo>
                    <a:pt x="406" y="618"/>
                    <a:pt x="400" y="621"/>
                    <a:pt x="393" y="621"/>
                  </a:cubicBezTo>
                  <a:cubicBezTo>
                    <a:pt x="377" y="621"/>
                    <a:pt x="377" y="621"/>
                    <a:pt x="377" y="621"/>
                  </a:cubicBezTo>
                  <a:cubicBezTo>
                    <a:pt x="346" y="621"/>
                    <a:pt x="346" y="621"/>
                    <a:pt x="346" y="621"/>
                  </a:cubicBezTo>
                  <a:cubicBezTo>
                    <a:pt x="336" y="621"/>
                    <a:pt x="336" y="621"/>
                    <a:pt x="336" y="621"/>
                  </a:cubicBezTo>
                  <a:cubicBezTo>
                    <a:pt x="330" y="621"/>
                    <a:pt x="330" y="621"/>
                    <a:pt x="330" y="621"/>
                  </a:cubicBezTo>
                  <a:cubicBezTo>
                    <a:pt x="328" y="621"/>
                    <a:pt x="328" y="621"/>
                    <a:pt x="328" y="621"/>
                  </a:cubicBezTo>
                  <a:cubicBezTo>
                    <a:pt x="328" y="621"/>
                    <a:pt x="328" y="621"/>
                    <a:pt x="328" y="621"/>
                  </a:cubicBezTo>
                  <a:cubicBezTo>
                    <a:pt x="328" y="621"/>
                    <a:pt x="328" y="621"/>
                    <a:pt x="328" y="621"/>
                  </a:cubicBezTo>
                  <a:cubicBezTo>
                    <a:pt x="328" y="620"/>
                    <a:pt x="328" y="620"/>
                    <a:pt x="328" y="620"/>
                  </a:cubicBezTo>
                  <a:cubicBezTo>
                    <a:pt x="329" y="617"/>
                    <a:pt x="329" y="617"/>
                    <a:pt x="329" y="617"/>
                  </a:cubicBezTo>
                  <a:cubicBezTo>
                    <a:pt x="332" y="606"/>
                    <a:pt x="332" y="606"/>
                    <a:pt x="332" y="606"/>
                  </a:cubicBezTo>
                  <a:cubicBezTo>
                    <a:pt x="334" y="598"/>
                    <a:pt x="334" y="598"/>
                    <a:pt x="334" y="598"/>
                  </a:cubicBezTo>
                  <a:cubicBezTo>
                    <a:pt x="340" y="578"/>
                    <a:pt x="346" y="558"/>
                    <a:pt x="353" y="539"/>
                  </a:cubicBezTo>
                  <a:cubicBezTo>
                    <a:pt x="360" y="519"/>
                    <a:pt x="367" y="499"/>
                    <a:pt x="374" y="480"/>
                  </a:cubicBezTo>
                  <a:cubicBezTo>
                    <a:pt x="378" y="470"/>
                    <a:pt x="382" y="460"/>
                    <a:pt x="386" y="451"/>
                  </a:cubicBezTo>
                  <a:cubicBezTo>
                    <a:pt x="388" y="446"/>
                    <a:pt x="390" y="441"/>
                    <a:pt x="392" y="437"/>
                  </a:cubicBezTo>
                  <a:cubicBezTo>
                    <a:pt x="395" y="429"/>
                    <a:pt x="395" y="429"/>
                    <a:pt x="395" y="429"/>
                  </a:cubicBezTo>
                  <a:cubicBezTo>
                    <a:pt x="397" y="425"/>
                    <a:pt x="397" y="425"/>
                    <a:pt x="397" y="425"/>
                  </a:cubicBezTo>
                  <a:cubicBezTo>
                    <a:pt x="398" y="423"/>
                    <a:pt x="399" y="421"/>
                    <a:pt x="400" y="420"/>
                  </a:cubicBezTo>
                  <a:cubicBezTo>
                    <a:pt x="404" y="420"/>
                    <a:pt x="404" y="420"/>
                    <a:pt x="404" y="420"/>
                  </a:cubicBezTo>
                  <a:cubicBezTo>
                    <a:pt x="405" y="420"/>
                    <a:pt x="405" y="420"/>
                    <a:pt x="406" y="420"/>
                  </a:cubicBezTo>
                  <a:cubicBezTo>
                    <a:pt x="407" y="420"/>
                    <a:pt x="407" y="420"/>
                    <a:pt x="407" y="420"/>
                  </a:cubicBezTo>
                  <a:cubicBezTo>
                    <a:pt x="408" y="420"/>
                    <a:pt x="408" y="420"/>
                    <a:pt x="408" y="420"/>
                  </a:cubicBezTo>
                  <a:cubicBezTo>
                    <a:pt x="410" y="420"/>
                    <a:pt x="411" y="420"/>
                    <a:pt x="413" y="420"/>
                  </a:cubicBezTo>
                  <a:cubicBezTo>
                    <a:pt x="417" y="420"/>
                    <a:pt x="420" y="419"/>
                    <a:pt x="423" y="418"/>
                  </a:cubicBezTo>
                  <a:cubicBezTo>
                    <a:pt x="430" y="416"/>
                    <a:pt x="435" y="413"/>
                    <a:pt x="440" y="408"/>
                  </a:cubicBezTo>
                  <a:cubicBezTo>
                    <a:pt x="442" y="406"/>
                    <a:pt x="444" y="403"/>
                    <a:pt x="445" y="400"/>
                  </a:cubicBezTo>
                  <a:cubicBezTo>
                    <a:pt x="446" y="397"/>
                    <a:pt x="447" y="394"/>
                    <a:pt x="448" y="390"/>
                  </a:cubicBezTo>
                  <a:cubicBezTo>
                    <a:pt x="449" y="384"/>
                    <a:pt x="448" y="377"/>
                    <a:pt x="445" y="371"/>
                  </a:cubicBezTo>
                  <a:cubicBezTo>
                    <a:pt x="443" y="365"/>
                    <a:pt x="438" y="360"/>
                    <a:pt x="432" y="359"/>
                  </a:cubicBezTo>
                  <a:cubicBezTo>
                    <a:pt x="431" y="359"/>
                    <a:pt x="430" y="359"/>
                    <a:pt x="428" y="359"/>
                  </a:cubicBezTo>
                  <a:cubicBezTo>
                    <a:pt x="427" y="359"/>
                    <a:pt x="425" y="360"/>
                    <a:pt x="424" y="361"/>
                  </a:cubicBezTo>
                  <a:cubicBezTo>
                    <a:pt x="421" y="362"/>
                    <a:pt x="419" y="364"/>
                    <a:pt x="416" y="366"/>
                  </a:cubicBezTo>
                  <a:cubicBezTo>
                    <a:pt x="414" y="368"/>
                    <a:pt x="411" y="371"/>
                    <a:pt x="409" y="374"/>
                  </a:cubicBezTo>
                  <a:cubicBezTo>
                    <a:pt x="409" y="375"/>
                    <a:pt x="408" y="375"/>
                    <a:pt x="408" y="376"/>
                  </a:cubicBezTo>
                  <a:cubicBezTo>
                    <a:pt x="407" y="377"/>
                    <a:pt x="407" y="377"/>
                    <a:pt x="407" y="377"/>
                  </a:cubicBezTo>
                  <a:cubicBezTo>
                    <a:pt x="407" y="378"/>
                    <a:pt x="407" y="378"/>
                    <a:pt x="407" y="378"/>
                  </a:cubicBezTo>
                  <a:cubicBezTo>
                    <a:pt x="404" y="383"/>
                    <a:pt x="404" y="383"/>
                    <a:pt x="404" y="383"/>
                  </a:cubicBezTo>
                  <a:cubicBezTo>
                    <a:pt x="399" y="393"/>
                    <a:pt x="399" y="393"/>
                    <a:pt x="399" y="393"/>
                  </a:cubicBezTo>
                  <a:cubicBezTo>
                    <a:pt x="393" y="406"/>
                    <a:pt x="393" y="406"/>
                    <a:pt x="393" y="406"/>
                  </a:cubicBezTo>
                  <a:cubicBezTo>
                    <a:pt x="393" y="406"/>
                    <a:pt x="392" y="406"/>
                    <a:pt x="392" y="406"/>
                  </a:cubicBezTo>
                  <a:cubicBezTo>
                    <a:pt x="391" y="405"/>
                    <a:pt x="391" y="405"/>
                    <a:pt x="391" y="405"/>
                  </a:cubicBezTo>
                  <a:cubicBezTo>
                    <a:pt x="388" y="404"/>
                    <a:pt x="388" y="404"/>
                    <a:pt x="388" y="404"/>
                  </a:cubicBezTo>
                  <a:cubicBezTo>
                    <a:pt x="386" y="403"/>
                    <a:pt x="385" y="403"/>
                    <a:pt x="383" y="402"/>
                  </a:cubicBezTo>
                  <a:cubicBezTo>
                    <a:pt x="382" y="401"/>
                    <a:pt x="382" y="401"/>
                    <a:pt x="382" y="401"/>
                  </a:cubicBezTo>
                  <a:cubicBezTo>
                    <a:pt x="381" y="400"/>
                    <a:pt x="381" y="400"/>
                    <a:pt x="381" y="400"/>
                  </a:cubicBezTo>
                  <a:cubicBezTo>
                    <a:pt x="380" y="400"/>
                    <a:pt x="380" y="400"/>
                    <a:pt x="379" y="399"/>
                  </a:cubicBezTo>
                  <a:cubicBezTo>
                    <a:pt x="378" y="398"/>
                    <a:pt x="377" y="398"/>
                    <a:pt x="376" y="397"/>
                  </a:cubicBezTo>
                  <a:cubicBezTo>
                    <a:pt x="372" y="394"/>
                    <a:pt x="368" y="390"/>
                    <a:pt x="365" y="386"/>
                  </a:cubicBezTo>
                  <a:cubicBezTo>
                    <a:pt x="362" y="381"/>
                    <a:pt x="359" y="377"/>
                    <a:pt x="357" y="373"/>
                  </a:cubicBezTo>
                  <a:cubicBezTo>
                    <a:pt x="356" y="370"/>
                    <a:pt x="355" y="368"/>
                    <a:pt x="354" y="366"/>
                  </a:cubicBezTo>
                  <a:cubicBezTo>
                    <a:pt x="353" y="363"/>
                    <a:pt x="353" y="363"/>
                    <a:pt x="353" y="363"/>
                  </a:cubicBezTo>
                  <a:cubicBezTo>
                    <a:pt x="352" y="361"/>
                    <a:pt x="352" y="361"/>
                    <a:pt x="352" y="361"/>
                  </a:cubicBezTo>
                  <a:cubicBezTo>
                    <a:pt x="351" y="359"/>
                    <a:pt x="350" y="357"/>
                    <a:pt x="350" y="356"/>
                  </a:cubicBezTo>
                  <a:cubicBezTo>
                    <a:pt x="352" y="354"/>
                    <a:pt x="354" y="353"/>
                    <a:pt x="356" y="352"/>
                  </a:cubicBezTo>
                  <a:cubicBezTo>
                    <a:pt x="358" y="351"/>
                    <a:pt x="358" y="351"/>
                    <a:pt x="358" y="351"/>
                  </a:cubicBezTo>
                  <a:cubicBezTo>
                    <a:pt x="359" y="350"/>
                    <a:pt x="359" y="350"/>
                    <a:pt x="359" y="350"/>
                  </a:cubicBezTo>
                  <a:cubicBezTo>
                    <a:pt x="359" y="349"/>
                    <a:pt x="360" y="349"/>
                    <a:pt x="360" y="349"/>
                  </a:cubicBezTo>
                  <a:cubicBezTo>
                    <a:pt x="363" y="347"/>
                    <a:pt x="365" y="345"/>
                    <a:pt x="367" y="342"/>
                  </a:cubicBezTo>
                  <a:cubicBezTo>
                    <a:pt x="372" y="338"/>
                    <a:pt x="376" y="333"/>
                    <a:pt x="378" y="328"/>
                  </a:cubicBezTo>
                  <a:cubicBezTo>
                    <a:pt x="380" y="322"/>
                    <a:pt x="382" y="317"/>
                    <a:pt x="380" y="311"/>
                  </a:cubicBezTo>
                  <a:cubicBezTo>
                    <a:pt x="380" y="308"/>
                    <a:pt x="379" y="306"/>
                    <a:pt x="377" y="303"/>
                  </a:cubicBezTo>
                  <a:cubicBezTo>
                    <a:pt x="377" y="302"/>
                    <a:pt x="376" y="301"/>
                    <a:pt x="375" y="300"/>
                  </a:cubicBezTo>
                  <a:cubicBezTo>
                    <a:pt x="374" y="299"/>
                    <a:pt x="373" y="297"/>
                    <a:pt x="372" y="297"/>
                  </a:cubicBezTo>
                  <a:cubicBezTo>
                    <a:pt x="368" y="293"/>
                    <a:pt x="362" y="292"/>
                    <a:pt x="357" y="293"/>
                  </a:cubicBezTo>
                  <a:cubicBezTo>
                    <a:pt x="354" y="294"/>
                    <a:pt x="352" y="295"/>
                    <a:pt x="349" y="296"/>
                  </a:cubicBezTo>
                  <a:cubicBezTo>
                    <a:pt x="347" y="298"/>
                    <a:pt x="345" y="300"/>
                    <a:pt x="343" y="302"/>
                  </a:cubicBezTo>
                  <a:cubicBezTo>
                    <a:pt x="338" y="306"/>
                    <a:pt x="336" y="311"/>
                    <a:pt x="334" y="317"/>
                  </a:cubicBezTo>
                  <a:cubicBezTo>
                    <a:pt x="332" y="323"/>
                    <a:pt x="332" y="329"/>
                    <a:pt x="333" y="335"/>
                  </a:cubicBezTo>
                  <a:cubicBezTo>
                    <a:pt x="332" y="329"/>
                    <a:pt x="332" y="323"/>
                    <a:pt x="334" y="317"/>
                  </a:cubicBezTo>
                  <a:cubicBezTo>
                    <a:pt x="335" y="312"/>
                    <a:pt x="338" y="307"/>
                    <a:pt x="342" y="302"/>
                  </a:cubicBezTo>
                  <a:cubicBezTo>
                    <a:pt x="343" y="301"/>
                    <a:pt x="344" y="300"/>
                    <a:pt x="345" y="299"/>
                  </a:cubicBezTo>
                  <a:cubicBezTo>
                    <a:pt x="346" y="299"/>
                    <a:pt x="346" y="298"/>
                    <a:pt x="347" y="298"/>
                  </a:cubicBezTo>
                  <a:cubicBezTo>
                    <a:pt x="348" y="297"/>
                    <a:pt x="348" y="297"/>
                    <a:pt x="349" y="297"/>
                  </a:cubicBezTo>
                  <a:cubicBezTo>
                    <a:pt x="351" y="295"/>
                    <a:pt x="354" y="294"/>
                    <a:pt x="356" y="293"/>
                  </a:cubicBezTo>
                  <a:cubicBezTo>
                    <a:pt x="362" y="292"/>
                    <a:pt x="368" y="293"/>
                    <a:pt x="372" y="296"/>
                  </a:cubicBezTo>
                  <a:cubicBezTo>
                    <a:pt x="372" y="297"/>
                    <a:pt x="373" y="297"/>
                    <a:pt x="373" y="297"/>
                  </a:cubicBezTo>
                  <a:cubicBezTo>
                    <a:pt x="374" y="298"/>
                    <a:pt x="374" y="299"/>
                    <a:pt x="375" y="299"/>
                  </a:cubicBezTo>
                  <a:cubicBezTo>
                    <a:pt x="375" y="300"/>
                    <a:pt x="376" y="301"/>
                    <a:pt x="377" y="303"/>
                  </a:cubicBezTo>
                  <a:cubicBezTo>
                    <a:pt x="379" y="305"/>
                    <a:pt x="380" y="308"/>
                    <a:pt x="380" y="310"/>
                  </a:cubicBezTo>
                  <a:cubicBezTo>
                    <a:pt x="382" y="316"/>
                    <a:pt x="381" y="322"/>
                    <a:pt x="378" y="327"/>
                  </a:cubicBezTo>
                  <a:cubicBezTo>
                    <a:pt x="376" y="333"/>
                    <a:pt x="372" y="338"/>
                    <a:pt x="368" y="342"/>
                  </a:cubicBezTo>
                  <a:cubicBezTo>
                    <a:pt x="366" y="345"/>
                    <a:pt x="363" y="347"/>
                    <a:pt x="361" y="349"/>
                  </a:cubicBezTo>
                  <a:cubicBezTo>
                    <a:pt x="360" y="349"/>
                    <a:pt x="359" y="350"/>
                    <a:pt x="359" y="350"/>
                  </a:cubicBezTo>
                  <a:cubicBezTo>
                    <a:pt x="358" y="351"/>
                    <a:pt x="358" y="351"/>
                    <a:pt x="358" y="351"/>
                  </a:cubicBezTo>
                  <a:cubicBezTo>
                    <a:pt x="356" y="352"/>
                    <a:pt x="356" y="352"/>
                    <a:pt x="356" y="352"/>
                  </a:cubicBezTo>
                  <a:cubicBezTo>
                    <a:pt x="354" y="353"/>
                    <a:pt x="352" y="354"/>
                    <a:pt x="350" y="356"/>
                  </a:cubicBezTo>
                  <a:cubicBezTo>
                    <a:pt x="350" y="356"/>
                    <a:pt x="350" y="356"/>
                    <a:pt x="350" y="356"/>
                  </a:cubicBezTo>
                  <a:cubicBezTo>
                    <a:pt x="351" y="357"/>
                    <a:pt x="351" y="357"/>
                    <a:pt x="351" y="357"/>
                  </a:cubicBezTo>
                  <a:cubicBezTo>
                    <a:pt x="351" y="358"/>
                    <a:pt x="351" y="358"/>
                    <a:pt x="351" y="358"/>
                  </a:cubicBezTo>
                  <a:cubicBezTo>
                    <a:pt x="352" y="361"/>
                    <a:pt x="352" y="361"/>
                    <a:pt x="352" y="361"/>
                  </a:cubicBezTo>
                  <a:cubicBezTo>
                    <a:pt x="353" y="363"/>
                    <a:pt x="353" y="363"/>
                    <a:pt x="353" y="363"/>
                  </a:cubicBezTo>
                  <a:cubicBezTo>
                    <a:pt x="354" y="366"/>
                    <a:pt x="354" y="366"/>
                    <a:pt x="354" y="366"/>
                  </a:cubicBezTo>
                  <a:cubicBezTo>
                    <a:pt x="355" y="368"/>
                    <a:pt x="356" y="370"/>
                    <a:pt x="357" y="372"/>
                  </a:cubicBezTo>
                  <a:cubicBezTo>
                    <a:pt x="359" y="377"/>
                    <a:pt x="362" y="381"/>
                    <a:pt x="365" y="385"/>
                  </a:cubicBezTo>
                  <a:cubicBezTo>
                    <a:pt x="368" y="389"/>
                    <a:pt x="372" y="393"/>
                    <a:pt x="376" y="397"/>
                  </a:cubicBezTo>
                  <a:cubicBezTo>
                    <a:pt x="377" y="397"/>
                    <a:pt x="378" y="398"/>
                    <a:pt x="379" y="399"/>
                  </a:cubicBezTo>
                  <a:cubicBezTo>
                    <a:pt x="380" y="399"/>
                    <a:pt x="380" y="400"/>
                    <a:pt x="381" y="400"/>
                  </a:cubicBezTo>
                  <a:cubicBezTo>
                    <a:pt x="382" y="401"/>
                    <a:pt x="382" y="401"/>
                    <a:pt x="382" y="401"/>
                  </a:cubicBezTo>
                  <a:cubicBezTo>
                    <a:pt x="383" y="401"/>
                    <a:pt x="383" y="401"/>
                    <a:pt x="383" y="401"/>
                  </a:cubicBezTo>
                  <a:cubicBezTo>
                    <a:pt x="385" y="402"/>
                    <a:pt x="386" y="403"/>
                    <a:pt x="388" y="404"/>
                  </a:cubicBezTo>
                  <a:cubicBezTo>
                    <a:pt x="390" y="405"/>
                    <a:pt x="390" y="405"/>
                    <a:pt x="390" y="405"/>
                  </a:cubicBezTo>
                  <a:cubicBezTo>
                    <a:pt x="392" y="405"/>
                    <a:pt x="392" y="405"/>
                    <a:pt x="392" y="405"/>
                  </a:cubicBezTo>
                  <a:cubicBezTo>
                    <a:pt x="392" y="405"/>
                    <a:pt x="393" y="406"/>
                    <a:pt x="393" y="406"/>
                  </a:cubicBezTo>
                  <a:cubicBezTo>
                    <a:pt x="399" y="392"/>
                    <a:pt x="399" y="392"/>
                    <a:pt x="399" y="392"/>
                  </a:cubicBezTo>
                  <a:cubicBezTo>
                    <a:pt x="404" y="383"/>
                    <a:pt x="404" y="383"/>
                    <a:pt x="404" y="383"/>
                  </a:cubicBezTo>
                  <a:cubicBezTo>
                    <a:pt x="406" y="378"/>
                    <a:pt x="406" y="378"/>
                    <a:pt x="406" y="378"/>
                  </a:cubicBezTo>
                  <a:cubicBezTo>
                    <a:pt x="407" y="377"/>
                    <a:pt x="407" y="377"/>
                    <a:pt x="407" y="377"/>
                  </a:cubicBezTo>
                  <a:cubicBezTo>
                    <a:pt x="408" y="376"/>
                    <a:pt x="408" y="376"/>
                    <a:pt x="408" y="376"/>
                  </a:cubicBezTo>
                  <a:cubicBezTo>
                    <a:pt x="408" y="375"/>
                    <a:pt x="409" y="374"/>
                    <a:pt x="409" y="374"/>
                  </a:cubicBezTo>
                  <a:cubicBezTo>
                    <a:pt x="411" y="371"/>
                    <a:pt x="414" y="368"/>
                    <a:pt x="416" y="366"/>
                  </a:cubicBezTo>
                  <a:cubicBezTo>
                    <a:pt x="421" y="361"/>
                    <a:pt x="427" y="358"/>
                    <a:pt x="432" y="359"/>
                  </a:cubicBezTo>
                  <a:cubicBezTo>
                    <a:pt x="435" y="360"/>
                    <a:pt x="438" y="361"/>
                    <a:pt x="440" y="363"/>
                  </a:cubicBezTo>
                  <a:cubicBezTo>
                    <a:pt x="443" y="365"/>
                    <a:pt x="444" y="368"/>
                    <a:pt x="446" y="371"/>
                  </a:cubicBezTo>
                  <a:cubicBezTo>
                    <a:pt x="448" y="377"/>
                    <a:pt x="449" y="384"/>
                    <a:pt x="448" y="390"/>
                  </a:cubicBezTo>
                  <a:cubicBezTo>
                    <a:pt x="447" y="394"/>
                    <a:pt x="447" y="397"/>
                    <a:pt x="445" y="400"/>
                  </a:cubicBezTo>
                  <a:cubicBezTo>
                    <a:pt x="444" y="403"/>
                    <a:pt x="442" y="406"/>
                    <a:pt x="440" y="408"/>
                  </a:cubicBezTo>
                  <a:cubicBezTo>
                    <a:pt x="436" y="413"/>
                    <a:pt x="430" y="417"/>
                    <a:pt x="423" y="419"/>
                  </a:cubicBezTo>
                  <a:cubicBezTo>
                    <a:pt x="420" y="420"/>
                    <a:pt x="416" y="420"/>
                    <a:pt x="413" y="420"/>
                  </a:cubicBezTo>
                  <a:cubicBezTo>
                    <a:pt x="411" y="421"/>
                    <a:pt x="410" y="421"/>
                    <a:pt x="408" y="421"/>
                  </a:cubicBezTo>
                  <a:cubicBezTo>
                    <a:pt x="407" y="421"/>
                    <a:pt x="407" y="421"/>
                    <a:pt x="407" y="421"/>
                  </a:cubicBezTo>
                  <a:cubicBezTo>
                    <a:pt x="407" y="421"/>
                    <a:pt x="407" y="421"/>
                    <a:pt x="406" y="421"/>
                  </a:cubicBezTo>
                  <a:cubicBezTo>
                    <a:pt x="405" y="421"/>
                    <a:pt x="405" y="421"/>
                    <a:pt x="404" y="420"/>
                  </a:cubicBezTo>
                  <a:cubicBezTo>
                    <a:pt x="400" y="420"/>
                    <a:pt x="400" y="420"/>
                    <a:pt x="400" y="420"/>
                  </a:cubicBezTo>
                  <a:cubicBezTo>
                    <a:pt x="399" y="422"/>
                    <a:pt x="399" y="423"/>
                    <a:pt x="398" y="425"/>
                  </a:cubicBezTo>
                  <a:cubicBezTo>
                    <a:pt x="396" y="429"/>
                    <a:pt x="396" y="429"/>
                    <a:pt x="396" y="429"/>
                  </a:cubicBezTo>
                  <a:cubicBezTo>
                    <a:pt x="393" y="435"/>
                    <a:pt x="393" y="435"/>
                    <a:pt x="393" y="435"/>
                  </a:cubicBezTo>
                  <a:cubicBezTo>
                    <a:pt x="388" y="447"/>
                    <a:pt x="388" y="447"/>
                    <a:pt x="388" y="447"/>
                  </a:cubicBezTo>
                  <a:cubicBezTo>
                    <a:pt x="384" y="456"/>
                    <a:pt x="381" y="464"/>
                    <a:pt x="378" y="472"/>
                  </a:cubicBezTo>
                  <a:cubicBezTo>
                    <a:pt x="371" y="489"/>
                    <a:pt x="365" y="506"/>
                    <a:pt x="359" y="523"/>
                  </a:cubicBezTo>
                  <a:cubicBezTo>
                    <a:pt x="353" y="539"/>
                    <a:pt x="347" y="556"/>
                    <a:pt x="342" y="573"/>
                  </a:cubicBezTo>
                  <a:cubicBezTo>
                    <a:pt x="340" y="581"/>
                    <a:pt x="337" y="590"/>
                    <a:pt x="335" y="598"/>
                  </a:cubicBezTo>
                  <a:cubicBezTo>
                    <a:pt x="330" y="612"/>
                    <a:pt x="330" y="612"/>
                    <a:pt x="330" y="612"/>
                  </a:cubicBezTo>
                  <a:cubicBezTo>
                    <a:pt x="329" y="617"/>
                    <a:pt x="329" y="617"/>
                    <a:pt x="329" y="617"/>
                  </a:cubicBezTo>
                  <a:cubicBezTo>
                    <a:pt x="328" y="620"/>
                    <a:pt x="328" y="620"/>
                    <a:pt x="328" y="620"/>
                  </a:cubicBezTo>
                  <a:cubicBezTo>
                    <a:pt x="328" y="621"/>
                    <a:pt x="328" y="621"/>
                    <a:pt x="328" y="621"/>
                  </a:cubicBezTo>
                  <a:cubicBezTo>
                    <a:pt x="328" y="621"/>
                    <a:pt x="328" y="621"/>
                    <a:pt x="328" y="621"/>
                  </a:cubicBezTo>
                  <a:cubicBezTo>
                    <a:pt x="329" y="621"/>
                    <a:pt x="329" y="621"/>
                    <a:pt x="329" y="621"/>
                  </a:cubicBezTo>
                  <a:cubicBezTo>
                    <a:pt x="329" y="621"/>
                    <a:pt x="329" y="621"/>
                    <a:pt x="329" y="621"/>
                  </a:cubicBezTo>
                  <a:cubicBezTo>
                    <a:pt x="339" y="621"/>
                    <a:pt x="339" y="621"/>
                    <a:pt x="339" y="621"/>
                  </a:cubicBezTo>
                  <a:cubicBezTo>
                    <a:pt x="392" y="621"/>
                    <a:pt x="392" y="621"/>
                    <a:pt x="392" y="621"/>
                  </a:cubicBezTo>
                  <a:cubicBezTo>
                    <a:pt x="393" y="621"/>
                    <a:pt x="393" y="621"/>
                    <a:pt x="393" y="621"/>
                  </a:cubicBezTo>
                  <a:cubicBezTo>
                    <a:pt x="393" y="621"/>
                    <a:pt x="393" y="621"/>
                    <a:pt x="393" y="621"/>
                  </a:cubicBezTo>
                  <a:cubicBezTo>
                    <a:pt x="394" y="621"/>
                    <a:pt x="395" y="621"/>
                    <a:pt x="395" y="621"/>
                  </a:cubicBezTo>
                  <a:cubicBezTo>
                    <a:pt x="397" y="621"/>
                    <a:pt x="398" y="620"/>
                    <a:pt x="399" y="620"/>
                  </a:cubicBezTo>
                  <a:cubicBezTo>
                    <a:pt x="402" y="619"/>
                    <a:pt x="404" y="618"/>
                    <a:pt x="406" y="616"/>
                  </a:cubicBezTo>
                  <a:cubicBezTo>
                    <a:pt x="410" y="613"/>
                    <a:pt x="413" y="608"/>
                    <a:pt x="414" y="603"/>
                  </a:cubicBezTo>
                  <a:cubicBezTo>
                    <a:pt x="414" y="602"/>
                    <a:pt x="414" y="601"/>
                    <a:pt x="414" y="601"/>
                  </a:cubicBezTo>
                  <a:cubicBezTo>
                    <a:pt x="414" y="600"/>
                    <a:pt x="414" y="600"/>
                    <a:pt x="414" y="600"/>
                  </a:cubicBezTo>
                  <a:cubicBezTo>
                    <a:pt x="414" y="599"/>
                    <a:pt x="414" y="599"/>
                    <a:pt x="414" y="599"/>
                  </a:cubicBezTo>
                  <a:cubicBezTo>
                    <a:pt x="414" y="596"/>
                    <a:pt x="414" y="596"/>
                    <a:pt x="414" y="596"/>
                  </a:cubicBezTo>
                  <a:cubicBezTo>
                    <a:pt x="414" y="590"/>
                    <a:pt x="414" y="590"/>
                    <a:pt x="414" y="590"/>
                  </a:cubicBezTo>
                  <a:cubicBezTo>
                    <a:pt x="414" y="577"/>
                    <a:pt x="414" y="577"/>
                    <a:pt x="414" y="577"/>
                  </a:cubicBezTo>
                  <a:cubicBezTo>
                    <a:pt x="414" y="552"/>
                    <a:pt x="414" y="552"/>
                    <a:pt x="414" y="552"/>
                  </a:cubicBezTo>
                  <a:cubicBezTo>
                    <a:pt x="414" y="548"/>
                    <a:pt x="414" y="548"/>
                    <a:pt x="414" y="548"/>
                  </a:cubicBezTo>
                  <a:cubicBezTo>
                    <a:pt x="414" y="547"/>
                    <a:pt x="415" y="547"/>
                    <a:pt x="415" y="547"/>
                  </a:cubicBezTo>
                  <a:cubicBezTo>
                    <a:pt x="416" y="546"/>
                    <a:pt x="416" y="546"/>
                    <a:pt x="416" y="546"/>
                  </a:cubicBezTo>
                  <a:cubicBezTo>
                    <a:pt x="420" y="545"/>
                    <a:pt x="424" y="543"/>
                    <a:pt x="428" y="541"/>
                  </a:cubicBezTo>
                  <a:cubicBezTo>
                    <a:pt x="442" y="533"/>
                    <a:pt x="456" y="523"/>
                    <a:pt x="470" y="513"/>
                  </a:cubicBezTo>
                  <a:cubicBezTo>
                    <a:pt x="496" y="493"/>
                    <a:pt x="518" y="468"/>
                    <a:pt x="535" y="440"/>
                  </a:cubicBezTo>
                  <a:cubicBezTo>
                    <a:pt x="553" y="412"/>
                    <a:pt x="565" y="382"/>
                    <a:pt x="572" y="350"/>
                  </a:cubicBezTo>
                  <a:cubicBezTo>
                    <a:pt x="580" y="319"/>
                    <a:pt x="581" y="286"/>
                    <a:pt x="578" y="255"/>
                  </a:cubicBezTo>
                  <a:cubicBezTo>
                    <a:pt x="574" y="223"/>
                    <a:pt x="566" y="192"/>
                    <a:pt x="552" y="164"/>
                  </a:cubicBezTo>
                  <a:cubicBezTo>
                    <a:pt x="539" y="135"/>
                    <a:pt x="521" y="109"/>
                    <a:pt x="499" y="86"/>
                  </a:cubicBezTo>
                  <a:cubicBezTo>
                    <a:pt x="477" y="63"/>
                    <a:pt x="451" y="44"/>
                    <a:pt x="424" y="30"/>
                  </a:cubicBezTo>
                  <a:cubicBezTo>
                    <a:pt x="412" y="23"/>
                    <a:pt x="399" y="18"/>
                    <a:pt x="386" y="13"/>
                  </a:cubicBezTo>
                  <a:cubicBezTo>
                    <a:pt x="369" y="8"/>
                    <a:pt x="353" y="4"/>
                    <a:pt x="339" y="2"/>
                  </a:cubicBezTo>
                  <a:cubicBezTo>
                    <a:pt x="325" y="0"/>
                    <a:pt x="313" y="0"/>
                    <a:pt x="305" y="0"/>
                  </a:cubicBezTo>
                  <a:cubicBezTo>
                    <a:pt x="296" y="0"/>
                    <a:pt x="291" y="0"/>
                    <a:pt x="291" y="1"/>
                  </a:cubicBezTo>
                  <a:cubicBezTo>
                    <a:pt x="291" y="1"/>
                    <a:pt x="296" y="2"/>
                    <a:pt x="308" y="3"/>
                  </a:cubicBezTo>
                  <a:cubicBezTo>
                    <a:pt x="314" y="3"/>
                    <a:pt x="322" y="4"/>
                    <a:pt x="331" y="6"/>
                  </a:cubicBezTo>
                  <a:cubicBezTo>
                    <a:pt x="341" y="7"/>
                    <a:pt x="352" y="10"/>
                    <a:pt x="365" y="13"/>
                  </a:cubicBezTo>
                  <a:cubicBezTo>
                    <a:pt x="372" y="15"/>
                    <a:pt x="380" y="18"/>
                    <a:pt x="388" y="21"/>
                  </a:cubicBezTo>
                  <a:cubicBezTo>
                    <a:pt x="397" y="24"/>
                    <a:pt x="405" y="28"/>
                    <a:pt x="413" y="31"/>
                  </a:cubicBezTo>
                  <a:cubicBezTo>
                    <a:pt x="429" y="39"/>
                    <a:pt x="440" y="46"/>
                    <a:pt x="440" y="46"/>
                  </a:cubicBezTo>
                  <a:cubicBezTo>
                    <a:pt x="445" y="49"/>
                    <a:pt x="445" y="50"/>
                    <a:pt x="444" y="50"/>
                  </a:cubicBezTo>
                  <a:cubicBezTo>
                    <a:pt x="443" y="50"/>
                    <a:pt x="440" y="48"/>
                    <a:pt x="437" y="47"/>
                  </a:cubicBezTo>
                  <a:cubicBezTo>
                    <a:pt x="475" y="70"/>
                    <a:pt x="507" y="102"/>
                    <a:pt x="530" y="139"/>
                  </a:cubicBezTo>
                  <a:cubicBezTo>
                    <a:pt x="553" y="176"/>
                    <a:pt x="567" y="219"/>
                    <a:pt x="571" y="263"/>
                  </a:cubicBezTo>
                  <a:cubicBezTo>
                    <a:pt x="572" y="285"/>
                    <a:pt x="572" y="307"/>
                    <a:pt x="568" y="329"/>
                  </a:cubicBezTo>
                  <a:cubicBezTo>
                    <a:pt x="565" y="350"/>
                    <a:pt x="559" y="371"/>
                    <a:pt x="551" y="392"/>
                  </a:cubicBezTo>
                  <a:cubicBezTo>
                    <a:pt x="535" y="432"/>
                    <a:pt x="509" y="469"/>
                    <a:pt x="475" y="498"/>
                  </a:cubicBezTo>
                  <a:cubicBezTo>
                    <a:pt x="462" y="510"/>
                    <a:pt x="448" y="520"/>
                    <a:pt x="432" y="529"/>
                  </a:cubicBezTo>
                  <a:cubicBezTo>
                    <a:pt x="428" y="531"/>
                    <a:pt x="425" y="533"/>
                    <a:pt x="421" y="535"/>
                  </a:cubicBezTo>
                  <a:cubicBezTo>
                    <a:pt x="419" y="536"/>
                    <a:pt x="417" y="537"/>
                    <a:pt x="415" y="538"/>
                  </a:cubicBezTo>
                  <a:cubicBezTo>
                    <a:pt x="413" y="539"/>
                    <a:pt x="410" y="541"/>
                    <a:pt x="407" y="542"/>
                  </a:cubicBezTo>
                  <a:cubicBezTo>
                    <a:pt x="406" y="542"/>
                    <a:pt x="406" y="542"/>
                    <a:pt x="406" y="542"/>
                  </a:cubicBezTo>
                  <a:cubicBezTo>
                    <a:pt x="406" y="542"/>
                    <a:pt x="406" y="542"/>
                    <a:pt x="406" y="542"/>
                  </a:cubicBezTo>
                  <a:cubicBezTo>
                    <a:pt x="406" y="543"/>
                    <a:pt x="406" y="543"/>
                    <a:pt x="406" y="543"/>
                  </a:cubicBezTo>
                  <a:cubicBezTo>
                    <a:pt x="406" y="544"/>
                    <a:pt x="406" y="544"/>
                    <a:pt x="406" y="544"/>
                  </a:cubicBezTo>
                  <a:cubicBezTo>
                    <a:pt x="406" y="547"/>
                    <a:pt x="406" y="547"/>
                    <a:pt x="406" y="547"/>
                  </a:cubicBezTo>
                  <a:cubicBezTo>
                    <a:pt x="406" y="551"/>
                    <a:pt x="406" y="551"/>
                    <a:pt x="406" y="551"/>
                  </a:cubicBezTo>
                  <a:cubicBezTo>
                    <a:pt x="406" y="558"/>
                    <a:pt x="406" y="558"/>
                    <a:pt x="406" y="558"/>
                  </a:cubicBezTo>
                  <a:cubicBezTo>
                    <a:pt x="406" y="571"/>
                    <a:pt x="406" y="571"/>
                    <a:pt x="406" y="571"/>
                  </a:cubicBezTo>
                  <a:cubicBezTo>
                    <a:pt x="406" y="598"/>
                    <a:pt x="406" y="598"/>
                    <a:pt x="406" y="598"/>
                  </a:cubicBezTo>
                  <a:cubicBezTo>
                    <a:pt x="406" y="600"/>
                    <a:pt x="406" y="600"/>
                    <a:pt x="406" y="600"/>
                  </a:cubicBezTo>
                  <a:cubicBezTo>
                    <a:pt x="406" y="600"/>
                    <a:pt x="406" y="600"/>
                    <a:pt x="406" y="600"/>
                  </a:cubicBezTo>
                  <a:cubicBezTo>
                    <a:pt x="406" y="601"/>
                    <a:pt x="406" y="601"/>
                    <a:pt x="406" y="601"/>
                  </a:cubicBezTo>
                  <a:cubicBezTo>
                    <a:pt x="406" y="602"/>
                    <a:pt x="406" y="603"/>
                    <a:pt x="406" y="604"/>
                  </a:cubicBezTo>
                  <a:cubicBezTo>
                    <a:pt x="405" y="605"/>
                    <a:pt x="404" y="607"/>
                    <a:pt x="403" y="608"/>
                  </a:cubicBezTo>
                  <a:cubicBezTo>
                    <a:pt x="401" y="611"/>
                    <a:pt x="398" y="613"/>
                    <a:pt x="394" y="613"/>
                  </a:cubicBezTo>
                  <a:cubicBezTo>
                    <a:pt x="394" y="613"/>
                    <a:pt x="393" y="613"/>
                    <a:pt x="393" y="613"/>
                  </a:cubicBezTo>
                  <a:cubicBezTo>
                    <a:pt x="391" y="613"/>
                    <a:pt x="391" y="613"/>
                    <a:pt x="391" y="613"/>
                  </a:cubicBezTo>
                  <a:cubicBezTo>
                    <a:pt x="388" y="613"/>
                    <a:pt x="388" y="613"/>
                    <a:pt x="388" y="613"/>
                  </a:cubicBezTo>
                  <a:cubicBezTo>
                    <a:pt x="381" y="613"/>
                    <a:pt x="381" y="613"/>
                    <a:pt x="381" y="613"/>
                  </a:cubicBezTo>
                  <a:cubicBezTo>
                    <a:pt x="368" y="613"/>
                    <a:pt x="368" y="613"/>
                    <a:pt x="368" y="613"/>
                  </a:cubicBezTo>
                  <a:cubicBezTo>
                    <a:pt x="342" y="613"/>
                    <a:pt x="342" y="613"/>
                    <a:pt x="342" y="613"/>
                  </a:cubicBezTo>
                  <a:cubicBezTo>
                    <a:pt x="339" y="613"/>
                    <a:pt x="339" y="613"/>
                    <a:pt x="339" y="613"/>
                  </a:cubicBezTo>
                  <a:cubicBezTo>
                    <a:pt x="339" y="613"/>
                    <a:pt x="339" y="613"/>
                    <a:pt x="339" y="613"/>
                  </a:cubicBezTo>
                  <a:cubicBezTo>
                    <a:pt x="338" y="613"/>
                    <a:pt x="339" y="613"/>
                    <a:pt x="339" y="613"/>
                  </a:cubicBezTo>
                  <a:cubicBezTo>
                    <a:pt x="339" y="612"/>
                    <a:pt x="339" y="612"/>
                    <a:pt x="339" y="612"/>
                  </a:cubicBezTo>
                  <a:cubicBezTo>
                    <a:pt x="339" y="610"/>
                    <a:pt x="339" y="610"/>
                    <a:pt x="339" y="610"/>
                  </a:cubicBezTo>
                  <a:cubicBezTo>
                    <a:pt x="342" y="599"/>
                    <a:pt x="342" y="599"/>
                    <a:pt x="342" y="599"/>
                  </a:cubicBezTo>
                  <a:cubicBezTo>
                    <a:pt x="345" y="591"/>
                    <a:pt x="348" y="582"/>
                    <a:pt x="350" y="574"/>
                  </a:cubicBezTo>
                  <a:cubicBezTo>
                    <a:pt x="355" y="557"/>
                    <a:pt x="361" y="540"/>
                    <a:pt x="367" y="524"/>
                  </a:cubicBezTo>
                  <a:cubicBezTo>
                    <a:pt x="373" y="507"/>
                    <a:pt x="379" y="490"/>
                    <a:pt x="385" y="474"/>
                  </a:cubicBezTo>
                  <a:cubicBezTo>
                    <a:pt x="389" y="466"/>
                    <a:pt x="392" y="458"/>
                    <a:pt x="396" y="450"/>
                  </a:cubicBezTo>
                  <a:cubicBezTo>
                    <a:pt x="401" y="438"/>
                    <a:pt x="401" y="438"/>
                    <a:pt x="401" y="438"/>
                  </a:cubicBezTo>
                  <a:cubicBezTo>
                    <a:pt x="403" y="432"/>
                    <a:pt x="403" y="432"/>
                    <a:pt x="403" y="432"/>
                  </a:cubicBezTo>
                  <a:cubicBezTo>
                    <a:pt x="404" y="430"/>
                    <a:pt x="404" y="430"/>
                    <a:pt x="404" y="430"/>
                  </a:cubicBezTo>
                  <a:cubicBezTo>
                    <a:pt x="405" y="429"/>
                    <a:pt x="405" y="429"/>
                    <a:pt x="405" y="428"/>
                  </a:cubicBezTo>
                  <a:cubicBezTo>
                    <a:pt x="405" y="428"/>
                    <a:pt x="406" y="428"/>
                    <a:pt x="406" y="429"/>
                  </a:cubicBezTo>
                  <a:cubicBezTo>
                    <a:pt x="407" y="429"/>
                    <a:pt x="407" y="429"/>
                    <a:pt x="407" y="429"/>
                  </a:cubicBezTo>
                  <a:cubicBezTo>
                    <a:pt x="408" y="429"/>
                    <a:pt x="408" y="429"/>
                    <a:pt x="408" y="429"/>
                  </a:cubicBezTo>
                  <a:cubicBezTo>
                    <a:pt x="410" y="429"/>
                    <a:pt x="412" y="429"/>
                    <a:pt x="414" y="428"/>
                  </a:cubicBezTo>
                  <a:cubicBezTo>
                    <a:pt x="418" y="428"/>
                    <a:pt x="422" y="427"/>
                    <a:pt x="426" y="426"/>
                  </a:cubicBezTo>
                  <a:cubicBezTo>
                    <a:pt x="433" y="424"/>
                    <a:pt x="441" y="420"/>
                    <a:pt x="446" y="413"/>
                  </a:cubicBezTo>
                  <a:cubicBezTo>
                    <a:pt x="449" y="410"/>
                    <a:pt x="451" y="407"/>
                    <a:pt x="453" y="403"/>
                  </a:cubicBezTo>
                  <a:cubicBezTo>
                    <a:pt x="454" y="399"/>
                    <a:pt x="455" y="395"/>
                    <a:pt x="456" y="391"/>
                  </a:cubicBezTo>
                  <a:cubicBezTo>
                    <a:pt x="457" y="383"/>
                    <a:pt x="457" y="375"/>
                    <a:pt x="453" y="367"/>
                  </a:cubicBezTo>
                  <a:cubicBezTo>
                    <a:pt x="451" y="363"/>
                    <a:pt x="449" y="360"/>
                    <a:pt x="446" y="357"/>
                  </a:cubicBezTo>
                  <a:cubicBezTo>
                    <a:pt x="442" y="354"/>
                    <a:pt x="438" y="352"/>
                    <a:pt x="434" y="351"/>
                  </a:cubicBezTo>
                  <a:cubicBezTo>
                    <a:pt x="433" y="351"/>
                    <a:pt x="431" y="351"/>
                    <a:pt x="430" y="351"/>
                  </a:cubicBezTo>
                  <a:cubicBezTo>
                    <a:pt x="429" y="351"/>
                    <a:pt x="428" y="351"/>
                    <a:pt x="427" y="351"/>
                  </a:cubicBezTo>
                  <a:cubicBezTo>
                    <a:pt x="424" y="351"/>
                    <a:pt x="422" y="352"/>
                    <a:pt x="420" y="353"/>
                  </a:cubicBezTo>
                  <a:cubicBezTo>
                    <a:pt x="416" y="355"/>
                    <a:pt x="413" y="357"/>
                    <a:pt x="410" y="360"/>
                  </a:cubicBezTo>
                  <a:cubicBezTo>
                    <a:pt x="407" y="363"/>
                    <a:pt x="405" y="366"/>
                    <a:pt x="402" y="369"/>
                  </a:cubicBezTo>
                  <a:cubicBezTo>
                    <a:pt x="402" y="369"/>
                    <a:pt x="401" y="370"/>
                    <a:pt x="401" y="371"/>
                  </a:cubicBezTo>
                  <a:cubicBezTo>
                    <a:pt x="400" y="372"/>
                    <a:pt x="400" y="372"/>
                    <a:pt x="400" y="372"/>
                  </a:cubicBezTo>
                  <a:cubicBezTo>
                    <a:pt x="400" y="373"/>
                    <a:pt x="400" y="373"/>
                    <a:pt x="400" y="373"/>
                  </a:cubicBezTo>
                  <a:cubicBezTo>
                    <a:pt x="399" y="374"/>
                    <a:pt x="399" y="374"/>
                    <a:pt x="399" y="374"/>
                  </a:cubicBezTo>
                  <a:cubicBezTo>
                    <a:pt x="396" y="379"/>
                    <a:pt x="396" y="379"/>
                    <a:pt x="396" y="379"/>
                  </a:cubicBezTo>
                  <a:cubicBezTo>
                    <a:pt x="392" y="389"/>
                    <a:pt x="392" y="389"/>
                    <a:pt x="392" y="389"/>
                  </a:cubicBezTo>
                  <a:cubicBezTo>
                    <a:pt x="389" y="394"/>
                    <a:pt x="389" y="394"/>
                    <a:pt x="389" y="394"/>
                  </a:cubicBezTo>
                  <a:cubicBezTo>
                    <a:pt x="389" y="395"/>
                    <a:pt x="389" y="395"/>
                    <a:pt x="389" y="394"/>
                  </a:cubicBezTo>
                  <a:cubicBezTo>
                    <a:pt x="388" y="394"/>
                    <a:pt x="388" y="394"/>
                    <a:pt x="388" y="394"/>
                  </a:cubicBezTo>
                  <a:cubicBezTo>
                    <a:pt x="388" y="394"/>
                    <a:pt x="388" y="394"/>
                    <a:pt x="388" y="394"/>
                  </a:cubicBezTo>
                  <a:cubicBezTo>
                    <a:pt x="387" y="394"/>
                    <a:pt x="387" y="394"/>
                    <a:pt x="387" y="394"/>
                  </a:cubicBezTo>
                  <a:cubicBezTo>
                    <a:pt x="386" y="393"/>
                    <a:pt x="386" y="393"/>
                    <a:pt x="386" y="393"/>
                  </a:cubicBezTo>
                  <a:cubicBezTo>
                    <a:pt x="385" y="393"/>
                    <a:pt x="385" y="393"/>
                    <a:pt x="385" y="393"/>
                  </a:cubicBezTo>
                  <a:cubicBezTo>
                    <a:pt x="385" y="392"/>
                    <a:pt x="384" y="392"/>
                    <a:pt x="383" y="391"/>
                  </a:cubicBezTo>
                  <a:cubicBezTo>
                    <a:pt x="380" y="389"/>
                    <a:pt x="377" y="386"/>
                    <a:pt x="375" y="383"/>
                  </a:cubicBezTo>
                  <a:cubicBezTo>
                    <a:pt x="369" y="377"/>
                    <a:pt x="365" y="370"/>
                    <a:pt x="362" y="363"/>
                  </a:cubicBezTo>
                  <a:cubicBezTo>
                    <a:pt x="365" y="370"/>
                    <a:pt x="369" y="377"/>
                    <a:pt x="375" y="383"/>
                  </a:cubicBezTo>
                  <a:cubicBezTo>
                    <a:pt x="377" y="386"/>
                    <a:pt x="380" y="389"/>
                    <a:pt x="383" y="391"/>
                  </a:cubicBezTo>
                  <a:cubicBezTo>
                    <a:pt x="384" y="392"/>
                    <a:pt x="385" y="392"/>
                    <a:pt x="385" y="393"/>
                  </a:cubicBezTo>
                  <a:cubicBezTo>
                    <a:pt x="386" y="393"/>
                    <a:pt x="386" y="393"/>
                    <a:pt x="386" y="393"/>
                  </a:cubicBezTo>
                  <a:cubicBezTo>
                    <a:pt x="387" y="393"/>
                    <a:pt x="387" y="393"/>
                    <a:pt x="387" y="393"/>
                  </a:cubicBezTo>
                  <a:cubicBezTo>
                    <a:pt x="387" y="394"/>
                    <a:pt x="387" y="394"/>
                    <a:pt x="388" y="394"/>
                  </a:cubicBezTo>
                  <a:cubicBezTo>
                    <a:pt x="388" y="394"/>
                    <a:pt x="388" y="394"/>
                    <a:pt x="388" y="394"/>
                  </a:cubicBezTo>
                  <a:cubicBezTo>
                    <a:pt x="389" y="394"/>
                    <a:pt x="389" y="394"/>
                    <a:pt x="389" y="394"/>
                  </a:cubicBezTo>
                  <a:cubicBezTo>
                    <a:pt x="389" y="394"/>
                    <a:pt x="389" y="395"/>
                    <a:pt x="389" y="394"/>
                  </a:cubicBezTo>
                  <a:cubicBezTo>
                    <a:pt x="392" y="389"/>
                    <a:pt x="392" y="389"/>
                    <a:pt x="392" y="389"/>
                  </a:cubicBezTo>
                  <a:cubicBezTo>
                    <a:pt x="396" y="379"/>
                    <a:pt x="396" y="379"/>
                    <a:pt x="396" y="379"/>
                  </a:cubicBezTo>
                  <a:cubicBezTo>
                    <a:pt x="399" y="374"/>
                    <a:pt x="399" y="374"/>
                    <a:pt x="399" y="374"/>
                  </a:cubicBezTo>
                  <a:cubicBezTo>
                    <a:pt x="399" y="373"/>
                    <a:pt x="399" y="373"/>
                    <a:pt x="400" y="372"/>
                  </a:cubicBezTo>
                  <a:cubicBezTo>
                    <a:pt x="401" y="371"/>
                    <a:pt x="401" y="371"/>
                    <a:pt x="401" y="371"/>
                  </a:cubicBezTo>
                  <a:cubicBezTo>
                    <a:pt x="401" y="370"/>
                    <a:pt x="402" y="369"/>
                    <a:pt x="402" y="369"/>
                  </a:cubicBezTo>
                  <a:cubicBezTo>
                    <a:pt x="405" y="365"/>
                    <a:pt x="407" y="362"/>
                    <a:pt x="410" y="360"/>
                  </a:cubicBezTo>
                  <a:cubicBezTo>
                    <a:pt x="413" y="357"/>
                    <a:pt x="417" y="354"/>
                    <a:pt x="421" y="353"/>
                  </a:cubicBezTo>
                  <a:cubicBezTo>
                    <a:pt x="423" y="352"/>
                    <a:pt x="425" y="351"/>
                    <a:pt x="427" y="351"/>
                  </a:cubicBezTo>
                  <a:cubicBezTo>
                    <a:pt x="429" y="350"/>
                    <a:pt x="432" y="350"/>
                    <a:pt x="434" y="351"/>
                  </a:cubicBezTo>
                  <a:cubicBezTo>
                    <a:pt x="439" y="352"/>
                    <a:pt x="443" y="354"/>
                    <a:pt x="446" y="357"/>
                  </a:cubicBezTo>
                  <a:cubicBezTo>
                    <a:pt x="449" y="360"/>
                    <a:pt x="452" y="364"/>
                    <a:pt x="453" y="368"/>
                  </a:cubicBezTo>
                  <a:cubicBezTo>
                    <a:pt x="457" y="375"/>
                    <a:pt x="457" y="384"/>
                    <a:pt x="456" y="392"/>
                  </a:cubicBezTo>
                  <a:cubicBezTo>
                    <a:pt x="455" y="396"/>
                    <a:pt x="454" y="400"/>
                    <a:pt x="453" y="403"/>
                  </a:cubicBezTo>
                  <a:cubicBezTo>
                    <a:pt x="451" y="407"/>
                    <a:pt x="449" y="411"/>
                    <a:pt x="446" y="414"/>
                  </a:cubicBezTo>
                  <a:cubicBezTo>
                    <a:pt x="441" y="420"/>
                    <a:pt x="433" y="424"/>
                    <a:pt x="425" y="426"/>
                  </a:cubicBezTo>
                  <a:cubicBezTo>
                    <a:pt x="422" y="428"/>
                    <a:pt x="418" y="428"/>
                    <a:pt x="414" y="429"/>
                  </a:cubicBezTo>
                  <a:cubicBezTo>
                    <a:pt x="412" y="429"/>
                    <a:pt x="410" y="429"/>
                    <a:pt x="408" y="429"/>
                  </a:cubicBezTo>
                  <a:cubicBezTo>
                    <a:pt x="407" y="429"/>
                    <a:pt x="407" y="429"/>
                    <a:pt x="407" y="429"/>
                  </a:cubicBezTo>
                  <a:cubicBezTo>
                    <a:pt x="407" y="429"/>
                    <a:pt x="407" y="429"/>
                    <a:pt x="407" y="429"/>
                  </a:cubicBezTo>
                  <a:cubicBezTo>
                    <a:pt x="406" y="429"/>
                    <a:pt x="406" y="429"/>
                    <a:pt x="406" y="429"/>
                  </a:cubicBezTo>
                  <a:cubicBezTo>
                    <a:pt x="406" y="429"/>
                    <a:pt x="405" y="429"/>
                    <a:pt x="405" y="429"/>
                  </a:cubicBezTo>
                  <a:cubicBezTo>
                    <a:pt x="405" y="429"/>
                    <a:pt x="405" y="429"/>
                    <a:pt x="404" y="430"/>
                  </a:cubicBezTo>
                  <a:cubicBezTo>
                    <a:pt x="404" y="432"/>
                    <a:pt x="404" y="432"/>
                    <a:pt x="404" y="432"/>
                  </a:cubicBezTo>
                  <a:cubicBezTo>
                    <a:pt x="401" y="438"/>
                    <a:pt x="401" y="438"/>
                    <a:pt x="401" y="438"/>
                  </a:cubicBezTo>
                  <a:cubicBezTo>
                    <a:pt x="396" y="450"/>
                    <a:pt x="396" y="450"/>
                    <a:pt x="396" y="450"/>
                  </a:cubicBezTo>
                  <a:cubicBezTo>
                    <a:pt x="392" y="458"/>
                    <a:pt x="389" y="466"/>
                    <a:pt x="385" y="475"/>
                  </a:cubicBezTo>
                  <a:cubicBezTo>
                    <a:pt x="379" y="491"/>
                    <a:pt x="373" y="508"/>
                    <a:pt x="367" y="525"/>
                  </a:cubicBezTo>
                  <a:cubicBezTo>
                    <a:pt x="361" y="541"/>
                    <a:pt x="355" y="558"/>
                    <a:pt x="350" y="575"/>
                  </a:cubicBezTo>
                  <a:cubicBezTo>
                    <a:pt x="347" y="584"/>
                    <a:pt x="345" y="592"/>
                    <a:pt x="342" y="601"/>
                  </a:cubicBezTo>
                  <a:cubicBezTo>
                    <a:pt x="339" y="611"/>
                    <a:pt x="339" y="611"/>
                    <a:pt x="339" y="611"/>
                  </a:cubicBezTo>
                  <a:cubicBezTo>
                    <a:pt x="339" y="612"/>
                    <a:pt x="339" y="612"/>
                    <a:pt x="339" y="612"/>
                  </a:cubicBezTo>
                  <a:cubicBezTo>
                    <a:pt x="339" y="613"/>
                    <a:pt x="339" y="613"/>
                    <a:pt x="339" y="613"/>
                  </a:cubicBezTo>
                  <a:cubicBezTo>
                    <a:pt x="339" y="613"/>
                    <a:pt x="339" y="613"/>
                    <a:pt x="339" y="613"/>
                  </a:cubicBezTo>
                  <a:cubicBezTo>
                    <a:pt x="339" y="613"/>
                    <a:pt x="339" y="613"/>
                    <a:pt x="339" y="613"/>
                  </a:cubicBezTo>
                  <a:cubicBezTo>
                    <a:pt x="340" y="613"/>
                    <a:pt x="340" y="613"/>
                    <a:pt x="340" y="613"/>
                  </a:cubicBezTo>
                  <a:cubicBezTo>
                    <a:pt x="343" y="613"/>
                    <a:pt x="343" y="613"/>
                    <a:pt x="343" y="613"/>
                  </a:cubicBezTo>
                  <a:cubicBezTo>
                    <a:pt x="369" y="613"/>
                    <a:pt x="369" y="613"/>
                    <a:pt x="369" y="613"/>
                  </a:cubicBezTo>
                  <a:cubicBezTo>
                    <a:pt x="382" y="613"/>
                    <a:pt x="382" y="613"/>
                    <a:pt x="382" y="613"/>
                  </a:cubicBezTo>
                  <a:cubicBezTo>
                    <a:pt x="389" y="613"/>
                    <a:pt x="389" y="613"/>
                    <a:pt x="389" y="613"/>
                  </a:cubicBezTo>
                  <a:cubicBezTo>
                    <a:pt x="392" y="613"/>
                    <a:pt x="392" y="613"/>
                    <a:pt x="392" y="613"/>
                  </a:cubicBezTo>
                  <a:cubicBezTo>
                    <a:pt x="393" y="613"/>
                    <a:pt x="393" y="613"/>
                    <a:pt x="394" y="613"/>
                  </a:cubicBezTo>
                  <a:cubicBezTo>
                    <a:pt x="394" y="613"/>
                    <a:pt x="395" y="613"/>
                    <a:pt x="395" y="613"/>
                  </a:cubicBezTo>
                  <a:cubicBezTo>
                    <a:pt x="398" y="612"/>
                    <a:pt x="402" y="610"/>
                    <a:pt x="404" y="607"/>
                  </a:cubicBezTo>
                  <a:cubicBezTo>
                    <a:pt x="405" y="606"/>
                    <a:pt x="405" y="604"/>
                    <a:pt x="406" y="603"/>
                  </a:cubicBezTo>
                  <a:cubicBezTo>
                    <a:pt x="406" y="602"/>
                    <a:pt x="406" y="601"/>
                    <a:pt x="406" y="600"/>
                  </a:cubicBezTo>
                  <a:cubicBezTo>
                    <a:pt x="406" y="597"/>
                    <a:pt x="406" y="597"/>
                    <a:pt x="406" y="597"/>
                  </a:cubicBezTo>
                  <a:cubicBezTo>
                    <a:pt x="406" y="570"/>
                    <a:pt x="406" y="570"/>
                    <a:pt x="406" y="570"/>
                  </a:cubicBezTo>
                  <a:cubicBezTo>
                    <a:pt x="406" y="557"/>
                    <a:pt x="406" y="557"/>
                    <a:pt x="406" y="557"/>
                  </a:cubicBezTo>
                  <a:cubicBezTo>
                    <a:pt x="406" y="550"/>
                    <a:pt x="406" y="550"/>
                    <a:pt x="406" y="550"/>
                  </a:cubicBezTo>
                  <a:cubicBezTo>
                    <a:pt x="406" y="545"/>
                    <a:pt x="406" y="545"/>
                    <a:pt x="406" y="545"/>
                  </a:cubicBezTo>
                  <a:cubicBezTo>
                    <a:pt x="406" y="543"/>
                    <a:pt x="406" y="543"/>
                    <a:pt x="406" y="543"/>
                  </a:cubicBezTo>
                  <a:cubicBezTo>
                    <a:pt x="406" y="543"/>
                    <a:pt x="406" y="543"/>
                    <a:pt x="406" y="543"/>
                  </a:cubicBezTo>
                  <a:cubicBezTo>
                    <a:pt x="406" y="542"/>
                    <a:pt x="406" y="542"/>
                    <a:pt x="406" y="542"/>
                  </a:cubicBezTo>
                  <a:cubicBezTo>
                    <a:pt x="407" y="542"/>
                    <a:pt x="407" y="542"/>
                    <a:pt x="407" y="542"/>
                  </a:cubicBezTo>
                  <a:cubicBezTo>
                    <a:pt x="408" y="542"/>
                    <a:pt x="408" y="542"/>
                    <a:pt x="408" y="542"/>
                  </a:cubicBezTo>
                  <a:cubicBezTo>
                    <a:pt x="412" y="540"/>
                    <a:pt x="412" y="540"/>
                    <a:pt x="412" y="540"/>
                  </a:cubicBezTo>
                  <a:cubicBezTo>
                    <a:pt x="415" y="538"/>
                    <a:pt x="415" y="538"/>
                    <a:pt x="415" y="538"/>
                  </a:cubicBezTo>
                  <a:cubicBezTo>
                    <a:pt x="417" y="537"/>
                    <a:pt x="419" y="536"/>
                    <a:pt x="421" y="535"/>
                  </a:cubicBezTo>
                  <a:cubicBezTo>
                    <a:pt x="425" y="533"/>
                    <a:pt x="429" y="531"/>
                    <a:pt x="433" y="529"/>
                  </a:cubicBezTo>
                  <a:cubicBezTo>
                    <a:pt x="448" y="520"/>
                    <a:pt x="462" y="509"/>
                    <a:pt x="475" y="498"/>
                  </a:cubicBezTo>
                  <a:cubicBezTo>
                    <a:pt x="509" y="469"/>
                    <a:pt x="535" y="432"/>
                    <a:pt x="551" y="391"/>
                  </a:cubicBezTo>
                  <a:cubicBezTo>
                    <a:pt x="568" y="350"/>
                    <a:pt x="574" y="305"/>
                    <a:pt x="570" y="261"/>
                  </a:cubicBezTo>
                  <a:cubicBezTo>
                    <a:pt x="566" y="217"/>
                    <a:pt x="552" y="174"/>
                    <a:pt x="528" y="136"/>
                  </a:cubicBezTo>
                  <a:cubicBezTo>
                    <a:pt x="504" y="99"/>
                    <a:pt x="471" y="67"/>
                    <a:pt x="432" y="44"/>
                  </a:cubicBezTo>
                  <a:cubicBezTo>
                    <a:pt x="430" y="43"/>
                    <a:pt x="429" y="43"/>
                    <a:pt x="432" y="45"/>
                  </a:cubicBezTo>
                  <a:cubicBezTo>
                    <a:pt x="442" y="52"/>
                    <a:pt x="442" y="52"/>
                    <a:pt x="442" y="52"/>
                  </a:cubicBezTo>
                  <a:cubicBezTo>
                    <a:pt x="446" y="55"/>
                    <a:pt x="452" y="59"/>
                    <a:pt x="460" y="65"/>
                  </a:cubicBezTo>
                  <a:cubicBezTo>
                    <a:pt x="470" y="73"/>
                    <a:pt x="487" y="88"/>
                    <a:pt x="505" y="108"/>
                  </a:cubicBezTo>
                  <a:cubicBezTo>
                    <a:pt x="513" y="119"/>
                    <a:pt x="522" y="131"/>
                    <a:pt x="530" y="144"/>
                  </a:cubicBezTo>
                  <a:cubicBezTo>
                    <a:pt x="538" y="157"/>
                    <a:pt x="545" y="172"/>
                    <a:pt x="551" y="188"/>
                  </a:cubicBezTo>
                  <a:cubicBezTo>
                    <a:pt x="557" y="203"/>
                    <a:pt x="562" y="220"/>
                    <a:pt x="565" y="237"/>
                  </a:cubicBezTo>
                  <a:cubicBezTo>
                    <a:pt x="568" y="254"/>
                    <a:pt x="569" y="271"/>
                    <a:pt x="569" y="288"/>
                  </a:cubicBezTo>
                  <a:cubicBezTo>
                    <a:pt x="569" y="305"/>
                    <a:pt x="568" y="321"/>
                    <a:pt x="565" y="337"/>
                  </a:cubicBezTo>
                  <a:cubicBezTo>
                    <a:pt x="562" y="352"/>
                    <a:pt x="558" y="366"/>
                    <a:pt x="554" y="379"/>
                  </a:cubicBezTo>
                  <a:cubicBezTo>
                    <a:pt x="539" y="422"/>
                    <a:pt x="513" y="461"/>
                    <a:pt x="478" y="492"/>
                  </a:cubicBezTo>
                  <a:cubicBezTo>
                    <a:pt x="461" y="508"/>
                    <a:pt x="442" y="521"/>
                    <a:pt x="421" y="532"/>
                  </a:cubicBezTo>
                  <a:cubicBezTo>
                    <a:pt x="419" y="534"/>
                    <a:pt x="416" y="535"/>
                    <a:pt x="413" y="536"/>
                  </a:cubicBezTo>
                  <a:cubicBezTo>
                    <a:pt x="408" y="539"/>
                    <a:pt x="408" y="539"/>
                    <a:pt x="408" y="539"/>
                  </a:cubicBezTo>
                  <a:cubicBezTo>
                    <a:pt x="404" y="541"/>
                    <a:pt x="404" y="541"/>
                    <a:pt x="404" y="541"/>
                  </a:cubicBezTo>
                  <a:cubicBezTo>
                    <a:pt x="404" y="541"/>
                    <a:pt x="404" y="541"/>
                    <a:pt x="404" y="541"/>
                  </a:cubicBezTo>
                  <a:cubicBezTo>
                    <a:pt x="404" y="541"/>
                    <a:pt x="404" y="541"/>
                    <a:pt x="404" y="541"/>
                  </a:cubicBezTo>
                  <a:cubicBezTo>
                    <a:pt x="404" y="542"/>
                    <a:pt x="404" y="542"/>
                    <a:pt x="404" y="542"/>
                  </a:cubicBezTo>
                  <a:cubicBezTo>
                    <a:pt x="404" y="543"/>
                    <a:pt x="404" y="543"/>
                    <a:pt x="404" y="543"/>
                  </a:cubicBezTo>
                  <a:cubicBezTo>
                    <a:pt x="404" y="545"/>
                    <a:pt x="404" y="545"/>
                    <a:pt x="404" y="545"/>
                  </a:cubicBezTo>
                  <a:cubicBezTo>
                    <a:pt x="404" y="565"/>
                    <a:pt x="404" y="565"/>
                    <a:pt x="404" y="565"/>
                  </a:cubicBezTo>
                  <a:cubicBezTo>
                    <a:pt x="404" y="600"/>
                    <a:pt x="404" y="600"/>
                    <a:pt x="404" y="600"/>
                  </a:cubicBezTo>
                  <a:cubicBezTo>
                    <a:pt x="403" y="602"/>
                    <a:pt x="403" y="604"/>
                    <a:pt x="402" y="606"/>
                  </a:cubicBezTo>
                  <a:cubicBezTo>
                    <a:pt x="401" y="607"/>
                    <a:pt x="399" y="609"/>
                    <a:pt x="397" y="609"/>
                  </a:cubicBezTo>
                  <a:cubicBezTo>
                    <a:pt x="397" y="610"/>
                    <a:pt x="396" y="610"/>
                    <a:pt x="395" y="610"/>
                  </a:cubicBezTo>
                  <a:cubicBezTo>
                    <a:pt x="394" y="610"/>
                    <a:pt x="393" y="610"/>
                    <a:pt x="391" y="610"/>
                  </a:cubicBezTo>
                  <a:cubicBezTo>
                    <a:pt x="382" y="610"/>
                    <a:pt x="382" y="610"/>
                    <a:pt x="382" y="610"/>
                  </a:cubicBezTo>
                  <a:cubicBezTo>
                    <a:pt x="346" y="610"/>
                    <a:pt x="346" y="610"/>
                    <a:pt x="346" y="610"/>
                  </a:cubicBezTo>
                  <a:cubicBezTo>
                    <a:pt x="343" y="610"/>
                    <a:pt x="343" y="610"/>
                    <a:pt x="343" y="610"/>
                  </a:cubicBezTo>
                  <a:cubicBezTo>
                    <a:pt x="342" y="610"/>
                    <a:pt x="342" y="610"/>
                    <a:pt x="342" y="610"/>
                  </a:cubicBezTo>
                  <a:cubicBezTo>
                    <a:pt x="342" y="610"/>
                    <a:pt x="342" y="610"/>
                    <a:pt x="342" y="610"/>
                  </a:cubicBezTo>
                  <a:cubicBezTo>
                    <a:pt x="342" y="610"/>
                    <a:pt x="342" y="610"/>
                    <a:pt x="342" y="610"/>
                  </a:cubicBezTo>
                  <a:cubicBezTo>
                    <a:pt x="342" y="609"/>
                    <a:pt x="342" y="609"/>
                    <a:pt x="342" y="609"/>
                  </a:cubicBezTo>
                  <a:cubicBezTo>
                    <a:pt x="346" y="596"/>
                    <a:pt x="346" y="596"/>
                    <a:pt x="346" y="596"/>
                  </a:cubicBezTo>
                  <a:cubicBezTo>
                    <a:pt x="350" y="584"/>
                    <a:pt x="353" y="573"/>
                    <a:pt x="357" y="561"/>
                  </a:cubicBezTo>
                  <a:cubicBezTo>
                    <a:pt x="364" y="539"/>
                    <a:pt x="372" y="516"/>
                    <a:pt x="381" y="493"/>
                  </a:cubicBezTo>
                  <a:cubicBezTo>
                    <a:pt x="385" y="482"/>
                    <a:pt x="389" y="471"/>
                    <a:pt x="394" y="460"/>
                  </a:cubicBezTo>
                  <a:cubicBezTo>
                    <a:pt x="396" y="454"/>
                    <a:pt x="399" y="449"/>
                    <a:pt x="401" y="443"/>
                  </a:cubicBezTo>
                  <a:cubicBezTo>
                    <a:pt x="405" y="435"/>
                    <a:pt x="405" y="435"/>
                    <a:pt x="405" y="435"/>
                  </a:cubicBezTo>
                  <a:cubicBezTo>
                    <a:pt x="406" y="432"/>
                    <a:pt x="406" y="432"/>
                    <a:pt x="406" y="432"/>
                  </a:cubicBezTo>
                  <a:cubicBezTo>
                    <a:pt x="406" y="431"/>
                    <a:pt x="406" y="431"/>
                    <a:pt x="406" y="431"/>
                  </a:cubicBezTo>
                  <a:cubicBezTo>
                    <a:pt x="407" y="431"/>
                    <a:pt x="407" y="431"/>
                    <a:pt x="407" y="431"/>
                  </a:cubicBezTo>
                  <a:cubicBezTo>
                    <a:pt x="407" y="431"/>
                    <a:pt x="407" y="431"/>
                    <a:pt x="407" y="431"/>
                  </a:cubicBezTo>
                  <a:cubicBezTo>
                    <a:pt x="407" y="431"/>
                    <a:pt x="407" y="431"/>
                    <a:pt x="407" y="431"/>
                  </a:cubicBezTo>
                  <a:cubicBezTo>
                    <a:pt x="408" y="431"/>
                    <a:pt x="408" y="431"/>
                    <a:pt x="408" y="431"/>
                  </a:cubicBezTo>
                  <a:cubicBezTo>
                    <a:pt x="410" y="431"/>
                    <a:pt x="412" y="431"/>
                    <a:pt x="414" y="431"/>
                  </a:cubicBezTo>
                  <a:cubicBezTo>
                    <a:pt x="418" y="430"/>
                    <a:pt x="422" y="430"/>
                    <a:pt x="426" y="429"/>
                  </a:cubicBezTo>
                  <a:cubicBezTo>
                    <a:pt x="434" y="426"/>
                    <a:pt x="442" y="422"/>
                    <a:pt x="448" y="415"/>
                  </a:cubicBezTo>
                  <a:cubicBezTo>
                    <a:pt x="451" y="412"/>
                    <a:pt x="453" y="408"/>
                    <a:pt x="455" y="404"/>
                  </a:cubicBezTo>
                  <a:cubicBezTo>
                    <a:pt x="457" y="400"/>
                    <a:pt x="458" y="396"/>
                    <a:pt x="458" y="392"/>
                  </a:cubicBezTo>
                  <a:cubicBezTo>
                    <a:pt x="460" y="383"/>
                    <a:pt x="459" y="374"/>
                    <a:pt x="455" y="366"/>
                  </a:cubicBezTo>
                  <a:cubicBezTo>
                    <a:pt x="453" y="362"/>
                    <a:pt x="450" y="358"/>
                    <a:pt x="447" y="355"/>
                  </a:cubicBezTo>
                  <a:cubicBezTo>
                    <a:pt x="444" y="352"/>
                    <a:pt x="439" y="350"/>
                    <a:pt x="434" y="349"/>
                  </a:cubicBezTo>
                  <a:cubicBezTo>
                    <a:pt x="433" y="348"/>
                    <a:pt x="432" y="348"/>
                    <a:pt x="430" y="348"/>
                  </a:cubicBezTo>
                  <a:cubicBezTo>
                    <a:pt x="429" y="348"/>
                    <a:pt x="428" y="348"/>
                    <a:pt x="426" y="349"/>
                  </a:cubicBezTo>
                  <a:cubicBezTo>
                    <a:pt x="424" y="349"/>
                    <a:pt x="421" y="350"/>
                    <a:pt x="419" y="351"/>
                  </a:cubicBezTo>
                  <a:cubicBezTo>
                    <a:pt x="415" y="353"/>
                    <a:pt x="412" y="355"/>
                    <a:pt x="409" y="358"/>
                  </a:cubicBezTo>
                  <a:cubicBezTo>
                    <a:pt x="406" y="361"/>
                    <a:pt x="403" y="364"/>
                    <a:pt x="401" y="367"/>
                  </a:cubicBezTo>
                  <a:cubicBezTo>
                    <a:pt x="400" y="368"/>
                    <a:pt x="399" y="369"/>
                    <a:pt x="399" y="370"/>
                  </a:cubicBezTo>
                  <a:cubicBezTo>
                    <a:pt x="398" y="370"/>
                    <a:pt x="398" y="370"/>
                    <a:pt x="398" y="370"/>
                  </a:cubicBezTo>
                  <a:cubicBezTo>
                    <a:pt x="398" y="371"/>
                    <a:pt x="398" y="371"/>
                    <a:pt x="398" y="371"/>
                  </a:cubicBezTo>
                  <a:cubicBezTo>
                    <a:pt x="398" y="371"/>
                    <a:pt x="398" y="371"/>
                    <a:pt x="398" y="371"/>
                  </a:cubicBezTo>
                  <a:cubicBezTo>
                    <a:pt x="397" y="373"/>
                    <a:pt x="397" y="373"/>
                    <a:pt x="397" y="373"/>
                  </a:cubicBezTo>
                  <a:cubicBezTo>
                    <a:pt x="395" y="378"/>
                    <a:pt x="395" y="378"/>
                    <a:pt x="395" y="378"/>
                  </a:cubicBezTo>
                  <a:cubicBezTo>
                    <a:pt x="388" y="392"/>
                    <a:pt x="388" y="392"/>
                    <a:pt x="388" y="392"/>
                  </a:cubicBezTo>
                  <a:cubicBezTo>
                    <a:pt x="388" y="392"/>
                    <a:pt x="387" y="391"/>
                    <a:pt x="387" y="391"/>
                  </a:cubicBezTo>
                  <a:cubicBezTo>
                    <a:pt x="387" y="391"/>
                    <a:pt x="387" y="391"/>
                    <a:pt x="387" y="391"/>
                  </a:cubicBezTo>
                  <a:cubicBezTo>
                    <a:pt x="385" y="390"/>
                    <a:pt x="385" y="390"/>
                    <a:pt x="385" y="390"/>
                  </a:cubicBezTo>
                  <a:cubicBezTo>
                    <a:pt x="384" y="390"/>
                    <a:pt x="384" y="389"/>
                    <a:pt x="383" y="388"/>
                  </a:cubicBezTo>
                  <a:cubicBezTo>
                    <a:pt x="379" y="386"/>
                    <a:pt x="376" y="382"/>
                    <a:pt x="374" y="379"/>
                  </a:cubicBezTo>
                  <a:cubicBezTo>
                    <a:pt x="371" y="375"/>
                    <a:pt x="369" y="372"/>
                    <a:pt x="367" y="367"/>
                  </a:cubicBezTo>
                  <a:cubicBezTo>
                    <a:pt x="366" y="365"/>
                    <a:pt x="365" y="363"/>
                    <a:pt x="364" y="361"/>
                  </a:cubicBezTo>
                  <a:cubicBezTo>
                    <a:pt x="363" y="361"/>
                    <a:pt x="363" y="361"/>
                    <a:pt x="363" y="361"/>
                  </a:cubicBezTo>
                  <a:cubicBezTo>
                    <a:pt x="363" y="360"/>
                    <a:pt x="363" y="360"/>
                    <a:pt x="363" y="360"/>
                  </a:cubicBezTo>
                  <a:cubicBezTo>
                    <a:pt x="363" y="360"/>
                    <a:pt x="363" y="360"/>
                    <a:pt x="363" y="360"/>
                  </a:cubicBezTo>
                  <a:cubicBezTo>
                    <a:pt x="364" y="360"/>
                    <a:pt x="364" y="360"/>
                    <a:pt x="364" y="360"/>
                  </a:cubicBezTo>
                  <a:cubicBezTo>
                    <a:pt x="364" y="360"/>
                    <a:pt x="364" y="360"/>
                    <a:pt x="364" y="360"/>
                  </a:cubicBezTo>
                  <a:cubicBezTo>
                    <a:pt x="365" y="359"/>
                    <a:pt x="365" y="359"/>
                    <a:pt x="365" y="359"/>
                  </a:cubicBezTo>
                  <a:cubicBezTo>
                    <a:pt x="368" y="357"/>
                    <a:pt x="370" y="355"/>
                    <a:pt x="372" y="353"/>
                  </a:cubicBezTo>
                  <a:cubicBezTo>
                    <a:pt x="376" y="349"/>
                    <a:pt x="380" y="345"/>
                    <a:pt x="383" y="340"/>
                  </a:cubicBezTo>
                  <a:cubicBezTo>
                    <a:pt x="387" y="336"/>
                    <a:pt x="390" y="330"/>
                    <a:pt x="391" y="324"/>
                  </a:cubicBezTo>
                  <a:cubicBezTo>
                    <a:pt x="392" y="318"/>
                    <a:pt x="392" y="311"/>
                    <a:pt x="390" y="305"/>
                  </a:cubicBezTo>
                  <a:cubicBezTo>
                    <a:pt x="389" y="302"/>
                    <a:pt x="388" y="299"/>
                    <a:pt x="386" y="296"/>
                  </a:cubicBezTo>
                  <a:cubicBezTo>
                    <a:pt x="385" y="295"/>
                    <a:pt x="384" y="294"/>
                    <a:pt x="383" y="292"/>
                  </a:cubicBezTo>
                  <a:cubicBezTo>
                    <a:pt x="383" y="292"/>
                    <a:pt x="382" y="291"/>
                    <a:pt x="382" y="291"/>
                  </a:cubicBezTo>
                  <a:cubicBezTo>
                    <a:pt x="381" y="290"/>
                    <a:pt x="381" y="290"/>
                    <a:pt x="381" y="290"/>
                  </a:cubicBezTo>
                  <a:cubicBezTo>
                    <a:pt x="380" y="289"/>
                    <a:pt x="380" y="289"/>
                    <a:pt x="380" y="289"/>
                  </a:cubicBezTo>
                  <a:cubicBezTo>
                    <a:pt x="377" y="287"/>
                    <a:pt x="374" y="285"/>
                    <a:pt x="371" y="283"/>
                  </a:cubicBezTo>
                  <a:cubicBezTo>
                    <a:pt x="368" y="282"/>
                    <a:pt x="364" y="282"/>
                    <a:pt x="361" y="282"/>
                  </a:cubicBezTo>
                  <a:cubicBezTo>
                    <a:pt x="354" y="282"/>
                    <a:pt x="348" y="284"/>
                    <a:pt x="343" y="287"/>
                  </a:cubicBezTo>
                  <a:cubicBezTo>
                    <a:pt x="340" y="289"/>
                    <a:pt x="338" y="291"/>
                    <a:pt x="336" y="293"/>
                  </a:cubicBezTo>
                  <a:cubicBezTo>
                    <a:pt x="333" y="295"/>
                    <a:pt x="331" y="298"/>
                    <a:pt x="330" y="300"/>
                  </a:cubicBezTo>
                  <a:cubicBezTo>
                    <a:pt x="327" y="304"/>
                    <a:pt x="325" y="308"/>
                    <a:pt x="324" y="312"/>
                  </a:cubicBezTo>
                  <a:cubicBezTo>
                    <a:pt x="322" y="316"/>
                    <a:pt x="322" y="321"/>
                    <a:pt x="321" y="325"/>
                  </a:cubicBezTo>
                  <a:cubicBezTo>
                    <a:pt x="321" y="329"/>
                    <a:pt x="321" y="333"/>
                    <a:pt x="322" y="337"/>
                  </a:cubicBezTo>
                  <a:cubicBezTo>
                    <a:pt x="322" y="340"/>
                    <a:pt x="322" y="340"/>
                    <a:pt x="322" y="340"/>
                  </a:cubicBezTo>
                  <a:cubicBezTo>
                    <a:pt x="322" y="343"/>
                    <a:pt x="322" y="343"/>
                    <a:pt x="322" y="343"/>
                  </a:cubicBezTo>
                  <a:cubicBezTo>
                    <a:pt x="323" y="343"/>
                    <a:pt x="323" y="343"/>
                    <a:pt x="323" y="343"/>
                  </a:cubicBezTo>
                  <a:cubicBezTo>
                    <a:pt x="322" y="343"/>
                    <a:pt x="322" y="343"/>
                    <a:pt x="322" y="343"/>
                  </a:cubicBezTo>
                  <a:cubicBezTo>
                    <a:pt x="322" y="344"/>
                    <a:pt x="322" y="344"/>
                    <a:pt x="322" y="344"/>
                  </a:cubicBezTo>
                  <a:cubicBezTo>
                    <a:pt x="320" y="344"/>
                    <a:pt x="318" y="345"/>
                    <a:pt x="315" y="345"/>
                  </a:cubicBezTo>
                  <a:cubicBezTo>
                    <a:pt x="311" y="346"/>
                    <a:pt x="307" y="347"/>
                    <a:pt x="302" y="347"/>
                  </a:cubicBezTo>
                  <a:cubicBezTo>
                    <a:pt x="298" y="346"/>
                    <a:pt x="293" y="346"/>
                    <a:pt x="289" y="345"/>
                  </a:cubicBezTo>
                  <a:cubicBezTo>
                    <a:pt x="287" y="345"/>
                    <a:pt x="287" y="345"/>
                    <a:pt x="287" y="345"/>
                  </a:cubicBezTo>
                  <a:cubicBezTo>
                    <a:pt x="286" y="345"/>
                    <a:pt x="286" y="345"/>
                    <a:pt x="286" y="345"/>
                  </a:cubicBezTo>
                  <a:cubicBezTo>
                    <a:pt x="285" y="345"/>
                    <a:pt x="285" y="345"/>
                    <a:pt x="285" y="345"/>
                  </a:cubicBezTo>
                  <a:cubicBezTo>
                    <a:pt x="285" y="345"/>
                    <a:pt x="285" y="345"/>
                    <a:pt x="285" y="345"/>
                  </a:cubicBezTo>
                  <a:cubicBezTo>
                    <a:pt x="285" y="345"/>
                    <a:pt x="285" y="345"/>
                    <a:pt x="285" y="345"/>
                  </a:cubicBezTo>
                  <a:cubicBezTo>
                    <a:pt x="285" y="344"/>
                    <a:pt x="285" y="344"/>
                    <a:pt x="285" y="344"/>
                  </a:cubicBezTo>
                  <a:cubicBezTo>
                    <a:pt x="286" y="343"/>
                    <a:pt x="286" y="343"/>
                    <a:pt x="286" y="343"/>
                  </a:cubicBezTo>
                  <a:cubicBezTo>
                    <a:pt x="290" y="339"/>
                    <a:pt x="293" y="334"/>
                    <a:pt x="295" y="330"/>
                  </a:cubicBezTo>
                  <a:cubicBezTo>
                    <a:pt x="298" y="325"/>
                    <a:pt x="300" y="320"/>
                    <a:pt x="302" y="314"/>
                  </a:cubicBezTo>
                  <a:cubicBezTo>
                    <a:pt x="302" y="311"/>
                    <a:pt x="303" y="308"/>
                    <a:pt x="302" y="305"/>
                  </a:cubicBezTo>
                  <a:cubicBezTo>
                    <a:pt x="302" y="301"/>
                    <a:pt x="302" y="298"/>
                    <a:pt x="300" y="295"/>
                  </a:cubicBezTo>
                  <a:cubicBezTo>
                    <a:pt x="298" y="289"/>
                    <a:pt x="293" y="284"/>
                    <a:pt x="289" y="280"/>
                  </a:cubicBezTo>
                  <a:cubicBezTo>
                    <a:pt x="284" y="277"/>
                    <a:pt x="278" y="274"/>
                    <a:pt x="271" y="274"/>
                  </a:cubicBezTo>
                  <a:cubicBezTo>
                    <a:pt x="268" y="273"/>
                    <a:pt x="264" y="274"/>
                    <a:pt x="261" y="275"/>
                  </a:cubicBezTo>
                  <a:cubicBezTo>
                    <a:pt x="258" y="276"/>
                    <a:pt x="255" y="277"/>
                    <a:pt x="252" y="279"/>
                  </a:cubicBezTo>
                  <a:cubicBezTo>
                    <a:pt x="247" y="282"/>
                    <a:pt x="243" y="287"/>
                    <a:pt x="240" y="291"/>
                  </a:cubicBezTo>
                  <a:cubicBezTo>
                    <a:pt x="237" y="296"/>
                    <a:pt x="234" y="301"/>
                    <a:pt x="232" y="306"/>
                  </a:cubicBezTo>
                  <a:cubicBezTo>
                    <a:pt x="230" y="311"/>
                    <a:pt x="229" y="316"/>
                    <a:pt x="228" y="322"/>
                  </a:cubicBezTo>
                  <a:cubicBezTo>
                    <a:pt x="228" y="325"/>
                    <a:pt x="228" y="328"/>
                    <a:pt x="228" y="331"/>
                  </a:cubicBezTo>
                  <a:cubicBezTo>
                    <a:pt x="228" y="331"/>
                    <a:pt x="228" y="332"/>
                    <a:pt x="228" y="333"/>
                  </a:cubicBezTo>
                  <a:cubicBezTo>
                    <a:pt x="228" y="334"/>
                    <a:pt x="228" y="334"/>
                    <a:pt x="228" y="335"/>
                  </a:cubicBezTo>
                  <a:cubicBezTo>
                    <a:pt x="229" y="337"/>
                    <a:pt x="229" y="338"/>
                    <a:pt x="229" y="339"/>
                  </a:cubicBezTo>
                  <a:cubicBezTo>
                    <a:pt x="230" y="342"/>
                    <a:pt x="231" y="345"/>
                    <a:pt x="232" y="348"/>
                  </a:cubicBezTo>
                  <a:cubicBezTo>
                    <a:pt x="233" y="348"/>
                    <a:pt x="233" y="349"/>
                    <a:pt x="233" y="350"/>
                  </a:cubicBezTo>
                  <a:cubicBezTo>
                    <a:pt x="234" y="350"/>
                    <a:pt x="234" y="350"/>
                    <a:pt x="234" y="350"/>
                  </a:cubicBezTo>
                  <a:cubicBezTo>
                    <a:pt x="234" y="350"/>
                    <a:pt x="234" y="350"/>
                    <a:pt x="234" y="350"/>
                  </a:cubicBezTo>
                  <a:cubicBezTo>
                    <a:pt x="234" y="350"/>
                    <a:pt x="234" y="350"/>
                    <a:pt x="234" y="350"/>
                  </a:cubicBezTo>
                  <a:cubicBezTo>
                    <a:pt x="233" y="351"/>
                    <a:pt x="233" y="351"/>
                    <a:pt x="233" y="351"/>
                  </a:cubicBezTo>
                  <a:cubicBezTo>
                    <a:pt x="231" y="353"/>
                    <a:pt x="229" y="355"/>
                    <a:pt x="228" y="357"/>
                  </a:cubicBezTo>
                  <a:cubicBezTo>
                    <a:pt x="224" y="360"/>
                    <a:pt x="221" y="363"/>
                    <a:pt x="217" y="366"/>
                  </a:cubicBezTo>
                  <a:cubicBezTo>
                    <a:pt x="213" y="369"/>
                    <a:pt x="209" y="372"/>
                    <a:pt x="205" y="375"/>
                  </a:cubicBezTo>
                  <a:cubicBezTo>
                    <a:pt x="204" y="376"/>
                    <a:pt x="203" y="376"/>
                    <a:pt x="202" y="377"/>
                  </a:cubicBezTo>
                  <a:cubicBezTo>
                    <a:pt x="200" y="378"/>
                    <a:pt x="200" y="378"/>
                    <a:pt x="200" y="378"/>
                  </a:cubicBezTo>
                  <a:cubicBezTo>
                    <a:pt x="200" y="378"/>
                    <a:pt x="200" y="378"/>
                    <a:pt x="200" y="378"/>
                  </a:cubicBezTo>
                  <a:cubicBezTo>
                    <a:pt x="200" y="378"/>
                    <a:pt x="200" y="378"/>
                    <a:pt x="200" y="378"/>
                  </a:cubicBezTo>
                  <a:cubicBezTo>
                    <a:pt x="198" y="375"/>
                    <a:pt x="198" y="375"/>
                    <a:pt x="198" y="375"/>
                  </a:cubicBezTo>
                  <a:cubicBezTo>
                    <a:pt x="196" y="370"/>
                    <a:pt x="196" y="370"/>
                    <a:pt x="196" y="370"/>
                  </a:cubicBezTo>
                  <a:cubicBezTo>
                    <a:pt x="195" y="368"/>
                    <a:pt x="194" y="366"/>
                    <a:pt x="192" y="365"/>
                  </a:cubicBezTo>
                  <a:cubicBezTo>
                    <a:pt x="188" y="358"/>
                    <a:pt x="182" y="351"/>
                    <a:pt x="174" y="346"/>
                  </a:cubicBezTo>
                  <a:cubicBezTo>
                    <a:pt x="170" y="344"/>
                    <a:pt x="166" y="342"/>
                    <a:pt x="161" y="342"/>
                  </a:cubicBezTo>
                  <a:cubicBezTo>
                    <a:pt x="157" y="341"/>
                    <a:pt x="152" y="341"/>
                    <a:pt x="147" y="342"/>
                  </a:cubicBezTo>
                  <a:cubicBezTo>
                    <a:pt x="145" y="343"/>
                    <a:pt x="142" y="344"/>
                    <a:pt x="140" y="345"/>
                  </a:cubicBezTo>
                  <a:cubicBezTo>
                    <a:pt x="138" y="346"/>
                    <a:pt x="136" y="347"/>
                    <a:pt x="134" y="348"/>
                  </a:cubicBezTo>
                  <a:cubicBezTo>
                    <a:pt x="131" y="351"/>
                    <a:pt x="127" y="355"/>
                    <a:pt x="125" y="359"/>
                  </a:cubicBezTo>
                  <a:cubicBezTo>
                    <a:pt x="123" y="364"/>
                    <a:pt x="122" y="369"/>
                    <a:pt x="122" y="374"/>
                  </a:cubicBezTo>
                  <a:cubicBezTo>
                    <a:pt x="122" y="379"/>
                    <a:pt x="123" y="383"/>
                    <a:pt x="125" y="387"/>
                  </a:cubicBezTo>
                  <a:cubicBezTo>
                    <a:pt x="126" y="391"/>
                    <a:pt x="128" y="395"/>
                    <a:pt x="131" y="399"/>
                  </a:cubicBezTo>
                  <a:cubicBezTo>
                    <a:pt x="133" y="402"/>
                    <a:pt x="136" y="405"/>
                    <a:pt x="139" y="408"/>
                  </a:cubicBezTo>
                  <a:cubicBezTo>
                    <a:pt x="146" y="414"/>
                    <a:pt x="154" y="418"/>
                    <a:pt x="162" y="421"/>
                  </a:cubicBezTo>
                  <a:cubicBezTo>
                    <a:pt x="166" y="422"/>
                    <a:pt x="171" y="422"/>
                    <a:pt x="175" y="422"/>
                  </a:cubicBezTo>
                  <a:cubicBezTo>
                    <a:pt x="177" y="422"/>
                    <a:pt x="179" y="422"/>
                    <a:pt x="181"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2" y="422"/>
                    <a:pt x="182" y="422"/>
                    <a:pt x="182" y="422"/>
                  </a:cubicBezTo>
                  <a:cubicBezTo>
                    <a:pt x="183" y="425"/>
                    <a:pt x="183" y="425"/>
                    <a:pt x="183" y="425"/>
                  </a:cubicBezTo>
                  <a:cubicBezTo>
                    <a:pt x="186" y="432"/>
                    <a:pt x="186" y="432"/>
                    <a:pt x="186" y="432"/>
                  </a:cubicBezTo>
                  <a:cubicBezTo>
                    <a:pt x="189" y="438"/>
                    <a:pt x="191" y="443"/>
                    <a:pt x="193" y="448"/>
                  </a:cubicBezTo>
                  <a:cubicBezTo>
                    <a:pt x="198" y="458"/>
                    <a:pt x="202" y="469"/>
                    <a:pt x="206" y="480"/>
                  </a:cubicBezTo>
                  <a:cubicBezTo>
                    <a:pt x="215" y="501"/>
                    <a:pt x="222" y="522"/>
                    <a:pt x="230" y="544"/>
                  </a:cubicBezTo>
                  <a:cubicBezTo>
                    <a:pt x="236" y="562"/>
                    <a:pt x="241" y="580"/>
                    <a:pt x="247" y="598"/>
                  </a:cubicBezTo>
                  <a:cubicBezTo>
                    <a:pt x="250" y="609"/>
                    <a:pt x="250" y="609"/>
                    <a:pt x="250" y="609"/>
                  </a:cubicBezTo>
                  <a:cubicBezTo>
                    <a:pt x="250" y="610"/>
                    <a:pt x="250" y="610"/>
                    <a:pt x="250" y="610"/>
                  </a:cubicBezTo>
                  <a:cubicBezTo>
                    <a:pt x="250" y="610"/>
                    <a:pt x="250" y="610"/>
                    <a:pt x="250" y="610"/>
                  </a:cubicBezTo>
                  <a:cubicBezTo>
                    <a:pt x="224" y="610"/>
                    <a:pt x="224" y="610"/>
                    <a:pt x="224" y="610"/>
                  </a:cubicBezTo>
                  <a:cubicBezTo>
                    <a:pt x="196" y="610"/>
                    <a:pt x="196" y="610"/>
                    <a:pt x="196" y="610"/>
                  </a:cubicBezTo>
                  <a:cubicBezTo>
                    <a:pt x="188" y="610"/>
                    <a:pt x="188" y="610"/>
                    <a:pt x="188" y="610"/>
                  </a:cubicBezTo>
                  <a:cubicBezTo>
                    <a:pt x="187" y="610"/>
                    <a:pt x="186" y="609"/>
                    <a:pt x="184" y="609"/>
                  </a:cubicBezTo>
                  <a:cubicBezTo>
                    <a:pt x="182" y="608"/>
                    <a:pt x="180" y="605"/>
                    <a:pt x="179" y="603"/>
                  </a:cubicBezTo>
                  <a:cubicBezTo>
                    <a:pt x="179" y="602"/>
                    <a:pt x="179" y="601"/>
                    <a:pt x="179" y="600"/>
                  </a:cubicBezTo>
                  <a:cubicBezTo>
                    <a:pt x="179" y="600"/>
                    <a:pt x="179" y="600"/>
                    <a:pt x="179" y="600"/>
                  </a:cubicBezTo>
                  <a:cubicBezTo>
                    <a:pt x="179" y="599"/>
                    <a:pt x="179" y="599"/>
                    <a:pt x="179" y="599"/>
                  </a:cubicBezTo>
                  <a:cubicBezTo>
                    <a:pt x="179" y="597"/>
                    <a:pt x="179" y="597"/>
                    <a:pt x="179" y="597"/>
                  </a:cubicBezTo>
                  <a:cubicBezTo>
                    <a:pt x="179" y="590"/>
                    <a:pt x="179" y="590"/>
                    <a:pt x="179" y="590"/>
                  </a:cubicBezTo>
                  <a:cubicBezTo>
                    <a:pt x="179" y="576"/>
                    <a:pt x="179" y="576"/>
                    <a:pt x="179" y="576"/>
                  </a:cubicBezTo>
                  <a:cubicBezTo>
                    <a:pt x="179" y="544"/>
                    <a:pt x="179" y="544"/>
                    <a:pt x="179" y="544"/>
                  </a:cubicBezTo>
                  <a:cubicBezTo>
                    <a:pt x="179" y="540"/>
                    <a:pt x="179" y="540"/>
                    <a:pt x="179" y="540"/>
                  </a:cubicBezTo>
                  <a:cubicBezTo>
                    <a:pt x="179" y="540"/>
                    <a:pt x="179" y="540"/>
                    <a:pt x="179" y="540"/>
                  </a:cubicBezTo>
                  <a:cubicBezTo>
                    <a:pt x="178" y="540"/>
                    <a:pt x="178" y="540"/>
                    <a:pt x="178" y="540"/>
                  </a:cubicBezTo>
                  <a:cubicBezTo>
                    <a:pt x="177" y="540"/>
                    <a:pt x="177" y="540"/>
                    <a:pt x="177" y="540"/>
                  </a:cubicBezTo>
                  <a:cubicBezTo>
                    <a:pt x="176" y="539"/>
                    <a:pt x="176" y="539"/>
                    <a:pt x="176" y="539"/>
                  </a:cubicBezTo>
                  <a:cubicBezTo>
                    <a:pt x="170" y="536"/>
                    <a:pt x="170" y="536"/>
                    <a:pt x="170" y="536"/>
                  </a:cubicBezTo>
                  <a:cubicBezTo>
                    <a:pt x="168" y="535"/>
                    <a:pt x="166" y="534"/>
                    <a:pt x="164" y="533"/>
                  </a:cubicBezTo>
                  <a:cubicBezTo>
                    <a:pt x="160" y="531"/>
                    <a:pt x="155" y="528"/>
                    <a:pt x="151" y="526"/>
                  </a:cubicBezTo>
                  <a:cubicBezTo>
                    <a:pt x="143" y="521"/>
                    <a:pt x="135" y="516"/>
                    <a:pt x="128" y="511"/>
                  </a:cubicBezTo>
                  <a:cubicBezTo>
                    <a:pt x="113" y="500"/>
                    <a:pt x="99" y="487"/>
                    <a:pt x="86" y="473"/>
                  </a:cubicBezTo>
                  <a:cubicBezTo>
                    <a:pt x="61" y="446"/>
                    <a:pt x="41" y="413"/>
                    <a:pt x="29" y="378"/>
                  </a:cubicBezTo>
                  <a:cubicBezTo>
                    <a:pt x="17" y="344"/>
                    <a:pt x="12" y="307"/>
                    <a:pt x="14" y="271"/>
                  </a:cubicBezTo>
                  <a:cubicBezTo>
                    <a:pt x="16" y="235"/>
                    <a:pt x="25" y="201"/>
                    <a:pt x="40" y="170"/>
                  </a:cubicBezTo>
                  <a:cubicBezTo>
                    <a:pt x="54" y="139"/>
                    <a:pt x="74" y="111"/>
                    <a:pt x="97" y="89"/>
                  </a:cubicBezTo>
                  <a:cubicBezTo>
                    <a:pt x="120" y="66"/>
                    <a:pt x="147" y="48"/>
                    <a:pt x="174" y="35"/>
                  </a:cubicBezTo>
                  <a:cubicBezTo>
                    <a:pt x="198" y="24"/>
                    <a:pt x="220" y="18"/>
                    <a:pt x="237" y="14"/>
                  </a:cubicBezTo>
                  <a:cubicBezTo>
                    <a:pt x="255" y="10"/>
                    <a:pt x="268" y="9"/>
                    <a:pt x="278" y="8"/>
                  </a:cubicBezTo>
                  <a:cubicBezTo>
                    <a:pt x="283" y="8"/>
                    <a:pt x="287" y="8"/>
                    <a:pt x="290" y="8"/>
                  </a:cubicBezTo>
                  <a:cubicBezTo>
                    <a:pt x="293" y="7"/>
                    <a:pt x="295" y="7"/>
                    <a:pt x="296" y="7"/>
                  </a:cubicBezTo>
                  <a:cubicBezTo>
                    <a:pt x="298" y="7"/>
                    <a:pt x="296" y="6"/>
                    <a:pt x="291" y="6"/>
                  </a:cubicBezTo>
                  <a:cubicBezTo>
                    <a:pt x="286" y="6"/>
                    <a:pt x="277" y="5"/>
                    <a:pt x="266" y="6"/>
                  </a:cubicBezTo>
                  <a:cubicBezTo>
                    <a:pt x="254" y="7"/>
                    <a:pt x="239" y="8"/>
                    <a:pt x="222" y="12"/>
                  </a:cubicBezTo>
                  <a:cubicBezTo>
                    <a:pt x="205" y="16"/>
                    <a:pt x="186" y="22"/>
                    <a:pt x="165" y="32"/>
                  </a:cubicBezTo>
                  <a:cubicBezTo>
                    <a:pt x="145" y="42"/>
                    <a:pt x="123" y="56"/>
                    <a:pt x="102" y="74"/>
                  </a:cubicBezTo>
                  <a:cubicBezTo>
                    <a:pt x="101" y="73"/>
                    <a:pt x="101" y="73"/>
                    <a:pt x="101" y="73"/>
                  </a:cubicBezTo>
                  <a:cubicBezTo>
                    <a:pt x="122" y="55"/>
                    <a:pt x="141" y="43"/>
                    <a:pt x="157" y="34"/>
                  </a:cubicBezTo>
                  <a:cubicBezTo>
                    <a:pt x="173" y="26"/>
                    <a:pt x="186" y="20"/>
                    <a:pt x="196" y="17"/>
                  </a:cubicBezTo>
                  <a:cubicBezTo>
                    <a:pt x="206" y="13"/>
                    <a:pt x="213" y="11"/>
                    <a:pt x="218" y="10"/>
                  </a:cubicBezTo>
                  <a:cubicBezTo>
                    <a:pt x="222" y="8"/>
                    <a:pt x="225" y="8"/>
                    <a:pt x="225" y="7"/>
                  </a:cubicBezTo>
                  <a:cubicBezTo>
                    <a:pt x="227" y="6"/>
                    <a:pt x="223" y="7"/>
                    <a:pt x="220" y="7"/>
                  </a:cubicBezTo>
                  <a:cubicBezTo>
                    <a:pt x="217" y="8"/>
                    <a:pt x="215" y="7"/>
                    <a:pt x="221" y="5"/>
                  </a:cubicBezTo>
                  <a:cubicBezTo>
                    <a:pt x="194" y="12"/>
                    <a:pt x="168" y="23"/>
                    <a:pt x="144" y="37"/>
                  </a:cubicBezTo>
                  <a:cubicBezTo>
                    <a:pt x="120" y="51"/>
                    <a:pt x="98" y="69"/>
                    <a:pt x="78" y="89"/>
                  </a:cubicBezTo>
                  <a:cubicBezTo>
                    <a:pt x="59" y="110"/>
                    <a:pt x="43" y="133"/>
                    <a:pt x="30" y="158"/>
                  </a:cubicBezTo>
                  <a:cubicBezTo>
                    <a:pt x="18" y="183"/>
                    <a:pt x="9" y="210"/>
                    <a:pt x="4" y="237"/>
                  </a:cubicBezTo>
                  <a:cubicBezTo>
                    <a:pt x="3" y="244"/>
                    <a:pt x="1" y="253"/>
                    <a:pt x="1" y="263"/>
                  </a:cubicBezTo>
                  <a:cubicBezTo>
                    <a:pt x="0" y="272"/>
                    <a:pt x="0" y="283"/>
                    <a:pt x="0" y="293"/>
                  </a:cubicBezTo>
                  <a:cubicBezTo>
                    <a:pt x="0" y="304"/>
                    <a:pt x="1" y="314"/>
                    <a:pt x="2" y="324"/>
                  </a:cubicBezTo>
                  <a:cubicBezTo>
                    <a:pt x="3" y="334"/>
                    <a:pt x="5" y="342"/>
                    <a:pt x="6" y="349"/>
                  </a:cubicBezTo>
                  <a:cubicBezTo>
                    <a:pt x="12" y="376"/>
                    <a:pt x="22" y="402"/>
                    <a:pt x="35" y="426"/>
                  </a:cubicBezTo>
                  <a:cubicBezTo>
                    <a:pt x="48" y="450"/>
                    <a:pt x="64" y="472"/>
                    <a:pt x="83" y="491"/>
                  </a:cubicBezTo>
                  <a:cubicBezTo>
                    <a:pt x="102" y="510"/>
                    <a:pt x="124" y="527"/>
                    <a:pt x="148" y="540"/>
                  </a:cubicBezTo>
                  <a:cubicBezTo>
                    <a:pt x="151" y="542"/>
                    <a:pt x="154" y="544"/>
                    <a:pt x="157" y="545"/>
                  </a:cubicBezTo>
                  <a:cubicBezTo>
                    <a:pt x="161" y="547"/>
                    <a:pt x="161" y="547"/>
                    <a:pt x="161" y="547"/>
                  </a:cubicBezTo>
                  <a:cubicBezTo>
                    <a:pt x="164" y="549"/>
                    <a:pt x="164" y="549"/>
                    <a:pt x="164" y="549"/>
                  </a:cubicBezTo>
                  <a:cubicBezTo>
                    <a:pt x="165" y="549"/>
                    <a:pt x="165" y="549"/>
                    <a:pt x="165" y="549"/>
                  </a:cubicBezTo>
                  <a:cubicBezTo>
                    <a:pt x="165" y="549"/>
                    <a:pt x="165" y="549"/>
                    <a:pt x="165" y="549"/>
                  </a:cubicBezTo>
                  <a:cubicBezTo>
                    <a:pt x="165" y="551"/>
                    <a:pt x="165" y="551"/>
                    <a:pt x="165" y="551"/>
                  </a:cubicBezTo>
                  <a:cubicBezTo>
                    <a:pt x="165" y="561"/>
                    <a:pt x="165" y="561"/>
                    <a:pt x="165" y="561"/>
                  </a:cubicBezTo>
                  <a:cubicBezTo>
                    <a:pt x="165" y="601"/>
                    <a:pt x="165" y="601"/>
                    <a:pt x="165" y="601"/>
                  </a:cubicBezTo>
                  <a:cubicBezTo>
                    <a:pt x="165" y="605"/>
                    <a:pt x="167" y="610"/>
                    <a:pt x="169" y="614"/>
                  </a:cubicBezTo>
                  <a:cubicBezTo>
                    <a:pt x="172" y="618"/>
                    <a:pt x="176" y="621"/>
                    <a:pt x="180" y="622"/>
                  </a:cubicBezTo>
                  <a:cubicBezTo>
                    <a:pt x="180" y="622"/>
                    <a:pt x="180" y="622"/>
                    <a:pt x="181" y="622"/>
                  </a:cubicBezTo>
                  <a:cubicBezTo>
                    <a:pt x="176" y="623"/>
                    <a:pt x="172" y="626"/>
                    <a:pt x="169" y="629"/>
                  </a:cubicBezTo>
                  <a:cubicBezTo>
                    <a:pt x="166" y="633"/>
                    <a:pt x="164" y="637"/>
                    <a:pt x="164" y="641"/>
                  </a:cubicBezTo>
                  <a:cubicBezTo>
                    <a:pt x="163" y="646"/>
                    <a:pt x="163" y="650"/>
                    <a:pt x="165" y="654"/>
                  </a:cubicBezTo>
                  <a:cubicBezTo>
                    <a:pt x="166" y="658"/>
                    <a:pt x="169" y="662"/>
                    <a:pt x="172" y="665"/>
                  </a:cubicBezTo>
                  <a:cubicBezTo>
                    <a:pt x="174" y="667"/>
                    <a:pt x="176" y="668"/>
                    <a:pt x="178" y="669"/>
                  </a:cubicBezTo>
                  <a:cubicBezTo>
                    <a:pt x="181" y="670"/>
                    <a:pt x="183" y="670"/>
                    <a:pt x="185" y="670"/>
                  </a:cubicBezTo>
                  <a:cubicBezTo>
                    <a:pt x="205" y="670"/>
                    <a:pt x="205" y="670"/>
                    <a:pt x="205" y="670"/>
                  </a:cubicBezTo>
                  <a:cubicBezTo>
                    <a:pt x="244" y="670"/>
                    <a:pt x="244" y="670"/>
                    <a:pt x="244" y="670"/>
                  </a:cubicBezTo>
                  <a:cubicBezTo>
                    <a:pt x="268" y="670"/>
                    <a:pt x="268" y="670"/>
                    <a:pt x="268" y="670"/>
                  </a:cubicBezTo>
                  <a:cubicBezTo>
                    <a:pt x="232" y="670"/>
                    <a:pt x="232" y="670"/>
                    <a:pt x="232" y="670"/>
                  </a:cubicBezTo>
                  <a:cubicBezTo>
                    <a:pt x="192" y="670"/>
                    <a:pt x="192" y="670"/>
                    <a:pt x="192" y="670"/>
                  </a:cubicBezTo>
                  <a:cubicBezTo>
                    <a:pt x="188" y="670"/>
                    <a:pt x="188" y="670"/>
                    <a:pt x="188" y="670"/>
                  </a:cubicBezTo>
                  <a:cubicBezTo>
                    <a:pt x="185" y="670"/>
                    <a:pt x="185" y="670"/>
                    <a:pt x="185" y="670"/>
                  </a:cubicBezTo>
                  <a:cubicBezTo>
                    <a:pt x="184" y="670"/>
                    <a:pt x="183" y="671"/>
                    <a:pt x="181" y="671"/>
                  </a:cubicBezTo>
                  <a:cubicBezTo>
                    <a:pt x="177" y="672"/>
                    <a:pt x="172" y="674"/>
                    <a:pt x="169" y="678"/>
                  </a:cubicBezTo>
                  <a:cubicBezTo>
                    <a:pt x="166" y="681"/>
                    <a:pt x="164" y="686"/>
                    <a:pt x="164" y="690"/>
                  </a:cubicBezTo>
                  <a:cubicBezTo>
                    <a:pt x="163" y="694"/>
                    <a:pt x="163" y="699"/>
                    <a:pt x="165" y="703"/>
                  </a:cubicBezTo>
                  <a:cubicBezTo>
                    <a:pt x="166" y="707"/>
                    <a:pt x="169" y="711"/>
                    <a:pt x="172" y="714"/>
                  </a:cubicBezTo>
                  <a:cubicBezTo>
                    <a:pt x="174" y="715"/>
                    <a:pt x="176" y="717"/>
                    <a:pt x="178" y="717"/>
                  </a:cubicBezTo>
                  <a:cubicBezTo>
                    <a:pt x="181" y="718"/>
                    <a:pt x="183" y="719"/>
                    <a:pt x="185" y="719"/>
                  </a:cubicBezTo>
                  <a:cubicBezTo>
                    <a:pt x="205" y="719"/>
                    <a:pt x="205" y="719"/>
                    <a:pt x="205" y="719"/>
                  </a:cubicBezTo>
                  <a:cubicBezTo>
                    <a:pt x="244" y="719"/>
                    <a:pt x="244" y="719"/>
                    <a:pt x="244" y="719"/>
                  </a:cubicBezTo>
                  <a:cubicBezTo>
                    <a:pt x="265" y="719"/>
                    <a:pt x="265" y="719"/>
                    <a:pt x="265" y="719"/>
                  </a:cubicBezTo>
                  <a:cubicBezTo>
                    <a:pt x="205" y="719"/>
                    <a:pt x="205" y="719"/>
                    <a:pt x="205" y="719"/>
                  </a:cubicBezTo>
                  <a:cubicBezTo>
                    <a:pt x="193" y="719"/>
                    <a:pt x="193" y="719"/>
                    <a:pt x="193" y="719"/>
                  </a:cubicBezTo>
                  <a:cubicBezTo>
                    <a:pt x="187" y="719"/>
                    <a:pt x="187" y="719"/>
                    <a:pt x="187" y="719"/>
                  </a:cubicBezTo>
                  <a:cubicBezTo>
                    <a:pt x="186" y="719"/>
                    <a:pt x="186" y="719"/>
                    <a:pt x="186" y="719"/>
                  </a:cubicBezTo>
                  <a:cubicBezTo>
                    <a:pt x="185" y="719"/>
                    <a:pt x="185" y="719"/>
                    <a:pt x="185" y="719"/>
                  </a:cubicBezTo>
                  <a:cubicBezTo>
                    <a:pt x="184" y="719"/>
                    <a:pt x="184" y="719"/>
                    <a:pt x="184" y="719"/>
                  </a:cubicBezTo>
                  <a:cubicBezTo>
                    <a:pt x="182" y="719"/>
                    <a:pt x="181" y="719"/>
                    <a:pt x="179" y="720"/>
                  </a:cubicBezTo>
                  <a:cubicBezTo>
                    <a:pt x="174" y="722"/>
                    <a:pt x="169" y="726"/>
                    <a:pt x="167" y="730"/>
                  </a:cubicBezTo>
                  <a:cubicBezTo>
                    <a:pt x="164" y="735"/>
                    <a:pt x="163" y="740"/>
                    <a:pt x="163" y="746"/>
                  </a:cubicBezTo>
                  <a:cubicBezTo>
                    <a:pt x="164" y="751"/>
                    <a:pt x="166" y="756"/>
                    <a:pt x="169" y="760"/>
                  </a:cubicBezTo>
                  <a:cubicBezTo>
                    <a:pt x="171" y="762"/>
                    <a:pt x="173" y="764"/>
                    <a:pt x="176" y="765"/>
                  </a:cubicBezTo>
                  <a:cubicBezTo>
                    <a:pt x="179" y="766"/>
                    <a:pt x="181" y="767"/>
                    <a:pt x="184" y="767"/>
                  </a:cubicBezTo>
                  <a:cubicBezTo>
                    <a:pt x="204" y="767"/>
                    <a:pt x="204" y="767"/>
                    <a:pt x="204" y="767"/>
                  </a:cubicBezTo>
                  <a:cubicBezTo>
                    <a:pt x="220" y="801"/>
                    <a:pt x="220" y="801"/>
                    <a:pt x="220" y="801"/>
                  </a:cubicBezTo>
                  <a:cubicBezTo>
                    <a:pt x="222" y="805"/>
                    <a:pt x="222" y="805"/>
                    <a:pt x="222" y="805"/>
                  </a:cubicBezTo>
                  <a:cubicBezTo>
                    <a:pt x="224" y="808"/>
                    <a:pt x="224" y="808"/>
                    <a:pt x="224" y="808"/>
                  </a:cubicBezTo>
                  <a:cubicBezTo>
                    <a:pt x="224" y="809"/>
                    <a:pt x="224" y="809"/>
                    <a:pt x="224" y="809"/>
                  </a:cubicBezTo>
                  <a:cubicBezTo>
                    <a:pt x="225" y="810"/>
                    <a:pt x="225" y="810"/>
                    <a:pt x="225" y="810"/>
                  </a:cubicBezTo>
                  <a:cubicBezTo>
                    <a:pt x="225" y="810"/>
                    <a:pt x="225" y="811"/>
                    <a:pt x="225" y="811"/>
                  </a:cubicBezTo>
                  <a:cubicBezTo>
                    <a:pt x="227" y="813"/>
                    <a:pt x="227" y="813"/>
                    <a:pt x="227" y="813"/>
                  </a:cubicBezTo>
                  <a:cubicBezTo>
                    <a:pt x="229" y="815"/>
                    <a:pt x="229" y="815"/>
                    <a:pt x="229" y="815"/>
                  </a:cubicBezTo>
                  <a:cubicBezTo>
                    <a:pt x="230" y="817"/>
                    <a:pt x="231" y="818"/>
                    <a:pt x="232" y="820"/>
                  </a:cubicBezTo>
                  <a:cubicBezTo>
                    <a:pt x="234" y="821"/>
                    <a:pt x="235" y="822"/>
                    <a:pt x="236" y="824"/>
                  </a:cubicBezTo>
                  <a:cubicBezTo>
                    <a:pt x="238" y="825"/>
                    <a:pt x="239" y="826"/>
                    <a:pt x="241" y="828"/>
                  </a:cubicBezTo>
                  <a:cubicBezTo>
                    <a:pt x="242" y="828"/>
                    <a:pt x="243" y="829"/>
                    <a:pt x="245" y="830"/>
                  </a:cubicBezTo>
                  <a:cubicBezTo>
                    <a:pt x="246" y="830"/>
                    <a:pt x="247" y="830"/>
                    <a:pt x="247" y="830"/>
                  </a:cubicBezTo>
                  <a:cubicBezTo>
                    <a:pt x="249" y="831"/>
                    <a:pt x="249" y="831"/>
                    <a:pt x="249" y="831"/>
                  </a:cubicBezTo>
                  <a:cubicBezTo>
                    <a:pt x="250" y="831"/>
                    <a:pt x="252" y="831"/>
                    <a:pt x="254" y="831"/>
                  </a:cubicBezTo>
                  <a:cubicBezTo>
                    <a:pt x="268" y="833"/>
                    <a:pt x="282" y="834"/>
                    <a:pt x="296" y="834"/>
                  </a:cubicBezTo>
                  <a:cubicBezTo>
                    <a:pt x="303" y="835"/>
                    <a:pt x="310" y="835"/>
                    <a:pt x="318" y="834"/>
                  </a:cubicBezTo>
                  <a:cubicBezTo>
                    <a:pt x="321" y="834"/>
                    <a:pt x="325" y="834"/>
                    <a:pt x="329" y="833"/>
                  </a:cubicBezTo>
                  <a:cubicBezTo>
                    <a:pt x="331" y="833"/>
                    <a:pt x="332" y="832"/>
                    <a:pt x="334" y="832"/>
                  </a:cubicBezTo>
                  <a:cubicBezTo>
                    <a:pt x="335" y="832"/>
                    <a:pt x="336" y="831"/>
                    <a:pt x="337" y="831"/>
                  </a:cubicBezTo>
                  <a:cubicBezTo>
                    <a:pt x="338" y="831"/>
                    <a:pt x="338" y="831"/>
                    <a:pt x="339" y="830"/>
                  </a:cubicBezTo>
                  <a:cubicBezTo>
                    <a:pt x="340" y="830"/>
                    <a:pt x="340" y="830"/>
                    <a:pt x="340" y="830"/>
                  </a:cubicBezTo>
                  <a:cubicBezTo>
                    <a:pt x="340" y="830"/>
                    <a:pt x="340" y="830"/>
                    <a:pt x="340" y="830"/>
                  </a:cubicBezTo>
                  <a:cubicBezTo>
                    <a:pt x="340" y="830"/>
                    <a:pt x="340" y="830"/>
                    <a:pt x="340" y="830"/>
                  </a:cubicBezTo>
                  <a:cubicBezTo>
                    <a:pt x="341" y="830"/>
                    <a:pt x="341" y="830"/>
                    <a:pt x="341" y="830"/>
                  </a:cubicBezTo>
                  <a:cubicBezTo>
                    <a:pt x="341" y="829"/>
                    <a:pt x="341" y="829"/>
                    <a:pt x="341" y="829"/>
                  </a:cubicBezTo>
                  <a:cubicBezTo>
                    <a:pt x="342" y="829"/>
                    <a:pt x="342" y="829"/>
                    <a:pt x="343" y="829"/>
                  </a:cubicBezTo>
                  <a:cubicBezTo>
                    <a:pt x="342" y="829"/>
                    <a:pt x="342" y="829"/>
                    <a:pt x="341" y="829"/>
                  </a:cubicBezTo>
                  <a:cubicBezTo>
                    <a:pt x="341" y="830"/>
                    <a:pt x="341" y="830"/>
                    <a:pt x="341" y="830"/>
                  </a:cubicBezTo>
                  <a:cubicBezTo>
                    <a:pt x="340" y="830"/>
                    <a:pt x="340" y="830"/>
                    <a:pt x="340" y="830"/>
                  </a:cubicBezTo>
                  <a:cubicBezTo>
                    <a:pt x="340" y="830"/>
                    <a:pt x="340" y="830"/>
                    <a:pt x="340" y="830"/>
                  </a:cubicBezTo>
                  <a:cubicBezTo>
                    <a:pt x="340" y="830"/>
                    <a:pt x="340" y="830"/>
                    <a:pt x="340" y="830"/>
                  </a:cubicBezTo>
                  <a:cubicBezTo>
                    <a:pt x="339" y="830"/>
                    <a:pt x="339" y="830"/>
                    <a:pt x="339" y="830"/>
                  </a:cubicBezTo>
                  <a:cubicBezTo>
                    <a:pt x="338" y="831"/>
                    <a:pt x="338" y="831"/>
                    <a:pt x="337" y="831"/>
                  </a:cubicBezTo>
                  <a:cubicBezTo>
                    <a:pt x="336" y="831"/>
                    <a:pt x="335" y="832"/>
                    <a:pt x="334" y="832"/>
                  </a:cubicBezTo>
                  <a:cubicBezTo>
                    <a:pt x="332" y="832"/>
                    <a:pt x="330" y="833"/>
                    <a:pt x="329" y="833"/>
                  </a:cubicBezTo>
                  <a:cubicBezTo>
                    <a:pt x="325" y="834"/>
                    <a:pt x="321" y="834"/>
                    <a:pt x="317" y="834"/>
                  </a:cubicBezTo>
                  <a:cubicBezTo>
                    <a:pt x="310" y="834"/>
                    <a:pt x="303" y="834"/>
                    <a:pt x="296" y="834"/>
                  </a:cubicBezTo>
                  <a:cubicBezTo>
                    <a:pt x="282" y="834"/>
                    <a:pt x="268" y="833"/>
                    <a:pt x="254" y="831"/>
                  </a:cubicBezTo>
                  <a:cubicBezTo>
                    <a:pt x="252" y="831"/>
                    <a:pt x="250" y="830"/>
                    <a:pt x="248" y="830"/>
                  </a:cubicBezTo>
                  <a:cubicBezTo>
                    <a:pt x="247" y="830"/>
                    <a:pt x="247" y="830"/>
                    <a:pt x="247" y="830"/>
                  </a:cubicBezTo>
                  <a:cubicBezTo>
                    <a:pt x="246" y="830"/>
                    <a:pt x="246" y="830"/>
                    <a:pt x="246" y="830"/>
                  </a:cubicBezTo>
                  <a:cubicBezTo>
                    <a:pt x="246" y="830"/>
                    <a:pt x="246" y="830"/>
                    <a:pt x="246" y="830"/>
                  </a:cubicBezTo>
                  <a:cubicBezTo>
                    <a:pt x="245" y="829"/>
                    <a:pt x="245" y="829"/>
                    <a:pt x="245" y="829"/>
                  </a:cubicBezTo>
                  <a:cubicBezTo>
                    <a:pt x="243" y="829"/>
                    <a:pt x="242" y="828"/>
                    <a:pt x="241" y="827"/>
                  </a:cubicBezTo>
                  <a:cubicBezTo>
                    <a:pt x="239" y="826"/>
                    <a:pt x="238" y="825"/>
                    <a:pt x="236" y="823"/>
                  </a:cubicBezTo>
                  <a:cubicBezTo>
                    <a:pt x="235" y="822"/>
                    <a:pt x="234" y="821"/>
                    <a:pt x="232" y="819"/>
                  </a:cubicBezTo>
                  <a:cubicBezTo>
                    <a:pt x="231" y="818"/>
                    <a:pt x="230" y="817"/>
                    <a:pt x="229" y="815"/>
                  </a:cubicBezTo>
                  <a:cubicBezTo>
                    <a:pt x="227" y="813"/>
                    <a:pt x="227" y="813"/>
                    <a:pt x="227" y="813"/>
                  </a:cubicBezTo>
                  <a:cubicBezTo>
                    <a:pt x="225" y="811"/>
                    <a:pt x="225" y="811"/>
                    <a:pt x="225" y="811"/>
                  </a:cubicBezTo>
                  <a:cubicBezTo>
                    <a:pt x="225" y="810"/>
                    <a:pt x="225" y="810"/>
                    <a:pt x="225" y="809"/>
                  </a:cubicBezTo>
                  <a:cubicBezTo>
                    <a:pt x="224" y="809"/>
                    <a:pt x="224" y="809"/>
                    <a:pt x="224" y="809"/>
                  </a:cubicBezTo>
                  <a:cubicBezTo>
                    <a:pt x="224" y="808"/>
                    <a:pt x="224" y="808"/>
                    <a:pt x="224" y="808"/>
                  </a:cubicBezTo>
                  <a:cubicBezTo>
                    <a:pt x="223" y="805"/>
                    <a:pt x="223" y="805"/>
                    <a:pt x="223" y="805"/>
                  </a:cubicBezTo>
                  <a:cubicBezTo>
                    <a:pt x="220" y="801"/>
                    <a:pt x="220" y="801"/>
                    <a:pt x="220" y="801"/>
                  </a:cubicBezTo>
                  <a:cubicBezTo>
                    <a:pt x="204" y="767"/>
                    <a:pt x="204" y="767"/>
                    <a:pt x="204" y="767"/>
                  </a:cubicBezTo>
                  <a:cubicBezTo>
                    <a:pt x="194" y="767"/>
                    <a:pt x="194" y="767"/>
                    <a:pt x="194" y="767"/>
                  </a:cubicBezTo>
                  <a:cubicBezTo>
                    <a:pt x="187" y="767"/>
                    <a:pt x="187" y="767"/>
                    <a:pt x="187" y="767"/>
                  </a:cubicBezTo>
                  <a:cubicBezTo>
                    <a:pt x="186" y="767"/>
                    <a:pt x="184" y="767"/>
                    <a:pt x="182" y="767"/>
                  </a:cubicBezTo>
                  <a:cubicBezTo>
                    <a:pt x="180" y="766"/>
                    <a:pt x="178" y="766"/>
                    <a:pt x="177" y="765"/>
                  </a:cubicBezTo>
                  <a:cubicBezTo>
                    <a:pt x="171" y="762"/>
                    <a:pt x="166" y="756"/>
                    <a:pt x="165" y="750"/>
                  </a:cubicBezTo>
                  <a:cubicBezTo>
                    <a:pt x="163" y="744"/>
                    <a:pt x="164" y="737"/>
                    <a:pt x="167" y="731"/>
                  </a:cubicBezTo>
                  <a:cubicBezTo>
                    <a:pt x="166" y="732"/>
                    <a:pt x="166" y="733"/>
                    <a:pt x="166" y="733"/>
                  </a:cubicBezTo>
                  <a:cubicBezTo>
                    <a:pt x="166" y="733"/>
                    <a:pt x="167" y="733"/>
                    <a:pt x="167" y="731"/>
                  </a:cubicBezTo>
                  <a:cubicBezTo>
                    <a:pt x="164" y="737"/>
                    <a:pt x="164" y="743"/>
                    <a:pt x="165" y="749"/>
                  </a:cubicBezTo>
                  <a:cubicBezTo>
                    <a:pt x="167" y="755"/>
                    <a:pt x="171" y="761"/>
                    <a:pt x="177" y="764"/>
                  </a:cubicBezTo>
                  <a:cubicBezTo>
                    <a:pt x="178" y="765"/>
                    <a:pt x="180" y="765"/>
                    <a:pt x="182" y="766"/>
                  </a:cubicBezTo>
                  <a:cubicBezTo>
                    <a:pt x="183" y="766"/>
                    <a:pt x="183" y="766"/>
                    <a:pt x="184" y="766"/>
                  </a:cubicBezTo>
                  <a:cubicBezTo>
                    <a:pt x="185" y="766"/>
                    <a:pt x="185" y="766"/>
                    <a:pt x="185" y="766"/>
                  </a:cubicBezTo>
                  <a:cubicBezTo>
                    <a:pt x="186" y="766"/>
                    <a:pt x="186" y="766"/>
                    <a:pt x="186" y="766"/>
                  </a:cubicBezTo>
                  <a:cubicBezTo>
                    <a:pt x="194" y="766"/>
                    <a:pt x="194" y="766"/>
                    <a:pt x="194" y="766"/>
                  </a:cubicBezTo>
                  <a:cubicBezTo>
                    <a:pt x="205" y="766"/>
                    <a:pt x="205" y="766"/>
                    <a:pt x="205" y="766"/>
                  </a:cubicBezTo>
                  <a:cubicBezTo>
                    <a:pt x="221" y="800"/>
                    <a:pt x="221" y="800"/>
                    <a:pt x="221" y="800"/>
                  </a:cubicBezTo>
                  <a:cubicBezTo>
                    <a:pt x="224" y="805"/>
                    <a:pt x="224" y="805"/>
                    <a:pt x="224" y="805"/>
                  </a:cubicBezTo>
                  <a:cubicBezTo>
                    <a:pt x="225" y="807"/>
                    <a:pt x="225" y="807"/>
                    <a:pt x="225" y="807"/>
                  </a:cubicBezTo>
                  <a:cubicBezTo>
                    <a:pt x="225" y="808"/>
                    <a:pt x="225" y="808"/>
                    <a:pt x="225" y="808"/>
                  </a:cubicBezTo>
                  <a:cubicBezTo>
                    <a:pt x="226" y="809"/>
                    <a:pt x="226" y="809"/>
                    <a:pt x="226" y="809"/>
                  </a:cubicBezTo>
                  <a:cubicBezTo>
                    <a:pt x="226" y="809"/>
                    <a:pt x="226" y="810"/>
                    <a:pt x="226" y="810"/>
                  </a:cubicBezTo>
                  <a:cubicBezTo>
                    <a:pt x="228" y="812"/>
                    <a:pt x="228" y="812"/>
                    <a:pt x="228" y="812"/>
                  </a:cubicBezTo>
                  <a:cubicBezTo>
                    <a:pt x="230" y="815"/>
                    <a:pt x="230" y="815"/>
                    <a:pt x="230" y="815"/>
                  </a:cubicBezTo>
                  <a:cubicBezTo>
                    <a:pt x="231" y="816"/>
                    <a:pt x="232" y="817"/>
                    <a:pt x="233" y="819"/>
                  </a:cubicBezTo>
                  <a:cubicBezTo>
                    <a:pt x="234" y="820"/>
                    <a:pt x="236" y="821"/>
                    <a:pt x="237" y="823"/>
                  </a:cubicBezTo>
                  <a:cubicBezTo>
                    <a:pt x="238" y="824"/>
                    <a:pt x="240" y="825"/>
                    <a:pt x="242" y="827"/>
                  </a:cubicBezTo>
                  <a:cubicBezTo>
                    <a:pt x="243" y="827"/>
                    <a:pt x="244" y="828"/>
                    <a:pt x="245" y="829"/>
                  </a:cubicBezTo>
                  <a:cubicBezTo>
                    <a:pt x="246" y="829"/>
                    <a:pt x="246" y="829"/>
                    <a:pt x="246" y="829"/>
                  </a:cubicBezTo>
                  <a:cubicBezTo>
                    <a:pt x="246" y="829"/>
                    <a:pt x="246" y="829"/>
                    <a:pt x="246" y="829"/>
                  </a:cubicBezTo>
                  <a:cubicBezTo>
                    <a:pt x="247" y="829"/>
                    <a:pt x="247" y="829"/>
                    <a:pt x="247" y="829"/>
                  </a:cubicBezTo>
                  <a:cubicBezTo>
                    <a:pt x="249" y="829"/>
                    <a:pt x="249" y="829"/>
                    <a:pt x="249" y="829"/>
                  </a:cubicBezTo>
                  <a:cubicBezTo>
                    <a:pt x="250" y="830"/>
                    <a:pt x="252" y="830"/>
                    <a:pt x="254" y="830"/>
                  </a:cubicBezTo>
                  <a:cubicBezTo>
                    <a:pt x="268" y="832"/>
                    <a:pt x="282" y="833"/>
                    <a:pt x="296" y="834"/>
                  </a:cubicBezTo>
                  <a:cubicBezTo>
                    <a:pt x="303" y="834"/>
                    <a:pt x="310" y="834"/>
                    <a:pt x="317" y="833"/>
                  </a:cubicBezTo>
                  <a:cubicBezTo>
                    <a:pt x="321" y="833"/>
                    <a:pt x="325" y="833"/>
                    <a:pt x="328" y="832"/>
                  </a:cubicBezTo>
                  <a:cubicBezTo>
                    <a:pt x="330" y="832"/>
                    <a:pt x="332" y="831"/>
                    <a:pt x="334" y="831"/>
                  </a:cubicBezTo>
                  <a:cubicBezTo>
                    <a:pt x="335" y="831"/>
                    <a:pt x="336" y="830"/>
                    <a:pt x="337" y="830"/>
                  </a:cubicBezTo>
                  <a:cubicBezTo>
                    <a:pt x="337" y="830"/>
                    <a:pt x="338" y="830"/>
                    <a:pt x="338" y="829"/>
                  </a:cubicBezTo>
                  <a:cubicBezTo>
                    <a:pt x="339" y="829"/>
                    <a:pt x="339" y="829"/>
                    <a:pt x="339" y="829"/>
                  </a:cubicBezTo>
                  <a:cubicBezTo>
                    <a:pt x="340" y="829"/>
                    <a:pt x="340" y="829"/>
                    <a:pt x="340" y="829"/>
                  </a:cubicBezTo>
                  <a:cubicBezTo>
                    <a:pt x="340" y="829"/>
                    <a:pt x="340" y="829"/>
                    <a:pt x="340" y="829"/>
                  </a:cubicBezTo>
                  <a:cubicBezTo>
                    <a:pt x="341" y="829"/>
                    <a:pt x="341" y="829"/>
                    <a:pt x="341" y="829"/>
                  </a:cubicBezTo>
                  <a:cubicBezTo>
                    <a:pt x="341" y="828"/>
                    <a:pt x="341" y="828"/>
                    <a:pt x="341" y="828"/>
                  </a:cubicBezTo>
                  <a:cubicBezTo>
                    <a:pt x="342" y="828"/>
                    <a:pt x="342" y="828"/>
                    <a:pt x="343" y="827"/>
                  </a:cubicBezTo>
                  <a:cubicBezTo>
                    <a:pt x="344" y="827"/>
                    <a:pt x="345" y="826"/>
                    <a:pt x="346" y="826"/>
                  </a:cubicBezTo>
                  <a:cubicBezTo>
                    <a:pt x="346" y="827"/>
                    <a:pt x="346" y="827"/>
                    <a:pt x="346" y="827"/>
                  </a:cubicBezTo>
                  <a:cubicBezTo>
                    <a:pt x="352" y="823"/>
                    <a:pt x="357" y="817"/>
                    <a:pt x="360" y="812"/>
                  </a:cubicBezTo>
                  <a:cubicBezTo>
                    <a:pt x="369" y="796"/>
                    <a:pt x="369" y="796"/>
                    <a:pt x="369" y="796"/>
                  </a:cubicBezTo>
                  <a:cubicBezTo>
                    <a:pt x="377" y="780"/>
                    <a:pt x="377" y="780"/>
                    <a:pt x="377" y="780"/>
                  </a:cubicBezTo>
                  <a:cubicBezTo>
                    <a:pt x="382" y="772"/>
                    <a:pt x="382" y="772"/>
                    <a:pt x="382" y="772"/>
                  </a:cubicBezTo>
                  <a:cubicBezTo>
                    <a:pt x="384" y="768"/>
                    <a:pt x="384" y="768"/>
                    <a:pt x="384" y="768"/>
                  </a:cubicBezTo>
                  <a:cubicBezTo>
                    <a:pt x="384" y="768"/>
                    <a:pt x="384" y="768"/>
                    <a:pt x="384" y="768"/>
                  </a:cubicBezTo>
                  <a:cubicBezTo>
                    <a:pt x="384" y="768"/>
                    <a:pt x="384" y="768"/>
                    <a:pt x="384" y="768"/>
                  </a:cubicBezTo>
                  <a:cubicBezTo>
                    <a:pt x="384" y="768"/>
                    <a:pt x="384" y="768"/>
                    <a:pt x="384" y="768"/>
                  </a:cubicBezTo>
                  <a:cubicBezTo>
                    <a:pt x="385" y="768"/>
                    <a:pt x="385" y="768"/>
                    <a:pt x="385" y="768"/>
                  </a:cubicBezTo>
                  <a:cubicBezTo>
                    <a:pt x="391" y="768"/>
                    <a:pt x="391" y="768"/>
                    <a:pt x="391" y="768"/>
                  </a:cubicBezTo>
                  <a:cubicBezTo>
                    <a:pt x="396" y="768"/>
                    <a:pt x="396" y="768"/>
                    <a:pt x="396" y="768"/>
                  </a:cubicBezTo>
                  <a:cubicBezTo>
                    <a:pt x="396" y="768"/>
                    <a:pt x="396" y="768"/>
                    <a:pt x="396" y="768"/>
                  </a:cubicBezTo>
                  <a:cubicBezTo>
                    <a:pt x="397" y="768"/>
                    <a:pt x="397" y="768"/>
                    <a:pt x="397" y="768"/>
                  </a:cubicBezTo>
                  <a:cubicBezTo>
                    <a:pt x="398" y="768"/>
                    <a:pt x="398" y="768"/>
                    <a:pt x="399" y="768"/>
                  </a:cubicBezTo>
                  <a:cubicBezTo>
                    <a:pt x="400" y="768"/>
                    <a:pt x="401" y="768"/>
                    <a:pt x="402" y="767"/>
                  </a:cubicBezTo>
                  <a:cubicBezTo>
                    <a:pt x="406" y="766"/>
                    <a:pt x="409" y="764"/>
                    <a:pt x="412" y="761"/>
                  </a:cubicBezTo>
                  <a:cubicBezTo>
                    <a:pt x="416" y="756"/>
                    <a:pt x="418" y="749"/>
                    <a:pt x="418" y="744"/>
                  </a:cubicBezTo>
                  <a:cubicBezTo>
                    <a:pt x="417" y="748"/>
                    <a:pt x="416" y="753"/>
                    <a:pt x="414" y="757"/>
                  </a:cubicBezTo>
                  <a:cubicBezTo>
                    <a:pt x="411" y="761"/>
                    <a:pt x="407" y="764"/>
                    <a:pt x="402" y="765"/>
                  </a:cubicBezTo>
                  <a:cubicBezTo>
                    <a:pt x="401" y="766"/>
                    <a:pt x="400" y="766"/>
                    <a:pt x="399" y="766"/>
                  </a:cubicBezTo>
                  <a:cubicBezTo>
                    <a:pt x="398" y="766"/>
                    <a:pt x="397" y="766"/>
                    <a:pt x="397" y="766"/>
                  </a:cubicBezTo>
                  <a:cubicBezTo>
                    <a:pt x="396" y="766"/>
                    <a:pt x="396" y="766"/>
                    <a:pt x="396" y="766"/>
                  </a:cubicBezTo>
                  <a:cubicBezTo>
                    <a:pt x="396" y="766"/>
                    <a:pt x="396" y="766"/>
                    <a:pt x="396" y="766"/>
                  </a:cubicBezTo>
                  <a:cubicBezTo>
                    <a:pt x="395" y="766"/>
                    <a:pt x="395" y="766"/>
                    <a:pt x="395" y="766"/>
                  </a:cubicBezTo>
                  <a:cubicBezTo>
                    <a:pt x="390" y="766"/>
                    <a:pt x="390" y="766"/>
                    <a:pt x="390" y="766"/>
                  </a:cubicBezTo>
                  <a:cubicBezTo>
                    <a:pt x="385" y="766"/>
                    <a:pt x="385" y="766"/>
                    <a:pt x="385" y="766"/>
                  </a:cubicBezTo>
                  <a:cubicBezTo>
                    <a:pt x="384" y="766"/>
                    <a:pt x="384" y="766"/>
                    <a:pt x="384" y="766"/>
                  </a:cubicBezTo>
                  <a:cubicBezTo>
                    <a:pt x="384" y="766"/>
                    <a:pt x="384" y="766"/>
                    <a:pt x="384" y="766"/>
                  </a:cubicBezTo>
                  <a:cubicBezTo>
                    <a:pt x="383" y="766"/>
                    <a:pt x="383" y="766"/>
                    <a:pt x="383" y="766"/>
                  </a:cubicBezTo>
                  <a:cubicBezTo>
                    <a:pt x="383" y="766"/>
                    <a:pt x="383" y="766"/>
                    <a:pt x="383" y="766"/>
                  </a:cubicBezTo>
                  <a:cubicBezTo>
                    <a:pt x="382" y="767"/>
                    <a:pt x="382" y="767"/>
                    <a:pt x="382" y="767"/>
                  </a:cubicBezTo>
                  <a:cubicBezTo>
                    <a:pt x="379" y="771"/>
                    <a:pt x="379" y="771"/>
                    <a:pt x="379" y="771"/>
                  </a:cubicBezTo>
                  <a:cubicBezTo>
                    <a:pt x="375" y="780"/>
                    <a:pt x="375" y="780"/>
                    <a:pt x="375" y="780"/>
                  </a:cubicBezTo>
                  <a:cubicBezTo>
                    <a:pt x="366" y="796"/>
                    <a:pt x="366" y="796"/>
                    <a:pt x="366" y="796"/>
                  </a:cubicBezTo>
                  <a:cubicBezTo>
                    <a:pt x="361" y="805"/>
                    <a:pt x="361" y="805"/>
                    <a:pt x="361" y="805"/>
                  </a:cubicBezTo>
                  <a:cubicBezTo>
                    <a:pt x="359" y="809"/>
                    <a:pt x="359" y="809"/>
                    <a:pt x="359" y="809"/>
                  </a:cubicBezTo>
                  <a:cubicBezTo>
                    <a:pt x="358" y="811"/>
                    <a:pt x="357" y="812"/>
                    <a:pt x="356" y="814"/>
                  </a:cubicBezTo>
                  <a:cubicBezTo>
                    <a:pt x="354" y="816"/>
                    <a:pt x="352" y="819"/>
                    <a:pt x="349" y="822"/>
                  </a:cubicBezTo>
                  <a:cubicBezTo>
                    <a:pt x="346" y="824"/>
                    <a:pt x="343" y="826"/>
                    <a:pt x="339" y="828"/>
                  </a:cubicBezTo>
                  <a:cubicBezTo>
                    <a:pt x="339" y="828"/>
                    <a:pt x="339" y="828"/>
                    <a:pt x="339" y="828"/>
                  </a:cubicBezTo>
                  <a:cubicBezTo>
                    <a:pt x="336" y="829"/>
                    <a:pt x="333" y="830"/>
                    <a:pt x="330" y="830"/>
                  </a:cubicBezTo>
                  <a:cubicBezTo>
                    <a:pt x="327" y="831"/>
                    <a:pt x="324" y="831"/>
                    <a:pt x="321" y="831"/>
                  </a:cubicBezTo>
                  <a:cubicBezTo>
                    <a:pt x="315" y="832"/>
                    <a:pt x="309" y="832"/>
                    <a:pt x="303" y="832"/>
                  </a:cubicBezTo>
                  <a:cubicBezTo>
                    <a:pt x="291" y="832"/>
                    <a:pt x="279" y="831"/>
                    <a:pt x="267" y="830"/>
                  </a:cubicBezTo>
                  <a:cubicBezTo>
                    <a:pt x="261" y="829"/>
                    <a:pt x="255" y="829"/>
                    <a:pt x="249" y="828"/>
                  </a:cubicBezTo>
                  <a:cubicBezTo>
                    <a:pt x="248" y="828"/>
                    <a:pt x="247" y="828"/>
                    <a:pt x="246" y="827"/>
                  </a:cubicBezTo>
                  <a:cubicBezTo>
                    <a:pt x="245" y="827"/>
                    <a:pt x="244" y="826"/>
                    <a:pt x="243" y="826"/>
                  </a:cubicBezTo>
                  <a:cubicBezTo>
                    <a:pt x="241" y="825"/>
                    <a:pt x="240" y="824"/>
                    <a:pt x="239" y="823"/>
                  </a:cubicBezTo>
                  <a:cubicBezTo>
                    <a:pt x="238" y="822"/>
                    <a:pt x="237" y="820"/>
                    <a:pt x="236" y="819"/>
                  </a:cubicBezTo>
                  <a:cubicBezTo>
                    <a:pt x="240" y="823"/>
                    <a:pt x="246" y="827"/>
                    <a:pt x="253" y="828"/>
                  </a:cubicBezTo>
                  <a:cubicBezTo>
                    <a:pt x="263" y="829"/>
                    <a:pt x="273" y="830"/>
                    <a:pt x="283" y="831"/>
                  </a:cubicBezTo>
                  <a:cubicBezTo>
                    <a:pt x="292" y="831"/>
                    <a:pt x="302" y="832"/>
                    <a:pt x="311" y="832"/>
                  </a:cubicBezTo>
                  <a:cubicBezTo>
                    <a:pt x="316" y="832"/>
                    <a:pt x="321" y="831"/>
                    <a:pt x="325" y="831"/>
                  </a:cubicBezTo>
                  <a:cubicBezTo>
                    <a:pt x="330" y="830"/>
                    <a:pt x="335" y="829"/>
                    <a:pt x="339" y="827"/>
                  </a:cubicBezTo>
                  <a:cubicBezTo>
                    <a:pt x="339" y="827"/>
                    <a:pt x="339" y="827"/>
                    <a:pt x="339" y="827"/>
                  </a:cubicBezTo>
                  <a:cubicBezTo>
                    <a:pt x="343" y="826"/>
                    <a:pt x="346" y="824"/>
                    <a:pt x="349" y="821"/>
                  </a:cubicBezTo>
                  <a:cubicBezTo>
                    <a:pt x="352" y="819"/>
                    <a:pt x="354" y="816"/>
                    <a:pt x="356" y="813"/>
                  </a:cubicBezTo>
                  <a:cubicBezTo>
                    <a:pt x="357" y="812"/>
                    <a:pt x="358" y="810"/>
                    <a:pt x="359" y="809"/>
                  </a:cubicBezTo>
                  <a:cubicBezTo>
                    <a:pt x="361" y="804"/>
                    <a:pt x="361" y="804"/>
                    <a:pt x="361" y="804"/>
                  </a:cubicBezTo>
                  <a:cubicBezTo>
                    <a:pt x="366" y="796"/>
                    <a:pt x="366" y="796"/>
                    <a:pt x="366" y="796"/>
                  </a:cubicBezTo>
                  <a:cubicBezTo>
                    <a:pt x="375" y="779"/>
                    <a:pt x="375" y="779"/>
                    <a:pt x="375" y="779"/>
                  </a:cubicBezTo>
                  <a:cubicBezTo>
                    <a:pt x="379" y="771"/>
                    <a:pt x="379" y="771"/>
                    <a:pt x="379" y="771"/>
                  </a:cubicBezTo>
                  <a:cubicBezTo>
                    <a:pt x="381" y="767"/>
                    <a:pt x="381" y="767"/>
                    <a:pt x="381" y="767"/>
                  </a:cubicBezTo>
                  <a:cubicBezTo>
                    <a:pt x="382" y="765"/>
                    <a:pt x="382" y="765"/>
                    <a:pt x="382" y="765"/>
                  </a:cubicBezTo>
                  <a:cubicBezTo>
                    <a:pt x="390" y="766"/>
                    <a:pt x="390" y="766"/>
                    <a:pt x="390" y="766"/>
                  </a:cubicBezTo>
                  <a:cubicBezTo>
                    <a:pt x="395" y="766"/>
                    <a:pt x="395" y="766"/>
                    <a:pt x="395" y="766"/>
                  </a:cubicBezTo>
                  <a:cubicBezTo>
                    <a:pt x="396" y="766"/>
                    <a:pt x="396" y="766"/>
                    <a:pt x="396" y="766"/>
                  </a:cubicBezTo>
                  <a:cubicBezTo>
                    <a:pt x="396" y="766"/>
                    <a:pt x="396" y="766"/>
                    <a:pt x="396" y="766"/>
                  </a:cubicBezTo>
                  <a:cubicBezTo>
                    <a:pt x="397" y="766"/>
                    <a:pt x="397" y="766"/>
                    <a:pt x="397" y="766"/>
                  </a:cubicBezTo>
                  <a:cubicBezTo>
                    <a:pt x="397" y="766"/>
                    <a:pt x="398" y="766"/>
                    <a:pt x="398" y="765"/>
                  </a:cubicBezTo>
                  <a:cubicBezTo>
                    <a:pt x="400" y="765"/>
                    <a:pt x="401" y="765"/>
                    <a:pt x="402" y="765"/>
                  </a:cubicBezTo>
                  <a:cubicBezTo>
                    <a:pt x="407" y="763"/>
                    <a:pt x="410" y="760"/>
                    <a:pt x="413" y="756"/>
                  </a:cubicBezTo>
                  <a:cubicBezTo>
                    <a:pt x="415" y="752"/>
                    <a:pt x="417" y="748"/>
                    <a:pt x="417" y="743"/>
                  </a:cubicBezTo>
                  <a:cubicBezTo>
                    <a:pt x="417" y="740"/>
                    <a:pt x="416" y="737"/>
                    <a:pt x="415" y="734"/>
                  </a:cubicBezTo>
                  <a:cubicBezTo>
                    <a:pt x="413" y="730"/>
                    <a:pt x="410" y="727"/>
                    <a:pt x="407" y="725"/>
                  </a:cubicBezTo>
                  <a:cubicBezTo>
                    <a:pt x="405" y="723"/>
                    <a:pt x="402" y="723"/>
                    <a:pt x="399" y="723"/>
                  </a:cubicBezTo>
                  <a:cubicBezTo>
                    <a:pt x="397" y="723"/>
                    <a:pt x="396" y="723"/>
                    <a:pt x="396" y="724"/>
                  </a:cubicBezTo>
                  <a:cubicBezTo>
                    <a:pt x="396" y="724"/>
                    <a:pt x="397" y="725"/>
                    <a:pt x="400" y="726"/>
                  </a:cubicBezTo>
                  <a:cubicBezTo>
                    <a:pt x="402" y="727"/>
                    <a:pt x="405" y="729"/>
                    <a:pt x="408" y="733"/>
                  </a:cubicBezTo>
                  <a:cubicBezTo>
                    <a:pt x="408" y="734"/>
                    <a:pt x="409" y="735"/>
                    <a:pt x="410" y="737"/>
                  </a:cubicBezTo>
                  <a:cubicBezTo>
                    <a:pt x="410" y="739"/>
                    <a:pt x="410" y="740"/>
                    <a:pt x="411" y="742"/>
                  </a:cubicBezTo>
                  <a:cubicBezTo>
                    <a:pt x="411" y="745"/>
                    <a:pt x="410" y="747"/>
                    <a:pt x="410" y="747"/>
                  </a:cubicBezTo>
                  <a:cubicBezTo>
                    <a:pt x="409" y="749"/>
                    <a:pt x="409" y="748"/>
                    <a:pt x="408" y="747"/>
                  </a:cubicBezTo>
                  <a:cubicBezTo>
                    <a:pt x="408" y="749"/>
                    <a:pt x="406" y="752"/>
                    <a:pt x="405" y="754"/>
                  </a:cubicBezTo>
                  <a:cubicBezTo>
                    <a:pt x="403" y="756"/>
                    <a:pt x="401" y="757"/>
                    <a:pt x="398" y="758"/>
                  </a:cubicBezTo>
                  <a:cubicBezTo>
                    <a:pt x="397" y="758"/>
                    <a:pt x="397" y="758"/>
                    <a:pt x="396" y="758"/>
                  </a:cubicBezTo>
                  <a:cubicBezTo>
                    <a:pt x="394" y="758"/>
                    <a:pt x="394" y="758"/>
                    <a:pt x="394" y="758"/>
                  </a:cubicBezTo>
                  <a:cubicBezTo>
                    <a:pt x="389" y="758"/>
                    <a:pt x="389" y="758"/>
                    <a:pt x="389" y="758"/>
                  </a:cubicBezTo>
                  <a:cubicBezTo>
                    <a:pt x="377" y="758"/>
                    <a:pt x="377" y="758"/>
                    <a:pt x="377" y="758"/>
                  </a:cubicBezTo>
                  <a:cubicBezTo>
                    <a:pt x="362" y="787"/>
                    <a:pt x="362" y="787"/>
                    <a:pt x="362" y="787"/>
                  </a:cubicBezTo>
                  <a:cubicBezTo>
                    <a:pt x="354" y="801"/>
                    <a:pt x="354" y="801"/>
                    <a:pt x="354" y="801"/>
                  </a:cubicBezTo>
                  <a:cubicBezTo>
                    <a:pt x="352" y="804"/>
                    <a:pt x="352" y="804"/>
                    <a:pt x="352" y="804"/>
                  </a:cubicBezTo>
                  <a:cubicBezTo>
                    <a:pt x="352" y="805"/>
                    <a:pt x="351" y="806"/>
                    <a:pt x="350" y="807"/>
                  </a:cubicBezTo>
                  <a:cubicBezTo>
                    <a:pt x="349" y="809"/>
                    <a:pt x="348" y="811"/>
                    <a:pt x="346" y="813"/>
                  </a:cubicBezTo>
                  <a:cubicBezTo>
                    <a:pt x="345" y="815"/>
                    <a:pt x="343" y="816"/>
                    <a:pt x="342" y="817"/>
                  </a:cubicBezTo>
                  <a:cubicBezTo>
                    <a:pt x="341" y="817"/>
                    <a:pt x="341" y="818"/>
                    <a:pt x="341" y="818"/>
                  </a:cubicBezTo>
                  <a:cubicBezTo>
                    <a:pt x="341" y="818"/>
                    <a:pt x="341" y="817"/>
                    <a:pt x="342" y="817"/>
                  </a:cubicBezTo>
                  <a:cubicBezTo>
                    <a:pt x="343" y="816"/>
                    <a:pt x="345" y="815"/>
                    <a:pt x="346" y="813"/>
                  </a:cubicBezTo>
                  <a:cubicBezTo>
                    <a:pt x="348" y="811"/>
                    <a:pt x="349" y="809"/>
                    <a:pt x="350" y="807"/>
                  </a:cubicBezTo>
                  <a:cubicBezTo>
                    <a:pt x="351" y="806"/>
                    <a:pt x="352" y="805"/>
                    <a:pt x="352" y="804"/>
                  </a:cubicBezTo>
                  <a:cubicBezTo>
                    <a:pt x="354" y="801"/>
                    <a:pt x="354" y="801"/>
                    <a:pt x="354" y="801"/>
                  </a:cubicBezTo>
                  <a:cubicBezTo>
                    <a:pt x="361" y="787"/>
                    <a:pt x="361" y="787"/>
                    <a:pt x="361" y="787"/>
                  </a:cubicBezTo>
                  <a:cubicBezTo>
                    <a:pt x="377" y="757"/>
                    <a:pt x="377" y="757"/>
                    <a:pt x="377" y="757"/>
                  </a:cubicBezTo>
                  <a:cubicBezTo>
                    <a:pt x="389" y="757"/>
                    <a:pt x="389" y="757"/>
                    <a:pt x="389" y="757"/>
                  </a:cubicBezTo>
                  <a:cubicBezTo>
                    <a:pt x="394" y="757"/>
                    <a:pt x="394" y="757"/>
                    <a:pt x="394" y="757"/>
                  </a:cubicBezTo>
                  <a:cubicBezTo>
                    <a:pt x="396" y="757"/>
                    <a:pt x="396" y="757"/>
                    <a:pt x="396" y="757"/>
                  </a:cubicBezTo>
                  <a:cubicBezTo>
                    <a:pt x="397" y="757"/>
                    <a:pt x="398" y="757"/>
                    <a:pt x="398" y="757"/>
                  </a:cubicBezTo>
                  <a:cubicBezTo>
                    <a:pt x="401" y="757"/>
                    <a:pt x="403" y="755"/>
                    <a:pt x="405" y="753"/>
                  </a:cubicBezTo>
                  <a:cubicBezTo>
                    <a:pt x="406" y="751"/>
                    <a:pt x="407" y="748"/>
                    <a:pt x="408" y="746"/>
                  </a:cubicBezTo>
                  <a:cubicBezTo>
                    <a:pt x="408" y="745"/>
                    <a:pt x="407" y="745"/>
                    <a:pt x="407" y="746"/>
                  </a:cubicBezTo>
                  <a:cubicBezTo>
                    <a:pt x="406" y="746"/>
                    <a:pt x="406" y="748"/>
                    <a:pt x="405" y="750"/>
                  </a:cubicBezTo>
                  <a:cubicBezTo>
                    <a:pt x="404" y="751"/>
                    <a:pt x="403" y="752"/>
                    <a:pt x="402" y="753"/>
                  </a:cubicBezTo>
                  <a:cubicBezTo>
                    <a:pt x="401" y="754"/>
                    <a:pt x="399" y="755"/>
                    <a:pt x="398" y="755"/>
                  </a:cubicBezTo>
                  <a:cubicBezTo>
                    <a:pt x="397" y="755"/>
                    <a:pt x="397" y="755"/>
                    <a:pt x="397" y="755"/>
                  </a:cubicBezTo>
                  <a:cubicBezTo>
                    <a:pt x="396" y="755"/>
                    <a:pt x="396" y="755"/>
                    <a:pt x="396" y="755"/>
                  </a:cubicBezTo>
                  <a:cubicBezTo>
                    <a:pt x="396" y="755"/>
                    <a:pt x="396" y="755"/>
                    <a:pt x="396" y="755"/>
                  </a:cubicBezTo>
                  <a:cubicBezTo>
                    <a:pt x="394" y="755"/>
                    <a:pt x="394" y="755"/>
                    <a:pt x="394" y="755"/>
                  </a:cubicBezTo>
                  <a:cubicBezTo>
                    <a:pt x="390" y="755"/>
                    <a:pt x="390" y="755"/>
                    <a:pt x="390" y="755"/>
                  </a:cubicBezTo>
                  <a:cubicBezTo>
                    <a:pt x="376" y="755"/>
                    <a:pt x="376" y="755"/>
                    <a:pt x="376" y="755"/>
                  </a:cubicBezTo>
                  <a:cubicBezTo>
                    <a:pt x="366" y="774"/>
                    <a:pt x="366" y="774"/>
                    <a:pt x="366" y="774"/>
                  </a:cubicBezTo>
                  <a:cubicBezTo>
                    <a:pt x="363" y="780"/>
                    <a:pt x="360" y="785"/>
                    <a:pt x="358" y="789"/>
                  </a:cubicBezTo>
                  <a:cubicBezTo>
                    <a:pt x="353" y="798"/>
                    <a:pt x="353" y="798"/>
                    <a:pt x="353" y="798"/>
                  </a:cubicBezTo>
                  <a:cubicBezTo>
                    <a:pt x="351" y="802"/>
                    <a:pt x="351" y="802"/>
                    <a:pt x="351" y="802"/>
                  </a:cubicBezTo>
                  <a:cubicBezTo>
                    <a:pt x="350" y="803"/>
                    <a:pt x="350" y="804"/>
                    <a:pt x="349" y="804"/>
                  </a:cubicBezTo>
                  <a:cubicBezTo>
                    <a:pt x="349" y="805"/>
                    <a:pt x="349" y="806"/>
                    <a:pt x="348" y="806"/>
                  </a:cubicBezTo>
                  <a:cubicBezTo>
                    <a:pt x="347" y="809"/>
                    <a:pt x="345" y="811"/>
                    <a:pt x="342" y="813"/>
                  </a:cubicBezTo>
                  <a:cubicBezTo>
                    <a:pt x="340" y="815"/>
                    <a:pt x="338" y="817"/>
                    <a:pt x="336" y="818"/>
                  </a:cubicBezTo>
                  <a:cubicBezTo>
                    <a:pt x="335" y="818"/>
                    <a:pt x="335" y="818"/>
                    <a:pt x="335" y="818"/>
                  </a:cubicBezTo>
                  <a:cubicBezTo>
                    <a:pt x="331" y="819"/>
                    <a:pt x="326" y="820"/>
                    <a:pt x="320" y="821"/>
                  </a:cubicBezTo>
                  <a:cubicBezTo>
                    <a:pt x="315" y="821"/>
                    <a:pt x="310" y="821"/>
                    <a:pt x="304" y="821"/>
                  </a:cubicBezTo>
                  <a:cubicBezTo>
                    <a:pt x="293" y="821"/>
                    <a:pt x="282" y="821"/>
                    <a:pt x="270" y="820"/>
                  </a:cubicBezTo>
                  <a:cubicBezTo>
                    <a:pt x="265" y="819"/>
                    <a:pt x="259" y="818"/>
                    <a:pt x="254" y="818"/>
                  </a:cubicBezTo>
                  <a:cubicBezTo>
                    <a:pt x="252" y="817"/>
                    <a:pt x="251" y="817"/>
                    <a:pt x="250"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7"/>
                  </a:cubicBezTo>
                  <a:cubicBezTo>
                    <a:pt x="249" y="817"/>
                    <a:pt x="249" y="817"/>
                    <a:pt x="249" y="816"/>
                  </a:cubicBezTo>
                  <a:cubicBezTo>
                    <a:pt x="247" y="815"/>
                    <a:pt x="245" y="814"/>
                    <a:pt x="244" y="812"/>
                  </a:cubicBezTo>
                  <a:cubicBezTo>
                    <a:pt x="242" y="810"/>
                    <a:pt x="240" y="808"/>
                    <a:pt x="239" y="806"/>
                  </a:cubicBezTo>
                  <a:cubicBezTo>
                    <a:pt x="237" y="804"/>
                    <a:pt x="237" y="804"/>
                    <a:pt x="237" y="804"/>
                  </a:cubicBezTo>
                  <a:cubicBezTo>
                    <a:pt x="237" y="803"/>
                    <a:pt x="237" y="803"/>
                    <a:pt x="237" y="803"/>
                  </a:cubicBezTo>
                  <a:cubicBezTo>
                    <a:pt x="237" y="803"/>
                    <a:pt x="237" y="803"/>
                    <a:pt x="237" y="803"/>
                  </a:cubicBezTo>
                  <a:cubicBezTo>
                    <a:pt x="237" y="803"/>
                    <a:pt x="237" y="803"/>
                    <a:pt x="237" y="803"/>
                  </a:cubicBezTo>
                  <a:cubicBezTo>
                    <a:pt x="235" y="800"/>
                    <a:pt x="235" y="800"/>
                    <a:pt x="235" y="800"/>
                  </a:cubicBezTo>
                  <a:cubicBezTo>
                    <a:pt x="228" y="785"/>
                    <a:pt x="228" y="785"/>
                    <a:pt x="228" y="785"/>
                  </a:cubicBezTo>
                  <a:cubicBezTo>
                    <a:pt x="221" y="771"/>
                    <a:pt x="221" y="771"/>
                    <a:pt x="221" y="771"/>
                  </a:cubicBezTo>
                  <a:cubicBezTo>
                    <a:pt x="213" y="753"/>
                    <a:pt x="213" y="753"/>
                    <a:pt x="213" y="753"/>
                  </a:cubicBezTo>
                  <a:cubicBezTo>
                    <a:pt x="185" y="753"/>
                    <a:pt x="185" y="753"/>
                    <a:pt x="185" y="753"/>
                  </a:cubicBezTo>
                  <a:cubicBezTo>
                    <a:pt x="183" y="753"/>
                    <a:pt x="182" y="752"/>
                    <a:pt x="180" y="750"/>
                  </a:cubicBezTo>
                  <a:cubicBezTo>
                    <a:pt x="179" y="749"/>
                    <a:pt x="178" y="746"/>
                    <a:pt x="178" y="744"/>
                  </a:cubicBezTo>
                  <a:cubicBezTo>
                    <a:pt x="178" y="741"/>
                    <a:pt x="178" y="739"/>
                    <a:pt x="179" y="737"/>
                  </a:cubicBezTo>
                  <a:cubicBezTo>
                    <a:pt x="181" y="735"/>
                    <a:pt x="182" y="734"/>
                    <a:pt x="184" y="733"/>
                  </a:cubicBezTo>
                  <a:cubicBezTo>
                    <a:pt x="184" y="733"/>
                    <a:pt x="185" y="733"/>
                    <a:pt x="185" y="733"/>
                  </a:cubicBezTo>
                  <a:cubicBezTo>
                    <a:pt x="188" y="733"/>
                    <a:pt x="188" y="733"/>
                    <a:pt x="188" y="733"/>
                  </a:cubicBezTo>
                  <a:cubicBezTo>
                    <a:pt x="194" y="733"/>
                    <a:pt x="194" y="733"/>
                    <a:pt x="194" y="733"/>
                  </a:cubicBezTo>
                  <a:cubicBezTo>
                    <a:pt x="206" y="733"/>
                    <a:pt x="206" y="733"/>
                    <a:pt x="206" y="733"/>
                  </a:cubicBezTo>
                  <a:cubicBezTo>
                    <a:pt x="263" y="732"/>
                    <a:pt x="326" y="734"/>
                    <a:pt x="373" y="732"/>
                  </a:cubicBezTo>
                  <a:cubicBezTo>
                    <a:pt x="414" y="731"/>
                    <a:pt x="399" y="727"/>
                    <a:pt x="357" y="725"/>
                  </a:cubicBezTo>
                  <a:cubicBezTo>
                    <a:pt x="357" y="724"/>
                    <a:pt x="357" y="724"/>
                    <a:pt x="357" y="724"/>
                  </a:cubicBezTo>
                  <a:cubicBezTo>
                    <a:pt x="399" y="725"/>
                    <a:pt x="378" y="722"/>
                    <a:pt x="383" y="720"/>
                  </a:cubicBezTo>
                  <a:cubicBezTo>
                    <a:pt x="364" y="720"/>
                    <a:pt x="346" y="720"/>
                    <a:pt x="327" y="719"/>
                  </a:cubicBezTo>
                  <a:cubicBezTo>
                    <a:pt x="361" y="719"/>
                    <a:pt x="361" y="719"/>
                    <a:pt x="361" y="719"/>
                  </a:cubicBezTo>
                  <a:cubicBezTo>
                    <a:pt x="380" y="719"/>
                    <a:pt x="380" y="719"/>
                    <a:pt x="380" y="719"/>
                  </a:cubicBezTo>
                  <a:cubicBezTo>
                    <a:pt x="389" y="720"/>
                    <a:pt x="389" y="720"/>
                    <a:pt x="389" y="720"/>
                  </a:cubicBezTo>
                  <a:cubicBezTo>
                    <a:pt x="393" y="720"/>
                    <a:pt x="393" y="720"/>
                    <a:pt x="393" y="720"/>
                  </a:cubicBezTo>
                  <a:cubicBezTo>
                    <a:pt x="396" y="720"/>
                    <a:pt x="396" y="720"/>
                    <a:pt x="396" y="720"/>
                  </a:cubicBezTo>
                  <a:cubicBezTo>
                    <a:pt x="396" y="720"/>
                    <a:pt x="396" y="720"/>
                    <a:pt x="396" y="720"/>
                  </a:cubicBezTo>
                  <a:cubicBezTo>
                    <a:pt x="397" y="720"/>
                    <a:pt x="397" y="720"/>
                    <a:pt x="397" y="720"/>
                  </a:cubicBezTo>
                  <a:cubicBezTo>
                    <a:pt x="398" y="720"/>
                    <a:pt x="398" y="720"/>
                    <a:pt x="399" y="719"/>
                  </a:cubicBezTo>
                  <a:cubicBezTo>
                    <a:pt x="403" y="719"/>
                    <a:pt x="407" y="717"/>
                    <a:pt x="409" y="715"/>
                  </a:cubicBezTo>
                  <a:cubicBezTo>
                    <a:pt x="412" y="713"/>
                    <a:pt x="414" y="710"/>
                    <a:pt x="416" y="707"/>
                  </a:cubicBezTo>
                  <a:cubicBezTo>
                    <a:pt x="418" y="701"/>
                    <a:pt x="418" y="696"/>
                    <a:pt x="417" y="691"/>
                  </a:cubicBezTo>
                  <a:cubicBezTo>
                    <a:pt x="418" y="697"/>
                    <a:pt x="417" y="703"/>
                    <a:pt x="413" y="708"/>
                  </a:cubicBezTo>
                  <a:cubicBezTo>
                    <a:pt x="412" y="711"/>
                    <a:pt x="409" y="713"/>
                    <a:pt x="406" y="715"/>
                  </a:cubicBezTo>
                  <a:cubicBezTo>
                    <a:pt x="404" y="716"/>
                    <a:pt x="400" y="717"/>
                    <a:pt x="397" y="718"/>
                  </a:cubicBezTo>
                  <a:cubicBezTo>
                    <a:pt x="369" y="717"/>
                    <a:pt x="369" y="717"/>
                    <a:pt x="369" y="717"/>
                  </a:cubicBezTo>
                  <a:cubicBezTo>
                    <a:pt x="350" y="717"/>
                    <a:pt x="330" y="717"/>
                    <a:pt x="311" y="716"/>
                  </a:cubicBezTo>
                  <a:cubicBezTo>
                    <a:pt x="195" y="716"/>
                    <a:pt x="195" y="716"/>
                    <a:pt x="195" y="716"/>
                  </a:cubicBezTo>
                  <a:cubicBezTo>
                    <a:pt x="227" y="716"/>
                    <a:pt x="264" y="715"/>
                    <a:pt x="296" y="716"/>
                  </a:cubicBezTo>
                  <a:cubicBezTo>
                    <a:pt x="319" y="716"/>
                    <a:pt x="341" y="717"/>
                    <a:pt x="362" y="717"/>
                  </a:cubicBezTo>
                  <a:cubicBezTo>
                    <a:pt x="394" y="717"/>
                    <a:pt x="394" y="717"/>
                    <a:pt x="394" y="717"/>
                  </a:cubicBezTo>
                  <a:cubicBezTo>
                    <a:pt x="395" y="717"/>
                    <a:pt x="396" y="717"/>
                    <a:pt x="398" y="717"/>
                  </a:cubicBezTo>
                  <a:cubicBezTo>
                    <a:pt x="400" y="717"/>
                    <a:pt x="402" y="716"/>
                    <a:pt x="403" y="716"/>
                  </a:cubicBezTo>
                  <a:cubicBezTo>
                    <a:pt x="406" y="714"/>
                    <a:pt x="409" y="712"/>
                    <a:pt x="411" y="709"/>
                  </a:cubicBezTo>
                  <a:cubicBezTo>
                    <a:pt x="416" y="704"/>
                    <a:pt x="417" y="697"/>
                    <a:pt x="416" y="691"/>
                  </a:cubicBezTo>
                  <a:cubicBezTo>
                    <a:pt x="416" y="688"/>
                    <a:pt x="415" y="685"/>
                    <a:pt x="414" y="683"/>
                  </a:cubicBezTo>
                  <a:cubicBezTo>
                    <a:pt x="412" y="679"/>
                    <a:pt x="409" y="677"/>
                    <a:pt x="406" y="676"/>
                  </a:cubicBezTo>
                  <a:cubicBezTo>
                    <a:pt x="404" y="674"/>
                    <a:pt x="401" y="674"/>
                    <a:pt x="399" y="674"/>
                  </a:cubicBezTo>
                  <a:cubicBezTo>
                    <a:pt x="397" y="674"/>
                    <a:pt x="396" y="675"/>
                    <a:pt x="396" y="675"/>
                  </a:cubicBezTo>
                  <a:cubicBezTo>
                    <a:pt x="396" y="676"/>
                    <a:pt x="397" y="676"/>
                    <a:pt x="399" y="677"/>
                  </a:cubicBezTo>
                  <a:cubicBezTo>
                    <a:pt x="401" y="678"/>
                    <a:pt x="404" y="679"/>
                    <a:pt x="407" y="683"/>
                  </a:cubicBezTo>
                  <a:cubicBezTo>
                    <a:pt x="408" y="685"/>
                    <a:pt x="410" y="688"/>
                    <a:pt x="410" y="690"/>
                  </a:cubicBezTo>
                  <a:cubicBezTo>
                    <a:pt x="411" y="693"/>
                    <a:pt x="411" y="695"/>
                    <a:pt x="411" y="695"/>
                  </a:cubicBezTo>
                  <a:cubicBezTo>
                    <a:pt x="410" y="697"/>
                    <a:pt x="409" y="696"/>
                    <a:pt x="409" y="695"/>
                  </a:cubicBezTo>
                  <a:cubicBezTo>
                    <a:pt x="409" y="698"/>
                    <a:pt x="408" y="701"/>
                    <a:pt x="406" y="704"/>
                  </a:cubicBezTo>
                  <a:cubicBezTo>
                    <a:pt x="404" y="706"/>
                    <a:pt x="401" y="708"/>
                    <a:pt x="398" y="709"/>
                  </a:cubicBezTo>
                  <a:cubicBezTo>
                    <a:pt x="398" y="709"/>
                    <a:pt x="397" y="709"/>
                    <a:pt x="396" y="709"/>
                  </a:cubicBezTo>
                  <a:cubicBezTo>
                    <a:pt x="393" y="709"/>
                    <a:pt x="393" y="709"/>
                    <a:pt x="393" y="709"/>
                  </a:cubicBezTo>
                  <a:cubicBezTo>
                    <a:pt x="388" y="709"/>
                    <a:pt x="388" y="709"/>
                    <a:pt x="388" y="709"/>
                  </a:cubicBezTo>
                  <a:cubicBezTo>
                    <a:pt x="377" y="709"/>
                    <a:pt x="377" y="709"/>
                    <a:pt x="377" y="709"/>
                  </a:cubicBezTo>
                  <a:cubicBezTo>
                    <a:pt x="332" y="708"/>
                    <a:pt x="332" y="708"/>
                    <a:pt x="332" y="708"/>
                  </a:cubicBezTo>
                  <a:cubicBezTo>
                    <a:pt x="295" y="708"/>
                    <a:pt x="259" y="708"/>
                    <a:pt x="223" y="707"/>
                  </a:cubicBezTo>
                  <a:cubicBezTo>
                    <a:pt x="259" y="708"/>
                    <a:pt x="296" y="708"/>
                    <a:pt x="332" y="708"/>
                  </a:cubicBezTo>
                  <a:cubicBezTo>
                    <a:pt x="377" y="709"/>
                    <a:pt x="377" y="709"/>
                    <a:pt x="377" y="709"/>
                  </a:cubicBezTo>
                  <a:cubicBezTo>
                    <a:pt x="388" y="709"/>
                    <a:pt x="388" y="709"/>
                    <a:pt x="388" y="709"/>
                  </a:cubicBezTo>
                  <a:cubicBezTo>
                    <a:pt x="394" y="709"/>
                    <a:pt x="394" y="709"/>
                    <a:pt x="394" y="709"/>
                  </a:cubicBezTo>
                  <a:cubicBezTo>
                    <a:pt x="395" y="709"/>
                    <a:pt x="395" y="709"/>
                    <a:pt x="395" y="709"/>
                  </a:cubicBezTo>
                  <a:cubicBezTo>
                    <a:pt x="396" y="709"/>
                    <a:pt x="396" y="709"/>
                    <a:pt x="396" y="709"/>
                  </a:cubicBezTo>
                  <a:cubicBezTo>
                    <a:pt x="397" y="709"/>
                    <a:pt x="397" y="709"/>
                    <a:pt x="397" y="709"/>
                  </a:cubicBezTo>
                  <a:cubicBezTo>
                    <a:pt x="397" y="709"/>
                    <a:pt x="398" y="708"/>
                    <a:pt x="399" y="708"/>
                  </a:cubicBezTo>
                  <a:cubicBezTo>
                    <a:pt x="401" y="708"/>
                    <a:pt x="404" y="706"/>
                    <a:pt x="406" y="703"/>
                  </a:cubicBezTo>
                  <a:cubicBezTo>
                    <a:pt x="407" y="701"/>
                    <a:pt x="408" y="697"/>
                    <a:pt x="408" y="694"/>
                  </a:cubicBezTo>
                  <a:cubicBezTo>
                    <a:pt x="408" y="694"/>
                    <a:pt x="407" y="694"/>
                    <a:pt x="407" y="694"/>
                  </a:cubicBezTo>
                  <a:cubicBezTo>
                    <a:pt x="407" y="695"/>
                    <a:pt x="407" y="696"/>
                    <a:pt x="406" y="699"/>
                  </a:cubicBezTo>
                  <a:cubicBezTo>
                    <a:pt x="405" y="700"/>
                    <a:pt x="404" y="703"/>
                    <a:pt x="402" y="704"/>
                  </a:cubicBezTo>
                  <a:cubicBezTo>
                    <a:pt x="400" y="705"/>
                    <a:pt x="399" y="706"/>
                    <a:pt x="397" y="706"/>
                  </a:cubicBezTo>
                  <a:cubicBezTo>
                    <a:pt x="397" y="706"/>
                    <a:pt x="397" y="706"/>
                    <a:pt x="396" y="706"/>
                  </a:cubicBezTo>
                  <a:cubicBezTo>
                    <a:pt x="394" y="706"/>
                    <a:pt x="394" y="706"/>
                    <a:pt x="394" y="706"/>
                  </a:cubicBezTo>
                  <a:cubicBezTo>
                    <a:pt x="390" y="706"/>
                    <a:pt x="390" y="706"/>
                    <a:pt x="390" y="706"/>
                  </a:cubicBezTo>
                  <a:cubicBezTo>
                    <a:pt x="379" y="707"/>
                    <a:pt x="366" y="707"/>
                    <a:pt x="357" y="707"/>
                  </a:cubicBezTo>
                  <a:cubicBezTo>
                    <a:pt x="306" y="705"/>
                    <a:pt x="251" y="706"/>
                    <a:pt x="201" y="705"/>
                  </a:cubicBezTo>
                  <a:cubicBezTo>
                    <a:pt x="187" y="705"/>
                    <a:pt x="187" y="705"/>
                    <a:pt x="187" y="705"/>
                  </a:cubicBezTo>
                  <a:cubicBezTo>
                    <a:pt x="185" y="704"/>
                    <a:pt x="185" y="704"/>
                    <a:pt x="185" y="704"/>
                  </a:cubicBezTo>
                  <a:cubicBezTo>
                    <a:pt x="185" y="704"/>
                    <a:pt x="185" y="704"/>
                    <a:pt x="185" y="704"/>
                  </a:cubicBezTo>
                  <a:cubicBezTo>
                    <a:pt x="184" y="704"/>
                    <a:pt x="184" y="704"/>
                    <a:pt x="183" y="704"/>
                  </a:cubicBezTo>
                  <a:cubicBezTo>
                    <a:pt x="182" y="704"/>
                    <a:pt x="181" y="703"/>
                    <a:pt x="180" y="702"/>
                  </a:cubicBezTo>
                  <a:cubicBezTo>
                    <a:pt x="179" y="700"/>
                    <a:pt x="178" y="697"/>
                    <a:pt x="178" y="694"/>
                  </a:cubicBezTo>
                  <a:cubicBezTo>
                    <a:pt x="178" y="692"/>
                    <a:pt x="179" y="689"/>
                    <a:pt x="181" y="687"/>
                  </a:cubicBezTo>
                  <a:cubicBezTo>
                    <a:pt x="181" y="686"/>
                    <a:pt x="182" y="686"/>
                    <a:pt x="183" y="685"/>
                  </a:cubicBezTo>
                  <a:cubicBezTo>
                    <a:pt x="184" y="685"/>
                    <a:pt x="184" y="685"/>
                    <a:pt x="185" y="685"/>
                  </a:cubicBezTo>
                  <a:cubicBezTo>
                    <a:pt x="185" y="685"/>
                    <a:pt x="185" y="685"/>
                    <a:pt x="185" y="685"/>
                  </a:cubicBezTo>
                  <a:cubicBezTo>
                    <a:pt x="185" y="685"/>
                    <a:pt x="185" y="685"/>
                    <a:pt x="185" y="685"/>
                  </a:cubicBezTo>
                  <a:cubicBezTo>
                    <a:pt x="186" y="685"/>
                    <a:pt x="186" y="685"/>
                    <a:pt x="186" y="685"/>
                  </a:cubicBezTo>
                  <a:cubicBezTo>
                    <a:pt x="187" y="685"/>
                    <a:pt x="187" y="685"/>
                    <a:pt x="187" y="685"/>
                  </a:cubicBezTo>
                  <a:cubicBezTo>
                    <a:pt x="201" y="685"/>
                    <a:pt x="201" y="685"/>
                    <a:pt x="201" y="685"/>
                  </a:cubicBezTo>
                  <a:cubicBezTo>
                    <a:pt x="229" y="685"/>
                    <a:pt x="229" y="685"/>
                    <a:pt x="229" y="685"/>
                  </a:cubicBezTo>
                  <a:cubicBezTo>
                    <a:pt x="279" y="684"/>
                    <a:pt x="334" y="685"/>
                    <a:pt x="376" y="684"/>
                  </a:cubicBezTo>
                  <a:cubicBezTo>
                    <a:pt x="412" y="683"/>
                    <a:pt x="398" y="678"/>
                    <a:pt x="362" y="677"/>
                  </a:cubicBezTo>
                  <a:cubicBezTo>
                    <a:pt x="362" y="675"/>
                    <a:pt x="362" y="675"/>
                    <a:pt x="362" y="675"/>
                  </a:cubicBezTo>
                  <a:cubicBezTo>
                    <a:pt x="398" y="676"/>
                    <a:pt x="380" y="673"/>
                    <a:pt x="385" y="671"/>
                  </a:cubicBezTo>
                  <a:cubicBezTo>
                    <a:pt x="369" y="671"/>
                    <a:pt x="353" y="671"/>
                    <a:pt x="337" y="671"/>
                  </a:cubicBezTo>
                  <a:cubicBezTo>
                    <a:pt x="361" y="671"/>
                    <a:pt x="361" y="671"/>
                    <a:pt x="361" y="671"/>
                  </a:cubicBezTo>
                  <a:cubicBezTo>
                    <a:pt x="380" y="671"/>
                    <a:pt x="380" y="671"/>
                    <a:pt x="380" y="671"/>
                  </a:cubicBezTo>
                  <a:cubicBezTo>
                    <a:pt x="389" y="671"/>
                    <a:pt x="389" y="671"/>
                    <a:pt x="389" y="671"/>
                  </a:cubicBezTo>
                  <a:cubicBezTo>
                    <a:pt x="393" y="671"/>
                    <a:pt x="393" y="671"/>
                    <a:pt x="393" y="671"/>
                  </a:cubicBezTo>
                  <a:cubicBezTo>
                    <a:pt x="396" y="671"/>
                    <a:pt x="396" y="671"/>
                    <a:pt x="396" y="671"/>
                  </a:cubicBezTo>
                  <a:cubicBezTo>
                    <a:pt x="396" y="671"/>
                    <a:pt x="396" y="671"/>
                    <a:pt x="396" y="671"/>
                  </a:cubicBezTo>
                  <a:cubicBezTo>
                    <a:pt x="397" y="671"/>
                    <a:pt x="397" y="671"/>
                    <a:pt x="397" y="671"/>
                  </a:cubicBezTo>
                  <a:cubicBezTo>
                    <a:pt x="398" y="671"/>
                    <a:pt x="399" y="671"/>
                    <a:pt x="399" y="671"/>
                  </a:cubicBezTo>
                  <a:cubicBezTo>
                    <a:pt x="403" y="670"/>
                    <a:pt x="407" y="668"/>
                    <a:pt x="409" y="666"/>
                  </a:cubicBezTo>
                  <a:cubicBezTo>
                    <a:pt x="412" y="664"/>
                    <a:pt x="414" y="661"/>
                    <a:pt x="416" y="658"/>
                  </a:cubicBezTo>
                  <a:cubicBezTo>
                    <a:pt x="418" y="653"/>
                    <a:pt x="418" y="647"/>
                    <a:pt x="417" y="642"/>
                  </a:cubicBezTo>
                  <a:cubicBezTo>
                    <a:pt x="418" y="648"/>
                    <a:pt x="417" y="655"/>
                    <a:pt x="413" y="660"/>
                  </a:cubicBezTo>
                  <a:cubicBezTo>
                    <a:pt x="412" y="662"/>
                    <a:pt x="409" y="665"/>
                    <a:pt x="407" y="666"/>
                  </a:cubicBezTo>
                  <a:cubicBezTo>
                    <a:pt x="404" y="668"/>
                    <a:pt x="400" y="669"/>
                    <a:pt x="397" y="669"/>
                  </a:cubicBezTo>
                  <a:cubicBezTo>
                    <a:pt x="369" y="669"/>
                    <a:pt x="369" y="669"/>
                    <a:pt x="369" y="669"/>
                  </a:cubicBezTo>
                  <a:cubicBezTo>
                    <a:pt x="350" y="668"/>
                    <a:pt x="330" y="668"/>
                    <a:pt x="311" y="668"/>
                  </a:cubicBezTo>
                  <a:cubicBezTo>
                    <a:pt x="195" y="667"/>
                    <a:pt x="195" y="667"/>
                    <a:pt x="195" y="667"/>
                  </a:cubicBezTo>
                  <a:cubicBezTo>
                    <a:pt x="227" y="667"/>
                    <a:pt x="264" y="667"/>
                    <a:pt x="296" y="668"/>
                  </a:cubicBezTo>
                  <a:cubicBezTo>
                    <a:pt x="319" y="668"/>
                    <a:pt x="341" y="668"/>
                    <a:pt x="362" y="668"/>
                  </a:cubicBezTo>
                  <a:cubicBezTo>
                    <a:pt x="394" y="668"/>
                    <a:pt x="394" y="668"/>
                    <a:pt x="394" y="668"/>
                  </a:cubicBezTo>
                  <a:cubicBezTo>
                    <a:pt x="396" y="668"/>
                    <a:pt x="396" y="668"/>
                    <a:pt x="396" y="668"/>
                  </a:cubicBezTo>
                  <a:cubicBezTo>
                    <a:pt x="396" y="668"/>
                    <a:pt x="396" y="668"/>
                    <a:pt x="396" y="668"/>
                  </a:cubicBezTo>
                  <a:cubicBezTo>
                    <a:pt x="397" y="668"/>
                    <a:pt x="397" y="668"/>
                    <a:pt x="397" y="668"/>
                  </a:cubicBezTo>
                  <a:cubicBezTo>
                    <a:pt x="397" y="668"/>
                    <a:pt x="398" y="668"/>
                    <a:pt x="398" y="668"/>
                  </a:cubicBezTo>
                  <a:cubicBezTo>
                    <a:pt x="400" y="668"/>
                    <a:pt x="402" y="668"/>
                    <a:pt x="403" y="667"/>
                  </a:cubicBezTo>
                  <a:cubicBezTo>
                    <a:pt x="407" y="666"/>
                    <a:pt x="409" y="663"/>
                    <a:pt x="411" y="661"/>
                  </a:cubicBezTo>
                  <a:cubicBezTo>
                    <a:pt x="416" y="656"/>
                    <a:pt x="417" y="649"/>
                    <a:pt x="416" y="642"/>
                  </a:cubicBezTo>
                  <a:cubicBezTo>
                    <a:pt x="416" y="639"/>
                    <a:pt x="415" y="637"/>
                    <a:pt x="414" y="634"/>
                  </a:cubicBezTo>
                  <a:cubicBezTo>
                    <a:pt x="412" y="631"/>
                    <a:pt x="409" y="629"/>
                    <a:pt x="406" y="627"/>
                  </a:cubicBezTo>
                  <a:cubicBezTo>
                    <a:pt x="404" y="626"/>
                    <a:pt x="401" y="625"/>
                    <a:pt x="399" y="626"/>
                  </a:cubicBezTo>
                  <a:cubicBezTo>
                    <a:pt x="397" y="626"/>
                    <a:pt x="396" y="626"/>
                    <a:pt x="396" y="627"/>
                  </a:cubicBezTo>
                  <a:cubicBezTo>
                    <a:pt x="396" y="627"/>
                    <a:pt x="397" y="628"/>
                    <a:pt x="399" y="628"/>
                  </a:cubicBezTo>
                  <a:cubicBezTo>
                    <a:pt x="401" y="629"/>
                    <a:pt x="404" y="631"/>
                    <a:pt x="407" y="634"/>
                  </a:cubicBezTo>
                  <a:cubicBezTo>
                    <a:pt x="408" y="636"/>
                    <a:pt x="410" y="639"/>
                    <a:pt x="410" y="642"/>
                  </a:cubicBezTo>
                  <a:cubicBezTo>
                    <a:pt x="411" y="645"/>
                    <a:pt x="411" y="647"/>
                    <a:pt x="411" y="647"/>
                  </a:cubicBezTo>
                  <a:cubicBezTo>
                    <a:pt x="410" y="648"/>
                    <a:pt x="409" y="647"/>
                    <a:pt x="409" y="646"/>
                  </a:cubicBezTo>
                  <a:cubicBezTo>
                    <a:pt x="409" y="650"/>
                    <a:pt x="408" y="653"/>
                    <a:pt x="406" y="655"/>
                  </a:cubicBezTo>
                  <a:cubicBezTo>
                    <a:pt x="404" y="658"/>
                    <a:pt x="401" y="660"/>
                    <a:pt x="398" y="660"/>
                  </a:cubicBezTo>
                  <a:cubicBezTo>
                    <a:pt x="398" y="660"/>
                    <a:pt x="397" y="660"/>
                    <a:pt x="396" y="660"/>
                  </a:cubicBezTo>
                  <a:cubicBezTo>
                    <a:pt x="394" y="660"/>
                    <a:pt x="394" y="660"/>
                    <a:pt x="394" y="660"/>
                  </a:cubicBezTo>
                  <a:cubicBezTo>
                    <a:pt x="388" y="660"/>
                    <a:pt x="388" y="660"/>
                    <a:pt x="388" y="660"/>
                  </a:cubicBezTo>
                  <a:cubicBezTo>
                    <a:pt x="377" y="660"/>
                    <a:pt x="377" y="660"/>
                    <a:pt x="377" y="660"/>
                  </a:cubicBezTo>
                  <a:cubicBezTo>
                    <a:pt x="332" y="660"/>
                    <a:pt x="332" y="660"/>
                    <a:pt x="332" y="660"/>
                  </a:cubicBezTo>
                  <a:cubicBezTo>
                    <a:pt x="295" y="660"/>
                    <a:pt x="259" y="659"/>
                    <a:pt x="223" y="658"/>
                  </a:cubicBezTo>
                  <a:cubicBezTo>
                    <a:pt x="259" y="659"/>
                    <a:pt x="296" y="660"/>
                    <a:pt x="332" y="660"/>
                  </a:cubicBezTo>
                  <a:cubicBezTo>
                    <a:pt x="377" y="660"/>
                    <a:pt x="377" y="660"/>
                    <a:pt x="377" y="660"/>
                  </a:cubicBezTo>
                  <a:cubicBezTo>
                    <a:pt x="388" y="660"/>
                    <a:pt x="388" y="660"/>
                    <a:pt x="388" y="660"/>
                  </a:cubicBezTo>
                  <a:cubicBezTo>
                    <a:pt x="394" y="660"/>
                    <a:pt x="394" y="660"/>
                    <a:pt x="394" y="660"/>
                  </a:cubicBezTo>
                  <a:cubicBezTo>
                    <a:pt x="395" y="660"/>
                    <a:pt x="395" y="660"/>
                    <a:pt x="395" y="660"/>
                  </a:cubicBezTo>
                  <a:cubicBezTo>
                    <a:pt x="396" y="660"/>
                    <a:pt x="396" y="660"/>
                    <a:pt x="396" y="660"/>
                  </a:cubicBezTo>
                  <a:cubicBezTo>
                    <a:pt x="397" y="660"/>
                    <a:pt x="397" y="660"/>
                    <a:pt x="397" y="660"/>
                  </a:cubicBezTo>
                  <a:cubicBezTo>
                    <a:pt x="397" y="660"/>
                    <a:pt x="398" y="660"/>
                    <a:pt x="399" y="660"/>
                  </a:cubicBezTo>
                  <a:cubicBezTo>
                    <a:pt x="402" y="659"/>
                    <a:pt x="404" y="657"/>
                    <a:pt x="406" y="654"/>
                  </a:cubicBezTo>
                  <a:cubicBezTo>
                    <a:pt x="407" y="652"/>
                    <a:pt x="408" y="649"/>
                    <a:pt x="408" y="646"/>
                  </a:cubicBezTo>
                  <a:cubicBezTo>
                    <a:pt x="408" y="645"/>
                    <a:pt x="407" y="645"/>
                    <a:pt x="407" y="646"/>
                  </a:cubicBezTo>
                  <a:cubicBezTo>
                    <a:pt x="407" y="646"/>
                    <a:pt x="407" y="648"/>
                    <a:pt x="406" y="650"/>
                  </a:cubicBezTo>
                  <a:cubicBezTo>
                    <a:pt x="405" y="651"/>
                    <a:pt x="404" y="654"/>
                    <a:pt x="402" y="656"/>
                  </a:cubicBezTo>
                  <a:cubicBezTo>
                    <a:pt x="400" y="657"/>
                    <a:pt x="399" y="658"/>
                    <a:pt x="397" y="658"/>
                  </a:cubicBezTo>
                  <a:cubicBezTo>
                    <a:pt x="397" y="658"/>
                    <a:pt x="397" y="658"/>
                    <a:pt x="396" y="658"/>
                  </a:cubicBezTo>
                  <a:cubicBezTo>
                    <a:pt x="394" y="658"/>
                    <a:pt x="394" y="658"/>
                    <a:pt x="394" y="658"/>
                  </a:cubicBezTo>
                  <a:cubicBezTo>
                    <a:pt x="390" y="658"/>
                    <a:pt x="390" y="658"/>
                    <a:pt x="390" y="658"/>
                  </a:cubicBezTo>
                  <a:cubicBezTo>
                    <a:pt x="379" y="658"/>
                    <a:pt x="366" y="658"/>
                    <a:pt x="357" y="658"/>
                  </a:cubicBezTo>
                  <a:cubicBezTo>
                    <a:pt x="306" y="657"/>
                    <a:pt x="251" y="657"/>
                    <a:pt x="201" y="656"/>
                  </a:cubicBezTo>
                  <a:cubicBezTo>
                    <a:pt x="187" y="656"/>
                    <a:pt x="187" y="656"/>
                    <a:pt x="187" y="656"/>
                  </a:cubicBezTo>
                  <a:cubicBezTo>
                    <a:pt x="185" y="656"/>
                    <a:pt x="185" y="656"/>
                    <a:pt x="185" y="656"/>
                  </a:cubicBezTo>
                  <a:cubicBezTo>
                    <a:pt x="185" y="656"/>
                    <a:pt x="185" y="656"/>
                    <a:pt x="185" y="656"/>
                  </a:cubicBezTo>
                  <a:cubicBezTo>
                    <a:pt x="184" y="656"/>
                    <a:pt x="184" y="656"/>
                    <a:pt x="183" y="655"/>
                  </a:cubicBezTo>
                  <a:cubicBezTo>
                    <a:pt x="182" y="655"/>
                    <a:pt x="181" y="654"/>
                    <a:pt x="180" y="653"/>
                  </a:cubicBezTo>
                  <a:cubicBezTo>
                    <a:pt x="179" y="652"/>
                    <a:pt x="178" y="649"/>
                    <a:pt x="178" y="646"/>
                  </a:cubicBezTo>
                  <a:cubicBezTo>
                    <a:pt x="178" y="643"/>
                    <a:pt x="179" y="640"/>
                    <a:pt x="181" y="638"/>
                  </a:cubicBezTo>
                  <a:cubicBezTo>
                    <a:pt x="181" y="638"/>
                    <a:pt x="182" y="637"/>
                    <a:pt x="183" y="637"/>
                  </a:cubicBezTo>
                  <a:cubicBezTo>
                    <a:pt x="184" y="636"/>
                    <a:pt x="184" y="636"/>
                    <a:pt x="185" y="636"/>
                  </a:cubicBezTo>
                  <a:cubicBezTo>
                    <a:pt x="185" y="636"/>
                    <a:pt x="185" y="636"/>
                    <a:pt x="185" y="636"/>
                  </a:cubicBezTo>
                  <a:cubicBezTo>
                    <a:pt x="185" y="636"/>
                    <a:pt x="185" y="636"/>
                    <a:pt x="185" y="636"/>
                  </a:cubicBezTo>
                  <a:cubicBezTo>
                    <a:pt x="186" y="636"/>
                    <a:pt x="186" y="636"/>
                    <a:pt x="186" y="636"/>
                  </a:cubicBezTo>
                  <a:cubicBezTo>
                    <a:pt x="187" y="636"/>
                    <a:pt x="187" y="636"/>
                    <a:pt x="187" y="636"/>
                  </a:cubicBezTo>
                  <a:cubicBezTo>
                    <a:pt x="201" y="636"/>
                    <a:pt x="201" y="636"/>
                    <a:pt x="201" y="636"/>
                  </a:cubicBezTo>
                  <a:cubicBezTo>
                    <a:pt x="229" y="636"/>
                    <a:pt x="229" y="636"/>
                    <a:pt x="229" y="636"/>
                  </a:cubicBezTo>
                  <a:cubicBezTo>
                    <a:pt x="279" y="635"/>
                    <a:pt x="334" y="636"/>
                    <a:pt x="376" y="635"/>
                  </a:cubicBezTo>
                  <a:cubicBezTo>
                    <a:pt x="412" y="634"/>
                    <a:pt x="398" y="630"/>
                    <a:pt x="362" y="628"/>
                  </a:cubicBezTo>
                  <a:cubicBezTo>
                    <a:pt x="362" y="627"/>
                    <a:pt x="362" y="627"/>
                    <a:pt x="362" y="627"/>
                  </a:cubicBezTo>
                  <a:cubicBezTo>
                    <a:pt x="393" y="627"/>
                    <a:pt x="385" y="625"/>
                    <a:pt x="384" y="624"/>
                  </a:cubicBezTo>
                  <a:cubicBezTo>
                    <a:pt x="391" y="624"/>
                    <a:pt x="391" y="624"/>
                    <a:pt x="391" y="624"/>
                  </a:cubicBezTo>
                  <a:cubicBezTo>
                    <a:pt x="392" y="624"/>
                    <a:pt x="392" y="624"/>
                    <a:pt x="392" y="624"/>
                  </a:cubicBezTo>
                  <a:cubicBezTo>
                    <a:pt x="393" y="624"/>
                    <a:pt x="393" y="624"/>
                    <a:pt x="393" y="624"/>
                  </a:cubicBezTo>
                  <a:cubicBezTo>
                    <a:pt x="394" y="624"/>
                    <a:pt x="394" y="624"/>
                    <a:pt x="394" y="624"/>
                  </a:cubicBezTo>
                  <a:cubicBezTo>
                    <a:pt x="395" y="624"/>
                    <a:pt x="397" y="623"/>
                    <a:pt x="398" y="623"/>
                  </a:cubicBezTo>
                  <a:cubicBezTo>
                    <a:pt x="400" y="623"/>
                    <a:pt x="403" y="622"/>
                    <a:pt x="405" y="620"/>
                  </a:cubicBezTo>
                  <a:cubicBezTo>
                    <a:pt x="410" y="617"/>
                    <a:pt x="414" y="613"/>
                    <a:pt x="415" y="608"/>
                  </a:cubicBezTo>
                  <a:cubicBezTo>
                    <a:pt x="416" y="605"/>
                    <a:pt x="417" y="603"/>
                    <a:pt x="417" y="600"/>
                  </a:cubicBezTo>
                  <a:cubicBezTo>
                    <a:pt x="417" y="594"/>
                    <a:pt x="417" y="594"/>
                    <a:pt x="417" y="594"/>
                  </a:cubicBezTo>
                  <a:cubicBezTo>
                    <a:pt x="417" y="571"/>
                    <a:pt x="417" y="571"/>
                    <a:pt x="417" y="571"/>
                  </a:cubicBezTo>
                  <a:cubicBezTo>
                    <a:pt x="417" y="550"/>
                    <a:pt x="417" y="550"/>
                    <a:pt x="417" y="550"/>
                  </a:cubicBezTo>
                  <a:cubicBezTo>
                    <a:pt x="417" y="549"/>
                    <a:pt x="417" y="549"/>
                    <a:pt x="417" y="549"/>
                  </a:cubicBezTo>
                  <a:cubicBezTo>
                    <a:pt x="420" y="548"/>
                    <a:pt x="420" y="548"/>
                    <a:pt x="420" y="548"/>
                  </a:cubicBezTo>
                  <a:cubicBezTo>
                    <a:pt x="423" y="546"/>
                    <a:pt x="427" y="544"/>
                    <a:pt x="430" y="542"/>
                  </a:cubicBezTo>
                  <a:cubicBezTo>
                    <a:pt x="427" y="544"/>
                    <a:pt x="423" y="546"/>
                    <a:pt x="420" y="548"/>
                  </a:cubicBezTo>
                  <a:cubicBezTo>
                    <a:pt x="417" y="549"/>
                    <a:pt x="417" y="549"/>
                    <a:pt x="417" y="549"/>
                  </a:cubicBezTo>
                  <a:cubicBezTo>
                    <a:pt x="417" y="549"/>
                    <a:pt x="417" y="549"/>
                    <a:pt x="417" y="550"/>
                  </a:cubicBezTo>
                  <a:cubicBezTo>
                    <a:pt x="417" y="572"/>
                    <a:pt x="417" y="572"/>
                    <a:pt x="417" y="572"/>
                  </a:cubicBezTo>
                  <a:cubicBezTo>
                    <a:pt x="417" y="595"/>
                    <a:pt x="417" y="595"/>
                    <a:pt x="417" y="595"/>
                  </a:cubicBezTo>
                  <a:cubicBezTo>
                    <a:pt x="417" y="601"/>
                    <a:pt x="417" y="601"/>
                    <a:pt x="417" y="601"/>
                  </a:cubicBezTo>
                  <a:cubicBezTo>
                    <a:pt x="417" y="603"/>
                    <a:pt x="416" y="606"/>
                    <a:pt x="415" y="609"/>
                  </a:cubicBezTo>
                  <a:cubicBezTo>
                    <a:pt x="413" y="614"/>
                    <a:pt x="409" y="618"/>
                    <a:pt x="405" y="621"/>
                  </a:cubicBezTo>
                  <a:cubicBezTo>
                    <a:pt x="402" y="622"/>
                    <a:pt x="400" y="623"/>
                    <a:pt x="397" y="623"/>
                  </a:cubicBezTo>
                  <a:cubicBezTo>
                    <a:pt x="396" y="623"/>
                    <a:pt x="394" y="624"/>
                    <a:pt x="393" y="624"/>
                  </a:cubicBezTo>
                  <a:cubicBezTo>
                    <a:pt x="390" y="624"/>
                    <a:pt x="390" y="624"/>
                    <a:pt x="390" y="624"/>
                  </a:cubicBezTo>
                  <a:cubicBezTo>
                    <a:pt x="384" y="624"/>
                    <a:pt x="384" y="624"/>
                    <a:pt x="384" y="624"/>
                  </a:cubicBezTo>
                  <a:cubicBezTo>
                    <a:pt x="384" y="623"/>
                    <a:pt x="384" y="623"/>
                    <a:pt x="385" y="623"/>
                  </a:cubicBezTo>
                  <a:cubicBezTo>
                    <a:pt x="379" y="623"/>
                    <a:pt x="374" y="623"/>
                    <a:pt x="369" y="623"/>
                  </a:cubicBezTo>
                  <a:cubicBezTo>
                    <a:pt x="390" y="623"/>
                    <a:pt x="390" y="623"/>
                    <a:pt x="390" y="623"/>
                  </a:cubicBezTo>
                  <a:cubicBezTo>
                    <a:pt x="393" y="623"/>
                    <a:pt x="393" y="623"/>
                    <a:pt x="393" y="623"/>
                  </a:cubicBezTo>
                  <a:cubicBezTo>
                    <a:pt x="394" y="623"/>
                    <a:pt x="395" y="623"/>
                    <a:pt x="397" y="622"/>
                  </a:cubicBezTo>
                  <a:cubicBezTo>
                    <a:pt x="399" y="622"/>
                    <a:pt x="402" y="621"/>
                    <a:pt x="404" y="620"/>
                  </a:cubicBezTo>
                  <a:cubicBezTo>
                    <a:pt x="409" y="617"/>
                    <a:pt x="413" y="612"/>
                    <a:pt x="414" y="607"/>
                  </a:cubicBezTo>
                  <a:cubicBezTo>
                    <a:pt x="415" y="606"/>
                    <a:pt x="415" y="605"/>
                    <a:pt x="415" y="603"/>
                  </a:cubicBezTo>
                  <a:cubicBezTo>
                    <a:pt x="416" y="603"/>
                    <a:pt x="416" y="602"/>
                    <a:pt x="416" y="601"/>
                  </a:cubicBezTo>
                  <a:cubicBezTo>
                    <a:pt x="416" y="601"/>
                    <a:pt x="416" y="600"/>
                    <a:pt x="416" y="599"/>
                  </a:cubicBezTo>
                  <a:cubicBezTo>
                    <a:pt x="416" y="593"/>
                    <a:pt x="416" y="593"/>
                    <a:pt x="416" y="593"/>
                  </a:cubicBezTo>
                  <a:cubicBezTo>
                    <a:pt x="416" y="581"/>
                    <a:pt x="416" y="581"/>
                    <a:pt x="416" y="581"/>
                  </a:cubicBezTo>
                  <a:cubicBezTo>
                    <a:pt x="416" y="557"/>
                    <a:pt x="416" y="557"/>
                    <a:pt x="416" y="557"/>
                  </a:cubicBezTo>
                  <a:cubicBezTo>
                    <a:pt x="416" y="549"/>
                    <a:pt x="416" y="549"/>
                    <a:pt x="416" y="549"/>
                  </a:cubicBezTo>
                  <a:cubicBezTo>
                    <a:pt x="416" y="548"/>
                    <a:pt x="416" y="548"/>
                    <a:pt x="416" y="548"/>
                  </a:cubicBezTo>
                  <a:cubicBezTo>
                    <a:pt x="416" y="548"/>
                    <a:pt x="416" y="548"/>
                    <a:pt x="416" y="548"/>
                  </a:cubicBezTo>
                  <a:cubicBezTo>
                    <a:pt x="417" y="548"/>
                    <a:pt x="417" y="548"/>
                    <a:pt x="417" y="548"/>
                  </a:cubicBezTo>
                  <a:cubicBezTo>
                    <a:pt x="419" y="547"/>
                    <a:pt x="421" y="546"/>
                    <a:pt x="423" y="545"/>
                  </a:cubicBezTo>
                  <a:cubicBezTo>
                    <a:pt x="430" y="541"/>
                    <a:pt x="437" y="537"/>
                    <a:pt x="444" y="533"/>
                  </a:cubicBezTo>
                  <a:cubicBezTo>
                    <a:pt x="445" y="534"/>
                    <a:pt x="445" y="534"/>
                    <a:pt x="445" y="534"/>
                  </a:cubicBezTo>
                  <a:cubicBezTo>
                    <a:pt x="476" y="514"/>
                    <a:pt x="504" y="488"/>
                    <a:pt x="526" y="458"/>
                  </a:cubicBezTo>
                  <a:cubicBezTo>
                    <a:pt x="548" y="428"/>
                    <a:pt x="564" y="394"/>
                    <a:pt x="574" y="357"/>
                  </a:cubicBezTo>
                  <a:cubicBezTo>
                    <a:pt x="583" y="321"/>
                    <a:pt x="585" y="283"/>
                    <a:pt x="579" y="245"/>
                  </a:cubicBezTo>
                  <a:cubicBezTo>
                    <a:pt x="574" y="208"/>
                    <a:pt x="561" y="171"/>
                    <a:pt x="542" y="139"/>
                  </a:cubicBezTo>
                  <a:close/>
                  <a:moveTo>
                    <a:pt x="338" y="819"/>
                  </a:moveTo>
                  <a:cubicBezTo>
                    <a:pt x="339" y="819"/>
                    <a:pt x="340" y="819"/>
                    <a:pt x="340" y="818"/>
                  </a:cubicBezTo>
                  <a:cubicBezTo>
                    <a:pt x="340" y="819"/>
                    <a:pt x="339" y="819"/>
                    <a:pt x="338" y="819"/>
                  </a:cubicBezTo>
                  <a:close/>
                  <a:moveTo>
                    <a:pt x="256" y="820"/>
                  </a:moveTo>
                  <a:cubicBezTo>
                    <a:pt x="265" y="821"/>
                    <a:pt x="274" y="822"/>
                    <a:pt x="283" y="823"/>
                  </a:cubicBezTo>
                  <a:cubicBezTo>
                    <a:pt x="292" y="823"/>
                    <a:pt x="301" y="824"/>
                    <a:pt x="310" y="824"/>
                  </a:cubicBezTo>
                  <a:cubicBezTo>
                    <a:pt x="315" y="824"/>
                    <a:pt x="319" y="823"/>
                    <a:pt x="324" y="823"/>
                  </a:cubicBezTo>
                  <a:cubicBezTo>
                    <a:pt x="328" y="822"/>
                    <a:pt x="333" y="822"/>
                    <a:pt x="336" y="820"/>
                  </a:cubicBezTo>
                  <a:cubicBezTo>
                    <a:pt x="337" y="820"/>
                    <a:pt x="337" y="820"/>
                    <a:pt x="337" y="820"/>
                  </a:cubicBezTo>
                  <a:cubicBezTo>
                    <a:pt x="337" y="820"/>
                    <a:pt x="337" y="820"/>
                    <a:pt x="338" y="819"/>
                  </a:cubicBezTo>
                  <a:cubicBezTo>
                    <a:pt x="337" y="820"/>
                    <a:pt x="337" y="820"/>
                    <a:pt x="337" y="820"/>
                  </a:cubicBezTo>
                  <a:cubicBezTo>
                    <a:pt x="336" y="820"/>
                    <a:pt x="336" y="820"/>
                    <a:pt x="336" y="820"/>
                  </a:cubicBezTo>
                  <a:cubicBezTo>
                    <a:pt x="332" y="822"/>
                    <a:pt x="328" y="822"/>
                    <a:pt x="324" y="823"/>
                  </a:cubicBezTo>
                  <a:cubicBezTo>
                    <a:pt x="319" y="823"/>
                    <a:pt x="315" y="824"/>
                    <a:pt x="310" y="824"/>
                  </a:cubicBezTo>
                  <a:cubicBezTo>
                    <a:pt x="301" y="824"/>
                    <a:pt x="292" y="824"/>
                    <a:pt x="283" y="823"/>
                  </a:cubicBezTo>
                  <a:cubicBezTo>
                    <a:pt x="274" y="822"/>
                    <a:pt x="264" y="821"/>
                    <a:pt x="256" y="820"/>
                  </a:cubicBezTo>
                  <a:cubicBezTo>
                    <a:pt x="253" y="820"/>
                    <a:pt x="251" y="820"/>
                    <a:pt x="249" y="819"/>
                  </a:cubicBezTo>
                  <a:cubicBezTo>
                    <a:pt x="249" y="819"/>
                    <a:pt x="249" y="819"/>
                    <a:pt x="248" y="819"/>
                  </a:cubicBezTo>
                  <a:cubicBezTo>
                    <a:pt x="248" y="819"/>
                    <a:pt x="248" y="819"/>
                    <a:pt x="248" y="819"/>
                  </a:cubicBezTo>
                  <a:cubicBezTo>
                    <a:pt x="249" y="819"/>
                    <a:pt x="249" y="819"/>
                    <a:pt x="249" y="819"/>
                  </a:cubicBezTo>
                  <a:cubicBezTo>
                    <a:pt x="249" y="819"/>
                    <a:pt x="249" y="819"/>
                    <a:pt x="249" y="819"/>
                  </a:cubicBezTo>
                  <a:cubicBezTo>
                    <a:pt x="249" y="819"/>
                    <a:pt x="249" y="819"/>
                    <a:pt x="249" y="819"/>
                  </a:cubicBezTo>
                  <a:cubicBezTo>
                    <a:pt x="251" y="820"/>
                    <a:pt x="254" y="820"/>
                    <a:pt x="256" y="820"/>
                  </a:cubicBezTo>
                  <a:close/>
                  <a:moveTo>
                    <a:pt x="249" y="817"/>
                  </a:moveTo>
                  <a:cubicBezTo>
                    <a:pt x="249" y="817"/>
                    <a:pt x="249" y="817"/>
                    <a:pt x="249" y="817"/>
                  </a:cubicBezTo>
                  <a:cubicBezTo>
                    <a:pt x="249" y="817"/>
                    <a:pt x="249" y="817"/>
                    <a:pt x="249" y="817"/>
                  </a:cubicBezTo>
                  <a:cubicBezTo>
                    <a:pt x="249" y="817"/>
                    <a:pt x="249" y="817"/>
                    <a:pt x="249" y="817"/>
                  </a:cubicBezTo>
                  <a:close/>
                  <a:moveTo>
                    <a:pt x="249" y="819"/>
                  </a:moveTo>
                  <a:cubicBezTo>
                    <a:pt x="249" y="819"/>
                    <a:pt x="249" y="819"/>
                    <a:pt x="249" y="819"/>
                  </a:cubicBezTo>
                  <a:cubicBezTo>
                    <a:pt x="248" y="819"/>
                    <a:pt x="248" y="819"/>
                    <a:pt x="248" y="819"/>
                  </a:cubicBezTo>
                  <a:cubicBezTo>
                    <a:pt x="248" y="819"/>
                    <a:pt x="248" y="819"/>
                    <a:pt x="248" y="819"/>
                  </a:cubicBezTo>
                  <a:cubicBezTo>
                    <a:pt x="249" y="819"/>
                    <a:pt x="249" y="819"/>
                    <a:pt x="249" y="819"/>
                  </a:cubicBezTo>
                  <a:close/>
                  <a:moveTo>
                    <a:pt x="246" y="817"/>
                  </a:moveTo>
                  <a:cubicBezTo>
                    <a:pt x="246" y="818"/>
                    <a:pt x="247" y="818"/>
                    <a:pt x="248" y="818"/>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9"/>
                  </a:cubicBezTo>
                  <a:cubicBezTo>
                    <a:pt x="248" y="819"/>
                    <a:pt x="248" y="819"/>
                    <a:pt x="248" y="818"/>
                  </a:cubicBezTo>
                  <a:cubicBezTo>
                    <a:pt x="247" y="818"/>
                    <a:pt x="246" y="817"/>
                    <a:pt x="245" y="817"/>
                  </a:cubicBezTo>
                  <a:cubicBezTo>
                    <a:pt x="243" y="814"/>
                    <a:pt x="240" y="811"/>
                    <a:pt x="237" y="807"/>
                  </a:cubicBezTo>
                  <a:cubicBezTo>
                    <a:pt x="240" y="811"/>
                    <a:pt x="243" y="814"/>
                    <a:pt x="246" y="817"/>
                  </a:cubicBezTo>
                  <a:close/>
                  <a:moveTo>
                    <a:pt x="230" y="813"/>
                  </a:moveTo>
                  <a:cubicBezTo>
                    <a:pt x="230" y="812"/>
                    <a:pt x="230" y="812"/>
                    <a:pt x="230" y="812"/>
                  </a:cubicBezTo>
                  <a:cubicBezTo>
                    <a:pt x="228" y="811"/>
                    <a:pt x="228" y="811"/>
                    <a:pt x="228" y="811"/>
                  </a:cubicBezTo>
                  <a:cubicBezTo>
                    <a:pt x="228" y="810"/>
                    <a:pt x="228" y="810"/>
                    <a:pt x="228" y="810"/>
                  </a:cubicBezTo>
                  <a:cubicBezTo>
                    <a:pt x="227" y="809"/>
                    <a:pt x="227" y="809"/>
                    <a:pt x="227" y="809"/>
                  </a:cubicBezTo>
                  <a:cubicBezTo>
                    <a:pt x="227" y="808"/>
                    <a:pt x="227" y="808"/>
                    <a:pt x="227" y="808"/>
                  </a:cubicBezTo>
                  <a:cubicBezTo>
                    <a:pt x="223" y="800"/>
                    <a:pt x="223" y="800"/>
                    <a:pt x="223" y="800"/>
                  </a:cubicBezTo>
                  <a:cubicBezTo>
                    <a:pt x="215" y="784"/>
                    <a:pt x="215" y="784"/>
                    <a:pt x="215" y="784"/>
                  </a:cubicBezTo>
                  <a:cubicBezTo>
                    <a:pt x="220" y="793"/>
                    <a:pt x="224" y="804"/>
                    <a:pt x="230" y="813"/>
                  </a:cubicBezTo>
                  <a:close/>
                  <a:moveTo>
                    <a:pt x="190" y="672"/>
                  </a:moveTo>
                  <a:cubicBezTo>
                    <a:pt x="187" y="672"/>
                    <a:pt x="187" y="672"/>
                    <a:pt x="187" y="672"/>
                  </a:cubicBezTo>
                  <a:cubicBezTo>
                    <a:pt x="185" y="672"/>
                    <a:pt x="185" y="672"/>
                    <a:pt x="185" y="672"/>
                  </a:cubicBezTo>
                  <a:cubicBezTo>
                    <a:pt x="185" y="672"/>
                    <a:pt x="184" y="672"/>
                    <a:pt x="183" y="672"/>
                  </a:cubicBezTo>
                  <a:cubicBezTo>
                    <a:pt x="180" y="672"/>
                    <a:pt x="177" y="673"/>
                    <a:pt x="175" y="675"/>
                  </a:cubicBezTo>
                  <a:cubicBezTo>
                    <a:pt x="172" y="677"/>
                    <a:pt x="170" y="679"/>
                    <a:pt x="169" y="681"/>
                  </a:cubicBezTo>
                  <a:cubicBezTo>
                    <a:pt x="166" y="686"/>
                    <a:pt x="165" y="691"/>
                    <a:pt x="165" y="696"/>
                  </a:cubicBezTo>
                  <a:cubicBezTo>
                    <a:pt x="165" y="702"/>
                    <a:pt x="167" y="707"/>
                    <a:pt x="171" y="711"/>
                  </a:cubicBezTo>
                  <a:cubicBezTo>
                    <a:pt x="173" y="713"/>
                    <a:pt x="175" y="715"/>
                    <a:pt x="178" y="716"/>
                  </a:cubicBezTo>
                  <a:cubicBezTo>
                    <a:pt x="179" y="716"/>
                    <a:pt x="181" y="717"/>
                    <a:pt x="182" y="717"/>
                  </a:cubicBezTo>
                  <a:cubicBezTo>
                    <a:pt x="183" y="717"/>
                    <a:pt x="184" y="717"/>
                    <a:pt x="184" y="717"/>
                  </a:cubicBezTo>
                  <a:cubicBezTo>
                    <a:pt x="185" y="717"/>
                    <a:pt x="185" y="717"/>
                    <a:pt x="185" y="717"/>
                  </a:cubicBezTo>
                  <a:cubicBezTo>
                    <a:pt x="186" y="717"/>
                    <a:pt x="186" y="717"/>
                    <a:pt x="186" y="717"/>
                  </a:cubicBezTo>
                  <a:cubicBezTo>
                    <a:pt x="199" y="717"/>
                    <a:pt x="199" y="717"/>
                    <a:pt x="199" y="717"/>
                  </a:cubicBezTo>
                  <a:cubicBezTo>
                    <a:pt x="224" y="718"/>
                    <a:pt x="224" y="718"/>
                    <a:pt x="224" y="718"/>
                  </a:cubicBezTo>
                  <a:cubicBezTo>
                    <a:pt x="257" y="718"/>
                    <a:pt x="290" y="718"/>
                    <a:pt x="325" y="718"/>
                  </a:cubicBezTo>
                  <a:cubicBezTo>
                    <a:pt x="325" y="719"/>
                    <a:pt x="325" y="719"/>
                    <a:pt x="325" y="719"/>
                  </a:cubicBezTo>
                  <a:cubicBezTo>
                    <a:pt x="323" y="719"/>
                    <a:pt x="322" y="719"/>
                    <a:pt x="321" y="719"/>
                  </a:cubicBezTo>
                  <a:cubicBezTo>
                    <a:pt x="300" y="719"/>
                    <a:pt x="300" y="719"/>
                    <a:pt x="300" y="719"/>
                  </a:cubicBezTo>
                  <a:cubicBezTo>
                    <a:pt x="297" y="719"/>
                    <a:pt x="297" y="719"/>
                    <a:pt x="297" y="719"/>
                  </a:cubicBezTo>
                  <a:cubicBezTo>
                    <a:pt x="272" y="719"/>
                    <a:pt x="247" y="718"/>
                    <a:pt x="223" y="718"/>
                  </a:cubicBezTo>
                  <a:cubicBezTo>
                    <a:pt x="198" y="718"/>
                    <a:pt x="198" y="718"/>
                    <a:pt x="198" y="718"/>
                  </a:cubicBezTo>
                  <a:cubicBezTo>
                    <a:pt x="186" y="718"/>
                    <a:pt x="186" y="718"/>
                    <a:pt x="186" y="718"/>
                  </a:cubicBezTo>
                  <a:cubicBezTo>
                    <a:pt x="185" y="718"/>
                    <a:pt x="185" y="718"/>
                    <a:pt x="185" y="718"/>
                  </a:cubicBezTo>
                  <a:cubicBezTo>
                    <a:pt x="184" y="718"/>
                    <a:pt x="184" y="718"/>
                    <a:pt x="184" y="718"/>
                  </a:cubicBezTo>
                  <a:cubicBezTo>
                    <a:pt x="183" y="718"/>
                    <a:pt x="182" y="718"/>
                    <a:pt x="181" y="718"/>
                  </a:cubicBezTo>
                  <a:cubicBezTo>
                    <a:pt x="180" y="718"/>
                    <a:pt x="178" y="717"/>
                    <a:pt x="177" y="716"/>
                  </a:cubicBezTo>
                  <a:cubicBezTo>
                    <a:pt x="174" y="715"/>
                    <a:pt x="172" y="713"/>
                    <a:pt x="170" y="711"/>
                  </a:cubicBezTo>
                  <a:cubicBezTo>
                    <a:pt x="166" y="707"/>
                    <a:pt x="164" y="702"/>
                    <a:pt x="164" y="696"/>
                  </a:cubicBezTo>
                  <a:cubicBezTo>
                    <a:pt x="164" y="691"/>
                    <a:pt x="165" y="685"/>
                    <a:pt x="168" y="680"/>
                  </a:cubicBezTo>
                  <a:cubicBezTo>
                    <a:pt x="170" y="678"/>
                    <a:pt x="172" y="676"/>
                    <a:pt x="174" y="674"/>
                  </a:cubicBezTo>
                  <a:cubicBezTo>
                    <a:pt x="177" y="673"/>
                    <a:pt x="180" y="671"/>
                    <a:pt x="183" y="671"/>
                  </a:cubicBezTo>
                  <a:cubicBezTo>
                    <a:pt x="183" y="671"/>
                    <a:pt x="184" y="671"/>
                    <a:pt x="185" y="671"/>
                  </a:cubicBezTo>
                  <a:cubicBezTo>
                    <a:pt x="187" y="671"/>
                    <a:pt x="187" y="671"/>
                    <a:pt x="187" y="671"/>
                  </a:cubicBezTo>
                  <a:cubicBezTo>
                    <a:pt x="190" y="671"/>
                    <a:pt x="190" y="671"/>
                    <a:pt x="190" y="671"/>
                  </a:cubicBezTo>
                  <a:cubicBezTo>
                    <a:pt x="196" y="671"/>
                    <a:pt x="196" y="671"/>
                    <a:pt x="196" y="671"/>
                  </a:cubicBezTo>
                  <a:cubicBezTo>
                    <a:pt x="196" y="671"/>
                    <a:pt x="194" y="671"/>
                    <a:pt x="197" y="671"/>
                  </a:cubicBezTo>
                  <a:lnTo>
                    <a:pt x="190" y="672"/>
                  </a:lnTo>
                  <a:close/>
                  <a:moveTo>
                    <a:pt x="136" y="380"/>
                  </a:moveTo>
                  <a:cubicBezTo>
                    <a:pt x="135" y="376"/>
                    <a:pt x="135" y="371"/>
                    <a:pt x="136" y="368"/>
                  </a:cubicBezTo>
                  <a:cubicBezTo>
                    <a:pt x="137" y="364"/>
                    <a:pt x="139" y="361"/>
                    <a:pt x="143" y="359"/>
                  </a:cubicBezTo>
                  <a:cubicBezTo>
                    <a:pt x="146" y="356"/>
                    <a:pt x="150" y="355"/>
                    <a:pt x="154" y="354"/>
                  </a:cubicBezTo>
                  <a:cubicBezTo>
                    <a:pt x="158" y="354"/>
                    <a:pt x="162" y="355"/>
                    <a:pt x="166" y="357"/>
                  </a:cubicBezTo>
                  <a:cubicBezTo>
                    <a:pt x="170" y="359"/>
                    <a:pt x="174" y="362"/>
                    <a:pt x="177" y="366"/>
                  </a:cubicBezTo>
                  <a:cubicBezTo>
                    <a:pt x="180" y="369"/>
                    <a:pt x="183" y="373"/>
                    <a:pt x="185" y="377"/>
                  </a:cubicBezTo>
                  <a:cubicBezTo>
                    <a:pt x="188" y="384"/>
                    <a:pt x="188" y="384"/>
                    <a:pt x="188" y="384"/>
                  </a:cubicBezTo>
                  <a:cubicBezTo>
                    <a:pt x="194" y="396"/>
                    <a:pt x="194" y="396"/>
                    <a:pt x="194" y="396"/>
                  </a:cubicBezTo>
                  <a:cubicBezTo>
                    <a:pt x="196" y="395"/>
                    <a:pt x="198" y="394"/>
                    <a:pt x="200" y="393"/>
                  </a:cubicBezTo>
                  <a:cubicBezTo>
                    <a:pt x="201" y="393"/>
                    <a:pt x="201" y="392"/>
                    <a:pt x="202" y="392"/>
                  </a:cubicBezTo>
                  <a:cubicBezTo>
                    <a:pt x="203" y="391"/>
                    <a:pt x="204" y="391"/>
                    <a:pt x="205" y="390"/>
                  </a:cubicBezTo>
                  <a:cubicBezTo>
                    <a:pt x="207" y="389"/>
                    <a:pt x="207" y="389"/>
                    <a:pt x="207" y="389"/>
                  </a:cubicBezTo>
                  <a:cubicBezTo>
                    <a:pt x="209" y="388"/>
                    <a:pt x="209" y="388"/>
                    <a:pt x="209" y="388"/>
                  </a:cubicBezTo>
                  <a:cubicBezTo>
                    <a:pt x="210" y="387"/>
                    <a:pt x="211" y="386"/>
                    <a:pt x="213" y="386"/>
                  </a:cubicBezTo>
                  <a:cubicBezTo>
                    <a:pt x="217" y="383"/>
                    <a:pt x="221" y="380"/>
                    <a:pt x="225" y="376"/>
                  </a:cubicBezTo>
                  <a:cubicBezTo>
                    <a:pt x="229" y="373"/>
                    <a:pt x="233" y="369"/>
                    <a:pt x="237" y="366"/>
                  </a:cubicBezTo>
                  <a:cubicBezTo>
                    <a:pt x="239" y="364"/>
                    <a:pt x="240" y="362"/>
                    <a:pt x="242" y="360"/>
                  </a:cubicBezTo>
                  <a:cubicBezTo>
                    <a:pt x="244" y="358"/>
                    <a:pt x="244" y="358"/>
                    <a:pt x="244" y="358"/>
                  </a:cubicBezTo>
                  <a:cubicBezTo>
                    <a:pt x="246" y="356"/>
                    <a:pt x="246" y="356"/>
                    <a:pt x="246" y="356"/>
                  </a:cubicBezTo>
                  <a:cubicBezTo>
                    <a:pt x="247" y="354"/>
                    <a:pt x="249" y="353"/>
                    <a:pt x="250" y="351"/>
                  </a:cubicBezTo>
                  <a:cubicBezTo>
                    <a:pt x="249" y="349"/>
                    <a:pt x="247" y="348"/>
                    <a:pt x="246" y="346"/>
                  </a:cubicBezTo>
                  <a:cubicBezTo>
                    <a:pt x="245" y="345"/>
                    <a:pt x="245" y="345"/>
                    <a:pt x="245" y="345"/>
                  </a:cubicBezTo>
                  <a:cubicBezTo>
                    <a:pt x="245" y="344"/>
                    <a:pt x="245" y="344"/>
                    <a:pt x="245" y="344"/>
                  </a:cubicBezTo>
                  <a:cubicBezTo>
                    <a:pt x="245" y="343"/>
                    <a:pt x="244" y="343"/>
                    <a:pt x="244" y="342"/>
                  </a:cubicBezTo>
                  <a:cubicBezTo>
                    <a:pt x="243" y="340"/>
                    <a:pt x="242" y="338"/>
                    <a:pt x="242" y="336"/>
                  </a:cubicBezTo>
                  <a:cubicBezTo>
                    <a:pt x="242" y="335"/>
                    <a:pt x="241" y="334"/>
                    <a:pt x="241" y="333"/>
                  </a:cubicBezTo>
                  <a:cubicBezTo>
                    <a:pt x="241" y="332"/>
                    <a:pt x="241" y="332"/>
                    <a:pt x="241" y="331"/>
                  </a:cubicBezTo>
                  <a:cubicBezTo>
                    <a:pt x="241" y="331"/>
                    <a:pt x="241" y="330"/>
                    <a:pt x="241" y="330"/>
                  </a:cubicBezTo>
                  <a:cubicBezTo>
                    <a:pt x="241" y="328"/>
                    <a:pt x="241" y="325"/>
                    <a:pt x="241" y="323"/>
                  </a:cubicBezTo>
                  <a:cubicBezTo>
                    <a:pt x="242" y="314"/>
                    <a:pt x="246" y="306"/>
                    <a:pt x="251" y="298"/>
                  </a:cubicBezTo>
                  <a:cubicBezTo>
                    <a:pt x="253" y="295"/>
                    <a:pt x="256" y="291"/>
                    <a:pt x="260" y="289"/>
                  </a:cubicBezTo>
                  <a:cubicBezTo>
                    <a:pt x="263" y="287"/>
                    <a:pt x="267" y="286"/>
                    <a:pt x="271" y="286"/>
                  </a:cubicBezTo>
                  <a:cubicBezTo>
                    <a:pt x="274" y="287"/>
                    <a:pt x="278" y="288"/>
                    <a:pt x="281" y="291"/>
                  </a:cubicBezTo>
                  <a:cubicBezTo>
                    <a:pt x="285" y="293"/>
                    <a:pt x="287" y="297"/>
                    <a:pt x="288" y="300"/>
                  </a:cubicBezTo>
                  <a:cubicBezTo>
                    <a:pt x="291" y="307"/>
                    <a:pt x="288" y="316"/>
                    <a:pt x="284" y="324"/>
                  </a:cubicBezTo>
                  <a:cubicBezTo>
                    <a:pt x="282" y="328"/>
                    <a:pt x="279" y="332"/>
                    <a:pt x="276" y="335"/>
                  </a:cubicBezTo>
                  <a:cubicBezTo>
                    <a:pt x="275" y="337"/>
                    <a:pt x="275" y="337"/>
                    <a:pt x="275" y="337"/>
                  </a:cubicBezTo>
                  <a:cubicBezTo>
                    <a:pt x="273" y="339"/>
                    <a:pt x="273" y="339"/>
                    <a:pt x="273" y="339"/>
                  </a:cubicBezTo>
                  <a:cubicBezTo>
                    <a:pt x="269" y="344"/>
                    <a:pt x="269" y="344"/>
                    <a:pt x="269" y="344"/>
                  </a:cubicBezTo>
                  <a:cubicBezTo>
                    <a:pt x="268" y="346"/>
                    <a:pt x="267" y="347"/>
                    <a:pt x="267" y="349"/>
                  </a:cubicBezTo>
                  <a:cubicBezTo>
                    <a:pt x="267" y="349"/>
                    <a:pt x="267" y="350"/>
                    <a:pt x="267" y="350"/>
                  </a:cubicBezTo>
                  <a:cubicBezTo>
                    <a:pt x="267" y="351"/>
                    <a:pt x="267" y="351"/>
                    <a:pt x="267" y="351"/>
                  </a:cubicBezTo>
                  <a:cubicBezTo>
                    <a:pt x="267" y="351"/>
                    <a:pt x="267" y="351"/>
                    <a:pt x="268" y="351"/>
                  </a:cubicBezTo>
                  <a:cubicBezTo>
                    <a:pt x="268" y="352"/>
                    <a:pt x="268" y="352"/>
                    <a:pt x="268" y="352"/>
                  </a:cubicBezTo>
                  <a:cubicBezTo>
                    <a:pt x="268" y="352"/>
                    <a:pt x="269" y="353"/>
                    <a:pt x="270" y="353"/>
                  </a:cubicBezTo>
                  <a:cubicBezTo>
                    <a:pt x="270" y="354"/>
                    <a:pt x="271" y="354"/>
                    <a:pt x="272" y="354"/>
                  </a:cubicBezTo>
                  <a:cubicBezTo>
                    <a:pt x="274" y="355"/>
                    <a:pt x="276" y="356"/>
                    <a:pt x="277" y="356"/>
                  </a:cubicBezTo>
                  <a:cubicBezTo>
                    <a:pt x="278" y="356"/>
                    <a:pt x="279" y="357"/>
                    <a:pt x="280" y="357"/>
                  </a:cubicBezTo>
                  <a:cubicBezTo>
                    <a:pt x="283" y="357"/>
                    <a:pt x="283" y="357"/>
                    <a:pt x="283" y="357"/>
                  </a:cubicBezTo>
                  <a:cubicBezTo>
                    <a:pt x="285" y="358"/>
                    <a:pt x="286" y="358"/>
                    <a:pt x="287" y="358"/>
                  </a:cubicBezTo>
                  <a:cubicBezTo>
                    <a:pt x="292" y="359"/>
                    <a:pt x="297" y="359"/>
                    <a:pt x="303" y="359"/>
                  </a:cubicBezTo>
                  <a:cubicBezTo>
                    <a:pt x="308" y="359"/>
                    <a:pt x="313" y="359"/>
                    <a:pt x="318" y="358"/>
                  </a:cubicBezTo>
                  <a:cubicBezTo>
                    <a:pt x="321" y="357"/>
                    <a:pt x="323" y="356"/>
                    <a:pt x="326" y="355"/>
                  </a:cubicBezTo>
                  <a:cubicBezTo>
                    <a:pt x="327" y="355"/>
                    <a:pt x="327" y="355"/>
                    <a:pt x="327" y="355"/>
                  </a:cubicBezTo>
                  <a:cubicBezTo>
                    <a:pt x="328" y="355"/>
                    <a:pt x="328" y="355"/>
                    <a:pt x="328" y="355"/>
                  </a:cubicBezTo>
                  <a:cubicBezTo>
                    <a:pt x="331" y="353"/>
                    <a:pt x="331" y="353"/>
                    <a:pt x="331" y="353"/>
                  </a:cubicBezTo>
                  <a:cubicBezTo>
                    <a:pt x="333" y="353"/>
                    <a:pt x="335" y="352"/>
                    <a:pt x="337" y="351"/>
                  </a:cubicBezTo>
                  <a:cubicBezTo>
                    <a:pt x="336" y="348"/>
                    <a:pt x="336" y="345"/>
                    <a:pt x="335" y="342"/>
                  </a:cubicBezTo>
                  <a:cubicBezTo>
                    <a:pt x="335" y="340"/>
                    <a:pt x="335" y="340"/>
                    <a:pt x="335" y="340"/>
                  </a:cubicBezTo>
                  <a:cubicBezTo>
                    <a:pt x="335" y="339"/>
                    <a:pt x="335" y="339"/>
                    <a:pt x="335" y="339"/>
                  </a:cubicBezTo>
                  <a:cubicBezTo>
                    <a:pt x="334" y="337"/>
                    <a:pt x="334" y="337"/>
                    <a:pt x="334" y="337"/>
                  </a:cubicBezTo>
                  <a:cubicBezTo>
                    <a:pt x="334" y="333"/>
                    <a:pt x="334" y="330"/>
                    <a:pt x="334" y="327"/>
                  </a:cubicBezTo>
                  <a:cubicBezTo>
                    <a:pt x="334" y="320"/>
                    <a:pt x="336" y="314"/>
                    <a:pt x="339" y="309"/>
                  </a:cubicBezTo>
                  <a:cubicBezTo>
                    <a:pt x="340" y="307"/>
                    <a:pt x="342" y="304"/>
                    <a:pt x="345" y="302"/>
                  </a:cubicBezTo>
                  <a:cubicBezTo>
                    <a:pt x="346" y="301"/>
                    <a:pt x="347" y="300"/>
                    <a:pt x="348" y="299"/>
                  </a:cubicBezTo>
                  <a:cubicBezTo>
                    <a:pt x="349" y="298"/>
                    <a:pt x="350" y="297"/>
                    <a:pt x="352" y="297"/>
                  </a:cubicBezTo>
                  <a:cubicBezTo>
                    <a:pt x="357" y="294"/>
                    <a:pt x="363" y="294"/>
                    <a:pt x="367" y="296"/>
                  </a:cubicBezTo>
                  <a:cubicBezTo>
                    <a:pt x="369" y="296"/>
                    <a:pt x="370" y="297"/>
                    <a:pt x="371" y="297"/>
                  </a:cubicBezTo>
                  <a:cubicBezTo>
                    <a:pt x="371" y="298"/>
                    <a:pt x="372" y="298"/>
                    <a:pt x="372" y="299"/>
                  </a:cubicBezTo>
                  <a:cubicBezTo>
                    <a:pt x="373" y="299"/>
                    <a:pt x="373" y="300"/>
                    <a:pt x="374" y="300"/>
                  </a:cubicBezTo>
                  <a:cubicBezTo>
                    <a:pt x="375" y="303"/>
                    <a:pt x="377" y="305"/>
                    <a:pt x="378" y="308"/>
                  </a:cubicBezTo>
                  <a:cubicBezTo>
                    <a:pt x="380" y="313"/>
                    <a:pt x="380" y="319"/>
                    <a:pt x="378" y="325"/>
                  </a:cubicBezTo>
                  <a:cubicBezTo>
                    <a:pt x="376" y="330"/>
                    <a:pt x="372" y="336"/>
                    <a:pt x="367" y="340"/>
                  </a:cubicBezTo>
                  <a:cubicBezTo>
                    <a:pt x="365" y="343"/>
                    <a:pt x="363" y="345"/>
                    <a:pt x="360" y="347"/>
                  </a:cubicBezTo>
                  <a:cubicBezTo>
                    <a:pt x="359" y="347"/>
                    <a:pt x="359" y="348"/>
                    <a:pt x="358" y="348"/>
                  </a:cubicBezTo>
                  <a:cubicBezTo>
                    <a:pt x="357" y="349"/>
                    <a:pt x="357" y="349"/>
                    <a:pt x="357" y="349"/>
                  </a:cubicBezTo>
                  <a:cubicBezTo>
                    <a:pt x="356" y="350"/>
                    <a:pt x="356" y="350"/>
                    <a:pt x="356" y="350"/>
                  </a:cubicBezTo>
                  <a:cubicBezTo>
                    <a:pt x="353" y="352"/>
                    <a:pt x="351" y="353"/>
                    <a:pt x="348" y="355"/>
                  </a:cubicBezTo>
                  <a:cubicBezTo>
                    <a:pt x="349" y="357"/>
                    <a:pt x="349" y="359"/>
                    <a:pt x="350" y="361"/>
                  </a:cubicBezTo>
                  <a:cubicBezTo>
                    <a:pt x="350" y="362"/>
                    <a:pt x="351" y="363"/>
                    <a:pt x="351" y="364"/>
                  </a:cubicBezTo>
                  <a:cubicBezTo>
                    <a:pt x="352" y="366"/>
                    <a:pt x="352" y="366"/>
                    <a:pt x="352" y="366"/>
                  </a:cubicBezTo>
                  <a:cubicBezTo>
                    <a:pt x="353" y="369"/>
                    <a:pt x="354" y="371"/>
                    <a:pt x="356" y="373"/>
                  </a:cubicBezTo>
                  <a:cubicBezTo>
                    <a:pt x="358" y="378"/>
                    <a:pt x="361" y="382"/>
                    <a:pt x="364" y="387"/>
                  </a:cubicBezTo>
                  <a:cubicBezTo>
                    <a:pt x="367" y="391"/>
                    <a:pt x="371" y="395"/>
                    <a:pt x="375" y="398"/>
                  </a:cubicBezTo>
                  <a:cubicBezTo>
                    <a:pt x="376" y="399"/>
                    <a:pt x="377" y="400"/>
                    <a:pt x="378" y="400"/>
                  </a:cubicBezTo>
                  <a:cubicBezTo>
                    <a:pt x="379" y="401"/>
                    <a:pt x="379" y="401"/>
                    <a:pt x="380" y="402"/>
                  </a:cubicBezTo>
                  <a:cubicBezTo>
                    <a:pt x="381" y="402"/>
                    <a:pt x="381" y="402"/>
                    <a:pt x="381" y="402"/>
                  </a:cubicBezTo>
                  <a:cubicBezTo>
                    <a:pt x="381" y="402"/>
                    <a:pt x="381" y="402"/>
                    <a:pt x="381" y="402"/>
                  </a:cubicBezTo>
                  <a:cubicBezTo>
                    <a:pt x="383" y="403"/>
                    <a:pt x="383" y="403"/>
                    <a:pt x="383" y="403"/>
                  </a:cubicBezTo>
                  <a:cubicBezTo>
                    <a:pt x="384" y="404"/>
                    <a:pt x="386" y="405"/>
                    <a:pt x="388" y="406"/>
                  </a:cubicBezTo>
                  <a:cubicBezTo>
                    <a:pt x="391" y="407"/>
                    <a:pt x="391" y="407"/>
                    <a:pt x="391" y="407"/>
                  </a:cubicBezTo>
                  <a:cubicBezTo>
                    <a:pt x="392" y="408"/>
                    <a:pt x="392" y="408"/>
                    <a:pt x="392" y="408"/>
                  </a:cubicBezTo>
                  <a:cubicBezTo>
                    <a:pt x="393" y="408"/>
                    <a:pt x="393" y="408"/>
                    <a:pt x="394" y="408"/>
                  </a:cubicBezTo>
                  <a:cubicBezTo>
                    <a:pt x="401" y="393"/>
                    <a:pt x="401" y="393"/>
                    <a:pt x="401" y="393"/>
                  </a:cubicBezTo>
                  <a:cubicBezTo>
                    <a:pt x="406" y="383"/>
                    <a:pt x="406" y="383"/>
                    <a:pt x="406" y="383"/>
                  </a:cubicBezTo>
                  <a:cubicBezTo>
                    <a:pt x="408" y="379"/>
                    <a:pt x="408" y="379"/>
                    <a:pt x="408" y="379"/>
                  </a:cubicBezTo>
                  <a:cubicBezTo>
                    <a:pt x="409" y="378"/>
                    <a:pt x="409" y="378"/>
                    <a:pt x="409" y="378"/>
                  </a:cubicBezTo>
                  <a:cubicBezTo>
                    <a:pt x="409" y="377"/>
                    <a:pt x="409" y="377"/>
                    <a:pt x="409" y="377"/>
                  </a:cubicBezTo>
                  <a:cubicBezTo>
                    <a:pt x="410" y="376"/>
                    <a:pt x="410" y="375"/>
                    <a:pt x="411" y="375"/>
                  </a:cubicBezTo>
                  <a:cubicBezTo>
                    <a:pt x="413" y="372"/>
                    <a:pt x="415" y="370"/>
                    <a:pt x="417" y="367"/>
                  </a:cubicBezTo>
                  <a:cubicBezTo>
                    <a:pt x="420" y="365"/>
                    <a:pt x="422" y="363"/>
                    <a:pt x="425" y="362"/>
                  </a:cubicBezTo>
                  <a:cubicBezTo>
                    <a:pt x="426" y="361"/>
                    <a:pt x="427" y="361"/>
                    <a:pt x="429" y="361"/>
                  </a:cubicBezTo>
                  <a:cubicBezTo>
                    <a:pt x="430" y="361"/>
                    <a:pt x="431" y="361"/>
                    <a:pt x="432" y="361"/>
                  </a:cubicBezTo>
                  <a:cubicBezTo>
                    <a:pt x="437" y="362"/>
                    <a:pt x="441" y="366"/>
                    <a:pt x="444" y="372"/>
                  </a:cubicBezTo>
                  <a:cubicBezTo>
                    <a:pt x="446" y="377"/>
                    <a:pt x="447" y="384"/>
                    <a:pt x="446" y="390"/>
                  </a:cubicBezTo>
                  <a:cubicBezTo>
                    <a:pt x="445" y="393"/>
                    <a:pt x="445" y="396"/>
                    <a:pt x="443" y="399"/>
                  </a:cubicBezTo>
                  <a:cubicBezTo>
                    <a:pt x="442" y="402"/>
                    <a:pt x="440" y="405"/>
                    <a:pt x="438" y="407"/>
                  </a:cubicBezTo>
                  <a:cubicBezTo>
                    <a:pt x="434" y="411"/>
                    <a:pt x="429" y="415"/>
                    <a:pt x="423" y="417"/>
                  </a:cubicBezTo>
                  <a:cubicBezTo>
                    <a:pt x="420" y="418"/>
                    <a:pt x="416" y="418"/>
                    <a:pt x="413" y="418"/>
                  </a:cubicBezTo>
                  <a:cubicBezTo>
                    <a:pt x="411" y="418"/>
                    <a:pt x="410" y="419"/>
                    <a:pt x="408" y="419"/>
                  </a:cubicBezTo>
                  <a:cubicBezTo>
                    <a:pt x="407" y="418"/>
                    <a:pt x="407" y="418"/>
                    <a:pt x="407" y="418"/>
                  </a:cubicBezTo>
                  <a:cubicBezTo>
                    <a:pt x="407" y="418"/>
                    <a:pt x="406" y="418"/>
                    <a:pt x="406" y="418"/>
                  </a:cubicBezTo>
                  <a:cubicBezTo>
                    <a:pt x="405" y="418"/>
                    <a:pt x="404" y="418"/>
                    <a:pt x="404" y="418"/>
                  </a:cubicBezTo>
                  <a:cubicBezTo>
                    <a:pt x="399" y="418"/>
                    <a:pt x="399" y="418"/>
                    <a:pt x="399" y="418"/>
                  </a:cubicBezTo>
                  <a:cubicBezTo>
                    <a:pt x="398" y="419"/>
                    <a:pt x="397" y="421"/>
                    <a:pt x="397" y="423"/>
                  </a:cubicBezTo>
                  <a:cubicBezTo>
                    <a:pt x="395" y="427"/>
                    <a:pt x="395" y="427"/>
                    <a:pt x="395" y="427"/>
                  </a:cubicBezTo>
                  <a:cubicBezTo>
                    <a:pt x="392" y="432"/>
                    <a:pt x="392" y="432"/>
                    <a:pt x="392" y="432"/>
                  </a:cubicBezTo>
                  <a:cubicBezTo>
                    <a:pt x="387" y="443"/>
                    <a:pt x="387" y="443"/>
                    <a:pt x="387" y="443"/>
                  </a:cubicBezTo>
                  <a:cubicBezTo>
                    <a:pt x="384" y="451"/>
                    <a:pt x="381" y="458"/>
                    <a:pt x="378" y="465"/>
                  </a:cubicBezTo>
                  <a:cubicBezTo>
                    <a:pt x="372" y="480"/>
                    <a:pt x="367" y="495"/>
                    <a:pt x="361" y="510"/>
                  </a:cubicBezTo>
                  <a:cubicBezTo>
                    <a:pt x="351" y="539"/>
                    <a:pt x="341" y="570"/>
                    <a:pt x="332" y="600"/>
                  </a:cubicBezTo>
                  <a:cubicBezTo>
                    <a:pt x="327" y="617"/>
                    <a:pt x="327" y="617"/>
                    <a:pt x="327" y="617"/>
                  </a:cubicBezTo>
                  <a:cubicBezTo>
                    <a:pt x="326" y="622"/>
                    <a:pt x="326" y="622"/>
                    <a:pt x="326" y="622"/>
                  </a:cubicBezTo>
                  <a:cubicBezTo>
                    <a:pt x="325" y="622"/>
                    <a:pt x="325" y="622"/>
                    <a:pt x="325" y="622"/>
                  </a:cubicBezTo>
                  <a:cubicBezTo>
                    <a:pt x="330" y="603"/>
                    <a:pt x="330" y="603"/>
                    <a:pt x="330" y="603"/>
                  </a:cubicBezTo>
                  <a:cubicBezTo>
                    <a:pt x="334" y="592"/>
                    <a:pt x="334" y="592"/>
                    <a:pt x="334" y="592"/>
                  </a:cubicBezTo>
                  <a:cubicBezTo>
                    <a:pt x="342" y="563"/>
                    <a:pt x="352" y="534"/>
                    <a:pt x="362" y="506"/>
                  </a:cubicBezTo>
                  <a:cubicBezTo>
                    <a:pt x="367" y="491"/>
                    <a:pt x="373" y="477"/>
                    <a:pt x="378" y="463"/>
                  </a:cubicBezTo>
                  <a:cubicBezTo>
                    <a:pt x="381" y="456"/>
                    <a:pt x="384" y="449"/>
                    <a:pt x="387" y="442"/>
                  </a:cubicBezTo>
                  <a:cubicBezTo>
                    <a:pt x="392" y="432"/>
                    <a:pt x="392" y="432"/>
                    <a:pt x="392" y="432"/>
                  </a:cubicBezTo>
                  <a:cubicBezTo>
                    <a:pt x="394" y="426"/>
                    <a:pt x="394" y="426"/>
                    <a:pt x="394" y="426"/>
                  </a:cubicBezTo>
                  <a:cubicBezTo>
                    <a:pt x="398" y="417"/>
                    <a:pt x="398" y="417"/>
                    <a:pt x="398" y="417"/>
                  </a:cubicBezTo>
                  <a:cubicBezTo>
                    <a:pt x="403" y="418"/>
                    <a:pt x="403" y="418"/>
                    <a:pt x="403" y="418"/>
                  </a:cubicBezTo>
                  <a:cubicBezTo>
                    <a:pt x="404" y="418"/>
                    <a:pt x="405" y="418"/>
                    <a:pt x="406" y="418"/>
                  </a:cubicBezTo>
                  <a:cubicBezTo>
                    <a:pt x="406" y="418"/>
                    <a:pt x="407" y="418"/>
                    <a:pt x="407" y="418"/>
                  </a:cubicBezTo>
                  <a:cubicBezTo>
                    <a:pt x="408" y="418"/>
                    <a:pt x="408" y="418"/>
                    <a:pt x="408" y="418"/>
                  </a:cubicBezTo>
                  <a:cubicBezTo>
                    <a:pt x="410" y="418"/>
                    <a:pt x="411" y="418"/>
                    <a:pt x="413" y="418"/>
                  </a:cubicBezTo>
                  <a:cubicBezTo>
                    <a:pt x="416" y="417"/>
                    <a:pt x="419" y="417"/>
                    <a:pt x="422" y="416"/>
                  </a:cubicBezTo>
                  <a:cubicBezTo>
                    <a:pt x="428" y="414"/>
                    <a:pt x="434" y="411"/>
                    <a:pt x="438" y="406"/>
                  </a:cubicBezTo>
                  <a:cubicBezTo>
                    <a:pt x="440" y="404"/>
                    <a:pt x="442" y="402"/>
                    <a:pt x="443" y="399"/>
                  </a:cubicBezTo>
                  <a:cubicBezTo>
                    <a:pt x="444" y="396"/>
                    <a:pt x="445" y="393"/>
                    <a:pt x="445" y="390"/>
                  </a:cubicBezTo>
                  <a:cubicBezTo>
                    <a:pt x="446" y="384"/>
                    <a:pt x="446" y="377"/>
                    <a:pt x="443" y="372"/>
                  </a:cubicBezTo>
                  <a:cubicBezTo>
                    <a:pt x="441" y="367"/>
                    <a:pt x="436" y="362"/>
                    <a:pt x="432" y="362"/>
                  </a:cubicBezTo>
                  <a:cubicBezTo>
                    <a:pt x="431" y="362"/>
                    <a:pt x="431" y="362"/>
                    <a:pt x="430" y="361"/>
                  </a:cubicBezTo>
                  <a:cubicBezTo>
                    <a:pt x="430" y="361"/>
                    <a:pt x="429" y="362"/>
                    <a:pt x="429" y="362"/>
                  </a:cubicBezTo>
                  <a:cubicBezTo>
                    <a:pt x="428" y="362"/>
                    <a:pt x="426" y="362"/>
                    <a:pt x="425" y="363"/>
                  </a:cubicBezTo>
                  <a:cubicBezTo>
                    <a:pt x="423" y="364"/>
                    <a:pt x="420" y="366"/>
                    <a:pt x="418" y="368"/>
                  </a:cubicBezTo>
                  <a:cubicBezTo>
                    <a:pt x="415" y="370"/>
                    <a:pt x="413" y="373"/>
                    <a:pt x="411" y="375"/>
                  </a:cubicBezTo>
                  <a:cubicBezTo>
                    <a:pt x="411" y="376"/>
                    <a:pt x="410" y="377"/>
                    <a:pt x="410" y="377"/>
                  </a:cubicBezTo>
                  <a:cubicBezTo>
                    <a:pt x="409" y="378"/>
                    <a:pt x="409" y="378"/>
                    <a:pt x="409" y="378"/>
                  </a:cubicBezTo>
                  <a:cubicBezTo>
                    <a:pt x="409" y="379"/>
                    <a:pt x="409" y="379"/>
                    <a:pt x="409" y="379"/>
                  </a:cubicBezTo>
                  <a:cubicBezTo>
                    <a:pt x="406" y="384"/>
                    <a:pt x="406" y="384"/>
                    <a:pt x="406" y="384"/>
                  </a:cubicBezTo>
                  <a:cubicBezTo>
                    <a:pt x="402" y="394"/>
                    <a:pt x="402" y="394"/>
                    <a:pt x="402" y="394"/>
                  </a:cubicBezTo>
                  <a:cubicBezTo>
                    <a:pt x="394" y="409"/>
                    <a:pt x="394" y="409"/>
                    <a:pt x="394" y="409"/>
                  </a:cubicBezTo>
                  <a:cubicBezTo>
                    <a:pt x="394" y="409"/>
                    <a:pt x="393" y="409"/>
                    <a:pt x="393" y="409"/>
                  </a:cubicBezTo>
                  <a:cubicBezTo>
                    <a:pt x="391" y="408"/>
                    <a:pt x="391" y="408"/>
                    <a:pt x="391" y="408"/>
                  </a:cubicBezTo>
                  <a:cubicBezTo>
                    <a:pt x="388" y="407"/>
                    <a:pt x="388" y="407"/>
                    <a:pt x="388" y="407"/>
                  </a:cubicBezTo>
                  <a:cubicBezTo>
                    <a:pt x="386" y="406"/>
                    <a:pt x="384" y="405"/>
                    <a:pt x="382" y="404"/>
                  </a:cubicBezTo>
                  <a:cubicBezTo>
                    <a:pt x="381" y="403"/>
                    <a:pt x="381" y="403"/>
                    <a:pt x="381" y="403"/>
                  </a:cubicBezTo>
                  <a:cubicBezTo>
                    <a:pt x="380" y="403"/>
                    <a:pt x="380" y="403"/>
                    <a:pt x="380" y="403"/>
                  </a:cubicBezTo>
                  <a:cubicBezTo>
                    <a:pt x="380" y="402"/>
                    <a:pt x="380" y="402"/>
                    <a:pt x="380" y="402"/>
                  </a:cubicBezTo>
                  <a:cubicBezTo>
                    <a:pt x="379" y="402"/>
                    <a:pt x="378" y="402"/>
                    <a:pt x="378" y="401"/>
                  </a:cubicBezTo>
                  <a:cubicBezTo>
                    <a:pt x="377" y="400"/>
                    <a:pt x="376" y="400"/>
                    <a:pt x="375" y="399"/>
                  </a:cubicBezTo>
                  <a:cubicBezTo>
                    <a:pt x="370" y="395"/>
                    <a:pt x="367" y="391"/>
                    <a:pt x="363" y="387"/>
                  </a:cubicBezTo>
                  <a:cubicBezTo>
                    <a:pt x="360" y="383"/>
                    <a:pt x="357" y="378"/>
                    <a:pt x="355" y="374"/>
                  </a:cubicBezTo>
                  <a:cubicBezTo>
                    <a:pt x="354" y="371"/>
                    <a:pt x="352" y="369"/>
                    <a:pt x="351" y="367"/>
                  </a:cubicBezTo>
                  <a:cubicBezTo>
                    <a:pt x="351" y="366"/>
                    <a:pt x="351" y="366"/>
                    <a:pt x="351" y="366"/>
                  </a:cubicBezTo>
                  <a:cubicBezTo>
                    <a:pt x="350" y="364"/>
                    <a:pt x="350" y="364"/>
                    <a:pt x="350" y="364"/>
                  </a:cubicBezTo>
                  <a:cubicBezTo>
                    <a:pt x="350" y="363"/>
                    <a:pt x="350" y="362"/>
                    <a:pt x="349" y="361"/>
                  </a:cubicBezTo>
                  <a:cubicBezTo>
                    <a:pt x="348" y="359"/>
                    <a:pt x="348" y="357"/>
                    <a:pt x="347" y="355"/>
                  </a:cubicBezTo>
                  <a:cubicBezTo>
                    <a:pt x="350" y="353"/>
                    <a:pt x="352" y="351"/>
                    <a:pt x="355" y="349"/>
                  </a:cubicBezTo>
                  <a:cubicBezTo>
                    <a:pt x="357" y="348"/>
                    <a:pt x="357" y="348"/>
                    <a:pt x="357" y="348"/>
                  </a:cubicBezTo>
                  <a:cubicBezTo>
                    <a:pt x="358" y="348"/>
                    <a:pt x="358" y="348"/>
                    <a:pt x="358" y="348"/>
                  </a:cubicBezTo>
                  <a:cubicBezTo>
                    <a:pt x="358" y="347"/>
                    <a:pt x="359" y="347"/>
                    <a:pt x="359" y="346"/>
                  </a:cubicBezTo>
                  <a:cubicBezTo>
                    <a:pt x="362" y="344"/>
                    <a:pt x="364" y="342"/>
                    <a:pt x="367" y="340"/>
                  </a:cubicBezTo>
                  <a:cubicBezTo>
                    <a:pt x="371" y="335"/>
                    <a:pt x="375" y="330"/>
                    <a:pt x="377" y="325"/>
                  </a:cubicBezTo>
                  <a:cubicBezTo>
                    <a:pt x="379" y="319"/>
                    <a:pt x="379" y="313"/>
                    <a:pt x="377" y="308"/>
                  </a:cubicBezTo>
                  <a:cubicBezTo>
                    <a:pt x="376" y="306"/>
                    <a:pt x="375" y="303"/>
                    <a:pt x="373" y="301"/>
                  </a:cubicBezTo>
                  <a:cubicBezTo>
                    <a:pt x="372" y="301"/>
                    <a:pt x="372" y="300"/>
                    <a:pt x="371" y="299"/>
                  </a:cubicBezTo>
                  <a:cubicBezTo>
                    <a:pt x="371" y="299"/>
                    <a:pt x="371" y="299"/>
                    <a:pt x="370" y="298"/>
                  </a:cubicBezTo>
                  <a:cubicBezTo>
                    <a:pt x="369" y="297"/>
                    <a:pt x="368" y="297"/>
                    <a:pt x="367" y="296"/>
                  </a:cubicBezTo>
                  <a:cubicBezTo>
                    <a:pt x="363" y="295"/>
                    <a:pt x="357" y="295"/>
                    <a:pt x="352" y="298"/>
                  </a:cubicBezTo>
                  <a:cubicBezTo>
                    <a:pt x="351" y="298"/>
                    <a:pt x="350" y="299"/>
                    <a:pt x="349" y="300"/>
                  </a:cubicBezTo>
                  <a:cubicBezTo>
                    <a:pt x="347" y="301"/>
                    <a:pt x="346" y="302"/>
                    <a:pt x="345" y="303"/>
                  </a:cubicBezTo>
                  <a:cubicBezTo>
                    <a:pt x="343" y="305"/>
                    <a:pt x="341" y="307"/>
                    <a:pt x="340" y="310"/>
                  </a:cubicBezTo>
                  <a:cubicBezTo>
                    <a:pt x="337" y="315"/>
                    <a:pt x="335" y="321"/>
                    <a:pt x="335" y="327"/>
                  </a:cubicBezTo>
                  <a:cubicBezTo>
                    <a:pt x="335" y="330"/>
                    <a:pt x="335" y="333"/>
                    <a:pt x="335" y="337"/>
                  </a:cubicBezTo>
                  <a:cubicBezTo>
                    <a:pt x="336" y="339"/>
                    <a:pt x="336" y="339"/>
                    <a:pt x="336" y="339"/>
                  </a:cubicBezTo>
                  <a:cubicBezTo>
                    <a:pt x="336" y="340"/>
                    <a:pt x="336" y="340"/>
                    <a:pt x="336" y="340"/>
                  </a:cubicBezTo>
                  <a:cubicBezTo>
                    <a:pt x="336" y="342"/>
                    <a:pt x="336" y="342"/>
                    <a:pt x="336" y="342"/>
                  </a:cubicBezTo>
                  <a:cubicBezTo>
                    <a:pt x="336" y="343"/>
                    <a:pt x="336" y="343"/>
                    <a:pt x="336" y="343"/>
                  </a:cubicBezTo>
                  <a:cubicBezTo>
                    <a:pt x="337" y="344"/>
                    <a:pt x="337" y="344"/>
                    <a:pt x="337" y="344"/>
                  </a:cubicBezTo>
                  <a:cubicBezTo>
                    <a:pt x="337" y="347"/>
                    <a:pt x="337" y="347"/>
                    <a:pt x="337" y="347"/>
                  </a:cubicBezTo>
                  <a:cubicBezTo>
                    <a:pt x="338" y="351"/>
                    <a:pt x="338" y="351"/>
                    <a:pt x="338" y="351"/>
                  </a:cubicBezTo>
                  <a:cubicBezTo>
                    <a:pt x="336" y="352"/>
                    <a:pt x="334" y="353"/>
                    <a:pt x="332" y="354"/>
                  </a:cubicBezTo>
                  <a:cubicBezTo>
                    <a:pt x="331" y="355"/>
                    <a:pt x="330" y="355"/>
                    <a:pt x="329" y="355"/>
                  </a:cubicBezTo>
                  <a:cubicBezTo>
                    <a:pt x="328" y="356"/>
                    <a:pt x="328" y="356"/>
                    <a:pt x="328" y="356"/>
                  </a:cubicBezTo>
                  <a:cubicBezTo>
                    <a:pt x="326" y="356"/>
                    <a:pt x="326" y="356"/>
                    <a:pt x="326" y="356"/>
                  </a:cubicBezTo>
                  <a:cubicBezTo>
                    <a:pt x="324" y="357"/>
                    <a:pt x="321" y="358"/>
                    <a:pt x="318" y="359"/>
                  </a:cubicBezTo>
                  <a:cubicBezTo>
                    <a:pt x="313" y="360"/>
                    <a:pt x="308" y="360"/>
                    <a:pt x="303" y="360"/>
                  </a:cubicBezTo>
                  <a:cubicBezTo>
                    <a:pt x="297" y="360"/>
                    <a:pt x="292" y="360"/>
                    <a:pt x="287" y="359"/>
                  </a:cubicBezTo>
                  <a:cubicBezTo>
                    <a:pt x="286" y="359"/>
                    <a:pt x="284" y="359"/>
                    <a:pt x="283" y="358"/>
                  </a:cubicBezTo>
                  <a:cubicBezTo>
                    <a:pt x="282" y="358"/>
                    <a:pt x="281" y="358"/>
                    <a:pt x="280" y="358"/>
                  </a:cubicBezTo>
                  <a:cubicBezTo>
                    <a:pt x="279" y="358"/>
                    <a:pt x="278" y="357"/>
                    <a:pt x="277" y="357"/>
                  </a:cubicBezTo>
                  <a:cubicBezTo>
                    <a:pt x="275" y="357"/>
                    <a:pt x="273" y="356"/>
                    <a:pt x="271" y="355"/>
                  </a:cubicBezTo>
                  <a:cubicBezTo>
                    <a:pt x="270" y="355"/>
                    <a:pt x="269" y="354"/>
                    <a:pt x="268" y="354"/>
                  </a:cubicBezTo>
                  <a:cubicBezTo>
                    <a:pt x="268" y="353"/>
                    <a:pt x="267" y="353"/>
                    <a:pt x="267" y="352"/>
                  </a:cubicBezTo>
                  <a:cubicBezTo>
                    <a:pt x="266" y="352"/>
                    <a:pt x="266" y="351"/>
                    <a:pt x="266" y="351"/>
                  </a:cubicBezTo>
                  <a:cubicBezTo>
                    <a:pt x="266" y="350"/>
                    <a:pt x="266" y="350"/>
                    <a:pt x="266" y="350"/>
                  </a:cubicBezTo>
                  <a:cubicBezTo>
                    <a:pt x="266" y="350"/>
                    <a:pt x="266" y="349"/>
                    <a:pt x="265" y="349"/>
                  </a:cubicBezTo>
                  <a:cubicBezTo>
                    <a:pt x="265" y="348"/>
                    <a:pt x="266" y="346"/>
                    <a:pt x="268" y="344"/>
                  </a:cubicBezTo>
                  <a:cubicBezTo>
                    <a:pt x="272" y="339"/>
                    <a:pt x="272" y="339"/>
                    <a:pt x="272" y="339"/>
                  </a:cubicBezTo>
                  <a:cubicBezTo>
                    <a:pt x="274" y="336"/>
                    <a:pt x="274" y="336"/>
                    <a:pt x="274" y="336"/>
                  </a:cubicBezTo>
                  <a:cubicBezTo>
                    <a:pt x="275" y="335"/>
                    <a:pt x="275" y="335"/>
                    <a:pt x="275" y="335"/>
                  </a:cubicBezTo>
                  <a:cubicBezTo>
                    <a:pt x="278" y="331"/>
                    <a:pt x="281" y="327"/>
                    <a:pt x="283" y="323"/>
                  </a:cubicBezTo>
                  <a:cubicBezTo>
                    <a:pt x="285" y="319"/>
                    <a:pt x="287" y="315"/>
                    <a:pt x="288" y="311"/>
                  </a:cubicBezTo>
                  <a:cubicBezTo>
                    <a:pt x="289" y="307"/>
                    <a:pt x="289" y="304"/>
                    <a:pt x="288" y="300"/>
                  </a:cubicBezTo>
                  <a:cubicBezTo>
                    <a:pt x="286" y="297"/>
                    <a:pt x="284" y="294"/>
                    <a:pt x="281" y="292"/>
                  </a:cubicBezTo>
                  <a:cubicBezTo>
                    <a:pt x="277" y="289"/>
                    <a:pt x="274" y="288"/>
                    <a:pt x="270" y="287"/>
                  </a:cubicBezTo>
                  <a:cubicBezTo>
                    <a:pt x="267" y="287"/>
                    <a:pt x="264" y="288"/>
                    <a:pt x="260" y="290"/>
                  </a:cubicBezTo>
                  <a:cubicBezTo>
                    <a:pt x="257" y="292"/>
                    <a:pt x="254" y="295"/>
                    <a:pt x="252" y="299"/>
                  </a:cubicBezTo>
                  <a:cubicBezTo>
                    <a:pt x="247" y="306"/>
                    <a:pt x="243" y="315"/>
                    <a:pt x="242" y="323"/>
                  </a:cubicBezTo>
                  <a:cubicBezTo>
                    <a:pt x="242" y="326"/>
                    <a:pt x="242" y="328"/>
                    <a:pt x="242" y="330"/>
                  </a:cubicBezTo>
                  <a:cubicBezTo>
                    <a:pt x="242" y="330"/>
                    <a:pt x="242" y="331"/>
                    <a:pt x="242" y="331"/>
                  </a:cubicBezTo>
                  <a:cubicBezTo>
                    <a:pt x="242" y="332"/>
                    <a:pt x="242" y="332"/>
                    <a:pt x="242" y="333"/>
                  </a:cubicBezTo>
                  <a:cubicBezTo>
                    <a:pt x="242" y="334"/>
                    <a:pt x="243" y="335"/>
                    <a:pt x="243" y="336"/>
                  </a:cubicBezTo>
                  <a:cubicBezTo>
                    <a:pt x="243" y="338"/>
                    <a:pt x="244" y="340"/>
                    <a:pt x="245" y="342"/>
                  </a:cubicBezTo>
                  <a:cubicBezTo>
                    <a:pt x="245" y="342"/>
                    <a:pt x="245" y="343"/>
                    <a:pt x="246" y="343"/>
                  </a:cubicBezTo>
                  <a:cubicBezTo>
                    <a:pt x="246" y="343"/>
                    <a:pt x="246" y="343"/>
                    <a:pt x="246" y="344"/>
                  </a:cubicBezTo>
                  <a:cubicBezTo>
                    <a:pt x="247" y="346"/>
                    <a:pt x="247" y="346"/>
                    <a:pt x="247" y="346"/>
                  </a:cubicBezTo>
                  <a:cubicBezTo>
                    <a:pt x="248" y="347"/>
                    <a:pt x="250" y="349"/>
                    <a:pt x="251" y="351"/>
                  </a:cubicBezTo>
                  <a:cubicBezTo>
                    <a:pt x="250" y="353"/>
                    <a:pt x="248" y="355"/>
                    <a:pt x="247" y="356"/>
                  </a:cubicBezTo>
                  <a:cubicBezTo>
                    <a:pt x="246" y="357"/>
                    <a:pt x="245" y="358"/>
                    <a:pt x="244" y="359"/>
                  </a:cubicBezTo>
                  <a:cubicBezTo>
                    <a:pt x="243" y="361"/>
                    <a:pt x="243" y="361"/>
                    <a:pt x="243" y="361"/>
                  </a:cubicBezTo>
                  <a:cubicBezTo>
                    <a:pt x="241" y="363"/>
                    <a:pt x="239" y="365"/>
                    <a:pt x="237" y="366"/>
                  </a:cubicBezTo>
                  <a:cubicBezTo>
                    <a:pt x="234" y="370"/>
                    <a:pt x="230" y="374"/>
                    <a:pt x="226" y="377"/>
                  </a:cubicBezTo>
                  <a:cubicBezTo>
                    <a:pt x="222" y="380"/>
                    <a:pt x="217" y="384"/>
                    <a:pt x="213" y="387"/>
                  </a:cubicBezTo>
                  <a:cubicBezTo>
                    <a:pt x="212" y="387"/>
                    <a:pt x="211" y="388"/>
                    <a:pt x="210" y="389"/>
                  </a:cubicBezTo>
                  <a:cubicBezTo>
                    <a:pt x="208" y="390"/>
                    <a:pt x="208" y="390"/>
                    <a:pt x="208" y="390"/>
                  </a:cubicBezTo>
                  <a:cubicBezTo>
                    <a:pt x="207" y="390"/>
                    <a:pt x="207" y="390"/>
                    <a:pt x="207" y="390"/>
                  </a:cubicBezTo>
                  <a:cubicBezTo>
                    <a:pt x="206" y="391"/>
                    <a:pt x="206" y="391"/>
                    <a:pt x="206" y="391"/>
                  </a:cubicBezTo>
                  <a:cubicBezTo>
                    <a:pt x="205" y="392"/>
                    <a:pt x="204" y="392"/>
                    <a:pt x="203" y="393"/>
                  </a:cubicBezTo>
                  <a:cubicBezTo>
                    <a:pt x="202" y="393"/>
                    <a:pt x="201" y="394"/>
                    <a:pt x="200" y="394"/>
                  </a:cubicBezTo>
                  <a:cubicBezTo>
                    <a:pt x="198" y="395"/>
                    <a:pt x="196" y="396"/>
                    <a:pt x="194" y="397"/>
                  </a:cubicBezTo>
                  <a:cubicBezTo>
                    <a:pt x="187" y="385"/>
                    <a:pt x="187" y="385"/>
                    <a:pt x="187" y="385"/>
                  </a:cubicBezTo>
                  <a:cubicBezTo>
                    <a:pt x="184" y="378"/>
                    <a:pt x="184" y="378"/>
                    <a:pt x="184" y="378"/>
                  </a:cubicBezTo>
                  <a:cubicBezTo>
                    <a:pt x="182" y="374"/>
                    <a:pt x="179" y="370"/>
                    <a:pt x="177" y="367"/>
                  </a:cubicBezTo>
                  <a:cubicBezTo>
                    <a:pt x="174" y="363"/>
                    <a:pt x="170" y="360"/>
                    <a:pt x="167" y="358"/>
                  </a:cubicBezTo>
                  <a:cubicBezTo>
                    <a:pt x="163" y="356"/>
                    <a:pt x="159" y="355"/>
                    <a:pt x="155" y="355"/>
                  </a:cubicBezTo>
                  <a:cubicBezTo>
                    <a:pt x="152" y="355"/>
                    <a:pt x="148" y="356"/>
                    <a:pt x="144" y="358"/>
                  </a:cubicBezTo>
                  <a:cubicBezTo>
                    <a:pt x="141" y="361"/>
                    <a:pt x="138" y="363"/>
                    <a:pt x="137" y="367"/>
                  </a:cubicBezTo>
                  <a:cubicBezTo>
                    <a:pt x="136" y="370"/>
                    <a:pt x="135" y="374"/>
                    <a:pt x="136" y="378"/>
                  </a:cubicBezTo>
                  <a:cubicBezTo>
                    <a:pt x="137" y="382"/>
                    <a:pt x="139" y="386"/>
                    <a:pt x="141" y="389"/>
                  </a:cubicBezTo>
                  <a:cubicBezTo>
                    <a:pt x="141" y="388"/>
                    <a:pt x="139" y="386"/>
                    <a:pt x="139" y="386"/>
                  </a:cubicBezTo>
                  <a:cubicBezTo>
                    <a:pt x="139" y="385"/>
                    <a:pt x="139" y="386"/>
                    <a:pt x="139" y="387"/>
                  </a:cubicBezTo>
                  <a:cubicBezTo>
                    <a:pt x="140" y="388"/>
                    <a:pt x="141" y="389"/>
                    <a:pt x="142" y="392"/>
                  </a:cubicBezTo>
                  <a:cubicBezTo>
                    <a:pt x="140" y="388"/>
                    <a:pt x="137" y="384"/>
                    <a:pt x="136" y="380"/>
                  </a:cubicBezTo>
                  <a:close/>
                  <a:moveTo>
                    <a:pt x="183" y="623"/>
                  </a:moveTo>
                  <a:cubicBezTo>
                    <a:pt x="180" y="624"/>
                    <a:pt x="177" y="625"/>
                    <a:pt x="175" y="626"/>
                  </a:cubicBezTo>
                  <a:cubicBezTo>
                    <a:pt x="172" y="628"/>
                    <a:pt x="170" y="630"/>
                    <a:pt x="169" y="632"/>
                  </a:cubicBezTo>
                  <a:cubicBezTo>
                    <a:pt x="166" y="637"/>
                    <a:pt x="165" y="642"/>
                    <a:pt x="165" y="648"/>
                  </a:cubicBezTo>
                  <a:cubicBezTo>
                    <a:pt x="165" y="653"/>
                    <a:pt x="167" y="658"/>
                    <a:pt x="171" y="662"/>
                  </a:cubicBezTo>
                  <a:cubicBezTo>
                    <a:pt x="173" y="664"/>
                    <a:pt x="175" y="666"/>
                    <a:pt x="178" y="667"/>
                  </a:cubicBezTo>
                  <a:cubicBezTo>
                    <a:pt x="179" y="668"/>
                    <a:pt x="181" y="668"/>
                    <a:pt x="182" y="668"/>
                  </a:cubicBezTo>
                  <a:cubicBezTo>
                    <a:pt x="183" y="669"/>
                    <a:pt x="184" y="669"/>
                    <a:pt x="184" y="669"/>
                  </a:cubicBezTo>
                  <a:cubicBezTo>
                    <a:pt x="185" y="669"/>
                    <a:pt x="185" y="669"/>
                    <a:pt x="185" y="669"/>
                  </a:cubicBezTo>
                  <a:cubicBezTo>
                    <a:pt x="186" y="669"/>
                    <a:pt x="186" y="669"/>
                    <a:pt x="186" y="669"/>
                  </a:cubicBezTo>
                  <a:cubicBezTo>
                    <a:pt x="199" y="669"/>
                    <a:pt x="199" y="669"/>
                    <a:pt x="199" y="669"/>
                  </a:cubicBezTo>
                  <a:cubicBezTo>
                    <a:pt x="224" y="669"/>
                    <a:pt x="224" y="669"/>
                    <a:pt x="224" y="669"/>
                  </a:cubicBezTo>
                  <a:cubicBezTo>
                    <a:pt x="257" y="669"/>
                    <a:pt x="290" y="670"/>
                    <a:pt x="325" y="669"/>
                  </a:cubicBezTo>
                  <a:cubicBezTo>
                    <a:pt x="325" y="670"/>
                    <a:pt x="325" y="670"/>
                    <a:pt x="325" y="670"/>
                  </a:cubicBezTo>
                  <a:cubicBezTo>
                    <a:pt x="311" y="670"/>
                    <a:pt x="311" y="670"/>
                    <a:pt x="311" y="670"/>
                  </a:cubicBezTo>
                  <a:cubicBezTo>
                    <a:pt x="298" y="670"/>
                    <a:pt x="298" y="670"/>
                    <a:pt x="298" y="670"/>
                  </a:cubicBezTo>
                  <a:cubicBezTo>
                    <a:pt x="273" y="670"/>
                    <a:pt x="248" y="670"/>
                    <a:pt x="223" y="670"/>
                  </a:cubicBezTo>
                  <a:cubicBezTo>
                    <a:pt x="198" y="670"/>
                    <a:pt x="198" y="670"/>
                    <a:pt x="198" y="670"/>
                  </a:cubicBezTo>
                  <a:cubicBezTo>
                    <a:pt x="186" y="670"/>
                    <a:pt x="186" y="670"/>
                    <a:pt x="186" y="670"/>
                  </a:cubicBezTo>
                  <a:cubicBezTo>
                    <a:pt x="185" y="670"/>
                    <a:pt x="185" y="670"/>
                    <a:pt x="185" y="670"/>
                  </a:cubicBezTo>
                  <a:cubicBezTo>
                    <a:pt x="184" y="670"/>
                    <a:pt x="184" y="670"/>
                    <a:pt x="184" y="670"/>
                  </a:cubicBezTo>
                  <a:cubicBezTo>
                    <a:pt x="183" y="670"/>
                    <a:pt x="182" y="669"/>
                    <a:pt x="181" y="669"/>
                  </a:cubicBezTo>
                  <a:cubicBezTo>
                    <a:pt x="180" y="669"/>
                    <a:pt x="178" y="669"/>
                    <a:pt x="177" y="668"/>
                  </a:cubicBezTo>
                  <a:cubicBezTo>
                    <a:pt x="174" y="667"/>
                    <a:pt x="172" y="665"/>
                    <a:pt x="170" y="663"/>
                  </a:cubicBezTo>
                  <a:cubicBezTo>
                    <a:pt x="166" y="658"/>
                    <a:pt x="164" y="653"/>
                    <a:pt x="164" y="648"/>
                  </a:cubicBezTo>
                  <a:cubicBezTo>
                    <a:pt x="164" y="642"/>
                    <a:pt x="165" y="637"/>
                    <a:pt x="168" y="632"/>
                  </a:cubicBezTo>
                  <a:cubicBezTo>
                    <a:pt x="170" y="630"/>
                    <a:pt x="172" y="627"/>
                    <a:pt x="174" y="626"/>
                  </a:cubicBezTo>
                  <a:cubicBezTo>
                    <a:pt x="176" y="624"/>
                    <a:pt x="179" y="623"/>
                    <a:pt x="182" y="623"/>
                  </a:cubicBezTo>
                  <a:cubicBezTo>
                    <a:pt x="182" y="623"/>
                    <a:pt x="183" y="623"/>
                    <a:pt x="183" y="623"/>
                  </a:cubicBezTo>
                  <a:cubicBezTo>
                    <a:pt x="183" y="623"/>
                    <a:pt x="183" y="623"/>
                    <a:pt x="183" y="623"/>
                  </a:cubicBezTo>
                  <a:close/>
                  <a:moveTo>
                    <a:pt x="248" y="379"/>
                  </a:moveTo>
                  <a:cubicBezTo>
                    <a:pt x="251" y="377"/>
                    <a:pt x="253" y="375"/>
                    <a:pt x="255" y="372"/>
                  </a:cubicBezTo>
                  <a:cubicBezTo>
                    <a:pt x="259" y="368"/>
                    <a:pt x="259" y="368"/>
                    <a:pt x="259" y="368"/>
                  </a:cubicBezTo>
                  <a:cubicBezTo>
                    <a:pt x="260" y="368"/>
                    <a:pt x="261" y="369"/>
                    <a:pt x="262" y="369"/>
                  </a:cubicBezTo>
                  <a:cubicBezTo>
                    <a:pt x="262" y="369"/>
                    <a:pt x="262" y="369"/>
                    <a:pt x="262" y="369"/>
                  </a:cubicBezTo>
                  <a:cubicBezTo>
                    <a:pt x="263" y="370"/>
                    <a:pt x="263" y="370"/>
                    <a:pt x="263" y="370"/>
                  </a:cubicBezTo>
                  <a:cubicBezTo>
                    <a:pt x="264" y="370"/>
                    <a:pt x="264" y="370"/>
                    <a:pt x="264" y="370"/>
                  </a:cubicBezTo>
                  <a:cubicBezTo>
                    <a:pt x="266" y="371"/>
                    <a:pt x="266" y="371"/>
                    <a:pt x="266" y="371"/>
                  </a:cubicBezTo>
                  <a:cubicBezTo>
                    <a:pt x="270" y="372"/>
                    <a:pt x="273" y="373"/>
                    <a:pt x="276" y="374"/>
                  </a:cubicBezTo>
                  <a:cubicBezTo>
                    <a:pt x="283" y="376"/>
                    <a:pt x="290" y="377"/>
                    <a:pt x="297" y="377"/>
                  </a:cubicBezTo>
                  <a:cubicBezTo>
                    <a:pt x="304" y="377"/>
                    <a:pt x="311" y="377"/>
                    <a:pt x="318" y="376"/>
                  </a:cubicBezTo>
                  <a:cubicBezTo>
                    <a:pt x="321" y="375"/>
                    <a:pt x="324" y="375"/>
                    <a:pt x="328" y="374"/>
                  </a:cubicBezTo>
                  <a:cubicBezTo>
                    <a:pt x="330" y="373"/>
                    <a:pt x="330" y="373"/>
                    <a:pt x="330" y="373"/>
                  </a:cubicBezTo>
                  <a:cubicBezTo>
                    <a:pt x="332" y="372"/>
                    <a:pt x="332" y="372"/>
                    <a:pt x="332" y="372"/>
                  </a:cubicBezTo>
                  <a:cubicBezTo>
                    <a:pt x="333" y="372"/>
                    <a:pt x="334" y="372"/>
                    <a:pt x="334" y="371"/>
                  </a:cubicBezTo>
                  <a:cubicBezTo>
                    <a:pt x="334" y="372"/>
                    <a:pt x="334" y="372"/>
                    <a:pt x="335" y="372"/>
                  </a:cubicBezTo>
                  <a:cubicBezTo>
                    <a:pt x="335" y="373"/>
                    <a:pt x="335" y="373"/>
                    <a:pt x="335" y="374"/>
                  </a:cubicBezTo>
                  <a:cubicBezTo>
                    <a:pt x="336" y="375"/>
                    <a:pt x="336" y="375"/>
                    <a:pt x="336" y="375"/>
                  </a:cubicBezTo>
                  <a:cubicBezTo>
                    <a:pt x="336" y="376"/>
                    <a:pt x="336" y="376"/>
                    <a:pt x="336" y="376"/>
                  </a:cubicBezTo>
                  <a:cubicBezTo>
                    <a:pt x="336" y="376"/>
                    <a:pt x="337" y="377"/>
                    <a:pt x="337" y="378"/>
                  </a:cubicBezTo>
                  <a:cubicBezTo>
                    <a:pt x="338" y="380"/>
                    <a:pt x="340" y="383"/>
                    <a:pt x="341" y="386"/>
                  </a:cubicBezTo>
                  <a:cubicBezTo>
                    <a:pt x="345" y="391"/>
                    <a:pt x="348" y="396"/>
                    <a:pt x="352" y="400"/>
                  </a:cubicBezTo>
                  <a:cubicBezTo>
                    <a:pt x="356" y="405"/>
                    <a:pt x="361" y="409"/>
                    <a:pt x="365" y="413"/>
                  </a:cubicBezTo>
                  <a:cubicBezTo>
                    <a:pt x="368" y="415"/>
                    <a:pt x="370" y="416"/>
                    <a:pt x="373" y="418"/>
                  </a:cubicBezTo>
                  <a:cubicBezTo>
                    <a:pt x="375" y="419"/>
                    <a:pt x="375" y="419"/>
                    <a:pt x="375" y="419"/>
                  </a:cubicBezTo>
                  <a:cubicBezTo>
                    <a:pt x="376" y="420"/>
                    <a:pt x="376" y="420"/>
                    <a:pt x="376" y="420"/>
                  </a:cubicBezTo>
                  <a:cubicBezTo>
                    <a:pt x="376" y="420"/>
                    <a:pt x="377" y="420"/>
                    <a:pt x="378" y="421"/>
                  </a:cubicBezTo>
                  <a:cubicBezTo>
                    <a:pt x="372" y="434"/>
                    <a:pt x="372" y="434"/>
                    <a:pt x="372" y="434"/>
                  </a:cubicBezTo>
                  <a:cubicBezTo>
                    <a:pt x="369" y="440"/>
                    <a:pt x="367" y="445"/>
                    <a:pt x="364" y="451"/>
                  </a:cubicBezTo>
                  <a:cubicBezTo>
                    <a:pt x="359" y="462"/>
                    <a:pt x="355" y="473"/>
                    <a:pt x="350" y="484"/>
                  </a:cubicBezTo>
                  <a:cubicBezTo>
                    <a:pt x="355" y="473"/>
                    <a:pt x="359" y="462"/>
                    <a:pt x="364" y="451"/>
                  </a:cubicBezTo>
                  <a:cubicBezTo>
                    <a:pt x="367" y="445"/>
                    <a:pt x="369" y="439"/>
                    <a:pt x="371" y="434"/>
                  </a:cubicBezTo>
                  <a:cubicBezTo>
                    <a:pt x="377" y="421"/>
                    <a:pt x="377" y="421"/>
                    <a:pt x="377" y="421"/>
                  </a:cubicBezTo>
                  <a:cubicBezTo>
                    <a:pt x="377" y="420"/>
                    <a:pt x="376" y="420"/>
                    <a:pt x="376" y="420"/>
                  </a:cubicBezTo>
                  <a:cubicBezTo>
                    <a:pt x="375" y="419"/>
                    <a:pt x="375" y="419"/>
                    <a:pt x="375" y="419"/>
                  </a:cubicBezTo>
                  <a:cubicBezTo>
                    <a:pt x="373" y="418"/>
                    <a:pt x="373" y="418"/>
                    <a:pt x="373" y="418"/>
                  </a:cubicBezTo>
                  <a:cubicBezTo>
                    <a:pt x="370" y="417"/>
                    <a:pt x="368" y="415"/>
                    <a:pt x="365" y="413"/>
                  </a:cubicBezTo>
                  <a:cubicBezTo>
                    <a:pt x="360" y="409"/>
                    <a:pt x="356" y="405"/>
                    <a:pt x="352" y="400"/>
                  </a:cubicBezTo>
                  <a:cubicBezTo>
                    <a:pt x="348" y="396"/>
                    <a:pt x="344" y="391"/>
                    <a:pt x="341" y="386"/>
                  </a:cubicBezTo>
                  <a:cubicBezTo>
                    <a:pt x="340" y="383"/>
                    <a:pt x="338" y="380"/>
                    <a:pt x="337" y="378"/>
                  </a:cubicBezTo>
                  <a:cubicBezTo>
                    <a:pt x="336" y="376"/>
                    <a:pt x="336" y="376"/>
                    <a:pt x="336" y="376"/>
                  </a:cubicBezTo>
                  <a:cubicBezTo>
                    <a:pt x="336" y="375"/>
                    <a:pt x="336" y="375"/>
                    <a:pt x="336" y="375"/>
                  </a:cubicBezTo>
                  <a:cubicBezTo>
                    <a:pt x="335" y="374"/>
                    <a:pt x="335" y="374"/>
                    <a:pt x="335" y="374"/>
                  </a:cubicBezTo>
                  <a:cubicBezTo>
                    <a:pt x="335" y="373"/>
                    <a:pt x="335" y="373"/>
                    <a:pt x="335" y="372"/>
                  </a:cubicBezTo>
                  <a:cubicBezTo>
                    <a:pt x="334" y="372"/>
                    <a:pt x="334" y="372"/>
                    <a:pt x="334" y="371"/>
                  </a:cubicBezTo>
                  <a:cubicBezTo>
                    <a:pt x="334" y="372"/>
                    <a:pt x="333" y="372"/>
                    <a:pt x="332" y="372"/>
                  </a:cubicBezTo>
                  <a:cubicBezTo>
                    <a:pt x="330" y="373"/>
                    <a:pt x="330" y="373"/>
                    <a:pt x="330" y="373"/>
                  </a:cubicBezTo>
                  <a:cubicBezTo>
                    <a:pt x="328" y="374"/>
                    <a:pt x="328" y="374"/>
                    <a:pt x="328" y="374"/>
                  </a:cubicBezTo>
                  <a:cubicBezTo>
                    <a:pt x="324" y="375"/>
                    <a:pt x="321" y="375"/>
                    <a:pt x="318" y="376"/>
                  </a:cubicBezTo>
                  <a:cubicBezTo>
                    <a:pt x="311" y="377"/>
                    <a:pt x="304" y="378"/>
                    <a:pt x="297" y="377"/>
                  </a:cubicBezTo>
                  <a:cubicBezTo>
                    <a:pt x="290" y="377"/>
                    <a:pt x="283" y="376"/>
                    <a:pt x="276" y="374"/>
                  </a:cubicBezTo>
                  <a:cubicBezTo>
                    <a:pt x="273" y="374"/>
                    <a:pt x="270" y="373"/>
                    <a:pt x="266" y="371"/>
                  </a:cubicBezTo>
                  <a:cubicBezTo>
                    <a:pt x="265" y="371"/>
                    <a:pt x="265" y="371"/>
                    <a:pt x="264" y="370"/>
                  </a:cubicBezTo>
                  <a:cubicBezTo>
                    <a:pt x="263" y="370"/>
                    <a:pt x="263" y="370"/>
                    <a:pt x="263" y="370"/>
                  </a:cubicBezTo>
                  <a:cubicBezTo>
                    <a:pt x="262" y="370"/>
                    <a:pt x="262" y="370"/>
                    <a:pt x="262" y="370"/>
                  </a:cubicBezTo>
                  <a:cubicBezTo>
                    <a:pt x="262" y="369"/>
                    <a:pt x="262" y="369"/>
                    <a:pt x="262" y="369"/>
                  </a:cubicBezTo>
                  <a:cubicBezTo>
                    <a:pt x="261" y="369"/>
                    <a:pt x="260" y="369"/>
                    <a:pt x="259" y="368"/>
                  </a:cubicBezTo>
                  <a:cubicBezTo>
                    <a:pt x="258" y="369"/>
                    <a:pt x="257" y="370"/>
                    <a:pt x="255" y="373"/>
                  </a:cubicBezTo>
                  <a:cubicBezTo>
                    <a:pt x="253" y="375"/>
                    <a:pt x="250" y="377"/>
                    <a:pt x="248" y="379"/>
                  </a:cubicBezTo>
                  <a:cubicBezTo>
                    <a:pt x="244" y="384"/>
                    <a:pt x="239" y="388"/>
                    <a:pt x="235" y="392"/>
                  </a:cubicBezTo>
                  <a:cubicBezTo>
                    <a:pt x="234" y="393"/>
                    <a:pt x="235" y="393"/>
                    <a:pt x="236" y="393"/>
                  </a:cubicBezTo>
                  <a:cubicBezTo>
                    <a:pt x="236" y="392"/>
                    <a:pt x="238" y="391"/>
                    <a:pt x="242" y="388"/>
                  </a:cubicBezTo>
                  <a:cubicBezTo>
                    <a:pt x="244" y="386"/>
                    <a:pt x="247" y="384"/>
                    <a:pt x="251" y="380"/>
                  </a:cubicBezTo>
                  <a:cubicBezTo>
                    <a:pt x="252" y="378"/>
                    <a:pt x="254" y="377"/>
                    <a:pt x="256" y="374"/>
                  </a:cubicBezTo>
                  <a:cubicBezTo>
                    <a:pt x="259" y="372"/>
                    <a:pt x="259" y="372"/>
                    <a:pt x="259" y="372"/>
                  </a:cubicBezTo>
                  <a:cubicBezTo>
                    <a:pt x="259" y="371"/>
                    <a:pt x="259" y="371"/>
                    <a:pt x="260" y="371"/>
                  </a:cubicBezTo>
                  <a:cubicBezTo>
                    <a:pt x="260" y="371"/>
                    <a:pt x="260" y="371"/>
                    <a:pt x="260" y="371"/>
                  </a:cubicBezTo>
                  <a:cubicBezTo>
                    <a:pt x="261" y="371"/>
                    <a:pt x="261" y="371"/>
                    <a:pt x="261" y="371"/>
                  </a:cubicBezTo>
                  <a:cubicBezTo>
                    <a:pt x="262" y="372"/>
                    <a:pt x="262" y="372"/>
                    <a:pt x="262" y="372"/>
                  </a:cubicBezTo>
                  <a:cubicBezTo>
                    <a:pt x="264" y="373"/>
                    <a:pt x="266" y="374"/>
                    <a:pt x="268" y="374"/>
                  </a:cubicBezTo>
                  <a:cubicBezTo>
                    <a:pt x="273" y="376"/>
                    <a:pt x="277" y="377"/>
                    <a:pt x="282" y="378"/>
                  </a:cubicBezTo>
                  <a:cubicBezTo>
                    <a:pt x="291" y="379"/>
                    <a:pt x="299" y="379"/>
                    <a:pt x="307" y="379"/>
                  </a:cubicBezTo>
                  <a:cubicBezTo>
                    <a:pt x="312" y="379"/>
                    <a:pt x="317" y="378"/>
                    <a:pt x="323" y="377"/>
                  </a:cubicBezTo>
                  <a:cubicBezTo>
                    <a:pt x="325" y="377"/>
                    <a:pt x="328" y="376"/>
                    <a:pt x="331" y="375"/>
                  </a:cubicBezTo>
                  <a:cubicBezTo>
                    <a:pt x="332" y="375"/>
                    <a:pt x="332" y="375"/>
                    <a:pt x="332" y="375"/>
                  </a:cubicBezTo>
                  <a:cubicBezTo>
                    <a:pt x="333" y="374"/>
                    <a:pt x="333" y="374"/>
                    <a:pt x="333" y="374"/>
                  </a:cubicBezTo>
                  <a:cubicBezTo>
                    <a:pt x="333" y="375"/>
                    <a:pt x="333" y="375"/>
                    <a:pt x="333" y="375"/>
                  </a:cubicBezTo>
                  <a:cubicBezTo>
                    <a:pt x="334" y="376"/>
                    <a:pt x="334" y="376"/>
                    <a:pt x="334" y="376"/>
                  </a:cubicBezTo>
                  <a:cubicBezTo>
                    <a:pt x="334" y="376"/>
                    <a:pt x="334" y="376"/>
                    <a:pt x="334" y="376"/>
                  </a:cubicBezTo>
                  <a:cubicBezTo>
                    <a:pt x="334" y="377"/>
                    <a:pt x="334" y="377"/>
                    <a:pt x="334" y="377"/>
                  </a:cubicBezTo>
                  <a:cubicBezTo>
                    <a:pt x="334" y="378"/>
                    <a:pt x="334" y="378"/>
                    <a:pt x="334" y="378"/>
                  </a:cubicBezTo>
                  <a:cubicBezTo>
                    <a:pt x="336" y="380"/>
                    <a:pt x="337" y="383"/>
                    <a:pt x="339" y="386"/>
                  </a:cubicBezTo>
                  <a:cubicBezTo>
                    <a:pt x="342" y="391"/>
                    <a:pt x="345" y="397"/>
                    <a:pt x="350" y="401"/>
                  </a:cubicBezTo>
                  <a:cubicBezTo>
                    <a:pt x="354" y="406"/>
                    <a:pt x="358" y="411"/>
                    <a:pt x="363" y="415"/>
                  </a:cubicBezTo>
                  <a:cubicBezTo>
                    <a:pt x="366" y="417"/>
                    <a:pt x="369" y="418"/>
                    <a:pt x="371" y="420"/>
                  </a:cubicBezTo>
                  <a:cubicBezTo>
                    <a:pt x="374" y="421"/>
                    <a:pt x="374" y="421"/>
                    <a:pt x="374" y="421"/>
                  </a:cubicBezTo>
                  <a:cubicBezTo>
                    <a:pt x="374" y="422"/>
                    <a:pt x="374" y="422"/>
                    <a:pt x="374" y="422"/>
                  </a:cubicBezTo>
                  <a:cubicBezTo>
                    <a:pt x="374" y="422"/>
                    <a:pt x="374" y="422"/>
                    <a:pt x="374" y="423"/>
                  </a:cubicBezTo>
                  <a:cubicBezTo>
                    <a:pt x="372" y="428"/>
                    <a:pt x="372" y="428"/>
                    <a:pt x="372" y="428"/>
                  </a:cubicBezTo>
                  <a:cubicBezTo>
                    <a:pt x="366" y="440"/>
                    <a:pt x="366" y="440"/>
                    <a:pt x="366" y="440"/>
                  </a:cubicBezTo>
                  <a:cubicBezTo>
                    <a:pt x="363" y="448"/>
                    <a:pt x="360" y="456"/>
                    <a:pt x="356" y="464"/>
                  </a:cubicBezTo>
                  <a:cubicBezTo>
                    <a:pt x="350" y="480"/>
                    <a:pt x="344" y="495"/>
                    <a:pt x="338" y="511"/>
                  </a:cubicBezTo>
                  <a:cubicBezTo>
                    <a:pt x="330" y="534"/>
                    <a:pt x="322" y="557"/>
                    <a:pt x="315" y="580"/>
                  </a:cubicBezTo>
                  <a:cubicBezTo>
                    <a:pt x="314" y="585"/>
                    <a:pt x="312" y="591"/>
                    <a:pt x="310" y="597"/>
                  </a:cubicBezTo>
                  <a:cubicBezTo>
                    <a:pt x="308" y="606"/>
                    <a:pt x="308" y="606"/>
                    <a:pt x="308" y="606"/>
                  </a:cubicBezTo>
                  <a:cubicBezTo>
                    <a:pt x="307" y="608"/>
                    <a:pt x="307" y="608"/>
                    <a:pt x="307" y="608"/>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7" y="609"/>
                    <a:pt x="307" y="609"/>
                    <a:pt x="307" y="609"/>
                  </a:cubicBezTo>
                  <a:cubicBezTo>
                    <a:pt x="306" y="609"/>
                    <a:pt x="306" y="609"/>
                    <a:pt x="306" y="609"/>
                  </a:cubicBezTo>
                  <a:cubicBezTo>
                    <a:pt x="304" y="609"/>
                    <a:pt x="304" y="609"/>
                    <a:pt x="304" y="609"/>
                  </a:cubicBezTo>
                  <a:cubicBezTo>
                    <a:pt x="295" y="609"/>
                    <a:pt x="295" y="609"/>
                    <a:pt x="295" y="609"/>
                  </a:cubicBezTo>
                  <a:cubicBezTo>
                    <a:pt x="286" y="609"/>
                    <a:pt x="286" y="609"/>
                    <a:pt x="286" y="609"/>
                  </a:cubicBezTo>
                  <a:cubicBezTo>
                    <a:pt x="286" y="609"/>
                    <a:pt x="286" y="609"/>
                    <a:pt x="286" y="609"/>
                  </a:cubicBezTo>
                  <a:cubicBezTo>
                    <a:pt x="286" y="609"/>
                    <a:pt x="286" y="609"/>
                    <a:pt x="286" y="609"/>
                  </a:cubicBezTo>
                  <a:cubicBezTo>
                    <a:pt x="280" y="587"/>
                    <a:pt x="280" y="587"/>
                    <a:pt x="280" y="587"/>
                  </a:cubicBezTo>
                  <a:cubicBezTo>
                    <a:pt x="277" y="579"/>
                    <a:pt x="275" y="571"/>
                    <a:pt x="272" y="563"/>
                  </a:cubicBezTo>
                  <a:cubicBezTo>
                    <a:pt x="267" y="547"/>
                    <a:pt x="262" y="531"/>
                    <a:pt x="256" y="515"/>
                  </a:cubicBezTo>
                  <a:cubicBezTo>
                    <a:pt x="246" y="484"/>
                    <a:pt x="234" y="454"/>
                    <a:pt x="222" y="429"/>
                  </a:cubicBezTo>
                  <a:cubicBezTo>
                    <a:pt x="217" y="418"/>
                    <a:pt x="214" y="411"/>
                    <a:pt x="211" y="408"/>
                  </a:cubicBezTo>
                  <a:cubicBezTo>
                    <a:pt x="210" y="406"/>
                    <a:pt x="210" y="405"/>
                    <a:pt x="209" y="405"/>
                  </a:cubicBezTo>
                  <a:cubicBezTo>
                    <a:pt x="212" y="404"/>
                    <a:pt x="215" y="402"/>
                    <a:pt x="220" y="400"/>
                  </a:cubicBezTo>
                  <a:cubicBezTo>
                    <a:pt x="223" y="398"/>
                    <a:pt x="226" y="395"/>
                    <a:pt x="229" y="393"/>
                  </a:cubicBezTo>
                  <a:cubicBezTo>
                    <a:pt x="232" y="391"/>
                    <a:pt x="234" y="389"/>
                    <a:pt x="234" y="389"/>
                  </a:cubicBezTo>
                  <a:cubicBezTo>
                    <a:pt x="237" y="388"/>
                    <a:pt x="236" y="389"/>
                    <a:pt x="235" y="391"/>
                  </a:cubicBezTo>
                  <a:cubicBezTo>
                    <a:pt x="240" y="387"/>
                    <a:pt x="244" y="383"/>
                    <a:pt x="248" y="379"/>
                  </a:cubicBezTo>
                  <a:close/>
                  <a:moveTo>
                    <a:pt x="318" y="622"/>
                  </a:moveTo>
                  <a:cubicBezTo>
                    <a:pt x="319" y="621"/>
                    <a:pt x="319" y="621"/>
                    <a:pt x="319" y="621"/>
                  </a:cubicBezTo>
                  <a:cubicBezTo>
                    <a:pt x="323" y="606"/>
                    <a:pt x="323" y="606"/>
                    <a:pt x="323" y="606"/>
                  </a:cubicBezTo>
                  <a:cubicBezTo>
                    <a:pt x="325" y="599"/>
                    <a:pt x="327" y="592"/>
                    <a:pt x="329" y="585"/>
                  </a:cubicBezTo>
                  <a:cubicBezTo>
                    <a:pt x="337" y="557"/>
                    <a:pt x="346" y="530"/>
                    <a:pt x="356" y="502"/>
                  </a:cubicBezTo>
                  <a:cubicBezTo>
                    <a:pt x="361" y="489"/>
                    <a:pt x="366" y="475"/>
                    <a:pt x="372" y="462"/>
                  </a:cubicBezTo>
                  <a:cubicBezTo>
                    <a:pt x="374" y="455"/>
                    <a:pt x="377" y="448"/>
                    <a:pt x="380" y="442"/>
                  </a:cubicBezTo>
                  <a:cubicBezTo>
                    <a:pt x="385" y="432"/>
                    <a:pt x="385" y="432"/>
                    <a:pt x="385" y="432"/>
                  </a:cubicBezTo>
                  <a:cubicBezTo>
                    <a:pt x="392" y="416"/>
                    <a:pt x="392" y="416"/>
                    <a:pt x="392" y="416"/>
                  </a:cubicBezTo>
                  <a:cubicBezTo>
                    <a:pt x="386" y="413"/>
                    <a:pt x="386" y="413"/>
                    <a:pt x="386" y="413"/>
                  </a:cubicBezTo>
                  <a:cubicBezTo>
                    <a:pt x="385" y="412"/>
                    <a:pt x="384" y="412"/>
                    <a:pt x="383" y="411"/>
                  </a:cubicBezTo>
                  <a:cubicBezTo>
                    <a:pt x="381" y="410"/>
                    <a:pt x="381" y="410"/>
                    <a:pt x="381" y="410"/>
                  </a:cubicBezTo>
                  <a:cubicBezTo>
                    <a:pt x="381" y="410"/>
                    <a:pt x="381" y="410"/>
                    <a:pt x="380" y="410"/>
                  </a:cubicBezTo>
                  <a:cubicBezTo>
                    <a:pt x="380" y="410"/>
                    <a:pt x="380" y="410"/>
                    <a:pt x="380" y="410"/>
                  </a:cubicBezTo>
                  <a:cubicBezTo>
                    <a:pt x="378" y="409"/>
                    <a:pt x="376" y="407"/>
                    <a:pt x="374" y="406"/>
                  </a:cubicBezTo>
                  <a:cubicBezTo>
                    <a:pt x="371" y="404"/>
                    <a:pt x="367" y="401"/>
                    <a:pt x="364" y="398"/>
                  </a:cubicBezTo>
                  <a:cubicBezTo>
                    <a:pt x="358" y="392"/>
                    <a:pt x="353" y="385"/>
                    <a:pt x="349" y="377"/>
                  </a:cubicBezTo>
                  <a:cubicBezTo>
                    <a:pt x="353" y="385"/>
                    <a:pt x="358" y="392"/>
                    <a:pt x="364" y="398"/>
                  </a:cubicBezTo>
                  <a:cubicBezTo>
                    <a:pt x="367" y="401"/>
                    <a:pt x="371" y="404"/>
                    <a:pt x="374" y="406"/>
                  </a:cubicBezTo>
                  <a:cubicBezTo>
                    <a:pt x="376" y="407"/>
                    <a:pt x="378" y="409"/>
                    <a:pt x="380" y="410"/>
                  </a:cubicBezTo>
                  <a:cubicBezTo>
                    <a:pt x="383" y="412"/>
                    <a:pt x="388" y="414"/>
                    <a:pt x="391" y="416"/>
                  </a:cubicBezTo>
                  <a:cubicBezTo>
                    <a:pt x="384" y="433"/>
                    <a:pt x="384" y="433"/>
                    <a:pt x="384" y="433"/>
                  </a:cubicBezTo>
                  <a:cubicBezTo>
                    <a:pt x="379" y="445"/>
                    <a:pt x="379" y="445"/>
                    <a:pt x="379" y="445"/>
                  </a:cubicBezTo>
                  <a:cubicBezTo>
                    <a:pt x="375" y="452"/>
                    <a:pt x="372" y="460"/>
                    <a:pt x="369" y="468"/>
                  </a:cubicBezTo>
                  <a:cubicBezTo>
                    <a:pt x="363" y="483"/>
                    <a:pt x="357" y="499"/>
                    <a:pt x="351" y="515"/>
                  </a:cubicBezTo>
                  <a:cubicBezTo>
                    <a:pt x="340" y="546"/>
                    <a:pt x="330" y="578"/>
                    <a:pt x="321" y="612"/>
                  </a:cubicBezTo>
                  <a:cubicBezTo>
                    <a:pt x="321" y="611"/>
                    <a:pt x="321" y="609"/>
                    <a:pt x="320" y="612"/>
                  </a:cubicBezTo>
                  <a:cubicBezTo>
                    <a:pt x="329" y="579"/>
                    <a:pt x="339" y="546"/>
                    <a:pt x="350" y="515"/>
                  </a:cubicBezTo>
                  <a:cubicBezTo>
                    <a:pt x="356" y="499"/>
                    <a:pt x="362" y="483"/>
                    <a:pt x="368" y="468"/>
                  </a:cubicBezTo>
                  <a:cubicBezTo>
                    <a:pt x="371" y="460"/>
                    <a:pt x="375" y="452"/>
                    <a:pt x="378" y="444"/>
                  </a:cubicBezTo>
                  <a:cubicBezTo>
                    <a:pt x="383" y="433"/>
                    <a:pt x="383" y="433"/>
                    <a:pt x="383" y="433"/>
                  </a:cubicBezTo>
                  <a:cubicBezTo>
                    <a:pt x="391" y="416"/>
                    <a:pt x="391" y="416"/>
                    <a:pt x="391" y="416"/>
                  </a:cubicBezTo>
                  <a:cubicBezTo>
                    <a:pt x="384" y="413"/>
                    <a:pt x="384" y="413"/>
                    <a:pt x="384" y="413"/>
                  </a:cubicBezTo>
                  <a:cubicBezTo>
                    <a:pt x="383" y="413"/>
                    <a:pt x="383" y="412"/>
                    <a:pt x="382" y="412"/>
                  </a:cubicBezTo>
                  <a:cubicBezTo>
                    <a:pt x="380" y="411"/>
                    <a:pt x="380" y="411"/>
                    <a:pt x="380" y="411"/>
                  </a:cubicBezTo>
                  <a:cubicBezTo>
                    <a:pt x="379" y="410"/>
                    <a:pt x="379" y="410"/>
                    <a:pt x="379" y="410"/>
                  </a:cubicBezTo>
                  <a:cubicBezTo>
                    <a:pt x="377" y="409"/>
                    <a:pt x="375" y="408"/>
                    <a:pt x="373" y="406"/>
                  </a:cubicBezTo>
                  <a:cubicBezTo>
                    <a:pt x="369" y="404"/>
                    <a:pt x="366" y="401"/>
                    <a:pt x="363" y="397"/>
                  </a:cubicBezTo>
                  <a:cubicBezTo>
                    <a:pt x="356" y="391"/>
                    <a:pt x="350" y="383"/>
                    <a:pt x="346" y="374"/>
                  </a:cubicBezTo>
                  <a:cubicBezTo>
                    <a:pt x="347" y="374"/>
                    <a:pt x="347" y="374"/>
                    <a:pt x="347" y="374"/>
                  </a:cubicBezTo>
                  <a:cubicBezTo>
                    <a:pt x="347" y="373"/>
                    <a:pt x="346" y="372"/>
                    <a:pt x="346" y="372"/>
                  </a:cubicBezTo>
                  <a:cubicBezTo>
                    <a:pt x="346" y="371"/>
                    <a:pt x="346" y="371"/>
                    <a:pt x="346" y="371"/>
                  </a:cubicBezTo>
                  <a:cubicBezTo>
                    <a:pt x="345" y="371"/>
                    <a:pt x="345" y="371"/>
                    <a:pt x="345" y="371"/>
                  </a:cubicBezTo>
                  <a:cubicBezTo>
                    <a:pt x="345" y="370"/>
                    <a:pt x="345" y="370"/>
                    <a:pt x="345" y="370"/>
                  </a:cubicBezTo>
                  <a:cubicBezTo>
                    <a:pt x="344" y="368"/>
                    <a:pt x="344" y="368"/>
                    <a:pt x="344" y="368"/>
                  </a:cubicBezTo>
                  <a:cubicBezTo>
                    <a:pt x="343" y="364"/>
                    <a:pt x="342" y="361"/>
                    <a:pt x="340" y="358"/>
                  </a:cubicBezTo>
                  <a:cubicBezTo>
                    <a:pt x="337" y="359"/>
                    <a:pt x="334" y="360"/>
                    <a:pt x="331" y="361"/>
                  </a:cubicBezTo>
                  <a:cubicBezTo>
                    <a:pt x="330" y="362"/>
                    <a:pt x="330" y="362"/>
                    <a:pt x="329" y="362"/>
                  </a:cubicBezTo>
                  <a:cubicBezTo>
                    <a:pt x="327" y="363"/>
                    <a:pt x="327" y="363"/>
                    <a:pt x="327" y="363"/>
                  </a:cubicBezTo>
                  <a:cubicBezTo>
                    <a:pt x="325" y="363"/>
                    <a:pt x="325" y="363"/>
                    <a:pt x="325" y="363"/>
                  </a:cubicBezTo>
                  <a:cubicBezTo>
                    <a:pt x="322" y="364"/>
                    <a:pt x="319" y="365"/>
                    <a:pt x="316" y="365"/>
                  </a:cubicBezTo>
                  <a:cubicBezTo>
                    <a:pt x="310" y="366"/>
                    <a:pt x="304" y="367"/>
                    <a:pt x="297" y="367"/>
                  </a:cubicBezTo>
                  <a:cubicBezTo>
                    <a:pt x="291" y="366"/>
                    <a:pt x="285" y="365"/>
                    <a:pt x="279" y="364"/>
                  </a:cubicBezTo>
                  <a:cubicBezTo>
                    <a:pt x="276" y="363"/>
                    <a:pt x="273" y="362"/>
                    <a:pt x="270" y="361"/>
                  </a:cubicBezTo>
                  <a:cubicBezTo>
                    <a:pt x="269" y="361"/>
                    <a:pt x="269" y="361"/>
                    <a:pt x="268" y="360"/>
                  </a:cubicBezTo>
                  <a:cubicBezTo>
                    <a:pt x="267" y="360"/>
                    <a:pt x="267" y="360"/>
                    <a:pt x="267" y="360"/>
                  </a:cubicBezTo>
                  <a:cubicBezTo>
                    <a:pt x="266" y="360"/>
                    <a:pt x="266" y="360"/>
                    <a:pt x="266" y="360"/>
                  </a:cubicBezTo>
                  <a:cubicBezTo>
                    <a:pt x="265" y="359"/>
                    <a:pt x="265" y="359"/>
                    <a:pt x="265" y="359"/>
                  </a:cubicBezTo>
                  <a:cubicBezTo>
                    <a:pt x="263" y="358"/>
                    <a:pt x="263" y="358"/>
                    <a:pt x="263" y="358"/>
                  </a:cubicBezTo>
                  <a:cubicBezTo>
                    <a:pt x="261" y="357"/>
                    <a:pt x="261" y="357"/>
                    <a:pt x="261" y="357"/>
                  </a:cubicBezTo>
                  <a:cubicBezTo>
                    <a:pt x="256" y="354"/>
                    <a:pt x="256" y="354"/>
                    <a:pt x="256" y="354"/>
                  </a:cubicBezTo>
                  <a:cubicBezTo>
                    <a:pt x="251" y="361"/>
                    <a:pt x="251" y="361"/>
                    <a:pt x="251" y="361"/>
                  </a:cubicBezTo>
                  <a:cubicBezTo>
                    <a:pt x="248" y="364"/>
                    <a:pt x="248" y="364"/>
                    <a:pt x="248" y="364"/>
                  </a:cubicBezTo>
                  <a:cubicBezTo>
                    <a:pt x="246" y="366"/>
                    <a:pt x="246" y="366"/>
                    <a:pt x="246" y="366"/>
                  </a:cubicBezTo>
                  <a:cubicBezTo>
                    <a:pt x="243" y="369"/>
                    <a:pt x="243" y="369"/>
                    <a:pt x="243" y="369"/>
                  </a:cubicBezTo>
                  <a:cubicBezTo>
                    <a:pt x="241" y="371"/>
                    <a:pt x="239" y="373"/>
                    <a:pt x="237" y="375"/>
                  </a:cubicBezTo>
                  <a:cubicBezTo>
                    <a:pt x="233" y="379"/>
                    <a:pt x="230" y="383"/>
                    <a:pt x="226" y="386"/>
                  </a:cubicBezTo>
                  <a:cubicBezTo>
                    <a:pt x="231" y="383"/>
                    <a:pt x="236" y="378"/>
                    <a:pt x="241" y="374"/>
                  </a:cubicBezTo>
                  <a:cubicBezTo>
                    <a:pt x="243" y="372"/>
                    <a:pt x="245" y="370"/>
                    <a:pt x="247" y="367"/>
                  </a:cubicBezTo>
                  <a:cubicBezTo>
                    <a:pt x="249" y="366"/>
                    <a:pt x="249" y="366"/>
                    <a:pt x="249" y="366"/>
                  </a:cubicBezTo>
                  <a:cubicBezTo>
                    <a:pt x="250" y="365"/>
                    <a:pt x="250" y="365"/>
                    <a:pt x="250" y="365"/>
                  </a:cubicBezTo>
                  <a:cubicBezTo>
                    <a:pt x="251" y="363"/>
                    <a:pt x="251" y="363"/>
                    <a:pt x="251" y="363"/>
                  </a:cubicBezTo>
                  <a:cubicBezTo>
                    <a:pt x="257" y="357"/>
                    <a:pt x="257" y="357"/>
                    <a:pt x="257" y="357"/>
                  </a:cubicBezTo>
                  <a:cubicBezTo>
                    <a:pt x="261" y="359"/>
                    <a:pt x="261" y="359"/>
                    <a:pt x="261" y="359"/>
                  </a:cubicBezTo>
                  <a:cubicBezTo>
                    <a:pt x="263" y="360"/>
                    <a:pt x="263" y="360"/>
                    <a:pt x="263" y="360"/>
                  </a:cubicBezTo>
                  <a:cubicBezTo>
                    <a:pt x="264" y="361"/>
                    <a:pt x="264" y="361"/>
                    <a:pt x="264" y="361"/>
                  </a:cubicBezTo>
                  <a:cubicBezTo>
                    <a:pt x="266" y="362"/>
                    <a:pt x="266" y="362"/>
                    <a:pt x="267" y="362"/>
                  </a:cubicBezTo>
                  <a:cubicBezTo>
                    <a:pt x="269" y="363"/>
                    <a:pt x="269" y="363"/>
                    <a:pt x="269" y="363"/>
                  </a:cubicBezTo>
                  <a:cubicBezTo>
                    <a:pt x="272" y="364"/>
                    <a:pt x="275" y="365"/>
                    <a:pt x="278" y="366"/>
                  </a:cubicBezTo>
                  <a:cubicBezTo>
                    <a:pt x="284" y="367"/>
                    <a:pt x="291" y="368"/>
                    <a:pt x="297" y="369"/>
                  </a:cubicBezTo>
                  <a:cubicBezTo>
                    <a:pt x="303" y="369"/>
                    <a:pt x="310" y="369"/>
                    <a:pt x="316" y="368"/>
                  </a:cubicBezTo>
                  <a:cubicBezTo>
                    <a:pt x="319" y="367"/>
                    <a:pt x="322" y="367"/>
                    <a:pt x="325" y="366"/>
                  </a:cubicBezTo>
                  <a:cubicBezTo>
                    <a:pt x="328" y="365"/>
                    <a:pt x="328" y="365"/>
                    <a:pt x="328" y="365"/>
                  </a:cubicBezTo>
                  <a:cubicBezTo>
                    <a:pt x="329" y="365"/>
                    <a:pt x="329" y="365"/>
                    <a:pt x="329" y="365"/>
                  </a:cubicBezTo>
                  <a:cubicBezTo>
                    <a:pt x="330" y="364"/>
                    <a:pt x="331" y="364"/>
                    <a:pt x="331" y="364"/>
                  </a:cubicBezTo>
                  <a:cubicBezTo>
                    <a:pt x="334" y="363"/>
                    <a:pt x="336" y="362"/>
                    <a:pt x="339" y="361"/>
                  </a:cubicBezTo>
                  <a:cubicBezTo>
                    <a:pt x="342" y="368"/>
                    <a:pt x="342" y="368"/>
                    <a:pt x="342" y="368"/>
                  </a:cubicBezTo>
                  <a:cubicBezTo>
                    <a:pt x="342" y="369"/>
                    <a:pt x="342" y="370"/>
                    <a:pt x="343" y="371"/>
                  </a:cubicBezTo>
                  <a:cubicBezTo>
                    <a:pt x="343" y="372"/>
                    <a:pt x="343" y="372"/>
                    <a:pt x="343" y="372"/>
                  </a:cubicBezTo>
                  <a:cubicBezTo>
                    <a:pt x="343" y="372"/>
                    <a:pt x="343" y="372"/>
                    <a:pt x="343" y="372"/>
                  </a:cubicBezTo>
                  <a:cubicBezTo>
                    <a:pt x="344" y="373"/>
                    <a:pt x="344" y="373"/>
                    <a:pt x="344" y="373"/>
                  </a:cubicBezTo>
                  <a:cubicBezTo>
                    <a:pt x="345" y="376"/>
                    <a:pt x="346" y="378"/>
                    <a:pt x="348" y="381"/>
                  </a:cubicBezTo>
                  <a:cubicBezTo>
                    <a:pt x="351" y="386"/>
                    <a:pt x="354" y="390"/>
                    <a:pt x="358" y="394"/>
                  </a:cubicBezTo>
                  <a:cubicBezTo>
                    <a:pt x="361" y="399"/>
                    <a:pt x="366" y="403"/>
                    <a:pt x="370" y="406"/>
                  </a:cubicBezTo>
                  <a:cubicBezTo>
                    <a:pt x="372" y="408"/>
                    <a:pt x="375" y="409"/>
                    <a:pt x="377" y="411"/>
                  </a:cubicBezTo>
                  <a:cubicBezTo>
                    <a:pt x="378" y="411"/>
                    <a:pt x="378" y="411"/>
                    <a:pt x="378" y="411"/>
                  </a:cubicBezTo>
                  <a:cubicBezTo>
                    <a:pt x="379" y="412"/>
                    <a:pt x="379" y="412"/>
                    <a:pt x="379" y="412"/>
                  </a:cubicBezTo>
                  <a:cubicBezTo>
                    <a:pt x="380" y="413"/>
                    <a:pt x="381" y="413"/>
                    <a:pt x="382" y="414"/>
                  </a:cubicBezTo>
                  <a:cubicBezTo>
                    <a:pt x="384" y="415"/>
                    <a:pt x="386" y="416"/>
                    <a:pt x="388" y="417"/>
                  </a:cubicBezTo>
                  <a:cubicBezTo>
                    <a:pt x="381" y="433"/>
                    <a:pt x="381" y="433"/>
                    <a:pt x="381" y="433"/>
                  </a:cubicBezTo>
                  <a:cubicBezTo>
                    <a:pt x="376" y="445"/>
                    <a:pt x="376" y="445"/>
                    <a:pt x="376" y="445"/>
                  </a:cubicBezTo>
                  <a:cubicBezTo>
                    <a:pt x="372" y="454"/>
                    <a:pt x="369" y="462"/>
                    <a:pt x="365" y="471"/>
                  </a:cubicBezTo>
                  <a:cubicBezTo>
                    <a:pt x="359" y="488"/>
                    <a:pt x="352" y="504"/>
                    <a:pt x="346" y="521"/>
                  </a:cubicBezTo>
                  <a:cubicBezTo>
                    <a:pt x="352" y="505"/>
                    <a:pt x="358" y="488"/>
                    <a:pt x="365" y="471"/>
                  </a:cubicBezTo>
                  <a:cubicBezTo>
                    <a:pt x="368" y="462"/>
                    <a:pt x="372" y="454"/>
                    <a:pt x="375" y="445"/>
                  </a:cubicBezTo>
                  <a:cubicBezTo>
                    <a:pt x="377" y="441"/>
                    <a:pt x="379" y="437"/>
                    <a:pt x="381" y="433"/>
                  </a:cubicBezTo>
                  <a:cubicBezTo>
                    <a:pt x="388" y="417"/>
                    <a:pt x="388" y="417"/>
                    <a:pt x="388" y="417"/>
                  </a:cubicBezTo>
                  <a:cubicBezTo>
                    <a:pt x="385" y="416"/>
                    <a:pt x="382" y="414"/>
                    <a:pt x="380" y="413"/>
                  </a:cubicBezTo>
                  <a:cubicBezTo>
                    <a:pt x="380" y="413"/>
                    <a:pt x="379" y="413"/>
                    <a:pt x="379" y="412"/>
                  </a:cubicBezTo>
                  <a:cubicBezTo>
                    <a:pt x="378" y="412"/>
                    <a:pt x="378" y="412"/>
                    <a:pt x="378" y="412"/>
                  </a:cubicBezTo>
                  <a:cubicBezTo>
                    <a:pt x="377" y="411"/>
                    <a:pt x="377" y="411"/>
                    <a:pt x="377" y="411"/>
                  </a:cubicBezTo>
                  <a:cubicBezTo>
                    <a:pt x="376" y="411"/>
                    <a:pt x="375" y="410"/>
                    <a:pt x="375" y="410"/>
                  </a:cubicBezTo>
                  <a:cubicBezTo>
                    <a:pt x="372" y="408"/>
                    <a:pt x="369" y="406"/>
                    <a:pt x="366" y="403"/>
                  </a:cubicBezTo>
                  <a:cubicBezTo>
                    <a:pt x="360" y="398"/>
                    <a:pt x="355" y="392"/>
                    <a:pt x="351" y="386"/>
                  </a:cubicBezTo>
                  <a:cubicBezTo>
                    <a:pt x="349" y="382"/>
                    <a:pt x="347" y="379"/>
                    <a:pt x="345" y="376"/>
                  </a:cubicBezTo>
                  <a:cubicBezTo>
                    <a:pt x="345" y="375"/>
                    <a:pt x="344" y="374"/>
                    <a:pt x="344" y="373"/>
                  </a:cubicBezTo>
                  <a:cubicBezTo>
                    <a:pt x="343" y="372"/>
                    <a:pt x="343" y="372"/>
                    <a:pt x="343" y="372"/>
                  </a:cubicBezTo>
                  <a:cubicBezTo>
                    <a:pt x="342" y="370"/>
                    <a:pt x="342" y="370"/>
                    <a:pt x="342" y="370"/>
                  </a:cubicBezTo>
                  <a:cubicBezTo>
                    <a:pt x="341" y="367"/>
                    <a:pt x="340" y="364"/>
                    <a:pt x="339" y="361"/>
                  </a:cubicBezTo>
                  <a:cubicBezTo>
                    <a:pt x="336" y="362"/>
                    <a:pt x="334" y="363"/>
                    <a:pt x="331" y="364"/>
                  </a:cubicBezTo>
                  <a:cubicBezTo>
                    <a:pt x="330" y="364"/>
                    <a:pt x="330" y="365"/>
                    <a:pt x="329" y="365"/>
                  </a:cubicBezTo>
                  <a:cubicBezTo>
                    <a:pt x="328" y="365"/>
                    <a:pt x="328" y="365"/>
                    <a:pt x="328" y="365"/>
                  </a:cubicBezTo>
                  <a:cubicBezTo>
                    <a:pt x="325" y="366"/>
                    <a:pt x="325" y="366"/>
                    <a:pt x="325" y="366"/>
                  </a:cubicBezTo>
                  <a:cubicBezTo>
                    <a:pt x="322" y="367"/>
                    <a:pt x="319" y="368"/>
                    <a:pt x="316" y="368"/>
                  </a:cubicBezTo>
                  <a:cubicBezTo>
                    <a:pt x="309" y="369"/>
                    <a:pt x="303" y="369"/>
                    <a:pt x="297" y="369"/>
                  </a:cubicBezTo>
                  <a:cubicBezTo>
                    <a:pt x="290" y="369"/>
                    <a:pt x="284" y="368"/>
                    <a:pt x="278" y="366"/>
                  </a:cubicBezTo>
                  <a:cubicBezTo>
                    <a:pt x="275" y="366"/>
                    <a:pt x="272" y="365"/>
                    <a:pt x="269" y="364"/>
                  </a:cubicBezTo>
                  <a:cubicBezTo>
                    <a:pt x="268" y="363"/>
                    <a:pt x="267" y="363"/>
                    <a:pt x="267" y="363"/>
                  </a:cubicBezTo>
                  <a:cubicBezTo>
                    <a:pt x="266" y="362"/>
                    <a:pt x="266" y="362"/>
                    <a:pt x="264" y="362"/>
                  </a:cubicBezTo>
                  <a:cubicBezTo>
                    <a:pt x="262" y="361"/>
                    <a:pt x="262" y="361"/>
                    <a:pt x="262" y="361"/>
                  </a:cubicBezTo>
                  <a:cubicBezTo>
                    <a:pt x="261" y="360"/>
                    <a:pt x="261" y="360"/>
                    <a:pt x="261" y="360"/>
                  </a:cubicBezTo>
                  <a:cubicBezTo>
                    <a:pt x="257" y="358"/>
                    <a:pt x="257" y="358"/>
                    <a:pt x="257" y="358"/>
                  </a:cubicBezTo>
                  <a:cubicBezTo>
                    <a:pt x="252" y="364"/>
                    <a:pt x="252" y="364"/>
                    <a:pt x="252" y="364"/>
                  </a:cubicBezTo>
                  <a:cubicBezTo>
                    <a:pt x="250" y="366"/>
                    <a:pt x="250" y="366"/>
                    <a:pt x="250" y="366"/>
                  </a:cubicBezTo>
                  <a:cubicBezTo>
                    <a:pt x="248" y="368"/>
                    <a:pt x="248" y="368"/>
                    <a:pt x="248" y="368"/>
                  </a:cubicBezTo>
                  <a:cubicBezTo>
                    <a:pt x="246" y="370"/>
                    <a:pt x="244" y="372"/>
                    <a:pt x="241" y="375"/>
                  </a:cubicBezTo>
                  <a:cubicBezTo>
                    <a:pt x="237" y="379"/>
                    <a:pt x="232" y="383"/>
                    <a:pt x="227" y="387"/>
                  </a:cubicBezTo>
                  <a:cubicBezTo>
                    <a:pt x="225" y="389"/>
                    <a:pt x="222" y="391"/>
                    <a:pt x="220" y="392"/>
                  </a:cubicBezTo>
                  <a:cubicBezTo>
                    <a:pt x="217" y="395"/>
                    <a:pt x="215" y="397"/>
                    <a:pt x="212" y="398"/>
                  </a:cubicBezTo>
                  <a:cubicBezTo>
                    <a:pt x="208" y="402"/>
                    <a:pt x="204" y="405"/>
                    <a:pt x="204" y="406"/>
                  </a:cubicBezTo>
                  <a:cubicBezTo>
                    <a:pt x="205" y="406"/>
                    <a:pt x="206" y="406"/>
                    <a:pt x="208" y="405"/>
                  </a:cubicBezTo>
                  <a:cubicBezTo>
                    <a:pt x="208" y="405"/>
                    <a:pt x="208" y="406"/>
                    <a:pt x="208" y="406"/>
                  </a:cubicBezTo>
                  <a:cubicBezTo>
                    <a:pt x="209" y="411"/>
                    <a:pt x="214" y="426"/>
                    <a:pt x="223" y="449"/>
                  </a:cubicBezTo>
                  <a:cubicBezTo>
                    <a:pt x="222" y="449"/>
                    <a:pt x="222" y="449"/>
                    <a:pt x="222" y="449"/>
                  </a:cubicBezTo>
                  <a:cubicBezTo>
                    <a:pt x="217" y="438"/>
                    <a:pt x="214" y="431"/>
                    <a:pt x="212" y="427"/>
                  </a:cubicBezTo>
                  <a:cubicBezTo>
                    <a:pt x="210" y="423"/>
                    <a:pt x="209" y="422"/>
                    <a:pt x="209" y="422"/>
                  </a:cubicBezTo>
                  <a:cubicBezTo>
                    <a:pt x="207" y="421"/>
                    <a:pt x="208" y="426"/>
                    <a:pt x="206" y="423"/>
                  </a:cubicBezTo>
                  <a:cubicBezTo>
                    <a:pt x="216" y="445"/>
                    <a:pt x="225" y="467"/>
                    <a:pt x="232" y="490"/>
                  </a:cubicBezTo>
                  <a:cubicBezTo>
                    <a:pt x="234" y="496"/>
                    <a:pt x="238" y="507"/>
                    <a:pt x="240" y="513"/>
                  </a:cubicBezTo>
                  <a:cubicBezTo>
                    <a:pt x="251" y="541"/>
                    <a:pt x="260" y="569"/>
                    <a:pt x="268" y="598"/>
                  </a:cubicBezTo>
                  <a:cubicBezTo>
                    <a:pt x="271" y="608"/>
                    <a:pt x="271" y="608"/>
                    <a:pt x="271" y="608"/>
                  </a:cubicBezTo>
                  <a:cubicBezTo>
                    <a:pt x="273" y="614"/>
                    <a:pt x="273" y="614"/>
                    <a:pt x="273" y="614"/>
                  </a:cubicBezTo>
                  <a:cubicBezTo>
                    <a:pt x="274" y="619"/>
                    <a:pt x="274" y="619"/>
                    <a:pt x="274" y="619"/>
                  </a:cubicBezTo>
                  <a:cubicBezTo>
                    <a:pt x="275" y="622"/>
                    <a:pt x="275" y="622"/>
                    <a:pt x="275" y="622"/>
                  </a:cubicBezTo>
                  <a:cubicBezTo>
                    <a:pt x="268" y="622"/>
                    <a:pt x="268" y="622"/>
                    <a:pt x="268" y="622"/>
                  </a:cubicBezTo>
                  <a:cubicBezTo>
                    <a:pt x="268" y="621"/>
                    <a:pt x="268" y="621"/>
                    <a:pt x="268" y="621"/>
                  </a:cubicBezTo>
                  <a:cubicBezTo>
                    <a:pt x="263" y="604"/>
                    <a:pt x="263" y="604"/>
                    <a:pt x="263" y="604"/>
                  </a:cubicBezTo>
                  <a:cubicBezTo>
                    <a:pt x="261" y="595"/>
                    <a:pt x="261" y="595"/>
                    <a:pt x="261" y="595"/>
                  </a:cubicBezTo>
                  <a:cubicBezTo>
                    <a:pt x="257" y="582"/>
                    <a:pt x="253" y="570"/>
                    <a:pt x="249" y="557"/>
                  </a:cubicBezTo>
                  <a:cubicBezTo>
                    <a:pt x="241" y="532"/>
                    <a:pt x="232" y="507"/>
                    <a:pt x="223" y="483"/>
                  </a:cubicBezTo>
                  <a:cubicBezTo>
                    <a:pt x="218" y="471"/>
                    <a:pt x="213" y="459"/>
                    <a:pt x="208" y="447"/>
                  </a:cubicBezTo>
                  <a:cubicBezTo>
                    <a:pt x="206" y="441"/>
                    <a:pt x="203" y="435"/>
                    <a:pt x="201" y="429"/>
                  </a:cubicBezTo>
                  <a:cubicBezTo>
                    <a:pt x="196" y="420"/>
                    <a:pt x="196" y="420"/>
                    <a:pt x="196" y="420"/>
                  </a:cubicBezTo>
                  <a:cubicBezTo>
                    <a:pt x="190" y="406"/>
                    <a:pt x="190" y="406"/>
                    <a:pt x="190" y="406"/>
                  </a:cubicBezTo>
                  <a:cubicBezTo>
                    <a:pt x="185" y="407"/>
                    <a:pt x="185" y="407"/>
                    <a:pt x="185" y="407"/>
                  </a:cubicBezTo>
                  <a:cubicBezTo>
                    <a:pt x="182" y="407"/>
                    <a:pt x="182" y="407"/>
                    <a:pt x="182" y="407"/>
                  </a:cubicBezTo>
                  <a:cubicBezTo>
                    <a:pt x="182" y="407"/>
                    <a:pt x="181" y="408"/>
                    <a:pt x="181" y="408"/>
                  </a:cubicBezTo>
                  <a:cubicBezTo>
                    <a:pt x="180" y="408"/>
                    <a:pt x="180" y="408"/>
                    <a:pt x="180" y="408"/>
                  </a:cubicBezTo>
                  <a:cubicBezTo>
                    <a:pt x="178" y="408"/>
                    <a:pt x="177" y="408"/>
                    <a:pt x="175" y="408"/>
                  </a:cubicBezTo>
                  <a:cubicBezTo>
                    <a:pt x="172" y="408"/>
                    <a:pt x="169" y="407"/>
                    <a:pt x="166" y="407"/>
                  </a:cubicBezTo>
                  <a:cubicBezTo>
                    <a:pt x="159" y="405"/>
                    <a:pt x="154" y="402"/>
                    <a:pt x="149" y="397"/>
                  </a:cubicBezTo>
                  <a:cubicBezTo>
                    <a:pt x="144" y="393"/>
                    <a:pt x="140" y="388"/>
                    <a:pt x="138" y="382"/>
                  </a:cubicBezTo>
                  <a:cubicBezTo>
                    <a:pt x="136" y="376"/>
                    <a:pt x="136" y="370"/>
                    <a:pt x="138" y="366"/>
                  </a:cubicBezTo>
                  <a:cubicBezTo>
                    <a:pt x="139" y="364"/>
                    <a:pt x="141" y="362"/>
                    <a:pt x="143" y="360"/>
                  </a:cubicBezTo>
                  <a:cubicBezTo>
                    <a:pt x="145" y="358"/>
                    <a:pt x="148" y="357"/>
                    <a:pt x="151" y="356"/>
                  </a:cubicBezTo>
                  <a:cubicBezTo>
                    <a:pt x="156" y="355"/>
                    <a:pt x="162" y="356"/>
                    <a:pt x="167" y="359"/>
                  </a:cubicBezTo>
                  <a:cubicBezTo>
                    <a:pt x="172" y="362"/>
                    <a:pt x="177" y="367"/>
                    <a:pt x="180" y="373"/>
                  </a:cubicBezTo>
                  <a:cubicBezTo>
                    <a:pt x="181" y="374"/>
                    <a:pt x="182" y="375"/>
                    <a:pt x="183" y="377"/>
                  </a:cubicBezTo>
                  <a:cubicBezTo>
                    <a:pt x="185" y="382"/>
                    <a:pt x="185" y="382"/>
                    <a:pt x="185" y="382"/>
                  </a:cubicBezTo>
                  <a:cubicBezTo>
                    <a:pt x="193" y="398"/>
                    <a:pt x="193" y="398"/>
                    <a:pt x="193" y="398"/>
                  </a:cubicBezTo>
                  <a:cubicBezTo>
                    <a:pt x="195" y="397"/>
                    <a:pt x="197" y="396"/>
                    <a:pt x="200" y="395"/>
                  </a:cubicBezTo>
                  <a:cubicBezTo>
                    <a:pt x="201" y="394"/>
                    <a:pt x="202" y="394"/>
                    <a:pt x="203" y="393"/>
                  </a:cubicBezTo>
                  <a:cubicBezTo>
                    <a:pt x="204" y="393"/>
                    <a:pt x="205" y="392"/>
                    <a:pt x="206" y="392"/>
                  </a:cubicBezTo>
                  <a:cubicBezTo>
                    <a:pt x="207" y="391"/>
                    <a:pt x="207" y="391"/>
                    <a:pt x="207" y="391"/>
                  </a:cubicBezTo>
                  <a:cubicBezTo>
                    <a:pt x="208" y="390"/>
                    <a:pt x="208" y="390"/>
                    <a:pt x="208" y="390"/>
                  </a:cubicBezTo>
                  <a:cubicBezTo>
                    <a:pt x="210" y="389"/>
                    <a:pt x="210" y="389"/>
                    <a:pt x="210" y="389"/>
                  </a:cubicBezTo>
                  <a:cubicBezTo>
                    <a:pt x="211" y="388"/>
                    <a:pt x="212" y="388"/>
                    <a:pt x="213" y="387"/>
                  </a:cubicBezTo>
                  <a:cubicBezTo>
                    <a:pt x="218" y="384"/>
                    <a:pt x="222" y="381"/>
                    <a:pt x="226" y="378"/>
                  </a:cubicBezTo>
                  <a:cubicBezTo>
                    <a:pt x="230" y="374"/>
                    <a:pt x="234" y="371"/>
                    <a:pt x="238" y="367"/>
                  </a:cubicBezTo>
                  <a:cubicBezTo>
                    <a:pt x="240" y="365"/>
                    <a:pt x="242" y="363"/>
                    <a:pt x="243" y="361"/>
                  </a:cubicBezTo>
                  <a:cubicBezTo>
                    <a:pt x="244" y="360"/>
                    <a:pt x="244" y="360"/>
                    <a:pt x="244" y="360"/>
                  </a:cubicBezTo>
                  <a:cubicBezTo>
                    <a:pt x="245" y="359"/>
                    <a:pt x="245" y="359"/>
                    <a:pt x="245" y="359"/>
                  </a:cubicBezTo>
                  <a:cubicBezTo>
                    <a:pt x="246" y="358"/>
                    <a:pt x="246" y="358"/>
                    <a:pt x="247" y="357"/>
                  </a:cubicBezTo>
                  <a:cubicBezTo>
                    <a:pt x="249" y="355"/>
                    <a:pt x="250" y="353"/>
                    <a:pt x="252" y="351"/>
                  </a:cubicBezTo>
                  <a:cubicBezTo>
                    <a:pt x="250" y="349"/>
                    <a:pt x="249" y="347"/>
                    <a:pt x="248" y="345"/>
                  </a:cubicBezTo>
                  <a:cubicBezTo>
                    <a:pt x="247" y="344"/>
                    <a:pt x="247" y="344"/>
                    <a:pt x="247" y="344"/>
                  </a:cubicBezTo>
                  <a:cubicBezTo>
                    <a:pt x="247" y="344"/>
                    <a:pt x="246" y="343"/>
                    <a:pt x="246" y="343"/>
                  </a:cubicBezTo>
                  <a:cubicBezTo>
                    <a:pt x="246" y="343"/>
                    <a:pt x="246" y="343"/>
                    <a:pt x="246" y="343"/>
                  </a:cubicBezTo>
                  <a:cubicBezTo>
                    <a:pt x="246" y="342"/>
                    <a:pt x="246" y="342"/>
                    <a:pt x="245" y="341"/>
                  </a:cubicBezTo>
                  <a:cubicBezTo>
                    <a:pt x="245" y="340"/>
                    <a:pt x="244" y="338"/>
                    <a:pt x="243" y="336"/>
                  </a:cubicBezTo>
                  <a:cubicBezTo>
                    <a:pt x="243" y="335"/>
                    <a:pt x="243" y="334"/>
                    <a:pt x="243" y="333"/>
                  </a:cubicBezTo>
                  <a:cubicBezTo>
                    <a:pt x="243" y="332"/>
                    <a:pt x="243" y="332"/>
                    <a:pt x="242" y="331"/>
                  </a:cubicBezTo>
                  <a:cubicBezTo>
                    <a:pt x="242" y="331"/>
                    <a:pt x="242" y="330"/>
                    <a:pt x="242" y="330"/>
                  </a:cubicBezTo>
                  <a:cubicBezTo>
                    <a:pt x="242" y="328"/>
                    <a:pt x="242" y="326"/>
                    <a:pt x="243" y="324"/>
                  </a:cubicBezTo>
                  <a:cubicBezTo>
                    <a:pt x="244" y="315"/>
                    <a:pt x="247" y="306"/>
                    <a:pt x="252" y="299"/>
                  </a:cubicBezTo>
                  <a:cubicBezTo>
                    <a:pt x="254" y="296"/>
                    <a:pt x="257" y="293"/>
                    <a:pt x="260" y="291"/>
                  </a:cubicBezTo>
                  <a:cubicBezTo>
                    <a:pt x="263" y="289"/>
                    <a:pt x="267" y="288"/>
                    <a:pt x="270" y="288"/>
                  </a:cubicBezTo>
                  <a:cubicBezTo>
                    <a:pt x="274" y="288"/>
                    <a:pt x="277" y="290"/>
                    <a:pt x="280" y="292"/>
                  </a:cubicBezTo>
                  <a:cubicBezTo>
                    <a:pt x="283" y="294"/>
                    <a:pt x="286" y="297"/>
                    <a:pt x="287" y="300"/>
                  </a:cubicBezTo>
                  <a:cubicBezTo>
                    <a:pt x="288" y="304"/>
                    <a:pt x="288" y="307"/>
                    <a:pt x="287" y="311"/>
                  </a:cubicBezTo>
                  <a:cubicBezTo>
                    <a:pt x="287" y="315"/>
                    <a:pt x="285" y="319"/>
                    <a:pt x="283" y="323"/>
                  </a:cubicBezTo>
                  <a:cubicBezTo>
                    <a:pt x="280" y="327"/>
                    <a:pt x="278" y="330"/>
                    <a:pt x="275" y="334"/>
                  </a:cubicBezTo>
                  <a:cubicBezTo>
                    <a:pt x="274" y="336"/>
                    <a:pt x="274" y="336"/>
                    <a:pt x="274" y="336"/>
                  </a:cubicBezTo>
                  <a:cubicBezTo>
                    <a:pt x="272" y="338"/>
                    <a:pt x="272" y="338"/>
                    <a:pt x="272" y="338"/>
                  </a:cubicBezTo>
                  <a:cubicBezTo>
                    <a:pt x="267" y="344"/>
                    <a:pt x="267" y="344"/>
                    <a:pt x="267" y="344"/>
                  </a:cubicBezTo>
                  <a:cubicBezTo>
                    <a:pt x="266" y="346"/>
                    <a:pt x="265" y="347"/>
                    <a:pt x="265" y="349"/>
                  </a:cubicBezTo>
                  <a:cubicBezTo>
                    <a:pt x="265" y="349"/>
                    <a:pt x="265" y="350"/>
                    <a:pt x="265" y="350"/>
                  </a:cubicBezTo>
                  <a:cubicBezTo>
                    <a:pt x="265" y="351"/>
                    <a:pt x="266" y="351"/>
                    <a:pt x="266" y="351"/>
                  </a:cubicBezTo>
                  <a:cubicBezTo>
                    <a:pt x="266" y="351"/>
                    <a:pt x="266" y="351"/>
                    <a:pt x="266" y="351"/>
                  </a:cubicBezTo>
                  <a:cubicBezTo>
                    <a:pt x="266" y="352"/>
                    <a:pt x="266" y="352"/>
                    <a:pt x="266" y="352"/>
                  </a:cubicBezTo>
                  <a:cubicBezTo>
                    <a:pt x="267" y="354"/>
                    <a:pt x="268" y="354"/>
                    <a:pt x="270" y="355"/>
                  </a:cubicBezTo>
                  <a:cubicBezTo>
                    <a:pt x="272" y="356"/>
                    <a:pt x="274" y="357"/>
                    <a:pt x="276" y="357"/>
                  </a:cubicBezTo>
                  <a:cubicBezTo>
                    <a:pt x="277" y="358"/>
                    <a:pt x="278" y="358"/>
                    <a:pt x="280" y="358"/>
                  </a:cubicBezTo>
                  <a:cubicBezTo>
                    <a:pt x="281" y="358"/>
                    <a:pt x="282" y="359"/>
                    <a:pt x="283" y="359"/>
                  </a:cubicBezTo>
                  <a:cubicBezTo>
                    <a:pt x="285" y="359"/>
                    <a:pt x="285" y="359"/>
                    <a:pt x="285" y="359"/>
                  </a:cubicBezTo>
                  <a:cubicBezTo>
                    <a:pt x="287" y="360"/>
                    <a:pt x="287" y="360"/>
                    <a:pt x="287" y="360"/>
                  </a:cubicBezTo>
                  <a:cubicBezTo>
                    <a:pt x="292" y="360"/>
                    <a:pt x="297" y="361"/>
                    <a:pt x="302" y="361"/>
                  </a:cubicBezTo>
                  <a:cubicBezTo>
                    <a:pt x="308" y="361"/>
                    <a:pt x="313" y="360"/>
                    <a:pt x="318" y="359"/>
                  </a:cubicBezTo>
                  <a:cubicBezTo>
                    <a:pt x="321" y="359"/>
                    <a:pt x="324" y="358"/>
                    <a:pt x="327" y="357"/>
                  </a:cubicBezTo>
                  <a:cubicBezTo>
                    <a:pt x="327" y="357"/>
                    <a:pt x="328" y="356"/>
                    <a:pt x="329" y="356"/>
                  </a:cubicBezTo>
                  <a:cubicBezTo>
                    <a:pt x="330" y="355"/>
                    <a:pt x="331" y="355"/>
                    <a:pt x="332" y="355"/>
                  </a:cubicBezTo>
                  <a:cubicBezTo>
                    <a:pt x="338" y="352"/>
                    <a:pt x="338" y="352"/>
                    <a:pt x="338" y="352"/>
                  </a:cubicBezTo>
                  <a:cubicBezTo>
                    <a:pt x="338" y="347"/>
                    <a:pt x="338" y="347"/>
                    <a:pt x="338" y="347"/>
                  </a:cubicBezTo>
                  <a:cubicBezTo>
                    <a:pt x="337" y="344"/>
                    <a:pt x="337" y="344"/>
                    <a:pt x="337" y="344"/>
                  </a:cubicBezTo>
                  <a:cubicBezTo>
                    <a:pt x="337" y="343"/>
                    <a:pt x="337" y="343"/>
                    <a:pt x="337" y="343"/>
                  </a:cubicBezTo>
                  <a:cubicBezTo>
                    <a:pt x="337" y="342"/>
                    <a:pt x="337" y="342"/>
                    <a:pt x="337" y="342"/>
                  </a:cubicBezTo>
                  <a:cubicBezTo>
                    <a:pt x="336" y="340"/>
                    <a:pt x="336" y="340"/>
                    <a:pt x="336" y="340"/>
                  </a:cubicBezTo>
                  <a:cubicBezTo>
                    <a:pt x="336" y="339"/>
                    <a:pt x="336" y="339"/>
                    <a:pt x="336" y="339"/>
                  </a:cubicBezTo>
                  <a:cubicBezTo>
                    <a:pt x="336" y="336"/>
                    <a:pt x="336" y="336"/>
                    <a:pt x="336" y="336"/>
                  </a:cubicBezTo>
                  <a:cubicBezTo>
                    <a:pt x="336" y="333"/>
                    <a:pt x="335" y="330"/>
                    <a:pt x="335" y="327"/>
                  </a:cubicBezTo>
                  <a:cubicBezTo>
                    <a:pt x="336" y="321"/>
                    <a:pt x="337" y="315"/>
                    <a:pt x="340" y="310"/>
                  </a:cubicBezTo>
                  <a:cubicBezTo>
                    <a:pt x="342" y="307"/>
                    <a:pt x="343" y="305"/>
                    <a:pt x="345" y="303"/>
                  </a:cubicBezTo>
                  <a:cubicBezTo>
                    <a:pt x="347" y="302"/>
                    <a:pt x="348" y="301"/>
                    <a:pt x="349" y="300"/>
                  </a:cubicBezTo>
                  <a:cubicBezTo>
                    <a:pt x="350" y="299"/>
                    <a:pt x="351" y="299"/>
                    <a:pt x="352" y="298"/>
                  </a:cubicBezTo>
                  <a:cubicBezTo>
                    <a:pt x="357" y="296"/>
                    <a:pt x="363" y="295"/>
                    <a:pt x="367" y="297"/>
                  </a:cubicBezTo>
                  <a:cubicBezTo>
                    <a:pt x="368" y="297"/>
                    <a:pt x="369" y="298"/>
                    <a:pt x="370" y="299"/>
                  </a:cubicBezTo>
                  <a:cubicBezTo>
                    <a:pt x="370" y="299"/>
                    <a:pt x="371" y="299"/>
                    <a:pt x="371" y="300"/>
                  </a:cubicBezTo>
                  <a:cubicBezTo>
                    <a:pt x="372" y="300"/>
                    <a:pt x="372" y="301"/>
                    <a:pt x="373" y="301"/>
                  </a:cubicBezTo>
                  <a:cubicBezTo>
                    <a:pt x="374" y="304"/>
                    <a:pt x="376" y="306"/>
                    <a:pt x="377" y="308"/>
                  </a:cubicBezTo>
                  <a:cubicBezTo>
                    <a:pt x="378" y="311"/>
                    <a:pt x="378" y="313"/>
                    <a:pt x="378" y="316"/>
                  </a:cubicBezTo>
                  <a:cubicBezTo>
                    <a:pt x="378" y="319"/>
                    <a:pt x="377" y="322"/>
                    <a:pt x="376" y="324"/>
                  </a:cubicBezTo>
                  <a:cubicBezTo>
                    <a:pt x="374" y="330"/>
                    <a:pt x="371" y="335"/>
                    <a:pt x="366" y="339"/>
                  </a:cubicBezTo>
                  <a:cubicBezTo>
                    <a:pt x="364" y="342"/>
                    <a:pt x="362" y="344"/>
                    <a:pt x="359" y="346"/>
                  </a:cubicBezTo>
                  <a:cubicBezTo>
                    <a:pt x="359" y="346"/>
                    <a:pt x="358" y="347"/>
                    <a:pt x="357" y="347"/>
                  </a:cubicBezTo>
                  <a:cubicBezTo>
                    <a:pt x="356" y="348"/>
                    <a:pt x="356" y="348"/>
                    <a:pt x="356" y="348"/>
                  </a:cubicBezTo>
                  <a:cubicBezTo>
                    <a:pt x="355" y="349"/>
                    <a:pt x="355" y="349"/>
                    <a:pt x="355" y="349"/>
                  </a:cubicBezTo>
                  <a:cubicBezTo>
                    <a:pt x="352" y="351"/>
                    <a:pt x="349" y="353"/>
                    <a:pt x="346" y="355"/>
                  </a:cubicBezTo>
                  <a:cubicBezTo>
                    <a:pt x="347" y="357"/>
                    <a:pt x="348" y="359"/>
                    <a:pt x="349" y="361"/>
                  </a:cubicBezTo>
                  <a:cubicBezTo>
                    <a:pt x="349" y="362"/>
                    <a:pt x="350" y="363"/>
                    <a:pt x="350" y="364"/>
                  </a:cubicBezTo>
                  <a:cubicBezTo>
                    <a:pt x="351" y="366"/>
                    <a:pt x="351" y="366"/>
                    <a:pt x="351" y="366"/>
                  </a:cubicBezTo>
                  <a:cubicBezTo>
                    <a:pt x="351" y="367"/>
                    <a:pt x="351" y="367"/>
                    <a:pt x="351" y="367"/>
                  </a:cubicBezTo>
                  <a:cubicBezTo>
                    <a:pt x="352" y="369"/>
                    <a:pt x="353" y="372"/>
                    <a:pt x="354" y="374"/>
                  </a:cubicBezTo>
                  <a:cubicBezTo>
                    <a:pt x="357" y="378"/>
                    <a:pt x="360" y="383"/>
                    <a:pt x="363" y="387"/>
                  </a:cubicBezTo>
                  <a:cubicBezTo>
                    <a:pt x="366" y="392"/>
                    <a:pt x="370" y="396"/>
                    <a:pt x="374" y="399"/>
                  </a:cubicBezTo>
                  <a:cubicBezTo>
                    <a:pt x="375" y="400"/>
                    <a:pt x="377" y="401"/>
                    <a:pt x="378" y="401"/>
                  </a:cubicBezTo>
                  <a:cubicBezTo>
                    <a:pt x="378" y="402"/>
                    <a:pt x="379" y="402"/>
                    <a:pt x="379" y="403"/>
                  </a:cubicBezTo>
                  <a:cubicBezTo>
                    <a:pt x="380" y="403"/>
                    <a:pt x="380" y="403"/>
                    <a:pt x="380" y="403"/>
                  </a:cubicBezTo>
                  <a:cubicBezTo>
                    <a:pt x="381" y="403"/>
                    <a:pt x="381" y="403"/>
                    <a:pt x="381" y="403"/>
                  </a:cubicBezTo>
                  <a:cubicBezTo>
                    <a:pt x="382" y="404"/>
                    <a:pt x="382" y="404"/>
                    <a:pt x="382" y="404"/>
                  </a:cubicBezTo>
                  <a:cubicBezTo>
                    <a:pt x="384" y="405"/>
                    <a:pt x="386" y="406"/>
                    <a:pt x="388" y="407"/>
                  </a:cubicBezTo>
                  <a:cubicBezTo>
                    <a:pt x="390" y="408"/>
                    <a:pt x="392" y="409"/>
                    <a:pt x="394" y="410"/>
                  </a:cubicBezTo>
                  <a:cubicBezTo>
                    <a:pt x="402" y="394"/>
                    <a:pt x="402" y="394"/>
                    <a:pt x="402" y="394"/>
                  </a:cubicBezTo>
                  <a:cubicBezTo>
                    <a:pt x="407" y="384"/>
                    <a:pt x="407" y="384"/>
                    <a:pt x="407" y="384"/>
                  </a:cubicBezTo>
                  <a:cubicBezTo>
                    <a:pt x="409" y="379"/>
                    <a:pt x="409" y="379"/>
                    <a:pt x="409" y="379"/>
                  </a:cubicBezTo>
                  <a:cubicBezTo>
                    <a:pt x="410" y="378"/>
                    <a:pt x="410" y="378"/>
                    <a:pt x="410" y="378"/>
                  </a:cubicBezTo>
                  <a:cubicBezTo>
                    <a:pt x="410" y="377"/>
                    <a:pt x="410" y="377"/>
                    <a:pt x="410" y="377"/>
                  </a:cubicBezTo>
                  <a:cubicBezTo>
                    <a:pt x="411" y="377"/>
                    <a:pt x="411" y="376"/>
                    <a:pt x="412" y="375"/>
                  </a:cubicBezTo>
                  <a:cubicBezTo>
                    <a:pt x="414" y="373"/>
                    <a:pt x="416" y="370"/>
                    <a:pt x="418" y="368"/>
                  </a:cubicBezTo>
                  <a:cubicBezTo>
                    <a:pt x="420" y="366"/>
                    <a:pt x="423" y="364"/>
                    <a:pt x="425" y="363"/>
                  </a:cubicBezTo>
                  <a:cubicBezTo>
                    <a:pt x="426" y="362"/>
                    <a:pt x="428" y="362"/>
                    <a:pt x="429" y="362"/>
                  </a:cubicBezTo>
                  <a:cubicBezTo>
                    <a:pt x="429" y="362"/>
                    <a:pt x="430" y="362"/>
                    <a:pt x="430" y="362"/>
                  </a:cubicBezTo>
                  <a:cubicBezTo>
                    <a:pt x="431" y="362"/>
                    <a:pt x="431" y="362"/>
                    <a:pt x="432" y="362"/>
                  </a:cubicBezTo>
                  <a:cubicBezTo>
                    <a:pt x="436" y="363"/>
                    <a:pt x="441" y="367"/>
                    <a:pt x="443" y="372"/>
                  </a:cubicBezTo>
                  <a:cubicBezTo>
                    <a:pt x="445" y="377"/>
                    <a:pt x="446" y="384"/>
                    <a:pt x="445" y="390"/>
                  </a:cubicBezTo>
                  <a:cubicBezTo>
                    <a:pt x="445" y="393"/>
                    <a:pt x="444" y="396"/>
                    <a:pt x="442" y="399"/>
                  </a:cubicBezTo>
                  <a:cubicBezTo>
                    <a:pt x="441" y="402"/>
                    <a:pt x="440" y="404"/>
                    <a:pt x="438" y="406"/>
                  </a:cubicBezTo>
                  <a:cubicBezTo>
                    <a:pt x="434" y="411"/>
                    <a:pt x="428" y="414"/>
                    <a:pt x="422" y="416"/>
                  </a:cubicBezTo>
                  <a:cubicBezTo>
                    <a:pt x="419" y="417"/>
                    <a:pt x="416" y="417"/>
                    <a:pt x="413" y="417"/>
                  </a:cubicBezTo>
                  <a:cubicBezTo>
                    <a:pt x="411" y="418"/>
                    <a:pt x="410" y="418"/>
                    <a:pt x="408" y="418"/>
                  </a:cubicBezTo>
                  <a:cubicBezTo>
                    <a:pt x="407" y="418"/>
                    <a:pt x="407" y="418"/>
                    <a:pt x="407" y="418"/>
                  </a:cubicBezTo>
                  <a:cubicBezTo>
                    <a:pt x="407" y="418"/>
                    <a:pt x="406" y="418"/>
                    <a:pt x="406" y="418"/>
                  </a:cubicBezTo>
                  <a:cubicBezTo>
                    <a:pt x="405" y="417"/>
                    <a:pt x="404" y="417"/>
                    <a:pt x="403" y="417"/>
                  </a:cubicBezTo>
                  <a:cubicBezTo>
                    <a:pt x="398" y="417"/>
                    <a:pt x="398" y="417"/>
                    <a:pt x="398" y="417"/>
                  </a:cubicBezTo>
                  <a:cubicBezTo>
                    <a:pt x="394" y="426"/>
                    <a:pt x="394" y="426"/>
                    <a:pt x="394" y="426"/>
                  </a:cubicBezTo>
                  <a:cubicBezTo>
                    <a:pt x="392" y="432"/>
                    <a:pt x="392" y="432"/>
                    <a:pt x="392" y="432"/>
                  </a:cubicBezTo>
                  <a:cubicBezTo>
                    <a:pt x="387" y="442"/>
                    <a:pt x="387" y="442"/>
                    <a:pt x="387" y="442"/>
                  </a:cubicBezTo>
                  <a:cubicBezTo>
                    <a:pt x="384" y="449"/>
                    <a:pt x="381" y="456"/>
                    <a:pt x="378" y="463"/>
                  </a:cubicBezTo>
                  <a:cubicBezTo>
                    <a:pt x="372" y="477"/>
                    <a:pt x="367" y="492"/>
                    <a:pt x="362" y="506"/>
                  </a:cubicBezTo>
                  <a:cubicBezTo>
                    <a:pt x="351" y="535"/>
                    <a:pt x="342" y="564"/>
                    <a:pt x="333" y="593"/>
                  </a:cubicBezTo>
                  <a:cubicBezTo>
                    <a:pt x="330" y="604"/>
                    <a:pt x="330" y="604"/>
                    <a:pt x="330" y="604"/>
                  </a:cubicBezTo>
                  <a:cubicBezTo>
                    <a:pt x="327" y="613"/>
                    <a:pt x="327" y="613"/>
                    <a:pt x="327" y="613"/>
                  </a:cubicBezTo>
                  <a:cubicBezTo>
                    <a:pt x="326" y="619"/>
                    <a:pt x="326" y="619"/>
                    <a:pt x="326" y="619"/>
                  </a:cubicBezTo>
                  <a:cubicBezTo>
                    <a:pt x="325" y="621"/>
                    <a:pt x="325" y="621"/>
                    <a:pt x="325" y="621"/>
                  </a:cubicBezTo>
                  <a:cubicBezTo>
                    <a:pt x="325" y="622"/>
                    <a:pt x="325" y="622"/>
                    <a:pt x="325" y="622"/>
                  </a:cubicBezTo>
                  <a:lnTo>
                    <a:pt x="318" y="622"/>
                  </a:lnTo>
                  <a:close/>
                </a:path>
              </a:pathLst>
            </a:cu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95" name="文本框 94"/>
          <p:cNvSpPr txBox="1"/>
          <p:nvPr/>
        </p:nvSpPr>
        <p:spPr>
          <a:xfrm flipH="1">
            <a:off x="4721924" y="1424370"/>
            <a:ext cx="2264799" cy="1323439"/>
          </a:xfrm>
          <a:prstGeom prst="rect">
            <a:avLst/>
          </a:prstGeom>
          <a:noFill/>
        </p:spPr>
        <p:txBody>
          <a:bodyPr wrap="square" rtlCol="0">
            <a:spAutoFit/>
          </a:bodyPr>
          <a:lstStyle/>
          <a:p>
            <a:pPr algn="ctr"/>
            <a:r>
              <a:rPr lang="zh-CN" altLang="en-US" sz="8000" spc="300" dirty="0">
                <a:latin typeface="新蒂黑板报" panose="03000600000000000000" pitchFamily="66" charset="-122"/>
                <a:ea typeface="新蒂黑板报" panose="03000600000000000000" pitchFamily="66" charset="-122"/>
              </a:rPr>
              <a:t>？</a:t>
            </a:r>
          </a:p>
        </p:txBody>
      </p:sp>
      <p:pic>
        <p:nvPicPr>
          <p:cNvPr id="68" name="图片 67">
            <a:extLst>
              <a:ext uri="{FF2B5EF4-FFF2-40B4-BE49-F238E27FC236}">
                <a16:creationId xmlns:a16="http://schemas.microsoft.com/office/drawing/2014/main" id="{E9911636-9166-4EAD-BFD5-F79E17F3C0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Tree>
    <p:extLst>
      <p:ext uri="{BB962C8B-B14F-4D97-AF65-F5344CB8AC3E}">
        <p14:creationId xmlns:p14="http://schemas.microsoft.com/office/powerpoint/2010/main" val="3593314533"/>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277F1B7-1923-45DD-AA94-D223B95ED5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pic>
        <p:nvPicPr>
          <p:cNvPr id="3" name="图片 2"/>
          <p:cNvPicPr>
            <a:picLocks noChangeAspect="1"/>
          </p:cNvPicPr>
          <p:nvPr/>
        </p:nvPicPr>
        <p:blipFill>
          <a:blip r:embed="rId3"/>
          <a:stretch>
            <a:fillRect/>
          </a:stretch>
        </p:blipFill>
        <p:spPr>
          <a:xfrm>
            <a:off x="753917" y="3614425"/>
            <a:ext cx="2100318" cy="2396488"/>
          </a:xfrm>
          <a:prstGeom prst="rect">
            <a:avLst/>
          </a:prstGeom>
        </p:spPr>
      </p:pic>
      <p:sp>
        <p:nvSpPr>
          <p:cNvPr id="6" name="文本框 5"/>
          <p:cNvSpPr txBox="1"/>
          <p:nvPr/>
        </p:nvSpPr>
        <p:spPr>
          <a:xfrm>
            <a:off x="1155032" y="775752"/>
            <a:ext cx="3657599" cy="830997"/>
          </a:xfrm>
          <a:prstGeom prst="rect">
            <a:avLst/>
          </a:prstGeom>
          <a:noFill/>
        </p:spPr>
        <p:txBody>
          <a:bodyPr wrap="square" rtlCol="0">
            <a:spAutoFit/>
          </a:bodyPr>
          <a:lstStyle/>
          <a:p>
            <a:r>
              <a:rPr lang="en-US" altLang="zh-CN" sz="4800" b="1" dirty="0"/>
              <a:t>Grady </a:t>
            </a:r>
            <a:r>
              <a:rPr lang="en-US" altLang="zh-CN" sz="4800" b="1" dirty="0" err="1"/>
              <a:t>Booch</a:t>
            </a:r>
            <a:endParaRPr lang="zh-CN" altLang="en-US" sz="4800" b="1" dirty="0"/>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88927" y="2770481"/>
            <a:ext cx="2802020" cy="3217945"/>
          </a:xfrm>
          <a:prstGeom prst="rect">
            <a:avLst/>
          </a:prstGeom>
        </p:spPr>
      </p:pic>
      <p:sp>
        <p:nvSpPr>
          <p:cNvPr id="8" name="文本框 7"/>
          <p:cNvSpPr txBox="1"/>
          <p:nvPr/>
        </p:nvSpPr>
        <p:spPr>
          <a:xfrm>
            <a:off x="3433812" y="1606749"/>
            <a:ext cx="4884821" cy="4524315"/>
          </a:xfrm>
          <a:prstGeom prst="rect">
            <a:avLst/>
          </a:prstGeom>
          <a:noFill/>
        </p:spPr>
        <p:txBody>
          <a:bodyPr wrap="square" rtlCol="0">
            <a:spAutoFit/>
          </a:bodyPr>
          <a:lstStyle/>
          <a:p>
            <a:r>
              <a:rPr lang="en-US" altLang="zh-CN" dirty="0" err="1"/>
              <a:t>Booch</a:t>
            </a:r>
            <a:r>
              <a:rPr lang="zh-CN" altLang="en-US" dirty="0"/>
              <a:t>是美国</a:t>
            </a:r>
            <a:r>
              <a:rPr lang="en-US" altLang="zh-CN" dirty="0"/>
              <a:t>Rational</a:t>
            </a:r>
            <a:r>
              <a:rPr lang="zh-CN" altLang="en-US" dirty="0"/>
              <a:t>软件工程公司的首席科学家和</a:t>
            </a:r>
            <a:r>
              <a:rPr lang="en-US" altLang="zh-CN" dirty="0" err="1"/>
              <a:t>Booch</a:t>
            </a:r>
            <a:r>
              <a:rPr lang="zh-CN" altLang="en-US" dirty="0"/>
              <a:t>方法的主创人。与</a:t>
            </a:r>
            <a:r>
              <a:rPr lang="en-US" altLang="zh-CN" dirty="0"/>
              <a:t>Rational</a:t>
            </a:r>
            <a:r>
              <a:rPr lang="zh-CN" altLang="en-US" dirty="0"/>
              <a:t>公司的</a:t>
            </a:r>
            <a:r>
              <a:rPr lang="en-US" altLang="zh-CN" dirty="0"/>
              <a:t>Ivar Jacobson</a:t>
            </a:r>
            <a:r>
              <a:rPr lang="zh-CN" altLang="en-US" dirty="0"/>
              <a:t>、</a:t>
            </a:r>
            <a:r>
              <a:rPr lang="en-US" altLang="zh-CN" dirty="0"/>
              <a:t>James </a:t>
            </a:r>
            <a:r>
              <a:rPr lang="en-US" altLang="zh-CN" dirty="0" err="1"/>
              <a:t>Rumbaugh</a:t>
            </a:r>
            <a:r>
              <a:rPr lang="zh-CN" altLang="en-US" dirty="0"/>
              <a:t>共同创建了一种可视化地说明、建造软件系统的工业标准语言</a:t>
            </a:r>
            <a:r>
              <a:rPr lang="en-US" altLang="zh-CN" dirty="0"/>
              <a:t>-</a:t>
            </a:r>
            <a:r>
              <a:rPr lang="zh-CN" altLang="en-US" dirty="0"/>
              <a:t>统一建模语言</a:t>
            </a:r>
            <a:r>
              <a:rPr lang="en-US" altLang="zh-CN" dirty="0"/>
              <a:t>UML</a:t>
            </a:r>
            <a:r>
              <a:rPr lang="zh-CN" altLang="en-US" dirty="0"/>
              <a:t>。</a:t>
            </a:r>
            <a:r>
              <a:rPr lang="en-US" altLang="zh-CN" dirty="0"/>
              <a:t>UML</a:t>
            </a:r>
            <a:r>
              <a:rPr lang="zh-CN" altLang="en-US" dirty="0"/>
              <a:t>在</a:t>
            </a:r>
            <a:r>
              <a:rPr lang="en-US" altLang="zh-CN" dirty="0"/>
              <a:t>1997</a:t>
            </a:r>
            <a:r>
              <a:rPr lang="zh-CN" altLang="en-US" dirty="0"/>
              <a:t>年被对象管理组织</a:t>
            </a:r>
            <a:r>
              <a:rPr lang="en-US" altLang="zh-CN" dirty="0"/>
              <a:t>OMG</a:t>
            </a:r>
            <a:r>
              <a:rPr lang="zh-CN" altLang="en-US" dirty="0"/>
              <a:t>正式确定为国际标准。</a:t>
            </a:r>
            <a:r>
              <a:rPr lang="en-US" altLang="zh-CN" dirty="0" err="1"/>
              <a:t>Booch</a:t>
            </a:r>
            <a:r>
              <a:rPr lang="zh-CN" altLang="en-US" dirty="0"/>
              <a:t>于一九七七年毕业于美国空军军官学校，并于一九七九年在加州大学圣</a:t>
            </a:r>
            <a:r>
              <a:rPr lang="en-US" altLang="zh-CN" dirty="0"/>
              <a:t>.</a:t>
            </a:r>
            <a:r>
              <a:rPr lang="zh-CN" altLang="en-US" dirty="0"/>
              <a:t>巴巴拉分校获得计算机工程硕士学位。</a:t>
            </a:r>
            <a:r>
              <a:rPr lang="en-US" altLang="zh-CN" dirty="0"/>
              <a:t>Rational</a:t>
            </a:r>
            <a:r>
              <a:rPr lang="zh-CN" altLang="en-US" dirty="0"/>
              <a:t>公司成立不久，</a:t>
            </a:r>
            <a:r>
              <a:rPr lang="en-US" altLang="zh-CN" dirty="0" err="1"/>
              <a:t>Booch</a:t>
            </a:r>
            <a:r>
              <a:rPr lang="zh-CN" altLang="en-US" dirty="0"/>
              <a:t>就加盟这个公司。在过去的十几年里他孜孜不倦地在面向对象领域里研究，取得了开拓性的研究成果。他开发了面向对象的分析设计方法</a:t>
            </a:r>
            <a:r>
              <a:rPr lang="en-US" altLang="zh-CN" dirty="0" err="1"/>
              <a:t>Booch</a:t>
            </a:r>
            <a:r>
              <a:rPr lang="en-US" altLang="zh-CN" dirty="0"/>
              <a:t> Method</a:t>
            </a:r>
            <a:r>
              <a:rPr lang="zh-CN" altLang="en-US" dirty="0"/>
              <a:t>和可重用的、灵活的</a:t>
            </a:r>
            <a:r>
              <a:rPr lang="en-US" altLang="zh-CN" dirty="0" err="1"/>
              <a:t>Booch</a:t>
            </a:r>
            <a:r>
              <a:rPr lang="zh-CN" altLang="en-US" dirty="0"/>
              <a:t>组件。他还是</a:t>
            </a:r>
            <a:r>
              <a:rPr lang="en-US" altLang="zh-CN" dirty="0"/>
              <a:t>Rational</a:t>
            </a:r>
            <a:r>
              <a:rPr lang="zh-CN" altLang="en-US" dirty="0"/>
              <a:t>公司一些产品的开发者，包括该公司最初的软件工程环境</a:t>
            </a:r>
            <a:r>
              <a:rPr lang="en-US" altLang="zh-CN" dirty="0"/>
              <a:t>Rational </a:t>
            </a:r>
            <a:r>
              <a:rPr lang="en-US" altLang="zh-CN" dirty="0" err="1"/>
              <a:t>Enviroment</a:t>
            </a:r>
            <a:r>
              <a:rPr lang="zh-CN" altLang="en-US" dirty="0"/>
              <a:t>及业界领先的可视化建模工具</a:t>
            </a:r>
            <a:r>
              <a:rPr lang="en-US" altLang="zh-CN" dirty="0"/>
              <a:t>Ration Rose</a:t>
            </a:r>
            <a:r>
              <a:rPr lang="zh-CN" altLang="en-US" dirty="0"/>
              <a:t>。</a:t>
            </a:r>
          </a:p>
        </p:txBody>
      </p:sp>
      <p:pic>
        <p:nvPicPr>
          <p:cNvPr id="9" name="图片 8"/>
          <p:cNvPicPr>
            <a:picLocks noChangeAspect="1"/>
          </p:cNvPicPr>
          <p:nvPr/>
        </p:nvPicPr>
        <p:blipFill>
          <a:blip r:embed="rId5"/>
          <a:stretch>
            <a:fillRect/>
          </a:stretch>
        </p:blipFill>
        <p:spPr>
          <a:xfrm>
            <a:off x="4242949" y="5988426"/>
            <a:ext cx="6980525" cy="524301"/>
          </a:xfrm>
          <a:prstGeom prst="rect">
            <a:avLst/>
          </a:prstGeom>
        </p:spPr>
      </p:pic>
    </p:spTree>
    <p:extLst>
      <p:ext uri="{BB962C8B-B14F-4D97-AF65-F5344CB8AC3E}">
        <p14:creationId xmlns:p14="http://schemas.microsoft.com/office/powerpoint/2010/main" val="4258281326"/>
      </p:ext>
    </p:extLst>
  </p:cSld>
  <p:clrMapOvr>
    <a:masterClrMapping/>
  </p:clrMapOvr>
  <p:transition spd="slow">
    <p:randomBar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C277F1B7-1923-45DD-AA94-D223B95ED5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pic>
        <p:nvPicPr>
          <p:cNvPr id="3" name="图片 2"/>
          <p:cNvPicPr>
            <a:picLocks noChangeAspect="1"/>
          </p:cNvPicPr>
          <p:nvPr/>
        </p:nvPicPr>
        <p:blipFill>
          <a:blip r:embed="rId3"/>
          <a:stretch>
            <a:fillRect/>
          </a:stretch>
        </p:blipFill>
        <p:spPr>
          <a:xfrm>
            <a:off x="753917" y="3614425"/>
            <a:ext cx="2100318" cy="2396488"/>
          </a:xfrm>
          <a:prstGeom prst="rect">
            <a:avLst/>
          </a:prstGeom>
        </p:spPr>
      </p:pic>
      <p:sp>
        <p:nvSpPr>
          <p:cNvPr id="4" name="文本框 3"/>
          <p:cNvSpPr txBox="1"/>
          <p:nvPr/>
        </p:nvSpPr>
        <p:spPr>
          <a:xfrm>
            <a:off x="1155032" y="775752"/>
            <a:ext cx="5137484" cy="830997"/>
          </a:xfrm>
          <a:prstGeom prst="rect">
            <a:avLst/>
          </a:prstGeom>
          <a:noFill/>
        </p:spPr>
        <p:txBody>
          <a:bodyPr wrap="square" rtlCol="0">
            <a:spAutoFit/>
          </a:bodyPr>
          <a:lstStyle/>
          <a:p>
            <a:r>
              <a:rPr lang="en-US" altLang="zh-CN" sz="4800" b="1" dirty="0"/>
              <a:t>James </a:t>
            </a:r>
            <a:r>
              <a:rPr lang="en-US" altLang="zh-CN" sz="4800" b="1" dirty="0" err="1"/>
              <a:t>Rumbaugh</a:t>
            </a:r>
            <a:endParaRPr lang="zh-CN" altLang="en-US" sz="4800" b="1" dirty="0"/>
          </a:p>
        </p:txBody>
      </p:sp>
      <p:sp>
        <p:nvSpPr>
          <p:cNvPr id="5" name="文本框 4"/>
          <p:cNvSpPr txBox="1"/>
          <p:nvPr/>
        </p:nvSpPr>
        <p:spPr>
          <a:xfrm>
            <a:off x="3567363" y="2622884"/>
            <a:ext cx="5245769" cy="3139321"/>
          </a:xfrm>
          <a:prstGeom prst="rect">
            <a:avLst/>
          </a:prstGeom>
          <a:noFill/>
        </p:spPr>
        <p:txBody>
          <a:bodyPr wrap="square" rtlCol="0">
            <a:spAutoFit/>
          </a:bodyPr>
          <a:lstStyle/>
          <a:p>
            <a:r>
              <a:rPr lang="en-US" altLang="zh-CN" dirty="0"/>
              <a:t>James </a:t>
            </a:r>
            <a:r>
              <a:rPr lang="en-US" altLang="zh-CN" dirty="0" err="1"/>
              <a:t>Rumbaugh</a:t>
            </a:r>
            <a:r>
              <a:rPr lang="en-US" altLang="zh-CN" dirty="0"/>
              <a:t> </a:t>
            </a:r>
            <a:r>
              <a:rPr lang="zh-CN" altLang="en-US" dirty="0"/>
              <a:t>享誉全球的软件开发专家，与</a:t>
            </a:r>
            <a:r>
              <a:rPr lang="en-US" altLang="zh-CN" dirty="0"/>
              <a:t>Grady </a:t>
            </a:r>
            <a:r>
              <a:rPr lang="en-US" altLang="zh-CN" dirty="0" err="1"/>
              <a:t>booch</a:t>
            </a:r>
            <a:r>
              <a:rPr lang="zh-CN" altLang="en-US" dirty="0"/>
              <a:t>，</a:t>
            </a:r>
            <a:r>
              <a:rPr lang="en-US" altLang="zh-CN" dirty="0" err="1"/>
              <a:t>ivar</a:t>
            </a:r>
            <a:r>
              <a:rPr lang="en-US" altLang="zh-CN" dirty="0"/>
              <a:t> </a:t>
            </a:r>
            <a:r>
              <a:rPr lang="en-US" altLang="zh-CN" dirty="0" err="1"/>
              <a:t>jacobson</a:t>
            </a:r>
            <a:r>
              <a:rPr lang="en-US" altLang="zh-CN" dirty="0"/>
              <a:t> </a:t>
            </a:r>
            <a:r>
              <a:rPr lang="zh-CN" altLang="en-US" dirty="0"/>
              <a:t>并成为</a:t>
            </a:r>
            <a:r>
              <a:rPr lang="en-US" altLang="zh-CN" dirty="0"/>
              <a:t>IBM</a:t>
            </a:r>
            <a:r>
              <a:rPr lang="zh-CN" altLang="en-US" dirty="0"/>
              <a:t>三剑客，一道开发了统一建模语言（</a:t>
            </a:r>
            <a:r>
              <a:rPr lang="en-US" altLang="zh-CN" dirty="0"/>
              <a:t>Unified Modeling Language</a:t>
            </a:r>
            <a:r>
              <a:rPr lang="zh-CN" altLang="en-US" dirty="0"/>
              <a:t>，</a:t>
            </a:r>
            <a:r>
              <a:rPr lang="en-US" altLang="zh-CN" dirty="0"/>
              <a:t>UML</a:t>
            </a:r>
            <a:r>
              <a:rPr lang="zh-CN" altLang="en-US" dirty="0"/>
              <a:t>），对象管理组织（</a:t>
            </a:r>
            <a:r>
              <a:rPr lang="en-US" altLang="zh-CN" dirty="0"/>
              <a:t>Object Management Group</a:t>
            </a:r>
            <a:r>
              <a:rPr lang="zh-CN" altLang="en-US" dirty="0"/>
              <a:t>，</a:t>
            </a:r>
            <a:r>
              <a:rPr lang="en-US" altLang="zh-CN" dirty="0"/>
              <a:t>OMG</a:t>
            </a:r>
            <a:r>
              <a:rPr lang="zh-CN" altLang="en-US" dirty="0"/>
              <a:t>）于 </a:t>
            </a:r>
            <a:r>
              <a:rPr lang="en-US" altLang="zh-CN" dirty="0"/>
              <a:t>1997 </a:t>
            </a:r>
            <a:r>
              <a:rPr lang="zh-CN" altLang="en-US" dirty="0"/>
              <a:t>年将 </a:t>
            </a:r>
            <a:r>
              <a:rPr lang="en-US" altLang="zh-CN" dirty="0"/>
              <a:t>UML </a:t>
            </a:r>
            <a:r>
              <a:rPr lang="zh-CN" altLang="en-US" dirty="0"/>
              <a:t>采纳为业界标准建模语言。</a:t>
            </a:r>
            <a:r>
              <a:rPr lang="en-US" altLang="zh-CN" dirty="0"/>
              <a:t>Jim </a:t>
            </a:r>
            <a:r>
              <a:rPr lang="zh-CN" altLang="en-US" dirty="0"/>
              <a:t>一直是引导 </a:t>
            </a:r>
            <a:r>
              <a:rPr lang="en-US" altLang="zh-CN" dirty="0"/>
              <a:t>UML </a:t>
            </a:r>
            <a:r>
              <a:rPr lang="zh-CN" altLang="en-US" dirty="0"/>
              <a:t>未来开发的领袖，他提出了许多有关 </a:t>
            </a:r>
            <a:r>
              <a:rPr lang="en-US" altLang="zh-CN" dirty="0"/>
              <a:t>UML </a:t>
            </a:r>
            <a:r>
              <a:rPr lang="zh-CN" altLang="en-US" dirty="0"/>
              <a:t>的概念，与 </a:t>
            </a:r>
            <a:r>
              <a:rPr lang="en-US" altLang="zh-CN" dirty="0"/>
              <a:t>Rational </a:t>
            </a:r>
            <a:r>
              <a:rPr lang="zh-CN" altLang="en-US" dirty="0"/>
              <a:t>的其他软件领袖一起工作在各个领域。</a:t>
            </a:r>
          </a:p>
          <a:p>
            <a:r>
              <a:rPr lang="en-US" altLang="zh-CN" dirty="0"/>
              <a:t>James</a:t>
            </a:r>
            <a:r>
              <a:rPr lang="zh-CN" altLang="en-US" dirty="0"/>
              <a:t>拥有麻省理工学院的物理学学士学位、加利福尼亚理工学院的天文学硕士学位，以及麻省理工学院的计算机科学博士学位。</a:t>
            </a: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76873" y="3265509"/>
            <a:ext cx="1813283" cy="2590404"/>
          </a:xfrm>
          <a:prstGeom prst="rect">
            <a:avLst/>
          </a:prstGeom>
        </p:spPr>
      </p:pic>
      <p:pic>
        <p:nvPicPr>
          <p:cNvPr id="8" name="图片 7"/>
          <p:cNvPicPr>
            <a:picLocks noChangeAspect="1"/>
          </p:cNvPicPr>
          <p:nvPr/>
        </p:nvPicPr>
        <p:blipFill>
          <a:blip r:embed="rId5"/>
          <a:stretch>
            <a:fillRect/>
          </a:stretch>
        </p:blipFill>
        <p:spPr>
          <a:xfrm>
            <a:off x="4242949" y="5988426"/>
            <a:ext cx="6980525" cy="524301"/>
          </a:xfrm>
          <a:prstGeom prst="rect">
            <a:avLst/>
          </a:prstGeom>
        </p:spPr>
      </p:pic>
    </p:spTree>
    <p:extLst>
      <p:ext uri="{BB962C8B-B14F-4D97-AF65-F5344CB8AC3E}">
        <p14:creationId xmlns:p14="http://schemas.microsoft.com/office/powerpoint/2010/main" val="700590032"/>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753917" y="3614425"/>
            <a:ext cx="2100318" cy="2396488"/>
          </a:xfrm>
          <a:prstGeom prst="rect">
            <a:avLst/>
          </a:prstGeom>
        </p:spPr>
      </p:pic>
      <p:pic>
        <p:nvPicPr>
          <p:cNvPr id="3" name="图片 2">
            <a:extLst>
              <a:ext uri="{FF2B5EF4-FFF2-40B4-BE49-F238E27FC236}">
                <a16:creationId xmlns:a16="http://schemas.microsoft.com/office/drawing/2014/main" id="{C277F1B7-1923-45DD-AA94-D223B95ED5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84306" y="26723"/>
            <a:ext cx="1139664" cy="1167269"/>
          </a:xfrm>
          <a:prstGeom prst="rect">
            <a:avLst/>
          </a:prstGeom>
        </p:spPr>
      </p:pic>
      <p:sp>
        <p:nvSpPr>
          <p:cNvPr id="4" name="文本框 3"/>
          <p:cNvSpPr txBox="1"/>
          <p:nvPr/>
        </p:nvSpPr>
        <p:spPr>
          <a:xfrm>
            <a:off x="1143000" y="757769"/>
            <a:ext cx="5137484" cy="830997"/>
          </a:xfrm>
          <a:prstGeom prst="rect">
            <a:avLst/>
          </a:prstGeom>
          <a:noFill/>
        </p:spPr>
        <p:txBody>
          <a:bodyPr wrap="square" rtlCol="0">
            <a:spAutoFit/>
          </a:bodyPr>
          <a:lstStyle/>
          <a:p>
            <a:r>
              <a:rPr lang="en-US" altLang="zh-CN" sz="4800" b="1" dirty="0"/>
              <a:t>Ivar Jacobson</a:t>
            </a:r>
            <a:endParaRPr lang="zh-CN" altLang="en-US" sz="4800" b="1" dirty="0"/>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9902" y="2122571"/>
            <a:ext cx="3228975" cy="3695700"/>
          </a:xfrm>
          <a:prstGeom prst="rect">
            <a:avLst/>
          </a:prstGeom>
        </p:spPr>
      </p:pic>
      <p:sp>
        <p:nvSpPr>
          <p:cNvPr id="6" name="文本框 5"/>
          <p:cNvSpPr txBox="1"/>
          <p:nvPr/>
        </p:nvSpPr>
        <p:spPr>
          <a:xfrm>
            <a:off x="3212431" y="2122571"/>
            <a:ext cx="4439652" cy="3970318"/>
          </a:xfrm>
          <a:prstGeom prst="rect">
            <a:avLst/>
          </a:prstGeom>
          <a:noFill/>
        </p:spPr>
        <p:txBody>
          <a:bodyPr wrap="square" rtlCol="0">
            <a:spAutoFit/>
          </a:bodyPr>
          <a:lstStyle/>
          <a:p>
            <a:r>
              <a:rPr lang="en-US" altLang="zh-CN" dirty="0" err="1"/>
              <a:t>IvarJacobson</a:t>
            </a:r>
            <a:r>
              <a:rPr lang="zh-CN" altLang="en-US" dirty="0"/>
              <a:t>博士被公认是深刻影响并改变着整个软件工业开发模式的世界级大师，是软件方法论的一面旗帜。他是面向方面的软件开发</a:t>
            </a:r>
            <a:r>
              <a:rPr lang="en-US" altLang="zh-CN" dirty="0"/>
              <a:t>(AOSD)</a:t>
            </a:r>
            <a:r>
              <a:rPr lang="zh-CN" altLang="en-US" dirty="0"/>
              <a:t>、组件</a:t>
            </a:r>
            <a:r>
              <a:rPr lang="en-US" altLang="zh-CN" dirty="0"/>
              <a:t>(Component)</a:t>
            </a:r>
            <a:r>
              <a:rPr lang="zh-CN" altLang="en-US" dirty="0"/>
              <a:t>和组件架构</a:t>
            </a:r>
            <a:r>
              <a:rPr lang="en-US" altLang="zh-CN" dirty="0"/>
              <a:t>(Component Architecture)</a:t>
            </a:r>
            <a:r>
              <a:rPr lang="zh-CN" altLang="en-US" dirty="0"/>
              <a:t>，用例，</a:t>
            </a:r>
            <a:r>
              <a:rPr lang="en-US" altLang="zh-CN" dirty="0"/>
              <a:t>SDL (Specification Description Language), </a:t>
            </a:r>
            <a:r>
              <a:rPr lang="zh-CN" altLang="en-US" dirty="0"/>
              <a:t>现代业务工程，</a:t>
            </a:r>
            <a:r>
              <a:rPr lang="en-US" altLang="zh-CN" dirty="0"/>
              <a:t>Rational</a:t>
            </a:r>
            <a:r>
              <a:rPr lang="zh-CN" altLang="en-US" dirty="0"/>
              <a:t>统一过程</a:t>
            </a:r>
            <a:r>
              <a:rPr lang="en-US" altLang="zh-CN" dirty="0"/>
              <a:t>(RUP), UML</a:t>
            </a:r>
            <a:r>
              <a:rPr lang="zh-CN" altLang="en-US" dirty="0"/>
              <a:t>建模语言</a:t>
            </a:r>
            <a:r>
              <a:rPr lang="en-US" altLang="zh-CN" dirty="0"/>
              <a:t>(</a:t>
            </a:r>
            <a:r>
              <a:rPr lang="zh-CN" altLang="en-US" dirty="0"/>
              <a:t>与</a:t>
            </a:r>
            <a:r>
              <a:rPr lang="en-US" altLang="zh-CN" dirty="0"/>
              <a:t>Grady </a:t>
            </a:r>
            <a:r>
              <a:rPr lang="en-US" altLang="zh-CN" dirty="0" err="1"/>
              <a:t>Booch</a:t>
            </a:r>
            <a:r>
              <a:rPr lang="zh-CN" altLang="en-US" dirty="0"/>
              <a:t>和</a:t>
            </a:r>
            <a:r>
              <a:rPr lang="en-US" altLang="zh-CN" dirty="0"/>
              <a:t>James </a:t>
            </a:r>
            <a:r>
              <a:rPr lang="en-US" altLang="zh-CN" dirty="0" err="1"/>
              <a:t>Rumbaugh</a:t>
            </a:r>
            <a:r>
              <a:rPr lang="zh-CN" altLang="en-US" dirty="0"/>
              <a:t>共同创建</a:t>
            </a:r>
            <a:r>
              <a:rPr lang="en-US" altLang="zh-CN" dirty="0"/>
              <a:t>)</a:t>
            </a:r>
            <a:r>
              <a:rPr lang="zh-CN" altLang="en-US" dirty="0"/>
              <a:t>等业界主流方法和技术的创始人。</a:t>
            </a:r>
            <a:endParaRPr lang="en-US" altLang="zh-CN" dirty="0"/>
          </a:p>
          <a:p>
            <a:r>
              <a:rPr lang="zh-CN" altLang="en-US" dirty="0"/>
              <a:t>在过去四十年以来，</a:t>
            </a:r>
            <a:r>
              <a:rPr lang="en-US" altLang="zh-CN" dirty="0"/>
              <a:t>Ivar Jacobson</a:t>
            </a:r>
            <a:r>
              <a:rPr lang="zh-CN" altLang="en-US" dirty="0"/>
              <a:t>始终以其似火的创造热情和惊人的天赋，对整个软件产业保持了非凡的影响，是屈指可数的几位世界级软件大师之一。</a:t>
            </a:r>
          </a:p>
        </p:txBody>
      </p:sp>
      <p:pic>
        <p:nvPicPr>
          <p:cNvPr id="7" name="图片 6"/>
          <p:cNvPicPr>
            <a:picLocks noChangeAspect="1"/>
          </p:cNvPicPr>
          <p:nvPr/>
        </p:nvPicPr>
        <p:blipFill>
          <a:blip r:embed="rId5"/>
          <a:stretch>
            <a:fillRect/>
          </a:stretch>
        </p:blipFill>
        <p:spPr>
          <a:xfrm>
            <a:off x="4242949" y="5988426"/>
            <a:ext cx="6980525" cy="524301"/>
          </a:xfrm>
          <a:prstGeom prst="rect">
            <a:avLst/>
          </a:prstGeom>
        </p:spPr>
      </p:pic>
    </p:spTree>
    <p:extLst>
      <p:ext uri="{BB962C8B-B14F-4D97-AF65-F5344CB8AC3E}">
        <p14:creationId xmlns:p14="http://schemas.microsoft.com/office/powerpoint/2010/main" val="2228800488"/>
      </p:ext>
    </p:extLst>
  </p:cSld>
  <p:clrMapOvr>
    <a:masterClrMapping/>
  </p:clrMapOvr>
  <p:transition spd="slow">
    <p:randomBar dir="vert"/>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68091f0ec39ac3da5fe2b52fb99e45faafee9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584</TotalTime>
  <Words>3493</Words>
  <Application>Microsoft Office PowerPoint</Application>
  <PresentationFormat>宽屏</PresentationFormat>
  <Paragraphs>153</Paragraphs>
  <Slides>38</Slides>
  <Notes>7</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38</vt:i4>
      </vt:variant>
    </vt:vector>
  </HeadingPairs>
  <TitlesOfParts>
    <vt:vector size="46" baseType="lpstr">
      <vt:lpstr>方正静蕾简体</vt:lpstr>
      <vt:lpstr>宋体</vt:lpstr>
      <vt:lpstr>微软雅黑</vt:lpstr>
      <vt:lpstr>新蒂黑板报</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mac</dc:creator>
  <cp:lastModifiedBy>戴恺铖</cp:lastModifiedBy>
  <cp:revision>112</cp:revision>
  <dcterms:created xsi:type="dcterms:W3CDTF">2016-03-09T07:25:00Z</dcterms:created>
  <dcterms:modified xsi:type="dcterms:W3CDTF">2017-11-01T15:03:36Z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2052-10.1.0.5975</vt:lpwstr>
  </property>
</Properties>
</file>