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73" r:id="rId3"/>
    <p:sldId id="280" r:id="rId4"/>
    <p:sldId id="295" r:id="rId5"/>
    <p:sldId id="296" r:id="rId6"/>
    <p:sldId id="297" r:id="rId7"/>
    <p:sldId id="281" r:id="rId8"/>
    <p:sldId id="311" r:id="rId9"/>
    <p:sldId id="312" r:id="rId10"/>
    <p:sldId id="282" r:id="rId11"/>
    <p:sldId id="266" r:id="rId12"/>
    <p:sldId id="283" r:id="rId13"/>
    <p:sldId id="315" r:id="rId14"/>
    <p:sldId id="314" r:id="rId15"/>
    <p:sldId id="313" r:id="rId16"/>
    <p:sldId id="309" r:id="rId17"/>
    <p:sldId id="303" r:id="rId18"/>
    <p:sldId id="310" r:id="rId19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F431D-62C5-4F35-937F-A8184D94E0C3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36E48-CE7A-4CF4-88B1-17B6AE792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125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57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字体：新蒂下午茶，</a:t>
            </a:r>
            <a:r>
              <a:rPr lang="zh-CN" altLang="en-US"/>
              <a:t>新蒂黑板报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90DE3D-90A1-4786-AE62-D37BE96EA4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53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127B0-1E9D-42D7-8002-D565E5E465A7}" type="datetimeFigureOut">
              <a:rPr lang="zh-CN" altLang="en-US" smtClean="0"/>
              <a:t>2017/11/11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F81B1-D4C0-4CFE-8E4B-8D75BF4F38F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组合 74"/>
          <p:cNvGrpSpPr/>
          <p:nvPr/>
        </p:nvGrpSpPr>
        <p:grpSpPr>
          <a:xfrm>
            <a:off x="6057678" y="244645"/>
            <a:ext cx="5664400" cy="6458854"/>
            <a:chOff x="4427538" y="954088"/>
            <a:chExt cx="3333750" cy="3729038"/>
          </a:xfrm>
        </p:grpSpPr>
        <p:sp>
          <p:nvSpPr>
            <p:cNvPr id="7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7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8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9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0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1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2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3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4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5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6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7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8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29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0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2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3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4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5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7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8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3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87" name="文本框 86"/>
          <p:cNvSpPr txBox="1"/>
          <p:nvPr/>
        </p:nvSpPr>
        <p:spPr>
          <a:xfrm>
            <a:off x="984116" y="3196274"/>
            <a:ext cx="4251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 err="1">
                <a:latin typeface="+mn-ea"/>
              </a:rPr>
              <a:t>StarUML</a:t>
            </a:r>
            <a:r>
              <a:rPr lang="zh-CN" altLang="en-US" sz="3600" b="1" dirty="0">
                <a:latin typeface="+mn-ea"/>
              </a:rPr>
              <a:t>工具介绍</a:t>
            </a:r>
          </a:p>
        </p:txBody>
      </p:sp>
      <p:sp>
        <p:nvSpPr>
          <p:cNvPr id="93" name="Freeform 34"/>
          <p:cNvSpPr>
            <a:spLocks noEditPoints="1"/>
          </p:cNvSpPr>
          <p:nvPr/>
        </p:nvSpPr>
        <p:spPr bwMode="auto">
          <a:xfrm>
            <a:off x="5182714" y="3746023"/>
            <a:ext cx="695370" cy="330291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94" name="任意多边形 93"/>
          <p:cNvSpPr/>
          <p:nvPr/>
        </p:nvSpPr>
        <p:spPr>
          <a:xfrm>
            <a:off x="496274" y="3644694"/>
            <a:ext cx="4403354" cy="288410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9" name="图片 48">
            <a:extLst>
              <a:ext uri="{FF2B5EF4-FFF2-40B4-BE49-F238E27FC236}">
                <a16:creationId xmlns:a16="http://schemas.microsoft.com/office/drawing/2014/main" id="{A0B093DD-36C7-4A0D-85EF-0C9A9EDE2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sp>
        <p:nvSpPr>
          <p:cNvPr id="50" name="矩形 49">
            <a:extLst>
              <a:ext uri="{FF2B5EF4-FFF2-40B4-BE49-F238E27FC236}">
                <a16:creationId xmlns:a16="http://schemas.microsoft.com/office/drawing/2014/main" id="{2BB060F2-8B72-4751-9D5D-0E0F0A1A96BA}"/>
              </a:ext>
            </a:extLst>
          </p:cNvPr>
          <p:cNvSpPr/>
          <p:nvPr/>
        </p:nvSpPr>
        <p:spPr>
          <a:xfrm>
            <a:off x="581775" y="530247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b="1" dirty="0"/>
              <a:t>组长：戴恺铖</a:t>
            </a:r>
            <a:endParaRPr lang="en-US" altLang="zh-CN" b="1" dirty="0"/>
          </a:p>
          <a:p>
            <a:r>
              <a:rPr lang="zh-CN" altLang="en-US" b="1" dirty="0"/>
              <a:t>组员：朱赛奎，陈豪明，陈嘲鸣，周骏迪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1FAEB1-5000-47D2-9237-2803AC437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22" y="939420"/>
            <a:ext cx="2109739" cy="189876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03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3B114D8C-20CF-485D-B967-D26F86D61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sp>
        <p:nvSpPr>
          <p:cNvPr id="69" name="文本框 68">
            <a:extLst>
              <a:ext uri="{FF2B5EF4-FFF2-40B4-BE49-F238E27FC236}">
                <a16:creationId xmlns:a16="http://schemas.microsoft.com/office/drawing/2014/main" id="{FC3145E3-02A5-4749-A120-C46F6A38A916}"/>
              </a:ext>
            </a:extLst>
          </p:cNvPr>
          <p:cNvSpPr txBox="1"/>
          <p:nvPr/>
        </p:nvSpPr>
        <p:spPr>
          <a:xfrm>
            <a:off x="4027824" y="5098795"/>
            <a:ext cx="4680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方正静蕾简体" panose="02000000000000000000" pitchFamily="2" charset="-122"/>
                <a:ea typeface="方正静蕾简体" panose="02000000000000000000" pitchFamily="2" charset="-122"/>
              </a:defRPr>
            </a:lvl1pPr>
          </a:lstStyle>
          <a:p>
            <a:r>
              <a:rPr lang="en-US" altLang="zh-CN" dirty="0" err="1"/>
              <a:t>StarUML</a:t>
            </a:r>
            <a:r>
              <a:rPr lang="zh-CN" altLang="en-US" dirty="0"/>
              <a:t>的</a:t>
            </a:r>
            <a:r>
              <a:rPr lang="en-US" altLang="zh-CN" dirty="0"/>
              <a:t>13</a:t>
            </a:r>
            <a:r>
              <a:rPr lang="zh-CN" altLang="en-US" dirty="0"/>
              <a:t>种视图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4A015A-7D89-4E2F-8857-C7D59D34C05D}"/>
              </a:ext>
            </a:extLst>
          </p:cNvPr>
          <p:cNvSpPr txBox="1"/>
          <p:nvPr/>
        </p:nvSpPr>
        <p:spPr>
          <a:xfrm>
            <a:off x="8135332" y="6193410"/>
            <a:ext cx="3478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备注：包含界面上基本操作介绍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图片 71">
            <a:extLst>
              <a:ext uri="{FF2B5EF4-FFF2-40B4-BE49-F238E27FC236}">
                <a16:creationId xmlns:a16="http://schemas.microsoft.com/office/drawing/2014/main" id="{0C8B12E7-64FD-4478-80E8-DF35DFBFAB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5607156-44B8-44A0-831B-24AC7604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88" y="33509"/>
            <a:ext cx="11178532" cy="6499266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04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74973277-C606-4714-AE0B-36AC6115F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sp>
        <p:nvSpPr>
          <p:cNvPr id="69" name="文本框 83">
            <a:extLst>
              <a:ext uri="{FF2B5EF4-FFF2-40B4-BE49-F238E27FC236}">
                <a16:creationId xmlns:a16="http://schemas.microsoft.com/office/drawing/2014/main" id="{C8F97E9C-F94F-402E-8598-3615EF68AABA}"/>
              </a:ext>
            </a:extLst>
          </p:cNvPr>
          <p:cNvSpPr txBox="1"/>
          <p:nvPr/>
        </p:nvSpPr>
        <p:spPr>
          <a:xfrm>
            <a:off x="3944937" y="5134069"/>
            <a:ext cx="461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err="1">
                <a:latin typeface="方正静蕾简体" panose="02000000000000000000" pitchFamily="2" charset="-122"/>
                <a:ea typeface="方正静蕾简体" panose="02000000000000000000" pitchFamily="2" charset="-122"/>
              </a:rPr>
              <a:t>StarUML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正逆向工程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？</a:t>
            </a: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74973277-C606-4714-AE0B-36AC6115F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sp>
        <p:nvSpPr>
          <p:cNvPr id="69" name="文本框 83">
            <a:extLst>
              <a:ext uri="{FF2B5EF4-FFF2-40B4-BE49-F238E27FC236}">
                <a16:creationId xmlns:a16="http://schemas.microsoft.com/office/drawing/2014/main" id="{C8F97E9C-F94F-402E-8598-3615EF68AABA}"/>
              </a:ext>
            </a:extLst>
          </p:cNvPr>
          <p:cNvSpPr txBox="1"/>
          <p:nvPr/>
        </p:nvSpPr>
        <p:spPr>
          <a:xfrm>
            <a:off x="5274179" y="5194122"/>
            <a:ext cx="11590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solidFill>
                  <a:srgbClr val="9DC3E6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提问</a:t>
            </a:r>
          </a:p>
        </p:txBody>
      </p:sp>
    </p:spTree>
    <p:extLst>
      <p:ext uri="{BB962C8B-B14F-4D97-AF65-F5344CB8AC3E}">
        <p14:creationId xmlns:p14="http://schemas.microsoft.com/office/powerpoint/2010/main" val="1647381611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C8B861D-F5A1-4809-8D6C-55D27D465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506" y="2027129"/>
            <a:ext cx="8539745" cy="490191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1F3D5528-5325-49AB-8959-E84DCE731921}"/>
              </a:ext>
            </a:extLst>
          </p:cNvPr>
          <p:cNvGrpSpPr/>
          <p:nvPr/>
        </p:nvGrpSpPr>
        <p:grpSpPr>
          <a:xfrm>
            <a:off x="355393" y="441952"/>
            <a:ext cx="7959048" cy="1074057"/>
            <a:chOff x="3659868" y="841828"/>
            <a:chExt cx="4540704" cy="1074057"/>
          </a:xfrm>
        </p:grpSpPr>
        <p:sp>
          <p:nvSpPr>
            <p:cNvPr id="4" name="任意多边形 69">
              <a:extLst>
                <a:ext uri="{FF2B5EF4-FFF2-40B4-BE49-F238E27FC236}">
                  <a16:creationId xmlns:a16="http://schemas.microsoft.com/office/drawing/2014/main" id="{E64A2231-CCDB-472E-9F78-9107EF6C18D5}"/>
                </a:ext>
              </a:extLst>
            </p:cNvPr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45DB0762-2806-4746-800F-E7A03ABED4B6}"/>
                </a:ext>
              </a:extLst>
            </p:cNvPr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7" name="Freeform 92">
                <a:extLst>
                  <a:ext uri="{FF2B5EF4-FFF2-40B4-BE49-F238E27FC236}">
                    <a16:creationId xmlns:a16="http://schemas.microsoft.com/office/drawing/2014/main" id="{7037E4C8-5731-41B3-920A-E7FA4ABD959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" name="Freeform 93">
                <a:extLst>
                  <a:ext uri="{FF2B5EF4-FFF2-40B4-BE49-F238E27FC236}">
                    <a16:creationId xmlns:a16="http://schemas.microsoft.com/office/drawing/2014/main" id="{5797A350-F4C0-4DD9-9DE6-BEDB8F2EDBF4}"/>
                  </a:ext>
                </a:extLst>
              </p:cNvPr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" name="Freeform 94">
                <a:extLst>
                  <a:ext uri="{FF2B5EF4-FFF2-40B4-BE49-F238E27FC236}">
                    <a16:creationId xmlns:a16="http://schemas.microsoft.com/office/drawing/2014/main" id="{6308D88B-730E-4027-B9E9-AE918A201B45}"/>
                  </a:ext>
                </a:extLst>
              </p:cNvPr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" name="Freeform 95">
                <a:extLst>
                  <a:ext uri="{FF2B5EF4-FFF2-40B4-BE49-F238E27FC236}">
                    <a16:creationId xmlns:a16="http://schemas.microsoft.com/office/drawing/2014/main" id="{9D3893DE-086E-4C00-B3B3-1C018085B4F0}"/>
                  </a:ext>
                </a:extLst>
              </p:cNvPr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" name="Freeform 96">
                <a:extLst>
                  <a:ext uri="{FF2B5EF4-FFF2-40B4-BE49-F238E27FC236}">
                    <a16:creationId xmlns:a16="http://schemas.microsoft.com/office/drawing/2014/main" id="{105D673F-5646-42E1-A1D2-AEE8AE5FB816}"/>
                  </a:ext>
                </a:extLst>
              </p:cNvPr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7">
                <a:extLst>
                  <a:ext uri="{FF2B5EF4-FFF2-40B4-BE49-F238E27FC236}">
                    <a16:creationId xmlns:a16="http://schemas.microsoft.com/office/drawing/2014/main" id="{C665453E-3698-41BB-80CA-C10634EB40BA}"/>
                  </a:ext>
                </a:extLst>
              </p:cNvPr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8">
                <a:extLst>
                  <a:ext uri="{FF2B5EF4-FFF2-40B4-BE49-F238E27FC236}">
                    <a16:creationId xmlns:a16="http://schemas.microsoft.com/office/drawing/2014/main" id="{F7F2482B-4604-41AF-B63E-1AE25B9CE71F}"/>
                  </a:ext>
                </a:extLst>
              </p:cNvPr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9">
                <a:extLst>
                  <a:ext uri="{FF2B5EF4-FFF2-40B4-BE49-F238E27FC236}">
                    <a16:creationId xmlns:a16="http://schemas.microsoft.com/office/drawing/2014/main" id="{7F157BA3-3850-42E8-A5D6-6E1E261ACF36}"/>
                  </a:ext>
                </a:extLst>
              </p:cNvPr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100">
                <a:extLst>
                  <a:ext uri="{FF2B5EF4-FFF2-40B4-BE49-F238E27FC236}">
                    <a16:creationId xmlns:a16="http://schemas.microsoft.com/office/drawing/2014/main" id="{6D2D6077-23DA-4B1A-9269-C3146BC9744F}"/>
                  </a:ext>
                </a:extLst>
              </p:cNvPr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101">
                <a:extLst>
                  <a:ext uri="{FF2B5EF4-FFF2-40B4-BE49-F238E27FC236}">
                    <a16:creationId xmlns:a16="http://schemas.microsoft.com/office/drawing/2014/main" id="{3CF3E2BF-FE0E-4DA0-B3BB-58FF693E176F}"/>
                  </a:ext>
                </a:extLst>
              </p:cNvPr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102">
                <a:extLst>
                  <a:ext uri="{FF2B5EF4-FFF2-40B4-BE49-F238E27FC236}">
                    <a16:creationId xmlns:a16="http://schemas.microsoft.com/office/drawing/2014/main" id="{9D73489F-8F28-44B6-B22A-A123830FB1BF}"/>
                  </a:ext>
                </a:extLst>
              </p:cNvPr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103">
                <a:extLst>
                  <a:ext uri="{FF2B5EF4-FFF2-40B4-BE49-F238E27FC236}">
                    <a16:creationId xmlns:a16="http://schemas.microsoft.com/office/drawing/2014/main" id="{D55FC896-47F2-41CB-A709-0FE62E1BB1A6}"/>
                  </a:ext>
                </a:extLst>
              </p:cNvPr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04">
                <a:extLst>
                  <a:ext uri="{FF2B5EF4-FFF2-40B4-BE49-F238E27FC236}">
                    <a16:creationId xmlns:a16="http://schemas.microsoft.com/office/drawing/2014/main" id="{56466971-1184-4E8B-A9B5-351B9CB70E42}"/>
                  </a:ext>
                </a:extLst>
              </p:cNvPr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05">
                <a:extLst>
                  <a:ext uri="{FF2B5EF4-FFF2-40B4-BE49-F238E27FC236}">
                    <a16:creationId xmlns:a16="http://schemas.microsoft.com/office/drawing/2014/main" id="{2730886B-2DD4-4E3B-B9B9-126D9B2354B1}"/>
                  </a:ext>
                </a:extLst>
              </p:cNvPr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06">
                <a:extLst>
                  <a:ext uri="{FF2B5EF4-FFF2-40B4-BE49-F238E27FC236}">
                    <a16:creationId xmlns:a16="http://schemas.microsoft.com/office/drawing/2014/main" id="{E04A1F3D-F25A-40E1-A670-14F60550A7BA}"/>
                  </a:ext>
                </a:extLst>
              </p:cNvPr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7">
                <a:extLst>
                  <a:ext uri="{FF2B5EF4-FFF2-40B4-BE49-F238E27FC236}">
                    <a16:creationId xmlns:a16="http://schemas.microsoft.com/office/drawing/2014/main" id="{82AF3B27-707E-4EA5-8902-14E9BD9495CB}"/>
                  </a:ext>
                </a:extLst>
              </p:cNvPr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08">
                <a:extLst>
                  <a:ext uri="{FF2B5EF4-FFF2-40B4-BE49-F238E27FC236}">
                    <a16:creationId xmlns:a16="http://schemas.microsoft.com/office/drawing/2014/main" id="{2E21FE2F-9074-4349-8D75-8911C78C6ED5}"/>
                  </a:ext>
                </a:extLst>
              </p:cNvPr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09">
                <a:extLst>
                  <a:ext uri="{FF2B5EF4-FFF2-40B4-BE49-F238E27FC236}">
                    <a16:creationId xmlns:a16="http://schemas.microsoft.com/office/drawing/2014/main" id="{C3EC40EC-F744-46CD-BBED-920EE126298C}"/>
                  </a:ext>
                </a:extLst>
              </p:cNvPr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10">
                <a:extLst>
                  <a:ext uri="{FF2B5EF4-FFF2-40B4-BE49-F238E27FC236}">
                    <a16:creationId xmlns:a16="http://schemas.microsoft.com/office/drawing/2014/main" id="{6CF18D1B-15C2-49B9-80FB-E89EFB19B8D1}"/>
                  </a:ext>
                </a:extLst>
              </p:cNvPr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11">
                <a:extLst>
                  <a:ext uri="{FF2B5EF4-FFF2-40B4-BE49-F238E27FC236}">
                    <a16:creationId xmlns:a16="http://schemas.microsoft.com/office/drawing/2014/main" id="{4E4AE091-9383-4EAA-8649-11AD0F998D9F}"/>
                  </a:ext>
                </a:extLst>
              </p:cNvPr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12">
                <a:extLst>
                  <a:ext uri="{FF2B5EF4-FFF2-40B4-BE49-F238E27FC236}">
                    <a16:creationId xmlns:a16="http://schemas.microsoft.com/office/drawing/2014/main" id="{C94FCD8F-9BB0-430D-B8FD-FCB6FF1AE54D}"/>
                  </a:ext>
                </a:extLst>
              </p:cNvPr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13">
                <a:extLst>
                  <a:ext uri="{FF2B5EF4-FFF2-40B4-BE49-F238E27FC236}">
                    <a16:creationId xmlns:a16="http://schemas.microsoft.com/office/drawing/2014/main" id="{576382BA-F3BF-4015-A313-C55F82921D29}"/>
                  </a:ext>
                </a:extLst>
              </p:cNvPr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14">
                <a:extLst>
                  <a:ext uri="{FF2B5EF4-FFF2-40B4-BE49-F238E27FC236}">
                    <a16:creationId xmlns:a16="http://schemas.microsoft.com/office/drawing/2014/main" id="{DB3361FB-F964-41F4-B48F-78371E4C4D72}"/>
                  </a:ext>
                </a:extLst>
              </p:cNvPr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15">
                <a:extLst>
                  <a:ext uri="{FF2B5EF4-FFF2-40B4-BE49-F238E27FC236}">
                    <a16:creationId xmlns:a16="http://schemas.microsoft.com/office/drawing/2014/main" id="{24361CD5-3EA7-4DD0-96B0-CB64A4ACCA27}"/>
                  </a:ext>
                </a:extLst>
              </p:cNvPr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16">
                <a:extLst>
                  <a:ext uri="{FF2B5EF4-FFF2-40B4-BE49-F238E27FC236}">
                    <a16:creationId xmlns:a16="http://schemas.microsoft.com/office/drawing/2014/main" id="{32087526-BD7D-4D3B-845D-2A880DF18CCE}"/>
                  </a:ext>
                </a:extLst>
              </p:cNvPr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17">
                <a:extLst>
                  <a:ext uri="{FF2B5EF4-FFF2-40B4-BE49-F238E27FC236}">
                    <a16:creationId xmlns:a16="http://schemas.microsoft.com/office/drawing/2014/main" id="{605F44A5-76C4-4962-BB2F-FEE813D609E9}"/>
                  </a:ext>
                </a:extLst>
              </p:cNvPr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18">
                <a:extLst>
                  <a:ext uri="{FF2B5EF4-FFF2-40B4-BE49-F238E27FC236}">
                    <a16:creationId xmlns:a16="http://schemas.microsoft.com/office/drawing/2014/main" id="{FCC0226C-C738-44DA-B9E2-E25757D1E1BC}"/>
                  </a:ext>
                </a:extLst>
              </p:cNvPr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19">
                <a:extLst>
                  <a:ext uri="{FF2B5EF4-FFF2-40B4-BE49-F238E27FC236}">
                    <a16:creationId xmlns:a16="http://schemas.microsoft.com/office/drawing/2014/main" id="{B1B1955B-D922-43AF-B9B3-0C533BBB8A8A}"/>
                  </a:ext>
                </a:extLst>
              </p:cNvPr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20">
                <a:extLst>
                  <a:ext uri="{FF2B5EF4-FFF2-40B4-BE49-F238E27FC236}">
                    <a16:creationId xmlns:a16="http://schemas.microsoft.com/office/drawing/2014/main" id="{4B75FF4C-8E3E-4ABF-9B8E-E47748E064A0}"/>
                  </a:ext>
                </a:extLst>
              </p:cNvPr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21">
                <a:extLst>
                  <a:ext uri="{FF2B5EF4-FFF2-40B4-BE49-F238E27FC236}">
                    <a16:creationId xmlns:a16="http://schemas.microsoft.com/office/drawing/2014/main" id="{713945BB-F24E-448A-9F2D-DCE2D26D5B5B}"/>
                  </a:ext>
                </a:extLst>
              </p:cNvPr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22">
                <a:extLst>
                  <a:ext uri="{FF2B5EF4-FFF2-40B4-BE49-F238E27FC236}">
                    <a16:creationId xmlns:a16="http://schemas.microsoft.com/office/drawing/2014/main" id="{670614DB-D5B0-4D98-897A-A57F8ED54AA7}"/>
                  </a:ext>
                </a:extLst>
              </p:cNvPr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23">
                <a:extLst>
                  <a:ext uri="{FF2B5EF4-FFF2-40B4-BE49-F238E27FC236}">
                    <a16:creationId xmlns:a16="http://schemas.microsoft.com/office/drawing/2014/main" id="{B8D91D35-A694-4B34-9D7D-E2E07A5A9FBE}"/>
                  </a:ext>
                </a:extLst>
              </p:cNvPr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24">
                <a:extLst>
                  <a:ext uri="{FF2B5EF4-FFF2-40B4-BE49-F238E27FC236}">
                    <a16:creationId xmlns:a16="http://schemas.microsoft.com/office/drawing/2014/main" id="{5C6E8898-6968-4D41-93C9-1DFD859FD035}"/>
                  </a:ext>
                </a:extLst>
              </p:cNvPr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5">
                <a:extLst>
                  <a:ext uri="{FF2B5EF4-FFF2-40B4-BE49-F238E27FC236}">
                    <a16:creationId xmlns:a16="http://schemas.microsoft.com/office/drawing/2014/main" id="{4DB7D006-7401-40DE-8D90-EA39E4D7B954}"/>
                  </a:ext>
                </a:extLst>
              </p:cNvPr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26">
                <a:extLst>
                  <a:ext uri="{FF2B5EF4-FFF2-40B4-BE49-F238E27FC236}">
                    <a16:creationId xmlns:a16="http://schemas.microsoft.com/office/drawing/2014/main" id="{121D6657-2591-4CA0-A685-89E76F2FA21A}"/>
                  </a:ext>
                </a:extLst>
              </p:cNvPr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27">
                <a:extLst>
                  <a:ext uri="{FF2B5EF4-FFF2-40B4-BE49-F238E27FC236}">
                    <a16:creationId xmlns:a16="http://schemas.microsoft.com/office/drawing/2014/main" id="{FAA4E48F-17D9-4C09-B3F2-4EB10D00D76E}"/>
                  </a:ext>
                </a:extLst>
              </p:cNvPr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28">
                <a:extLst>
                  <a:ext uri="{FF2B5EF4-FFF2-40B4-BE49-F238E27FC236}">
                    <a16:creationId xmlns:a16="http://schemas.microsoft.com/office/drawing/2014/main" id="{B31BE991-26D5-4975-8BA3-E60012B40E5F}"/>
                  </a:ext>
                </a:extLst>
              </p:cNvPr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29">
                <a:extLst>
                  <a:ext uri="{FF2B5EF4-FFF2-40B4-BE49-F238E27FC236}">
                    <a16:creationId xmlns:a16="http://schemas.microsoft.com/office/drawing/2014/main" id="{8F510CD7-D0C1-495D-B282-91099B9E172D}"/>
                  </a:ext>
                </a:extLst>
              </p:cNvPr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30">
                <a:extLst>
                  <a:ext uri="{FF2B5EF4-FFF2-40B4-BE49-F238E27FC236}">
                    <a16:creationId xmlns:a16="http://schemas.microsoft.com/office/drawing/2014/main" id="{CF415EFE-C5CA-4562-9E3C-FACA98CC92C1}"/>
                  </a:ext>
                </a:extLst>
              </p:cNvPr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31">
                <a:extLst>
                  <a:ext uri="{FF2B5EF4-FFF2-40B4-BE49-F238E27FC236}">
                    <a16:creationId xmlns:a16="http://schemas.microsoft.com/office/drawing/2014/main" id="{2584DB1B-6321-4594-A12A-8C90F6473B7F}"/>
                  </a:ext>
                </a:extLst>
              </p:cNvPr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32">
                <a:extLst>
                  <a:ext uri="{FF2B5EF4-FFF2-40B4-BE49-F238E27FC236}">
                    <a16:creationId xmlns:a16="http://schemas.microsoft.com/office/drawing/2014/main" id="{731683B2-1CDA-46C1-8C76-6072A684B4D0}"/>
                  </a:ext>
                </a:extLst>
              </p:cNvPr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33">
                <a:extLst>
                  <a:ext uri="{FF2B5EF4-FFF2-40B4-BE49-F238E27FC236}">
                    <a16:creationId xmlns:a16="http://schemas.microsoft.com/office/drawing/2014/main" id="{F84FC08A-72E5-48F7-8E87-8F07EE4CB441}"/>
                  </a:ext>
                </a:extLst>
              </p:cNvPr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34">
                <a:extLst>
                  <a:ext uri="{FF2B5EF4-FFF2-40B4-BE49-F238E27FC236}">
                    <a16:creationId xmlns:a16="http://schemas.microsoft.com/office/drawing/2014/main" id="{C0D97421-2A61-4E52-8DC9-3DC748F66DEE}"/>
                  </a:ext>
                </a:extLst>
              </p:cNvPr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5">
                <a:extLst>
                  <a:ext uri="{FF2B5EF4-FFF2-40B4-BE49-F238E27FC236}">
                    <a16:creationId xmlns:a16="http://schemas.microsoft.com/office/drawing/2014/main" id="{49AA352E-C8CC-49E2-9846-0E61871514EA}"/>
                  </a:ext>
                </a:extLst>
              </p:cNvPr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36">
                <a:extLst>
                  <a:ext uri="{FF2B5EF4-FFF2-40B4-BE49-F238E27FC236}">
                    <a16:creationId xmlns:a16="http://schemas.microsoft.com/office/drawing/2014/main" id="{2291D072-7F3F-4B88-A906-C6271D687388}"/>
                  </a:ext>
                </a:extLst>
              </p:cNvPr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37">
                <a:extLst>
                  <a:ext uri="{FF2B5EF4-FFF2-40B4-BE49-F238E27FC236}">
                    <a16:creationId xmlns:a16="http://schemas.microsoft.com/office/drawing/2014/main" id="{3F2AAA85-949E-4DC9-9DD9-DB769E040CD7}"/>
                  </a:ext>
                </a:extLst>
              </p:cNvPr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38">
                <a:extLst>
                  <a:ext uri="{FF2B5EF4-FFF2-40B4-BE49-F238E27FC236}">
                    <a16:creationId xmlns:a16="http://schemas.microsoft.com/office/drawing/2014/main" id="{2579DD89-DDBC-42DF-ADBE-DD8685881430}"/>
                  </a:ext>
                </a:extLst>
              </p:cNvPr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DBAF6392-91D0-414E-94DA-8FF4AF7ACB32}"/>
                </a:ext>
              </a:extLst>
            </p:cNvPr>
            <p:cNvSpPr txBox="1"/>
            <p:nvPr/>
          </p:nvSpPr>
          <p:spPr>
            <a:xfrm>
              <a:off x="4476059" y="1209268"/>
              <a:ext cx="286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为什么</a:t>
              </a:r>
              <a:r>
                <a:rPr lang="en-US" altLang="zh-CN" sz="2800" dirty="0" err="1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StarUML</a:t>
              </a:r>
              <a:r>
                <a:rPr lang="zh-CN" altLang="en-US" sz="2800" dirty="0">
                  <a:solidFill>
                    <a:schemeClr val="bg1"/>
                  </a:solidFill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安装包这么小？</a:t>
              </a:r>
            </a:p>
          </p:txBody>
        </p:sp>
      </p:grpSp>
      <p:pic>
        <p:nvPicPr>
          <p:cNvPr id="54" name="图片 53">
            <a:extLst>
              <a:ext uri="{FF2B5EF4-FFF2-40B4-BE49-F238E27FC236}">
                <a16:creationId xmlns:a16="http://schemas.microsoft.com/office/drawing/2014/main" id="{4F204F31-1F37-4EA0-A610-96C36C3E4D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90153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BA74D26-F38F-44D9-BE2A-BF9FDA04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058267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05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A2B59C3A-0BE1-4153-B062-48A33FAB88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sp>
        <p:nvSpPr>
          <p:cNvPr id="78" name="文本框 83">
            <a:extLst>
              <a:ext uri="{FF2B5EF4-FFF2-40B4-BE49-F238E27FC236}">
                <a16:creationId xmlns:a16="http://schemas.microsoft.com/office/drawing/2014/main" id="{BA77964C-777B-4244-938C-E9BCE7EE9482}"/>
              </a:ext>
            </a:extLst>
          </p:cNvPr>
          <p:cNvSpPr txBox="1"/>
          <p:nvPr/>
        </p:nvSpPr>
        <p:spPr>
          <a:xfrm>
            <a:off x="4116662" y="5106144"/>
            <a:ext cx="4439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参考资料</a:t>
            </a:r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&amp;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小组分工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85311298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632910" y="623297"/>
            <a:ext cx="1299228" cy="1490083"/>
            <a:chOff x="4427538" y="954088"/>
            <a:chExt cx="3333750" cy="3729038"/>
          </a:xfrm>
        </p:grpSpPr>
        <p:sp>
          <p:nvSpPr>
            <p:cNvPr id="63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96335" y="1903728"/>
            <a:ext cx="71551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参考资料：</a:t>
            </a:r>
            <a:endParaRPr lang="en-US" altLang="zh-CN" dirty="0"/>
          </a:p>
          <a:p>
            <a:r>
              <a:rPr lang="zh-CN" altLang="en-US" dirty="0"/>
              <a:t>百度搜索的资料</a:t>
            </a:r>
            <a:endParaRPr lang="en-US" altLang="zh-CN" dirty="0"/>
          </a:p>
          <a:p>
            <a:r>
              <a:rPr lang="en-US" altLang="zh-CN" dirty="0" err="1"/>
              <a:t>Github</a:t>
            </a:r>
            <a:r>
              <a:rPr lang="zh-CN" altLang="en-US" dirty="0"/>
              <a:t>上的教程</a:t>
            </a:r>
            <a:endParaRPr lang="en-US" altLang="zh-CN" dirty="0"/>
          </a:p>
          <a:p>
            <a:r>
              <a:rPr lang="en-US" altLang="zh-CN" dirty="0"/>
              <a:t>《UML2</a:t>
            </a:r>
            <a:r>
              <a:rPr lang="zh-CN" altLang="en-US" dirty="0"/>
              <a:t>基础、建模与设计教程</a:t>
            </a:r>
            <a:r>
              <a:rPr lang="en-US" altLang="zh-CN" dirty="0"/>
              <a:t>》-</a:t>
            </a:r>
            <a:r>
              <a:rPr lang="zh-CN" altLang="en-US" dirty="0"/>
              <a:t>清华大学出版社</a:t>
            </a:r>
            <a:endParaRPr lang="en-US" altLang="zh-CN" dirty="0"/>
          </a:p>
          <a:p>
            <a:r>
              <a:rPr lang="en-US" altLang="zh-CN" dirty="0" err="1"/>
              <a:t>Staruml</a:t>
            </a:r>
            <a:r>
              <a:rPr lang="en-US" altLang="zh-CN" dirty="0"/>
              <a:t>-</a:t>
            </a:r>
            <a:r>
              <a:rPr lang="zh-CN" altLang="en-US" dirty="0"/>
              <a:t>百度百科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89" y="5834264"/>
            <a:ext cx="6980525" cy="524301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ED10A791-F30D-44A2-9545-ED8F395F5D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306" y="26723"/>
            <a:ext cx="1139664" cy="116726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A82D1C3-184B-43A0-A6C2-A264E5CCD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28110"/>
      </p:ext>
    </p:extLst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组合 61"/>
          <p:cNvGrpSpPr/>
          <p:nvPr/>
        </p:nvGrpSpPr>
        <p:grpSpPr>
          <a:xfrm>
            <a:off x="632910" y="623297"/>
            <a:ext cx="1299228" cy="1490083"/>
            <a:chOff x="4427538" y="954088"/>
            <a:chExt cx="3333750" cy="3729038"/>
          </a:xfrm>
        </p:grpSpPr>
        <p:sp>
          <p:nvSpPr>
            <p:cNvPr id="63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8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9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8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9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0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1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8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9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0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1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2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3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0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1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039775" y="2122807"/>
            <a:ext cx="71551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周骏迪：</a:t>
            </a:r>
            <a:r>
              <a:rPr lang="en-US" altLang="zh-CN" dirty="0"/>
              <a:t>8.9     ppt</a:t>
            </a:r>
            <a:r>
              <a:rPr lang="zh-CN" altLang="en-US" dirty="0"/>
              <a:t>制作，视图制作，答辩</a:t>
            </a:r>
            <a:endParaRPr lang="en-US" altLang="zh-CN" dirty="0"/>
          </a:p>
          <a:p>
            <a:r>
              <a:rPr lang="zh-CN" altLang="en-US" dirty="0"/>
              <a:t>戴恺铖：</a:t>
            </a:r>
            <a:r>
              <a:rPr lang="en-US" altLang="zh-CN" dirty="0"/>
              <a:t>8.8     ppt</a:t>
            </a:r>
            <a:r>
              <a:rPr lang="zh-CN" altLang="en-US" dirty="0"/>
              <a:t>制作，正逆初步，答辩</a:t>
            </a:r>
            <a:endParaRPr lang="en-US" altLang="zh-CN" dirty="0"/>
          </a:p>
          <a:p>
            <a:r>
              <a:rPr lang="zh-CN" altLang="en-US" dirty="0"/>
              <a:t>陈豪明：</a:t>
            </a:r>
            <a:r>
              <a:rPr lang="en-US" altLang="zh-CN" dirty="0"/>
              <a:t>8.5    </a:t>
            </a:r>
            <a:r>
              <a:rPr lang="zh-CN" altLang="en-US" dirty="0"/>
              <a:t>安装教程，关联图</a:t>
            </a:r>
            <a:endParaRPr lang="en-US" altLang="zh-CN" dirty="0"/>
          </a:p>
          <a:p>
            <a:r>
              <a:rPr lang="zh-CN" altLang="en-US" dirty="0"/>
              <a:t>陈潮鸣：</a:t>
            </a:r>
            <a:r>
              <a:rPr lang="en-US" altLang="zh-CN" dirty="0"/>
              <a:t>8.2    </a:t>
            </a:r>
            <a:r>
              <a:rPr lang="zh-CN" altLang="en-US" dirty="0"/>
              <a:t>评审</a:t>
            </a:r>
            <a:endParaRPr lang="en-US" altLang="zh-CN" dirty="0"/>
          </a:p>
          <a:p>
            <a:r>
              <a:rPr lang="zh-CN" altLang="en-US" dirty="0"/>
              <a:t>朱赛奎：</a:t>
            </a:r>
            <a:r>
              <a:rPr lang="en-US" altLang="zh-CN" dirty="0"/>
              <a:t>8.1    </a:t>
            </a:r>
            <a:r>
              <a:rPr lang="zh-CN" altLang="en-US" dirty="0"/>
              <a:t>评审</a:t>
            </a:r>
            <a:endParaRPr lang="en-US" altLang="zh-CN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835" y="5834264"/>
            <a:ext cx="6980525" cy="524301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ED10A791-F30D-44A2-9545-ED8F395F5D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4306" y="26723"/>
            <a:ext cx="1139664" cy="116726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AA82D1C3-184B-43A0-A6C2-A264E5CCDC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31106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文本框 80"/>
          <p:cNvSpPr txBox="1"/>
          <p:nvPr/>
        </p:nvSpPr>
        <p:spPr>
          <a:xfrm>
            <a:off x="6244476" y="1127801"/>
            <a:ext cx="390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1.StarUML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的简介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83" name="文本框 82"/>
          <p:cNvSpPr txBox="1"/>
          <p:nvPr/>
        </p:nvSpPr>
        <p:spPr>
          <a:xfrm>
            <a:off x="6226262" y="2901524"/>
            <a:ext cx="48209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3600">
                <a:latin typeface="方正静蕾简体" panose="02000000000000000000" pitchFamily="2" charset="-122"/>
                <a:ea typeface="方正静蕾简体" panose="02000000000000000000" pitchFamily="2" charset="-122"/>
              </a:defRPr>
            </a:lvl1pPr>
          </a:lstStyle>
          <a:p>
            <a:r>
              <a:rPr lang="en-US" altLang="zh-CN" dirty="0"/>
              <a:t>3.StarUML</a:t>
            </a:r>
            <a:r>
              <a:rPr lang="zh-CN" altLang="en-US" dirty="0"/>
              <a:t>的</a:t>
            </a:r>
            <a:r>
              <a:rPr lang="en-US" altLang="zh-CN" dirty="0"/>
              <a:t>13</a:t>
            </a:r>
            <a:r>
              <a:rPr lang="zh-CN" altLang="en-US" dirty="0"/>
              <a:t>种视图</a:t>
            </a:r>
          </a:p>
        </p:txBody>
      </p:sp>
      <p:sp>
        <p:nvSpPr>
          <p:cNvPr id="85" name="Freeform 5"/>
          <p:cNvSpPr/>
          <p:nvPr/>
        </p:nvSpPr>
        <p:spPr bwMode="auto">
          <a:xfrm>
            <a:off x="6260991" y="1826802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7" name="Freeform 5"/>
          <p:cNvSpPr/>
          <p:nvPr/>
        </p:nvSpPr>
        <p:spPr bwMode="auto">
          <a:xfrm>
            <a:off x="6276655" y="2692096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88" name="Freeform 5"/>
          <p:cNvSpPr/>
          <p:nvPr/>
        </p:nvSpPr>
        <p:spPr bwMode="auto">
          <a:xfrm>
            <a:off x="6243242" y="3591090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91" name="组合 90"/>
          <p:cNvGrpSpPr/>
          <p:nvPr/>
        </p:nvGrpSpPr>
        <p:grpSpPr>
          <a:xfrm>
            <a:off x="4451154" y="1127801"/>
            <a:ext cx="1386140" cy="2272793"/>
            <a:chOff x="3186355" y="3415833"/>
            <a:chExt cx="1322199" cy="1739005"/>
          </a:xfrm>
        </p:grpSpPr>
        <p:sp>
          <p:nvSpPr>
            <p:cNvPr id="89" name="椭圆 31"/>
            <p:cNvSpPr/>
            <p:nvPr/>
          </p:nvSpPr>
          <p:spPr>
            <a:xfrm>
              <a:off x="3196603" y="3415833"/>
              <a:ext cx="1311951" cy="1739005"/>
            </a:xfrm>
            <a:custGeom>
              <a:avLst/>
              <a:gdLst>
                <a:gd name="connsiteX0" fmla="*/ 0 w 656493"/>
                <a:gd name="connsiteY0" fmla="*/ 316523 h 633046"/>
                <a:gd name="connsiteX1" fmla="*/ 328247 w 656493"/>
                <a:gd name="connsiteY1" fmla="*/ 0 h 633046"/>
                <a:gd name="connsiteX2" fmla="*/ 656494 w 656493"/>
                <a:gd name="connsiteY2" fmla="*/ 316523 h 633046"/>
                <a:gd name="connsiteX3" fmla="*/ 328247 w 656493"/>
                <a:gd name="connsiteY3" fmla="*/ 633046 h 633046"/>
                <a:gd name="connsiteX4" fmla="*/ 0 w 656493"/>
                <a:gd name="connsiteY4" fmla="*/ 316523 h 633046"/>
                <a:gd name="connsiteX0-1" fmla="*/ 328247 w 656494"/>
                <a:gd name="connsiteY0-2" fmla="*/ 0 h 633046"/>
                <a:gd name="connsiteX1-3" fmla="*/ 656494 w 656494"/>
                <a:gd name="connsiteY1-4" fmla="*/ 316523 h 633046"/>
                <a:gd name="connsiteX2-5" fmla="*/ 328247 w 656494"/>
                <a:gd name="connsiteY2-6" fmla="*/ 633046 h 633046"/>
                <a:gd name="connsiteX3-7" fmla="*/ 0 w 656494"/>
                <a:gd name="connsiteY3-8" fmla="*/ 316523 h 633046"/>
                <a:gd name="connsiteX4-9" fmla="*/ 419687 w 656494"/>
                <a:gd name="connsiteY4-10" fmla="*/ 91440 h 633046"/>
                <a:gd name="connsiteX0-11" fmla="*/ 402964 w 731211"/>
                <a:gd name="connsiteY0-12" fmla="*/ 0 h 633046"/>
                <a:gd name="connsiteX1-13" fmla="*/ 731211 w 731211"/>
                <a:gd name="connsiteY1-14" fmla="*/ 316523 h 633046"/>
                <a:gd name="connsiteX2-15" fmla="*/ 402964 w 731211"/>
                <a:gd name="connsiteY2-16" fmla="*/ 633046 h 633046"/>
                <a:gd name="connsiteX3-17" fmla="*/ 74717 w 731211"/>
                <a:gd name="connsiteY3-18" fmla="*/ 316523 h 633046"/>
                <a:gd name="connsiteX4-19" fmla="*/ 161895 w 731211"/>
                <a:gd name="connsiteY4-20" fmla="*/ 152400 h 633046"/>
                <a:gd name="connsiteX0-21" fmla="*/ 353700 w 681947"/>
                <a:gd name="connsiteY0-22" fmla="*/ 0 h 633046"/>
                <a:gd name="connsiteX1-23" fmla="*/ 681947 w 681947"/>
                <a:gd name="connsiteY1-24" fmla="*/ 316523 h 633046"/>
                <a:gd name="connsiteX2-25" fmla="*/ 353700 w 681947"/>
                <a:gd name="connsiteY2-26" fmla="*/ 633046 h 633046"/>
                <a:gd name="connsiteX3-27" fmla="*/ 25453 w 681947"/>
                <a:gd name="connsiteY3-28" fmla="*/ 316523 h 633046"/>
                <a:gd name="connsiteX4-29" fmla="*/ 112631 w 681947"/>
                <a:gd name="connsiteY4-30" fmla="*/ 152400 h 633046"/>
                <a:gd name="connsiteX0-31" fmla="*/ 341249 w 669496"/>
                <a:gd name="connsiteY0-32" fmla="*/ 0 h 633046"/>
                <a:gd name="connsiteX1-33" fmla="*/ 669496 w 669496"/>
                <a:gd name="connsiteY1-34" fmla="*/ 316523 h 633046"/>
                <a:gd name="connsiteX2-35" fmla="*/ 341249 w 669496"/>
                <a:gd name="connsiteY2-36" fmla="*/ 633046 h 633046"/>
                <a:gd name="connsiteX3-37" fmla="*/ 13002 w 669496"/>
                <a:gd name="connsiteY3-38" fmla="*/ 316523 h 633046"/>
                <a:gd name="connsiteX4-39" fmla="*/ 100180 w 669496"/>
                <a:gd name="connsiteY4-40" fmla="*/ 152400 h 633046"/>
                <a:gd name="connsiteX0-41" fmla="*/ 347951 w 676198"/>
                <a:gd name="connsiteY0-42" fmla="*/ 0 h 633046"/>
                <a:gd name="connsiteX1-43" fmla="*/ 676198 w 676198"/>
                <a:gd name="connsiteY1-44" fmla="*/ 316523 h 633046"/>
                <a:gd name="connsiteX2-45" fmla="*/ 347951 w 676198"/>
                <a:gd name="connsiteY2-46" fmla="*/ 633046 h 633046"/>
                <a:gd name="connsiteX3-47" fmla="*/ 19704 w 676198"/>
                <a:gd name="connsiteY3-48" fmla="*/ 316523 h 633046"/>
                <a:gd name="connsiteX4-49" fmla="*/ 79173 w 676198"/>
                <a:gd name="connsiteY4-50" fmla="*/ 113607 h 633046"/>
                <a:gd name="connsiteX0-51" fmla="*/ 333371 w 661618"/>
                <a:gd name="connsiteY0-52" fmla="*/ 0 h 633046"/>
                <a:gd name="connsiteX1-53" fmla="*/ 661618 w 661618"/>
                <a:gd name="connsiteY1-54" fmla="*/ 316523 h 633046"/>
                <a:gd name="connsiteX2-55" fmla="*/ 333371 w 661618"/>
                <a:gd name="connsiteY2-56" fmla="*/ 633046 h 633046"/>
                <a:gd name="connsiteX3-57" fmla="*/ 5124 w 661618"/>
                <a:gd name="connsiteY3-58" fmla="*/ 316523 h 633046"/>
                <a:gd name="connsiteX4-59" fmla="*/ 64593 w 661618"/>
                <a:gd name="connsiteY4-60" fmla="*/ 113607 h 633046"/>
                <a:gd name="connsiteX0-61" fmla="*/ 178200 w 661618"/>
                <a:gd name="connsiteY0-62" fmla="*/ 0 h 583170"/>
                <a:gd name="connsiteX1-63" fmla="*/ 661618 w 661618"/>
                <a:gd name="connsiteY1-64" fmla="*/ 266647 h 583170"/>
                <a:gd name="connsiteX2-65" fmla="*/ 333371 w 661618"/>
                <a:gd name="connsiteY2-66" fmla="*/ 583170 h 583170"/>
                <a:gd name="connsiteX3-67" fmla="*/ 5124 w 661618"/>
                <a:gd name="connsiteY3-68" fmla="*/ 266647 h 583170"/>
                <a:gd name="connsiteX4-69" fmla="*/ 64593 w 661618"/>
                <a:gd name="connsiteY4-70" fmla="*/ 63731 h 583170"/>
                <a:gd name="connsiteX0-71" fmla="*/ 178200 w 662133"/>
                <a:gd name="connsiteY0-72" fmla="*/ 66578 h 649748"/>
                <a:gd name="connsiteX1-73" fmla="*/ 412660 w 662133"/>
                <a:gd name="connsiteY1-74" fmla="*/ 10947 h 649748"/>
                <a:gd name="connsiteX2-75" fmla="*/ 661618 w 662133"/>
                <a:gd name="connsiteY2-76" fmla="*/ 333225 h 649748"/>
                <a:gd name="connsiteX3-77" fmla="*/ 333371 w 662133"/>
                <a:gd name="connsiteY3-78" fmla="*/ 649748 h 649748"/>
                <a:gd name="connsiteX4-79" fmla="*/ 5124 w 662133"/>
                <a:gd name="connsiteY4-80" fmla="*/ 333225 h 649748"/>
                <a:gd name="connsiteX5" fmla="*/ 64593 w 662133"/>
                <a:gd name="connsiteY5" fmla="*/ 130309 h 649748"/>
                <a:gd name="connsiteX0-81" fmla="*/ 178200 w 662148"/>
                <a:gd name="connsiteY0-82" fmla="*/ 66578 h 649748"/>
                <a:gd name="connsiteX1-83" fmla="*/ 412660 w 662148"/>
                <a:gd name="connsiteY1-84" fmla="*/ 10947 h 649748"/>
                <a:gd name="connsiteX2-85" fmla="*/ 661618 w 662148"/>
                <a:gd name="connsiteY2-86" fmla="*/ 333225 h 649748"/>
                <a:gd name="connsiteX3-87" fmla="*/ 333371 w 662148"/>
                <a:gd name="connsiteY3-88" fmla="*/ 649748 h 649748"/>
                <a:gd name="connsiteX4-89" fmla="*/ 5124 w 662148"/>
                <a:gd name="connsiteY4-90" fmla="*/ 333225 h 649748"/>
                <a:gd name="connsiteX5-91" fmla="*/ 64593 w 662148"/>
                <a:gd name="connsiteY5-92" fmla="*/ 130309 h 649748"/>
                <a:gd name="connsiteX0-93" fmla="*/ 178200 w 662148"/>
                <a:gd name="connsiteY0-94" fmla="*/ 61032 h 644202"/>
                <a:gd name="connsiteX1-95" fmla="*/ 412660 w 662148"/>
                <a:gd name="connsiteY1-96" fmla="*/ 5401 h 644202"/>
                <a:gd name="connsiteX2-97" fmla="*/ 661618 w 662148"/>
                <a:gd name="connsiteY2-98" fmla="*/ 327679 h 644202"/>
                <a:gd name="connsiteX3-99" fmla="*/ 333371 w 662148"/>
                <a:gd name="connsiteY3-100" fmla="*/ 644202 h 644202"/>
                <a:gd name="connsiteX4-101" fmla="*/ 5124 w 662148"/>
                <a:gd name="connsiteY4-102" fmla="*/ 327679 h 644202"/>
                <a:gd name="connsiteX5-103" fmla="*/ 64593 w 662148"/>
                <a:gd name="connsiteY5-104" fmla="*/ 124763 h 644202"/>
                <a:gd name="connsiteX0-105" fmla="*/ 178200 w 662148"/>
                <a:gd name="connsiteY0-106" fmla="*/ 75865 h 659035"/>
                <a:gd name="connsiteX1-107" fmla="*/ 168819 w 662148"/>
                <a:gd name="connsiteY1-108" fmla="*/ 31317 h 659035"/>
                <a:gd name="connsiteX2-109" fmla="*/ 412660 w 662148"/>
                <a:gd name="connsiteY2-110" fmla="*/ 20234 h 659035"/>
                <a:gd name="connsiteX3-111" fmla="*/ 661618 w 662148"/>
                <a:gd name="connsiteY3-112" fmla="*/ 342512 h 659035"/>
                <a:gd name="connsiteX4-113" fmla="*/ 333371 w 662148"/>
                <a:gd name="connsiteY4-114" fmla="*/ 659035 h 659035"/>
                <a:gd name="connsiteX5-115" fmla="*/ 5124 w 662148"/>
                <a:gd name="connsiteY5-116" fmla="*/ 342512 h 659035"/>
                <a:gd name="connsiteX6" fmla="*/ 64593 w 662148"/>
                <a:gd name="connsiteY6" fmla="*/ 139596 h 659035"/>
                <a:gd name="connsiteX0-117" fmla="*/ 178200 w 662148"/>
                <a:gd name="connsiteY0-118" fmla="*/ 68901 h 652071"/>
                <a:gd name="connsiteX1-119" fmla="*/ 130026 w 662148"/>
                <a:gd name="connsiteY1-120" fmla="*/ 68688 h 652071"/>
                <a:gd name="connsiteX2-121" fmla="*/ 412660 w 662148"/>
                <a:gd name="connsiteY2-122" fmla="*/ 13270 h 652071"/>
                <a:gd name="connsiteX3-123" fmla="*/ 661618 w 662148"/>
                <a:gd name="connsiteY3-124" fmla="*/ 335548 h 652071"/>
                <a:gd name="connsiteX4-125" fmla="*/ 333371 w 662148"/>
                <a:gd name="connsiteY4-126" fmla="*/ 652071 h 652071"/>
                <a:gd name="connsiteX5-127" fmla="*/ 5124 w 662148"/>
                <a:gd name="connsiteY5-128" fmla="*/ 335548 h 652071"/>
                <a:gd name="connsiteX6-129" fmla="*/ 64593 w 662148"/>
                <a:gd name="connsiteY6-130" fmla="*/ 132632 h 652071"/>
                <a:gd name="connsiteX0-131" fmla="*/ 178200 w 662220"/>
                <a:gd name="connsiteY0-132" fmla="*/ 68901 h 652071"/>
                <a:gd name="connsiteX1-133" fmla="*/ 130026 w 662220"/>
                <a:gd name="connsiteY1-134" fmla="*/ 68688 h 652071"/>
                <a:gd name="connsiteX2-135" fmla="*/ 412660 w 662220"/>
                <a:gd name="connsiteY2-136" fmla="*/ 13270 h 652071"/>
                <a:gd name="connsiteX3-137" fmla="*/ 661618 w 662220"/>
                <a:gd name="connsiteY3-138" fmla="*/ 335548 h 652071"/>
                <a:gd name="connsiteX4-139" fmla="*/ 333371 w 662220"/>
                <a:gd name="connsiteY4-140" fmla="*/ 652071 h 652071"/>
                <a:gd name="connsiteX5-141" fmla="*/ 5124 w 662220"/>
                <a:gd name="connsiteY5-142" fmla="*/ 335548 h 652071"/>
                <a:gd name="connsiteX6-143" fmla="*/ 64593 w 662220"/>
                <a:gd name="connsiteY6-144" fmla="*/ 132632 h 652071"/>
                <a:gd name="connsiteX0-145" fmla="*/ 178200 w 662220"/>
                <a:gd name="connsiteY0-146" fmla="*/ 58449 h 641619"/>
                <a:gd name="connsiteX1-147" fmla="*/ 130026 w 662220"/>
                <a:gd name="connsiteY1-148" fmla="*/ 58236 h 641619"/>
                <a:gd name="connsiteX2-149" fmla="*/ 412660 w 662220"/>
                <a:gd name="connsiteY2-150" fmla="*/ 2818 h 641619"/>
                <a:gd name="connsiteX3-151" fmla="*/ 661618 w 662220"/>
                <a:gd name="connsiteY3-152" fmla="*/ 325096 h 641619"/>
                <a:gd name="connsiteX4-153" fmla="*/ 333371 w 662220"/>
                <a:gd name="connsiteY4-154" fmla="*/ 641619 h 641619"/>
                <a:gd name="connsiteX5-155" fmla="*/ 5124 w 662220"/>
                <a:gd name="connsiteY5-156" fmla="*/ 325096 h 641619"/>
                <a:gd name="connsiteX6-157" fmla="*/ 64593 w 662220"/>
                <a:gd name="connsiteY6-158" fmla="*/ 122180 h 641619"/>
                <a:gd name="connsiteX0-159" fmla="*/ 178200 w 662220"/>
                <a:gd name="connsiteY0-160" fmla="*/ 58449 h 641619"/>
                <a:gd name="connsiteX1-161" fmla="*/ 130026 w 662220"/>
                <a:gd name="connsiteY1-162" fmla="*/ 58236 h 641619"/>
                <a:gd name="connsiteX2-163" fmla="*/ 412660 w 662220"/>
                <a:gd name="connsiteY2-164" fmla="*/ 2818 h 641619"/>
                <a:gd name="connsiteX3-165" fmla="*/ 661618 w 662220"/>
                <a:gd name="connsiteY3-166" fmla="*/ 325096 h 641619"/>
                <a:gd name="connsiteX4-167" fmla="*/ 333371 w 662220"/>
                <a:gd name="connsiteY4-168" fmla="*/ 641619 h 641619"/>
                <a:gd name="connsiteX5-169" fmla="*/ 5124 w 662220"/>
                <a:gd name="connsiteY5-170" fmla="*/ 325096 h 641619"/>
                <a:gd name="connsiteX6-171" fmla="*/ 64593 w 662220"/>
                <a:gd name="connsiteY6-172" fmla="*/ 122180 h 641619"/>
                <a:gd name="connsiteX0-173" fmla="*/ 178200 w 662220"/>
                <a:gd name="connsiteY0-174" fmla="*/ 58449 h 641619"/>
                <a:gd name="connsiteX1-175" fmla="*/ 130026 w 662220"/>
                <a:gd name="connsiteY1-176" fmla="*/ 58236 h 641619"/>
                <a:gd name="connsiteX2-177" fmla="*/ 412660 w 662220"/>
                <a:gd name="connsiteY2-178" fmla="*/ 2818 h 641619"/>
                <a:gd name="connsiteX3-179" fmla="*/ 661618 w 662220"/>
                <a:gd name="connsiteY3-180" fmla="*/ 325096 h 641619"/>
                <a:gd name="connsiteX4-181" fmla="*/ 333371 w 662220"/>
                <a:gd name="connsiteY4-182" fmla="*/ 641619 h 641619"/>
                <a:gd name="connsiteX5-183" fmla="*/ 5124 w 662220"/>
                <a:gd name="connsiteY5-184" fmla="*/ 325096 h 641619"/>
                <a:gd name="connsiteX6-185" fmla="*/ 64593 w 662220"/>
                <a:gd name="connsiteY6-186" fmla="*/ 122180 h 641619"/>
                <a:gd name="connsiteX0-187" fmla="*/ 178200 w 662220"/>
                <a:gd name="connsiteY0-188" fmla="*/ 58449 h 641619"/>
                <a:gd name="connsiteX1-189" fmla="*/ 130026 w 662220"/>
                <a:gd name="connsiteY1-190" fmla="*/ 58236 h 641619"/>
                <a:gd name="connsiteX2-191" fmla="*/ 412660 w 662220"/>
                <a:gd name="connsiteY2-192" fmla="*/ 2818 h 641619"/>
                <a:gd name="connsiteX3-193" fmla="*/ 661618 w 662220"/>
                <a:gd name="connsiteY3-194" fmla="*/ 325096 h 641619"/>
                <a:gd name="connsiteX4-195" fmla="*/ 333371 w 662220"/>
                <a:gd name="connsiteY4-196" fmla="*/ 641619 h 641619"/>
                <a:gd name="connsiteX5-197" fmla="*/ 5124 w 662220"/>
                <a:gd name="connsiteY5-198" fmla="*/ 325096 h 641619"/>
                <a:gd name="connsiteX6-199" fmla="*/ 64593 w 662220"/>
                <a:gd name="connsiteY6-200" fmla="*/ 122180 h 641619"/>
                <a:gd name="connsiteX0-201" fmla="*/ 178200 w 662220"/>
                <a:gd name="connsiteY0-202" fmla="*/ 58449 h 641619"/>
                <a:gd name="connsiteX1-203" fmla="*/ 130026 w 662220"/>
                <a:gd name="connsiteY1-204" fmla="*/ 58236 h 641619"/>
                <a:gd name="connsiteX2-205" fmla="*/ 412660 w 662220"/>
                <a:gd name="connsiteY2-206" fmla="*/ 2818 h 641619"/>
                <a:gd name="connsiteX3-207" fmla="*/ 661618 w 662220"/>
                <a:gd name="connsiteY3-208" fmla="*/ 325096 h 641619"/>
                <a:gd name="connsiteX4-209" fmla="*/ 333371 w 662220"/>
                <a:gd name="connsiteY4-210" fmla="*/ 641619 h 641619"/>
                <a:gd name="connsiteX5-211" fmla="*/ 5124 w 662220"/>
                <a:gd name="connsiteY5-212" fmla="*/ 325096 h 641619"/>
                <a:gd name="connsiteX6-213" fmla="*/ 64593 w 662220"/>
                <a:gd name="connsiteY6-214" fmla="*/ 122180 h 641619"/>
                <a:gd name="connsiteX0-215" fmla="*/ 176252 w 660272"/>
                <a:gd name="connsiteY0-216" fmla="*/ 58449 h 641619"/>
                <a:gd name="connsiteX1-217" fmla="*/ 128078 w 660272"/>
                <a:gd name="connsiteY1-218" fmla="*/ 58236 h 641619"/>
                <a:gd name="connsiteX2-219" fmla="*/ 410712 w 660272"/>
                <a:gd name="connsiteY2-220" fmla="*/ 2818 h 641619"/>
                <a:gd name="connsiteX3-221" fmla="*/ 659670 w 660272"/>
                <a:gd name="connsiteY3-222" fmla="*/ 325096 h 641619"/>
                <a:gd name="connsiteX4-223" fmla="*/ 331423 w 660272"/>
                <a:gd name="connsiteY4-224" fmla="*/ 641619 h 641619"/>
                <a:gd name="connsiteX5-225" fmla="*/ 3176 w 660272"/>
                <a:gd name="connsiteY5-226" fmla="*/ 325096 h 641619"/>
                <a:gd name="connsiteX6-227" fmla="*/ 62645 w 660272"/>
                <a:gd name="connsiteY6-228" fmla="*/ 122180 h 641619"/>
                <a:gd name="connsiteX0-229" fmla="*/ 253837 w 660272"/>
                <a:gd name="connsiteY0-230" fmla="*/ 30740 h 641619"/>
                <a:gd name="connsiteX1-231" fmla="*/ 128078 w 660272"/>
                <a:gd name="connsiteY1-232" fmla="*/ 58236 h 641619"/>
                <a:gd name="connsiteX2-233" fmla="*/ 410712 w 660272"/>
                <a:gd name="connsiteY2-234" fmla="*/ 2818 h 641619"/>
                <a:gd name="connsiteX3-235" fmla="*/ 659670 w 660272"/>
                <a:gd name="connsiteY3-236" fmla="*/ 325096 h 641619"/>
                <a:gd name="connsiteX4-237" fmla="*/ 331423 w 660272"/>
                <a:gd name="connsiteY4-238" fmla="*/ 641619 h 641619"/>
                <a:gd name="connsiteX5-239" fmla="*/ 3176 w 660272"/>
                <a:gd name="connsiteY5-240" fmla="*/ 325096 h 641619"/>
                <a:gd name="connsiteX6-241" fmla="*/ 62645 w 660272"/>
                <a:gd name="connsiteY6-242" fmla="*/ 122180 h 641619"/>
                <a:gd name="connsiteX0-243" fmla="*/ 253837 w 660191"/>
                <a:gd name="connsiteY0-244" fmla="*/ 41069 h 651948"/>
                <a:gd name="connsiteX1-245" fmla="*/ 161329 w 660191"/>
                <a:gd name="connsiteY1-246" fmla="*/ 63023 h 651948"/>
                <a:gd name="connsiteX2-247" fmla="*/ 410712 w 660191"/>
                <a:gd name="connsiteY2-248" fmla="*/ 13147 h 651948"/>
                <a:gd name="connsiteX3-249" fmla="*/ 659670 w 660191"/>
                <a:gd name="connsiteY3-250" fmla="*/ 335425 h 651948"/>
                <a:gd name="connsiteX4-251" fmla="*/ 331423 w 660191"/>
                <a:gd name="connsiteY4-252" fmla="*/ 651948 h 651948"/>
                <a:gd name="connsiteX5-253" fmla="*/ 3176 w 660191"/>
                <a:gd name="connsiteY5-254" fmla="*/ 335425 h 651948"/>
                <a:gd name="connsiteX6-255" fmla="*/ 62645 w 660191"/>
                <a:gd name="connsiteY6-256" fmla="*/ 132509 h 651948"/>
                <a:gd name="connsiteX0-257" fmla="*/ 253837 w 660897"/>
                <a:gd name="connsiteY0-258" fmla="*/ 45475 h 656354"/>
                <a:gd name="connsiteX1-259" fmla="*/ 161329 w 660897"/>
                <a:gd name="connsiteY1-260" fmla="*/ 67429 h 656354"/>
                <a:gd name="connsiteX2-261" fmla="*/ 410712 w 660897"/>
                <a:gd name="connsiteY2-262" fmla="*/ 17553 h 656354"/>
                <a:gd name="connsiteX3-263" fmla="*/ 659670 w 660897"/>
                <a:gd name="connsiteY3-264" fmla="*/ 339831 h 656354"/>
                <a:gd name="connsiteX4-265" fmla="*/ 331423 w 660897"/>
                <a:gd name="connsiteY4-266" fmla="*/ 656354 h 656354"/>
                <a:gd name="connsiteX5-267" fmla="*/ 3176 w 660897"/>
                <a:gd name="connsiteY5-268" fmla="*/ 339831 h 656354"/>
                <a:gd name="connsiteX6-269" fmla="*/ 62645 w 660897"/>
                <a:gd name="connsiteY6-270" fmla="*/ 136915 h 656354"/>
                <a:gd name="connsiteX0-271" fmla="*/ 253837 w 660406"/>
                <a:gd name="connsiteY0-272" fmla="*/ 41070 h 651949"/>
                <a:gd name="connsiteX1-273" fmla="*/ 161329 w 660406"/>
                <a:gd name="connsiteY1-274" fmla="*/ 63024 h 651949"/>
                <a:gd name="connsiteX2-275" fmla="*/ 410712 w 660406"/>
                <a:gd name="connsiteY2-276" fmla="*/ 13148 h 651949"/>
                <a:gd name="connsiteX3-277" fmla="*/ 659670 w 660406"/>
                <a:gd name="connsiteY3-278" fmla="*/ 335426 h 651949"/>
                <a:gd name="connsiteX4-279" fmla="*/ 331423 w 660406"/>
                <a:gd name="connsiteY4-280" fmla="*/ 651949 h 651949"/>
                <a:gd name="connsiteX5-281" fmla="*/ 3176 w 660406"/>
                <a:gd name="connsiteY5-282" fmla="*/ 335426 h 651949"/>
                <a:gd name="connsiteX6-283" fmla="*/ 62645 w 660406"/>
                <a:gd name="connsiteY6-284" fmla="*/ 132510 h 651949"/>
                <a:gd name="connsiteX0-285" fmla="*/ 161329 w 660406"/>
                <a:gd name="connsiteY0-286" fmla="*/ 63024 h 651949"/>
                <a:gd name="connsiteX1-287" fmla="*/ 410712 w 660406"/>
                <a:gd name="connsiteY1-288" fmla="*/ 13148 h 651949"/>
                <a:gd name="connsiteX2-289" fmla="*/ 659670 w 660406"/>
                <a:gd name="connsiteY2-290" fmla="*/ 335426 h 651949"/>
                <a:gd name="connsiteX3-291" fmla="*/ 331423 w 660406"/>
                <a:gd name="connsiteY3-292" fmla="*/ 651949 h 651949"/>
                <a:gd name="connsiteX4-293" fmla="*/ 3176 w 660406"/>
                <a:gd name="connsiteY4-294" fmla="*/ 335426 h 651949"/>
                <a:gd name="connsiteX5-295" fmla="*/ 62645 w 660406"/>
                <a:gd name="connsiteY5-296" fmla="*/ 132510 h 651949"/>
                <a:gd name="connsiteX0-297" fmla="*/ 128078 w 660207"/>
                <a:gd name="connsiteY0-298" fmla="*/ 63024 h 651949"/>
                <a:gd name="connsiteX1-299" fmla="*/ 410712 w 660207"/>
                <a:gd name="connsiteY1-300" fmla="*/ 13148 h 651949"/>
                <a:gd name="connsiteX2-301" fmla="*/ 659670 w 660207"/>
                <a:gd name="connsiteY2-302" fmla="*/ 335426 h 651949"/>
                <a:gd name="connsiteX3-303" fmla="*/ 331423 w 660207"/>
                <a:gd name="connsiteY3-304" fmla="*/ 651949 h 651949"/>
                <a:gd name="connsiteX4-305" fmla="*/ 3176 w 660207"/>
                <a:gd name="connsiteY4-306" fmla="*/ 335426 h 651949"/>
                <a:gd name="connsiteX5-307" fmla="*/ 62645 w 660207"/>
                <a:gd name="connsiteY5-308" fmla="*/ 132510 h 651949"/>
                <a:gd name="connsiteX0-309" fmla="*/ 128078 w 660438"/>
                <a:gd name="connsiteY0-310" fmla="*/ 60888 h 649813"/>
                <a:gd name="connsiteX1-311" fmla="*/ 410712 w 660438"/>
                <a:gd name="connsiteY1-312" fmla="*/ 11012 h 649813"/>
                <a:gd name="connsiteX2-313" fmla="*/ 659670 w 660438"/>
                <a:gd name="connsiteY2-314" fmla="*/ 333290 h 649813"/>
                <a:gd name="connsiteX3-315" fmla="*/ 331423 w 660438"/>
                <a:gd name="connsiteY3-316" fmla="*/ 649813 h 649813"/>
                <a:gd name="connsiteX4-317" fmla="*/ 3176 w 660438"/>
                <a:gd name="connsiteY4-318" fmla="*/ 333290 h 649813"/>
                <a:gd name="connsiteX5-319" fmla="*/ 62645 w 660438"/>
                <a:gd name="connsiteY5-320" fmla="*/ 130374 h 649813"/>
                <a:gd name="connsiteX0-321" fmla="*/ 128078 w 660438"/>
                <a:gd name="connsiteY0-322" fmla="*/ 64927 h 653852"/>
                <a:gd name="connsiteX1-323" fmla="*/ 410712 w 660438"/>
                <a:gd name="connsiteY1-324" fmla="*/ 15051 h 653852"/>
                <a:gd name="connsiteX2-325" fmla="*/ 659670 w 660438"/>
                <a:gd name="connsiteY2-326" fmla="*/ 337329 h 653852"/>
                <a:gd name="connsiteX3-327" fmla="*/ 331423 w 660438"/>
                <a:gd name="connsiteY3-328" fmla="*/ 653852 h 653852"/>
                <a:gd name="connsiteX4-329" fmla="*/ 3176 w 660438"/>
                <a:gd name="connsiteY4-330" fmla="*/ 337329 h 653852"/>
                <a:gd name="connsiteX5-331" fmla="*/ 62645 w 660438"/>
                <a:gd name="connsiteY5-332" fmla="*/ 134413 h 653852"/>
                <a:gd name="connsiteX0-333" fmla="*/ 128078 w 687378"/>
                <a:gd name="connsiteY0-334" fmla="*/ 58090 h 647015"/>
                <a:gd name="connsiteX1-335" fmla="*/ 571432 w 687378"/>
                <a:gd name="connsiteY1-336" fmla="*/ 16673 h 647015"/>
                <a:gd name="connsiteX2-337" fmla="*/ 659670 w 687378"/>
                <a:gd name="connsiteY2-338" fmla="*/ 330492 h 647015"/>
                <a:gd name="connsiteX3-339" fmla="*/ 331423 w 687378"/>
                <a:gd name="connsiteY3-340" fmla="*/ 647015 h 647015"/>
                <a:gd name="connsiteX4-341" fmla="*/ 3176 w 687378"/>
                <a:gd name="connsiteY4-342" fmla="*/ 330492 h 647015"/>
                <a:gd name="connsiteX5-343" fmla="*/ 62645 w 687378"/>
                <a:gd name="connsiteY5-344" fmla="*/ 127576 h 647015"/>
                <a:gd name="connsiteX0-345" fmla="*/ 128078 w 677145"/>
                <a:gd name="connsiteY0-346" fmla="*/ 58090 h 663933"/>
                <a:gd name="connsiteX1-347" fmla="*/ 571432 w 677145"/>
                <a:gd name="connsiteY1-348" fmla="*/ 16673 h 663933"/>
                <a:gd name="connsiteX2-349" fmla="*/ 659670 w 677145"/>
                <a:gd name="connsiteY2-350" fmla="*/ 330492 h 663933"/>
                <a:gd name="connsiteX3-351" fmla="*/ 559815 w 677145"/>
                <a:gd name="connsiteY3-352" fmla="*/ 663933 h 663933"/>
                <a:gd name="connsiteX4-353" fmla="*/ 3176 w 677145"/>
                <a:gd name="connsiteY4-354" fmla="*/ 330492 h 663933"/>
                <a:gd name="connsiteX5-355" fmla="*/ 62645 w 677145"/>
                <a:gd name="connsiteY5-356" fmla="*/ 127576 h 663933"/>
                <a:gd name="connsiteX0-357" fmla="*/ 101940 w 644966"/>
                <a:gd name="connsiteY0-358" fmla="*/ 58090 h 685888"/>
                <a:gd name="connsiteX1-359" fmla="*/ 545294 w 644966"/>
                <a:gd name="connsiteY1-360" fmla="*/ 16673 h 685888"/>
                <a:gd name="connsiteX2-361" fmla="*/ 633532 w 644966"/>
                <a:gd name="connsiteY2-362" fmla="*/ 330492 h 685888"/>
                <a:gd name="connsiteX3-363" fmla="*/ 533677 w 644966"/>
                <a:gd name="connsiteY3-364" fmla="*/ 663933 h 685888"/>
                <a:gd name="connsiteX4-365" fmla="*/ 10874 w 644966"/>
                <a:gd name="connsiteY4-366" fmla="*/ 575801 h 685888"/>
                <a:gd name="connsiteX5-367" fmla="*/ 36507 w 644966"/>
                <a:gd name="connsiteY5-368" fmla="*/ 127576 h 685888"/>
                <a:gd name="connsiteX0-369" fmla="*/ 101940 w 642626"/>
                <a:gd name="connsiteY0-370" fmla="*/ 58090 h 654766"/>
                <a:gd name="connsiteX1-371" fmla="*/ 545294 w 642626"/>
                <a:gd name="connsiteY1-372" fmla="*/ 16673 h 654766"/>
                <a:gd name="connsiteX2-373" fmla="*/ 633532 w 642626"/>
                <a:gd name="connsiteY2-374" fmla="*/ 330492 h 654766"/>
                <a:gd name="connsiteX3-375" fmla="*/ 567513 w 642626"/>
                <a:gd name="connsiteY3-376" fmla="*/ 613179 h 654766"/>
                <a:gd name="connsiteX4-377" fmla="*/ 10874 w 642626"/>
                <a:gd name="connsiteY4-378" fmla="*/ 575801 h 654766"/>
                <a:gd name="connsiteX5-379" fmla="*/ 36507 w 642626"/>
                <a:gd name="connsiteY5-380" fmla="*/ 127576 h 654766"/>
                <a:gd name="connsiteX0-381" fmla="*/ 101940 w 642626"/>
                <a:gd name="connsiteY0-382" fmla="*/ 30477 h 627153"/>
                <a:gd name="connsiteX1-383" fmla="*/ 545294 w 642626"/>
                <a:gd name="connsiteY1-384" fmla="*/ 31354 h 627153"/>
                <a:gd name="connsiteX2-385" fmla="*/ 633532 w 642626"/>
                <a:gd name="connsiteY2-386" fmla="*/ 302879 h 627153"/>
                <a:gd name="connsiteX3-387" fmla="*/ 567513 w 642626"/>
                <a:gd name="connsiteY3-388" fmla="*/ 585566 h 627153"/>
                <a:gd name="connsiteX4-389" fmla="*/ 10874 w 642626"/>
                <a:gd name="connsiteY4-390" fmla="*/ 548188 h 627153"/>
                <a:gd name="connsiteX5-391" fmla="*/ 36507 w 642626"/>
                <a:gd name="connsiteY5-392" fmla="*/ 99963 h 627153"/>
                <a:gd name="connsiteX0-393" fmla="*/ 101940 w 641803"/>
                <a:gd name="connsiteY0-394" fmla="*/ 32533 h 629209"/>
                <a:gd name="connsiteX1-395" fmla="*/ 545294 w 641803"/>
                <a:gd name="connsiteY1-396" fmla="*/ 33410 h 629209"/>
                <a:gd name="connsiteX2-397" fmla="*/ 633532 w 641803"/>
                <a:gd name="connsiteY2-398" fmla="*/ 304935 h 629209"/>
                <a:gd name="connsiteX3-399" fmla="*/ 567513 w 641803"/>
                <a:gd name="connsiteY3-400" fmla="*/ 587622 h 629209"/>
                <a:gd name="connsiteX4-401" fmla="*/ 10874 w 641803"/>
                <a:gd name="connsiteY4-402" fmla="*/ 550244 h 629209"/>
                <a:gd name="connsiteX5-403" fmla="*/ 36507 w 641803"/>
                <a:gd name="connsiteY5-404" fmla="*/ 102019 h 629209"/>
                <a:gd name="connsiteX0-405" fmla="*/ 93785 w 633648"/>
                <a:gd name="connsiteY0-406" fmla="*/ 32533 h 629209"/>
                <a:gd name="connsiteX1-407" fmla="*/ 537139 w 633648"/>
                <a:gd name="connsiteY1-408" fmla="*/ 33410 h 629209"/>
                <a:gd name="connsiteX2-409" fmla="*/ 625377 w 633648"/>
                <a:gd name="connsiteY2-410" fmla="*/ 304935 h 629209"/>
                <a:gd name="connsiteX3-411" fmla="*/ 559358 w 633648"/>
                <a:gd name="connsiteY3-412" fmla="*/ 587622 h 629209"/>
                <a:gd name="connsiteX4-413" fmla="*/ 2719 w 633648"/>
                <a:gd name="connsiteY4-414" fmla="*/ 550244 h 629209"/>
                <a:gd name="connsiteX5-415" fmla="*/ 28352 w 633648"/>
                <a:gd name="connsiteY5-416" fmla="*/ 102019 h 629209"/>
                <a:gd name="connsiteX0-417" fmla="*/ 103603 w 643466"/>
                <a:gd name="connsiteY0-418" fmla="*/ 32533 h 629209"/>
                <a:gd name="connsiteX1-419" fmla="*/ 546957 w 643466"/>
                <a:gd name="connsiteY1-420" fmla="*/ 33410 h 629209"/>
                <a:gd name="connsiteX2-421" fmla="*/ 635195 w 643466"/>
                <a:gd name="connsiteY2-422" fmla="*/ 304935 h 629209"/>
                <a:gd name="connsiteX3-423" fmla="*/ 569176 w 643466"/>
                <a:gd name="connsiteY3-424" fmla="*/ 587622 h 629209"/>
                <a:gd name="connsiteX4-425" fmla="*/ 12537 w 643466"/>
                <a:gd name="connsiteY4-426" fmla="*/ 550244 h 629209"/>
                <a:gd name="connsiteX5-427" fmla="*/ 4334 w 643466"/>
                <a:gd name="connsiteY5-428" fmla="*/ 102019 h 629209"/>
                <a:gd name="connsiteX0-429" fmla="*/ 103603 w 643466"/>
                <a:gd name="connsiteY0-430" fmla="*/ 32533 h 613248"/>
                <a:gd name="connsiteX1-431" fmla="*/ 546957 w 643466"/>
                <a:gd name="connsiteY1-432" fmla="*/ 33410 h 613248"/>
                <a:gd name="connsiteX2-433" fmla="*/ 635195 w 643466"/>
                <a:gd name="connsiteY2-434" fmla="*/ 304935 h 613248"/>
                <a:gd name="connsiteX3-435" fmla="*/ 569176 w 643466"/>
                <a:gd name="connsiteY3-436" fmla="*/ 587622 h 613248"/>
                <a:gd name="connsiteX4-437" fmla="*/ 12537 w 643466"/>
                <a:gd name="connsiteY4-438" fmla="*/ 518643 h 613248"/>
                <a:gd name="connsiteX5-439" fmla="*/ 4334 w 643466"/>
                <a:gd name="connsiteY5-440" fmla="*/ 102019 h 613248"/>
                <a:gd name="connsiteX0-441" fmla="*/ 103603 w 622280"/>
                <a:gd name="connsiteY0-442" fmla="*/ 51723 h 632438"/>
                <a:gd name="connsiteX1-443" fmla="*/ 546957 w 622280"/>
                <a:gd name="connsiteY1-444" fmla="*/ 52600 h 632438"/>
                <a:gd name="connsiteX2-445" fmla="*/ 569176 w 622280"/>
                <a:gd name="connsiteY2-446" fmla="*/ 606812 h 632438"/>
                <a:gd name="connsiteX3-447" fmla="*/ 12537 w 622280"/>
                <a:gd name="connsiteY3-448" fmla="*/ 537833 h 632438"/>
                <a:gd name="connsiteX4-449" fmla="*/ 4334 w 622280"/>
                <a:gd name="connsiteY4-450" fmla="*/ 121209 h 632438"/>
                <a:gd name="connsiteX0-451" fmla="*/ 103603 w 640916"/>
                <a:gd name="connsiteY0-452" fmla="*/ 51277 h 628066"/>
                <a:gd name="connsiteX1-453" fmla="*/ 546957 w 640916"/>
                <a:gd name="connsiteY1-454" fmla="*/ 52154 h 628066"/>
                <a:gd name="connsiteX2-455" fmla="*/ 595444 w 640916"/>
                <a:gd name="connsiteY2-456" fmla="*/ 600046 h 628066"/>
                <a:gd name="connsiteX3-457" fmla="*/ 12537 w 640916"/>
                <a:gd name="connsiteY3-458" fmla="*/ 537387 h 628066"/>
                <a:gd name="connsiteX4-459" fmla="*/ 4334 w 640916"/>
                <a:gd name="connsiteY4-460" fmla="*/ 120763 h 628066"/>
                <a:gd name="connsiteX0-461" fmla="*/ 103603 w 629940"/>
                <a:gd name="connsiteY0-462" fmla="*/ 26437 h 603226"/>
                <a:gd name="connsiteX1-463" fmla="*/ 546957 w 629940"/>
                <a:gd name="connsiteY1-464" fmla="*/ 27314 h 603226"/>
                <a:gd name="connsiteX2-465" fmla="*/ 595444 w 629940"/>
                <a:gd name="connsiteY2-466" fmla="*/ 575206 h 603226"/>
                <a:gd name="connsiteX3-467" fmla="*/ 12537 w 629940"/>
                <a:gd name="connsiteY3-468" fmla="*/ 512547 h 603226"/>
                <a:gd name="connsiteX4-469" fmla="*/ 4334 w 629940"/>
                <a:gd name="connsiteY4-470" fmla="*/ 95923 h 603226"/>
                <a:gd name="connsiteX0-471" fmla="*/ 103603 w 651443"/>
                <a:gd name="connsiteY0-472" fmla="*/ 20041 h 614843"/>
                <a:gd name="connsiteX1-473" fmla="*/ 608249 w 651443"/>
                <a:gd name="connsiteY1-474" fmla="*/ 39879 h 614843"/>
                <a:gd name="connsiteX2-475" fmla="*/ 595444 w 651443"/>
                <a:gd name="connsiteY2-476" fmla="*/ 568810 h 614843"/>
                <a:gd name="connsiteX3-477" fmla="*/ 12537 w 651443"/>
                <a:gd name="connsiteY3-478" fmla="*/ 506151 h 614843"/>
                <a:gd name="connsiteX4-479" fmla="*/ 4334 w 651443"/>
                <a:gd name="connsiteY4-480" fmla="*/ 89527 h 614843"/>
                <a:gd name="connsiteX0-481" fmla="*/ 103603 w 640788"/>
                <a:gd name="connsiteY0-482" fmla="*/ 20041 h 614843"/>
                <a:gd name="connsiteX1-483" fmla="*/ 581981 w 640788"/>
                <a:gd name="connsiteY1-484" fmla="*/ 39879 h 614843"/>
                <a:gd name="connsiteX2-485" fmla="*/ 595444 w 640788"/>
                <a:gd name="connsiteY2-486" fmla="*/ 568810 h 614843"/>
                <a:gd name="connsiteX3-487" fmla="*/ 12537 w 640788"/>
                <a:gd name="connsiteY3-488" fmla="*/ 506151 h 614843"/>
                <a:gd name="connsiteX4-489" fmla="*/ 4334 w 640788"/>
                <a:gd name="connsiteY4-490" fmla="*/ 89527 h 614843"/>
                <a:gd name="connsiteX0-491" fmla="*/ 103603 w 673655"/>
                <a:gd name="connsiteY0-492" fmla="*/ 38763 h 618146"/>
                <a:gd name="connsiteX1-493" fmla="*/ 581981 w 673655"/>
                <a:gd name="connsiteY1-494" fmla="*/ 58601 h 618146"/>
                <a:gd name="connsiteX2-495" fmla="*/ 621713 w 673655"/>
                <a:gd name="connsiteY2-496" fmla="*/ 562250 h 618146"/>
                <a:gd name="connsiteX3-497" fmla="*/ 12537 w 673655"/>
                <a:gd name="connsiteY3-498" fmla="*/ 524873 h 618146"/>
                <a:gd name="connsiteX4-499" fmla="*/ 4334 w 673655"/>
                <a:gd name="connsiteY4-500" fmla="*/ 108249 h 618146"/>
                <a:gd name="connsiteX0-501" fmla="*/ 103603 w 654750"/>
                <a:gd name="connsiteY0-502" fmla="*/ 38763 h 605787"/>
                <a:gd name="connsiteX1-503" fmla="*/ 581981 w 654750"/>
                <a:gd name="connsiteY1-504" fmla="*/ 58601 h 605787"/>
                <a:gd name="connsiteX2-505" fmla="*/ 621713 w 654750"/>
                <a:gd name="connsiteY2-506" fmla="*/ 562250 h 605787"/>
                <a:gd name="connsiteX3-507" fmla="*/ 12537 w 654750"/>
                <a:gd name="connsiteY3-508" fmla="*/ 524873 h 605787"/>
                <a:gd name="connsiteX4-509" fmla="*/ 4334 w 654750"/>
                <a:gd name="connsiteY4-510" fmla="*/ 108249 h 605787"/>
                <a:gd name="connsiteX0-511" fmla="*/ 103603 w 643734"/>
                <a:gd name="connsiteY0-512" fmla="*/ 31800 h 598824"/>
                <a:gd name="connsiteX1-513" fmla="*/ 581981 w 643734"/>
                <a:gd name="connsiteY1-514" fmla="*/ 51638 h 598824"/>
                <a:gd name="connsiteX2-515" fmla="*/ 621713 w 643734"/>
                <a:gd name="connsiteY2-516" fmla="*/ 555287 h 598824"/>
                <a:gd name="connsiteX3-517" fmla="*/ 12537 w 643734"/>
                <a:gd name="connsiteY3-518" fmla="*/ 517910 h 598824"/>
                <a:gd name="connsiteX4-519" fmla="*/ 4334 w 643734"/>
                <a:gd name="connsiteY4-520" fmla="*/ 101286 h 598824"/>
                <a:gd name="connsiteX0-521" fmla="*/ 103603 w 643734"/>
                <a:gd name="connsiteY0-522" fmla="*/ 24551 h 591575"/>
                <a:gd name="connsiteX1-523" fmla="*/ 581981 w 643734"/>
                <a:gd name="connsiteY1-524" fmla="*/ 44389 h 591575"/>
                <a:gd name="connsiteX2-525" fmla="*/ 621713 w 643734"/>
                <a:gd name="connsiteY2-526" fmla="*/ 548038 h 591575"/>
                <a:gd name="connsiteX3-527" fmla="*/ 12537 w 643734"/>
                <a:gd name="connsiteY3-528" fmla="*/ 510661 h 591575"/>
                <a:gd name="connsiteX4-529" fmla="*/ 4334 w 643734"/>
                <a:gd name="connsiteY4-530" fmla="*/ 94037 h 591575"/>
                <a:gd name="connsiteX0-531" fmla="*/ 103603 w 643734"/>
                <a:gd name="connsiteY0-532" fmla="*/ 20135 h 587159"/>
                <a:gd name="connsiteX1-533" fmla="*/ 581981 w 643734"/>
                <a:gd name="connsiteY1-534" fmla="*/ 39973 h 587159"/>
                <a:gd name="connsiteX2-535" fmla="*/ 621713 w 643734"/>
                <a:gd name="connsiteY2-536" fmla="*/ 543622 h 587159"/>
                <a:gd name="connsiteX3-537" fmla="*/ 12537 w 643734"/>
                <a:gd name="connsiteY3-538" fmla="*/ 506245 h 587159"/>
                <a:gd name="connsiteX4-539" fmla="*/ 4334 w 643734"/>
                <a:gd name="connsiteY4-540" fmla="*/ 89621 h 587159"/>
                <a:gd name="connsiteX0-541" fmla="*/ 51067 w 657504"/>
                <a:gd name="connsiteY0-542" fmla="*/ 31623 h 592327"/>
                <a:gd name="connsiteX1-543" fmla="*/ 581981 w 657504"/>
                <a:gd name="connsiteY1-544" fmla="*/ 45141 h 592327"/>
                <a:gd name="connsiteX2-545" fmla="*/ 621713 w 657504"/>
                <a:gd name="connsiteY2-546" fmla="*/ 548790 h 592327"/>
                <a:gd name="connsiteX3-547" fmla="*/ 12537 w 657504"/>
                <a:gd name="connsiteY3-548" fmla="*/ 511413 h 592327"/>
                <a:gd name="connsiteX4-549" fmla="*/ 4334 w 657504"/>
                <a:gd name="connsiteY4-550" fmla="*/ 94789 h 592327"/>
                <a:gd name="connsiteX0-551" fmla="*/ 51067 w 676118"/>
                <a:gd name="connsiteY0-552" fmla="*/ 31623 h 604686"/>
                <a:gd name="connsiteX1-553" fmla="*/ 581981 w 676118"/>
                <a:gd name="connsiteY1-554" fmla="*/ 45141 h 604686"/>
                <a:gd name="connsiteX2-555" fmla="*/ 621713 w 676118"/>
                <a:gd name="connsiteY2-556" fmla="*/ 548790 h 604686"/>
                <a:gd name="connsiteX3-557" fmla="*/ 12537 w 676118"/>
                <a:gd name="connsiteY3-558" fmla="*/ 511413 h 604686"/>
                <a:gd name="connsiteX4-559" fmla="*/ 4334 w 676118"/>
                <a:gd name="connsiteY4-560" fmla="*/ 94789 h 604686"/>
                <a:gd name="connsiteX0-561" fmla="*/ 51067 w 659741"/>
                <a:gd name="connsiteY0-562" fmla="*/ 18182 h 591245"/>
                <a:gd name="connsiteX1-563" fmla="*/ 581981 w 659741"/>
                <a:gd name="connsiteY1-564" fmla="*/ 31700 h 591245"/>
                <a:gd name="connsiteX2-565" fmla="*/ 621713 w 659741"/>
                <a:gd name="connsiteY2-566" fmla="*/ 535349 h 591245"/>
                <a:gd name="connsiteX3-567" fmla="*/ 12537 w 659741"/>
                <a:gd name="connsiteY3-568" fmla="*/ 497972 h 591245"/>
                <a:gd name="connsiteX4-569" fmla="*/ 4334 w 659741"/>
                <a:gd name="connsiteY4-570" fmla="*/ 81348 h 591245"/>
                <a:gd name="connsiteX0-571" fmla="*/ 51067 w 671131"/>
                <a:gd name="connsiteY0-572" fmla="*/ 18182 h 591245"/>
                <a:gd name="connsiteX1-573" fmla="*/ 617005 w 671131"/>
                <a:gd name="connsiteY1-574" fmla="*/ 31700 h 591245"/>
                <a:gd name="connsiteX2-575" fmla="*/ 621713 w 671131"/>
                <a:gd name="connsiteY2-576" fmla="*/ 535349 h 591245"/>
                <a:gd name="connsiteX3-577" fmla="*/ 12537 w 671131"/>
                <a:gd name="connsiteY3-578" fmla="*/ 497972 h 591245"/>
                <a:gd name="connsiteX4-579" fmla="*/ 4334 w 671131"/>
                <a:gd name="connsiteY4-580" fmla="*/ 81348 h 591245"/>
                <a:gd name="connsiteX0-581" fmla="*/ 51067 w 648099"/>
                <a:gd name="connsiteY0-582" fmla="*/ 18182 h 578886"/>
                <a:gd name="connsiteX1-583" fmla="*/ 617005 w 648099"/>
                <a:gd name="connsiteY1-584" fmla="*/ 31700 h 578886"/>
                <a:gd name="connsiteX2-585" fmla="*/ 621713 w 648099"/>
                <a:gd name="connsiteY2-586" fmla="*/ 535349 h 578886"/>
                <a:gd name="connsiteX3-587" fmla="*/ 12537 w 648099"/>
                <a:gd name="connsiteY3-588" fmla="*/ 497972 h 578886"/>
                <a:gd name="connsiteX4-589" fmla="*/ 4334 w 648099"/>
                <a:gd name="connsiteY4-590" fmla="*/ 81348 h 578886"/>
                <a:gd name="connsiteX0-591" fmla="*/ 51067 w 648099"/>
                <a:gd name="connsiteY0-592" fmla="*/ 18182 h 565791"/>
                <a:gd name="connsiteX1-593" fmla="*/ 617005 w 648099"/>
                <a:gd name="connsiteY1-594" fmla="*/ 31700 h 565791"/>
                <a:gd name="connsiteX2-595" fmla="*/ 621713 w 648099"/>
                <a:gd name="connsiteY2-596" fmla="*/ 535349 h 565791"/>
                <a:gd name="connsiteX3-597" fmla="*/ 12537 w 648099"/>
                <a:gd name="connsiteY3-598" fmla="*/ 497972 h 565791"/>
                <a:gd name="connsiteX4-599" fmla="*/ 4334 w 648099"/>
                <a:gd name="connsiteY4-600" fmla="*/ 81348 h 56579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48099" h="565791">
                  <a:moveTo>
                    <a:pt x="51067" y="18182"/>
                  </a:moveTo>
                  <a:cubicBezTo>
                    <a:pt x="281003" y="7261"/>
                    <a:pt x="591945" y="-22893"/>
                    <a:pt x="617005" y="31700"/>
                  </a:cubicBezTo>
                  <a:cubicBezTo>
                    <a:pt x="642065" y="86293"/>
                    <a:pt x="669922" y="489239"/>
                    <a:pt x="621713" y="535349"/>
                  </a:cubicBezTo>
                  <a:cubicBezTo>
                    <a:pt x="573504" y="581459"/>
                    <a:pt x="32838" y="579874"/>
                    <a:pt x="12537" y="497972"/>
                  </a:cubicBezTo>
                  <a:cubicBezTo>
                    <a:pt x="992" y="378148"/>
                    <a:pt x="-4426" y="189998"/>
                    <a:pt x="4334" y="81348"/>
                  </a:cubicBezTo>
                </a:path>
              </a:pathLst>
            </a:custGeom>
            <a:solidFill>
              <a:schemeClr val="bg1"/>
            </a:solidFill>
            <a:ln w="25400" cap="rnd">
              <a:solidFill>
                <a:schemeClr val="tx1"/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3186355" y="3489811"/>
              <a:ext cx="1233033" cy="1665027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72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目录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804626" y="-533849"/>
            <a:ext cx="3592268" cy="6589863"/>
            <a:chOff x="4699681" y="-47625"/>
            <a:chExt cx="2694359" cy="5098596"/>
          </a:xfrm>
        </p:grpSpPr>
        <p:sp>
          <p:nvSpPr>
            <p:cNvPr id="30" name="Freeform 24"/>
            <p:cNvSpPr/>
            <p:nvPr/>
          </p:nvSpPr>
          <p:spPr bwMode="auto">
            <a:xfrm>
              <a:off x="6946451" y="3647365"/>
              <a:ext cx="447589" cy="131689"/>
            </a:xfrm>
            <a:custGeom>
              <a:avLst/>
              <a:gdLst>
                <a:gd name="T0" fmla="*/ 183 w 188"/>
                <a:gd name="T1" fmla="*/ 35 h 58"/>
                <a:gd name="T2" fmla="*/ 103 w 188"/>
                <a:gd name="T3" fmla="*/ 26 h 58"/>
                <a:gd name="T4" fmla="*/ 15 w 188"/>
                <a:gd name="T5" fmla="*/ 3 h 58"/>
                <a:gd name="T6" fmla="*/ 6 w 188"/>
                <a:gd name="T7" fmla="*/ 14 h 58"/>
                <a:gd name="T8" fmla="*/ 183 w 188"/>
                <a:gd name="T9" fmla="*/ 44 h 58"/>
                <a:gd name="T10" fmla="*/ 183 w 188"/>
                <a:gd name="T11" fmla="*/ 35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8" h="58">
                  <a:moveTo>
                    <a:pt x="183" y="35"/>
                  </a:moveTo>
                  <a:cubicBezTo>
                    <a:pt x="157" y="29"/>
                    <a:pt x="130" y="29"/>
                    <a:pt x="103" y="26"/>
                  </a:cubicBezTo>
                  <a:cubicBezTo>
                    <a:pt x="72" y="23"/>
                    <a:pt x="43" y="16"/>
                    <a:pt x="15" y="3"/>
                  </a:cubicBezTo>
                  <a:cubicBezTo>
                    <a:pt x="8" y="0"/>
                    <a:pt x="0" y="8"/>
                    <a:pt x="6" y="14"/>
                  </a:cubicBezTo>
                  <a:cubicBezTo>
                    <a:pt x="54" y="51"/>
                    <a:pt x="126" y="58"/>
                    <a:pt x="183" y="44"/>
                  </a:cubicBezTo>
                  <a:cubicBezTo>
                    <a:pt x="188" y="43"/>
                    <a:pt x="188" y="36"/>
                    <a:pt x="183" y="35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1" name="Freeform 25"/>
            <p:cNvSpPr/>
            <p:nvPr/>
          </p:nvSpPr>
          <p:spPr bwMode="auto">
            <a:xfrm>
              <a:off x="6967431" y="3840242"/>
              <a:ext cx="391641" cy="190217"/>
            </a:xfrm>
            <a:custGeom>
              <a:avLst/>
              <a:gdLst>
                <a:gd name="T0" fmla="*/ 160 w 164"/>
                <a:gd name="T1" fmla="*/ 76 h 84"/>
                <a:gd name="T2" fmla="*/ 77 w 164"/>
                <a:gd name="T3" fmla="*/ 40 h 84"/>
                <a:gd name="T4" fmla="*/ 6 w 164"/>
                <a:gd name="T5" fmla="*/ 1 h 84"/>
                <a:gd name="T6" fmla="*/ 2 w 164"/>
                <a:gd name="T7" fmla="*/ 7 h 84"/>
                <a:gd name="T8" fmla="*/ 72 w 164"/>
                <a:gd name="T9" fmla="*/ 61 h 84"/>
                <a:gd name="T10" fmla="*/ 159 w 164"/>
                <a:gd name="T11" fmla="*/ 84 h 84"/>
                <a:gd name="T12" fmla="*/ 160 w 164"/>
                <a:gd name="T13" fmla="*/ 7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4" h="84">
                  <a:moveTo>
                    <a:pt x="160" y="76"/>
                  </a:moveTo>
                  <a:cubicBezTo>
                    <a:pt x="132" y="65"/>
                    <a:pt x="104" y="54"/>
                    <a:pt x="77" y="40"/>
                  </a:cubicBezTo>
                  <a:cubicBezTo>
                    <a:pt x="53" y="28"/>
                    <a:pt x="31" y="11"/>
                    <a:pt x="6" y="1"/>
                  </a:cubicBezTo>
                  <a:cubicBezTo>
                    <a:pt x="3" y="0"/>
                    <a:pt x="0" y="4"/>
                    <a:pt x="2" y="7"/>
                  </a:cubicBezTo>
                  <a:cubicBezTo>
                    <a:pt x="17" y="31"/>
                    <a:pt x="47" y="48"/>
                    <a:pt x="72" y="61"/>
                  </a:cubicBezTo>
                  <a:cubicBezTo>
                    <a:pt x="100" y="75"/>
                    <a:pt x="129" y="83"/>
                    <a:pt x="159" y="84"/>
                  </a:cubicBezTo>
                  <a:cubicBezTo>
                    <a:pt x="164" y="84"/>
                    <a:pt x="164" y="78"/>
                    <a:pt x="160" y="76"/>
                  </a:cubicBezTo>
                </a:path>
              </a:pathLst>
            </a:custGeom>
            <a:solidFill>
              <a:srgbClr val="9DC3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grpSp>
          <p:nvGrpSpPr>
            <p:cNvPr id="32" name="组合 31"/>
            <p:cNvGrpSpPr/>
            <p:nvPr/>
          </p:nvGrpSpPr>
          <p:grpSpPr>
            <a:xfrm>
              <a:off x="4699681" y="-47625"/>
              <a:ext cx="2596018" cy="5098596"/>
              <a:chOff x="2928938" y="-120650"/>
              <a:chExt cx="2946400" cy="6084888"/>
            </a:xfrm>
          </p:grpSpPr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3370263" y="3111500"/>
                <a:ext cx="1892300" cy="2195513"/>
              </a:xfrm>
              <a:custGeom>
                <a:avLst/>
                <a:gdLst>
                  <a:gd name="T0" fmla="*/ 669 w 698"/>
                  <a:gd name="T1" fmla="*/ 327 h 810"/>
                  <a:gd name="T2" fmla="*/ 662 w 698"/>
                  <a:gd name="T3" fmla="*/ 318 h 810"/>
                  <a:gd name="T4" fmla="*/ 656 w 698"/>
                  <a:gd name="T5" fmla="*/ 291 h 810"/>
                  <a:gd name="T6" fmla="*/ 640 w 698"/>
                  <a:gd name="T7" fmla="*/ 271 h 810"/>
                  <a:gd name="T8" fmla="*/ 566 w 698"/>
                  <a:gd name="T9" fmla="*/ 171 h 810"/>
                  <a:gd name="T10" fmla="*/ 489 w 698"/>
                  <a:gd name="T11" fmla="*/ 106 h 810"/>
                  <a:gd name="T12" fmla="*/ 475 w 698"/>
                  <a:gd name="T13" fmla="*/ 88 h 810"/>
                  <a:gd name="T14" fmla="*/ 458 w 698"/>
                  <a:gd name="T15" fmla="*/ 27 h 810"/>
                  <a:gd name="T16" fmla="*/ 457 w 698"/>
                  <a:gd name="T17" fmla="*/ 27 h 810"/>
                  <a:gd name="T18" fmla="*/ 426 w 698"/>
                  <a:gd name="T19" fmla="*/ 11 h 810"/>
                  <a:gd name="T20" fmla="*/ 376 w 698"/>
                  <a:gd name="T21" fmla="*/ 3 h 810"/>
                  <a:gd name="T22" fmla="*/ 295 w 698"/>
                  <a:gd name="T23" fmla="*/ 6 h 810"/>
                  <a:gd name="T24" fmla="*/ 284 w 698"/>
                  <a:gd name="T25" fmla="*/ 11 h 810"/>
                  <a:gd name="T26" fmla="*/ 276 w 698"/>
                  <a:gd name="T27" fmla="*/ 12 h 810"/>
                  <a:gd name="T28" fmla="*/ 266 w 698"/>
                  <a:gd name="T29" fmla="*/ 29 h 810"/>
                  <a:gd name="T30" fmla="*/ 265 w 698"/>
                  <a:gd name="T31" fmla="*/ 53 h 810"/>
                  <a:gd name="T32" fmla="*/ 258 w 698"/>
                  <a:gd name="T33" fmla="*/ 62 h 810"/>
                  <a:gd name="T34" fmla="*/ 246 w 698"/>
                  <a:gd name="T35" fmla="*/ 83 h 810"/>
                  <a:gd name="T36" fmla="*/ 246 w 698"/>
                  <a:gd name="T37" fmla="*/ 84 h 810"/>
                  <a:gd name="T38" fmla="*/ 175 w 698"/>
                  <a:gd name="T39" fmla="*/ 153 h 810"/>
                  <a:gd name="T40" fmla="*/ 140 w 698"/>
                  <a:gd name="T41" fmla="*/ 189 h 810"/>
                  <a:gd name="T42" fmla="*/ 114 w 698"/>
                  <a:gd name="T43" fmla="*/ 202 h 810"/>
                  <a:gd name="T44" fmla="*/ 61 w 698"/>
                  <a:gd name="T45" fmla="*/ 610 h 810"/>
                  <a:gd name="T46" fmla="*/ 61 w 698"/>
                  <a:gd name="T47" fmla="*/ 611 h 810"/>
                  <a:gd name="T48" fmla="*/ 62 w 698"/>
                  <a:gd name="T49" fmla="*/ 619 h 810"/>
                  <a:gd name="T50" fmla="*/ 144 w 698"/>
                  <a:gd name="T51" fmla="*/ 731 h 810"/>
                  <a:gd name="T52" fmla="*/ 268 w 698"/>
                  <a:gd name="T53" fmla="*/ 797 h 810"/>
                  <a:gd name="T54" fmla="*/ 415 w 698"/>
                  <a:gd name="T55" fmla="*/ 799 h 810"/>
                  <a:gd name="T56" fmla="*/ 462 w 698"/>
                  <a:gd name="T57" fmla="*/ 785 h 810"/>
                  <a:gd name="T58" fmla="*/ 610 w 698"/>
                  <a:gd name="T59" fmla="*/ 710 h 810"/>
                  <a:gd name="T60" fmla="*/ 622 w 698"/>
                  <a:gd name="T61" fmla="*/ 691 h 810"/>
                  <a:gd name="T62" fmla="*/ 662 w 698"/>
                  <a:gd name="T63" fmla="*/ 628 h 810"/>
                  <a:gd name="T64" fmla="*/ 672 w 698"/>
                  <a:gd name="T65" fmla="*/ 574 h 810"/>
                  <a:gd name="T66" fmla="*/ 669 w 698"/>
                  <a:gd name="T67" fmla="*/ 327 h 810"/>
                  <a:gd name="T68" fmla="*/ 534 w 698"/>
                  <a:gd name="T69" fmla="*/ 523 h 810"/>
                  <a:gd name="T70" fmla="*/ 536 w 698"/>
                  <a:gd name="T71" fmla="*/ 520 h 810"/>
                  <a:gd name="T72" fmla="*/ 535 w 698"/>
                  <a:gd name="T73" fmla="*/ 527 h 810"/>
                  <a:gd name="T74" fmla="*/ 535 w 698"/>
                  <a:gd name="T75" fmla="*/ 529 h 810"/>
                  <a:gd name="T76" fmla="*/ 535 w 698"/>
                  <a:gd name="T77" fmla="*/ 530 h 810"/>
                  <a:gd name="T78" fmla="*/ 534 w 698"/>
                  <a:gd name="T79" fmla="*/ 525 h 810"/>
                  <a:gd name="T80" fmla="*/ 534 w 698"/>
                  <a:gd name="T81" fmla="*/ 523 h 8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98" h="810">
                    <a:moveTo>
                      <a:pt x="669" y="327"/>
                    </a:moveTo>
                    <a:cubicBezTo>
                      <a:pt x="667" y="323"/>
                      <a:pt x="665" y="320"/>
                      <a:pt x="662" y="318"/>
                    </a:cubicBezTo>
                    <a:cubicBezTo>
                      <a:pt x="660" y="309"/>
                      <a:pt x="658" y="300"/>
                      <a:pt x="656" y="291"/>
                    </a:cubicBezTo>
                    <a:cubicBezTo>
                      <a:pt x="655" y="282"/>
                      <a:pt x="648" y="275"/>
                      <a:pt x="640" y="271"/>
                    </a:cubicBezTo>
                    <a:cubicBezTo>
                      <a:pt x="629" y="231"/>
                      <a:pt x="597" y="196"/>
                      <a:pt x="566" y="171"/>
                    </a:cubicBezTo>
                    <a:cubicBezTo>
                      <a:pt x="542" y="151"/>
                      <a:pt x="511" y="131"/>
                      <a:pt x="489" y="106"/>
                    </a:cubicBezTo>
                    <a:cubicBezTo>
                      <a:pt x="487" y="97"/>
                      <a:pt x="482" y="91"/>
                      <a:pt x="475" y="88"/>
                    </a:cubicBezTo>
                    <a:cubicBezTo>
                      <a:pt x="463" y="70"/>
                      <a:pt x="456" y="50"/>
                      <a:pt x="458" y="27"/>
                    </a:cubicBezTo>
                    <a:cubicBezTo>
                      <a:pt x="458" y="27"/>
                      <a:pt x="458" y="27"/>
                      <a:pt x="457" y="27"/>
                    </a:cubicBezTo>
                    <a:cubicBezTo>
                      <a:pt x="458" y="10"/>
                      <a:pt x="438" y="3"/>
                      <a:pt x="426" y="11"/>
                    </a:cubicBezTo>
                    <a:cubicBezTo>
                      <a:pt x="410" y="6"/>
                      <a:pt x="392" y="5"/>
                      <a:pt x="376" y="3"/>
                    </a:cubicBezTo>
                    <a:cubicBezTo>
                      <a:pt x="349" y="0"/>
                      <a:pt x="322" y="1"/>
                      <a:pt x="295" y="6"/>
                    </a:cubicBezTo>
                    <a:cubicBezTo>
                      <a:pt x="290" y="7"/>
                      <a:pt x="287" y="9"/>
                      <a:pt x="284" y="11"/>
                    </a:cubicBezTo>
                    <a:cubicBezTo>
                      <a:pt x="281" y="11"/>
                      <a:pt x="279" y="11"/>
                      <a:pt x="276" y="12"/>
                    </a:cubicBezTo>
                    <a:cubicBezTo>
                      <a:pt x="267" y="12"/>
                      <a:pt x="263" y="22"/>
                      <a:pt x="266" y="29"/>
                    </a:cubicBezTo>
                    <a:cubicBezTo>
                      <a:pt x="266" y="37"/>
                      <a:pt x="266" y="45"/>
                      <a:pt x="265" y="53"/>
                    </a:cubicBezTo>
                    <a:cubicBezTo>
                      <a:pt x="262" y="55"/>
                      <a:pt x="260" y="58"/>
                      <a:pt x="258" y="62"/>
                    </a:cubicBezTo>
                    <a:cubicBezTo>
                      <a:pt x="254" y="69"/>
                      <a:pt x="250" y="76"/>
                      <a:pt x="246" y="83"/>
                    </a:cubicBezTo>
                    <a:cubicBezTo>
                      <a:pt x="246" y="84"/>
                      <a:pt x="246" y="84"/>
                      <a:pt x="246" y="84"/>
                    </a:cubicBezTo>
                    <a:cubicBezTo>
                      <a:pt x="227" y="111"/>
                      <a:pt x="201" y="131"/>
                      <a:pt x="175" y="153"/>
                    </a:cubicBezTo>
                    <a:cubicBezTo>
                      <a:pt x="163" y="164"/>
                      <a:pt x="151" y="176"/>
                      <a:pt x="140" y="189"/>
                    </a:cubicBezTo>
                    <a:cubicBezTo>
                      <a:pt x="130" y="188"/>
                      <a:pt x="120" y="192"/>
                      <a:pt x="114" y="202"/>
                    </a:cubicBezTo>
                    <a:cubicBezTo>
                      <a:pt x="44" y="325"/>
                      <a:pt x="0" y="474"/>
                      <a:pt x="61" y="610"/>
                    </a:cubicBezTo>
                    <a:cubicBezTo>
                      <a:pt x="61" y="610"/>
                      <a:pt x="61" y="611"/>
                      <a:pt x="61" y="611"/>
                    </a:cubicBezTo>
                    <a:cubicBezTo>
                      <a:pt x="61" y="614"/>
                      <a:pt x="61" y="616"/>
                      <a:pt x="62" y="619"/>
                    </a:cubicBezTo>
                    <a:cubicBezTo>
                      <a:pt x="83" y="661"/>
                      <a:pt x="107" y="700"/>
                      <a:pt x="144" y="731"/>
                    </a:cubicBezTo>
                    <a:cubicBezTo>
                      <a:pt x="179" y="762"/>
                      <a:pt x="222" y="786"/>
                      <a:pt x="268" y="797"/>
                    </a:cubicBezTo>
                    <a:cubicBezTo>
                      <a:pt x="316" y="809"/>
                      <a:pt x="367" y="810"/>
                      <a:pt x="415" y="799"/>
                    </a:cubicBezTo>
                    <a:cubicBezTo>
                      <a:pt x="430" y="796"/>
                      <a:pt x="446" y="791"/>
                      <a:pt x="462" y="785"/>
                    </a:cubicBezTo>
                    <a:cubicBezTo>
                      <a:pt x="522" y="786"/>
                      <a:pt x="574" y="758"/>
                      <a:pt x="610" y="710"/>
                    </a:cubicBezTo>
                    <a:cubicBezTo>
                      <a:pt x="614" y="704"/>
                      <a:pt x="618" y="697"/>
                      <a:pt x="622" y="691"/>
                    </a:cubicBezTo>
                    <a:cubicBezTo>
                      <a:pt x="646" y="682"/>
                      <a:pt x="656" y="649"/>
                      <a:pt x="662" y="628"/>
                    </a:cubicBezTo>
                    <a:cubicBezTo>
                      <a:pt x="667" y="611"/>
                      <a:pt x="672" y="592"/>
                      <a:pt x="672" y="574"/>
                    </a:cubicBezTo>
                    <a:cubicBezTo>
                      <a:pt x="698" y="493"/>
                      <a:pt x="696" y="408"/>
                      <a:pt x="669" y="327"/>
                    </a:cubicBezTo>
                    <a:moveTo>
                      <a:pt x="534" y="523"/>
                    </a:moveTo>
                    <a:cubicBezTo>
                      <a:pt x="535" y="522"/>
                      <a:pt x="535" y="521"/>
                      <a:pt x="536" y="520"/>
                    </a:cubicBezTo>
                    <a:cubicBezTo>
                      <a:pt x="535" y="522"/>
                      <a:pt x="535" y="525"/>
                      <a:pt x="535" y="527"/>
                    </a:cubicBezTo>
                    <a:cubicBezTo>
                      <a:pt x="535" y="528"/>
                      <a:pt x="535" y="529"/>
                      <a:pt x="535" y="529"/>
                    </a:cubicBezTo>
                    <a:cubicBezTo>
                      <a:pt x="535" y="530"/>
                      <a:pt x="535" y="530"/>
                      <a:pt x="535" y="530"/>
                    </a:cubicBezTo>
                    <a:cubicBezTo>
                      <a:pt x="534" y="529"/>
                      <a:pt x="534" y="527"/>
                      <a:pt x="534" y="525"/>
                    </a:cubicBezTo>
                    <a:cubicBezTo>
                      <a:pt x="534" y="525"/>
                      <a:pt x="534" y="524"/>
                      <a:pt x="534" y="5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6"/>
              <p:cNvSpPr/>
              <p:nvPr/>
            </p:nvSpPr>
            <p:spPr bwMode="auto">
              <a:xfrm>
                <a:off x="3668713" y="3486150"/>
                <a:ext cx="504825" cy="955675"/>
              </a:xfrm>
              <a:custGeom>
                <a:avLst/>
                <a:gdLst>
                  <a:gd name="T0" fmla="*/ 125 w 186"/>
                  <a:gd name="T1" fmla="*/ 14 h 353"/>
                  <a:gd name="T2" fmla="*/ 110 w 186"/>
                  <a:gd name="T3" fmla="*/ 18 h 353"/>
                  <a:gd name="T4" fmla="*/ 61 w 186"/>
                  <a:gd name="T5" fmla="*/ 63 h 353"/>
                  <a:gd name="T6" fmla="*/ 8 w 186"/>
                  <a:gd name="T7" fmla="*/ 190 h 353"/>
                  <a:gd name="T8" fmla="*/ 4 w 186"/>
                  <a:gd name="T9" fmla="*/ 213 h 353"/>
                  <a:gd name="T10" fmla="*/ 1 w 186"/>
                  <a:gd name="T11" fmla="*/ 282 h 353"/>
                  <a:gd name="T12" fmla="*/ 4 w 186"/>
                  <a:gd name="T13" fmla="*/ 294 h 353"/>
                  <a:gd name="T14" fmla="*/ 36 w 186"/>
                  <a:gd name="T15" fmla="*/ 344 h 353"/>
                  <a:gd name="T16" fmla="*/ 75 w 186"/>
                  <a:gd name="T17" fmla="*/ 299 h 353"/>
                  <a:gd name="T18" fmla="*/ 78 w 186"/>
                  <a:gd name="T19" fmla="*/ 220 h 353"/>
                  <a:gd name="T20" fmla="*/ 95 w 186"/>
                  <a:gd name="T21" fmla="*/ 152 h 353"/>
                  <a:gd name="T22" fmla="*/ 120 w 186"/>
                  <a:gd name="T23" fmla="*/ 108 h 353"/>
                  <a:gd name="T24" fmla="*/ 160 w 186"/>
                  <a:gd name="T25" fmla="*/ 59 h 353"/>
                  <a:gd name="T26" fmla="*/ 125 w 186"/>
                  <a:gd name="T27" fmla="*/ 14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86" h="353">
                    <a:moveTo>
                      <a:pt x="125" y="14"/>
                    </a:moveTo>
                    <a:cubicBezTo>
                      <a:pt x="121" y="13"/>
                      <a:pt x="115" y="14"/>
                      <a:pt x="110" y="18"/>
                    </a:cubicBezTo>
                    <a:cubicBezTo>
                      <a:pt x="91" y="29"/>
                      <a:pt x="74" y="45"/>
                      <a:pt x="61" y="63"/>
                    </a:cubicBezTo>
                    <a:cubicBezTo>
                      <a:pt x="32" y="98"/>
                      <a:pt x="16" y="147"/>
                      <a:pt x="8" y="190"/>
                    </a:cubicBezTo>
                    <a:cubicBezTo>
                      <a:pt x="7" y="198"/>
                      <a:pt x="5" y="206"/>
                      <a:pt x="4" y="213"/>
                    </a:cubicBezTo>
                    <a:cubicBezTo>
                      <a:pt x="1" y="236"/>
                      <a:pt x="0" y="259"/>
                      <a:pt x="1" y="282"/>
                    </a:cubicBezTo>
                    <a:cubicBezTo>
                      <a:pt x="1" y="286"/>
                      <a:pt x="2" y="290"/>
                      <a:pt x="4" y="294"/>
                    </a:cubicBezTo>
                    <a:cubicBezTo>
                      <a:pt x="7" y="315"/>
                      <a:pt x="16" y="338"/>
                      <a:pt x="36" y="344"/>
                    </a:cubicBezTo>
                    <a:cubicBezTo>
                      <a:pt x="65" y="353"/>
                      <a:pt x="74" y="319"/>
                      <a:pt x="75" y="299"/>
                    </a:cubicBezTo>
                    <a:cubicBezTo>
                      <a:pt x="76" y="272"/>
                      <a:pt x="74" y="246"/>
                      <a:pt x="78" y="220"/>
                    </a:cubicBezTo>
                    <a:cubicBezTo>
                      <a:pt x="81" y="197"/>
                      <a:pt x="87" y="174"/>
                      <a:pt x="95" y="152"/>
                    </a:cubicBezTo>
                    <a:cubicBezTo>
                      <a:pt x="102" y="137"/>
                      <a:pt x="111" y="122"/>
                      <a:pt x="120" y="108"/>
                    </a:cubicBezTo>
                    <a:cubicBezTo>
                      <a:pt x="131" y="92"/>
                      <a:pt x="145" y="72"/>
                      <a:pt x="160" y="59"/>
                    </a:cubicBezTo>
                    <a:cubicBezTo>
                      <a:pt x="186" y="36"/>
                      <a:pt x="153" y="0"/>
                      <a:pt x="12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7"/>
              <p:cNvSpPr/>
              <p:nvPr/>
            </p:nvSpPr>
            <p:spPr bwMode="auto">
              <a:xfrm>
                <a:off x="3690938" y="4449763"/>
                <a:ext cx="225425" cy="314325"/>
              </a:xfrm>
              <a:custGeom>
                <a:avLst/>
                <a:gdLst>
                  <a:gd name="T0" fmla="*/ 77 w 83"/>
                  <a:gd name="T1" fmla="*/ 26 h 116"/>
                  <a:gd name="T2" fmla="*/ 43 w 83"/>
                  <a:gd name="T3" fmla="*/ 0 h 116"/>
                  <a:gd name="T4" fmla="*/ 8 w 83"/>
                  <a:gd name="T5" fmla="*/ 26 h 116"/>
                  <a:gd name="T6" fmla="*/ 22 w 83"/>
                  <a:gd name="T7" fmla="*/ 104 h 116"/>
                  <a:gd name="T8" fmla="*/ 67 w 83"/>
                  <a:gd name="T9" fmla="*/ 98 h 116"/>
                  <a:gd name="T10" fmla="*/ 73 w 83"/>
                  <a:gd name="T11" fmla="*/ 84 h 116"/>
                  <a:gd name="T12" fmla="*/ 74 w 83"/>
                  <a:gd name="T13" fmla="*/ 80 h 116"/>
                  <a:gd name="T14" fmla="*/ 78 w 83"/>
                  <a:gd name="T15" fmla="*/ 73 h 116"/>
                  <a:gd name="T16" fmla="*/ 77 w 83"/>
                  <a:gd name="T17" fmla="*/ 26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3" h="116">
                    <a:moveTo>
                      <a:pt x="77" y="26"/>
                    </a:moveTo>
                    <a:cubicBezTo>
                      <a:pt x="71" y="11"/>
                      <a:pt x="60" y="0"/>
                      <a:pt x="43" y="0"/>
                    </a:cubicBezTo>
                    <a:cubicBezTo>
                      <a:pt x="26" y="0"/>
                      <a:pt x="14" y="11"/>
                      <a:pt x="8" y="26"/>
                    </a:cubicBezTo>
                    <a:cubicBezTo>
                      <a:pt x="0" y="51"/>
                      <a:pt x="0" y="85"/>
                      <a:pt x="22" y="104"/>
                    </a:cubicBezTo>
                    <a:cubicBezTo>
                      <a:pt x="34" y="115"/>
                      <a:pt x="59" y="116"/>
                      <a:pt x="67" y="98"/>
                    </a:cubicBezTo>
                    <a:cubicBezTo>
                      <a:pt x="69" y="94"/>
                      <a:pt x="72" y="89"/>
                      <a:pt x="73" y="84"/>
                    </a:cubicBezTo>
                    <a:cubicBezTo>
                      <a:pt x="73" y="83"/>
                      <a:pt x="74" y="81"/>
                      <a:pt x="74" y="80"/>
                    </a:cubicBezTo>
                    <a:cubicBezTo>
                      <a:pt x="75" y="78"/>
                      <a:pt x="76" y="75"/>
                      <a:pt x="78" y="73"/>
                    </a:cubicBezTo>
                    <a:cubicBezTo>
                      <a:pt x="83" y="58"/>
                      <a:pt x="83" y="40"/>
                      <a:pt x="77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8"/>
              <p:cNvSpPr/>
              <p:nvPr/>
            </p:nvSpPr>
            <p:spPr bwMode="auto">
              <a:xfrm>
                <a:off x="3897313" y="4745038"/>
                <a:ext cx="200025" cy="195263"/>
              </a:xfrm>
              <a:custGeom>
                <a:avLst/>
                <a:gdLst>
                  <a:gd name="T0" fmla="*/ 72 w 74"/>
                  <a:gd name="T1" fmla="*/ 26 h 72"/>
                  <a:gd name="T2" fmla="*/ 56 w 74"/>
                  <a:gd name="T3" fmla="*/ 5 h 72"/>
                  <a:gd name="T4" fmla="*/ 47 w 74"/>
                  <a:gd name="T5" fmla="*/ 2 h 72"/>
                  <a:gd name="T6" fmla="*/ 31 w 74"/>
                  <a:gd name="T7" fmla="*/ 1 h 72"/>
                  <a:gd name="T8" fmla="*/ 26 w 74"/>
                  <a:gd name="T9" fmla="*/ 2 h 72"/>
                  <a:gd name="T10" fmla="*/ 17 w 74"/>
                  <a:gd name="T11" fmla="*/ 6 h 72"/>
                  <a:gd name="T12" fmla="*/ 3 w 74"/>
                  <a:gd name="T13" fmla="*/ 23 h 72"/>
                  <a:gd name="T14" fmla="*/ 1 w 74"/>
                  <a:gd name="T15" fmla="*/ 27 h 72"/>
                  <a:gd name="T16" fmla="*/ 0 w 74"/>
                  <a:gd name="T17" fmla="*/ 36 h 72"/>
                  <a:gd name="T18" fmla="*/ 1 w 74"/>
                  <a:gd name="T19" fmla="*/ 46 h 72"/>
                  <a:gd name="T20" fmla="*/ 8 w 74"/>
                  <a:gd name="T21" fmla="*/ 58 h 72"/>
                  <a:gd name="T22" fmla="*/ 14 w 74"/>
                  <a:gd name="T23" fmla="*/ 64 h 72"/>
                  <a:gd name="T24" fmla="*/ 22 w 74"/>
                  <a:gd name="T25" fmla="*/ 69 h 72"/>
                  <a:gd name="T26" fmla="*/ 31 w 74"/>
                  <a:gd name="T27" fmla="*/ 71 h 72"/>
                  <a:gd name="T28" fmla="*/ 45 w 74"/>
                  <a:gd name="T29" fmla="*/ 71 h 72"/>
                  <a:gd name="T30" fmla="*/ 47 w 74"/>
                  <a:gd name="T31" fmla="*/ 70 h 72"/>
                  <a:gd name="T32" fmla="*/ 59 w 74"/>
                  <a:gd name="T33" fmla="*/ 64 h 72"/>
                  <a:gd name="T34" fmla="*/ 69 w 74"/>
                  <a:gd name="T35" fmla="*/ 54 h 72"/>
                  <a:gd name="T36" fmla="*/ 73 w 74"/>
                  <a:gd name="T37" fmla="*/ 41 h 72"/>
                  <a:gd name="T38" fmla="*/ 72 w 74"/>
                  <a:gd name="T39" fmla="*/ 26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4" h="72">
                    <a:moveTo>
                      <a:pt x="72" y="26"/>
                    </a:moveTo>
                    <a:cubicBezTo>
                      <a:pt x="69" y="18"/>
                      <a:pt x="64" y="10"/>
                      <a:pt x="56" y="5"/>
                    </a:cubicBezTo>
                    <a:cubicBezTo>
                      <a:pt x="53" y="4"/>
                      <a:pt x="50" y="3"/>
                      <a:pt x="47" y="2"/>
                    </a:cubicBezTo>
                    <a:cubicBezTo>
                      <a:pt x="42" y="0"/>
                      <a:pt x="36" y="0"/>
                      <a:pt x="31" y="1"/>
                    </a:cubicBezTo>
                    <a:cubicBezTo>
                      <a:pt x="29" y="2"/>
                      <a:pt x="28" y="2"/>
                      <a:pt x="26" y="2"/>
                    </a:cubicBezTo>
                    <a:cubicBezTo>
                      <a:pt x="23" y="3"/>
                      <a:pt x="20" y="4"/>
                      <a:pt x="17" y="6"/>
                    </a:cubicBezTo>
                    <a:cubicBezTo>
                      <a:pt x="10" y="9"/>
                      <a:pt x="4" y="15"/>
                      <a:pt x="3" y="23"/>
                    </a:cubicBezTo>
                    <a:cubicBezTo>
                      <a:pt x="2" y="25"/>
                      <a:pt x="2" y="26"/>
                      <a:pt x="1" y="27"/>
                    </a:cubicBezTo>
                    <a:cubicBezTo>
                      <a:pt x="1" y="30"/>
                      <a:pt x="0" y="33"/>
                      <a:pt x="0" y="36"/>
                    </a:cubicBezTo>
                    <a:cubicBezTo>
                      <a:pt x="0" y="39"/>
                      <a:pt x="1" y="43"/>
                      <a:pt x="1" y="46"/>
                    </a:cubicBezTo>
                    <a:cubicBezTo>
                      <a:pt x="2" y="50"/>
                      <a:pt x="5" y="54"/>
                      <a:pt x="8" y="58"/>
                    </a:cubicBezTo>
                    <a:cubicBezTo>
                      <a:pt x="9" y="61"/>
                      <a:pt x="11" y="63"/>
                      <a:pt x="14" y="64"/>
                    </a:cubicBezTo>
                    <a:cubicBezTo>
                      <a:pt x="16" y="66"/>
                      <a:pt x="19" y="68"/>
                      <a:pt x="22" y="69"/>
                    </a:cubicBezTo>
                    <a:cubicBezTo>
                      <a:pt x="25" y="70"/>
                      <a:pt x="28" y="71"/>
                      <a:pt x="31" y="71"/>
                    </a:cubicBezTo>
                    <a:cubicBezTo>
                      <a:pt x="36" y="72"/>
                      <a:pt x="40" y="72"/>
                      <a:pt x="45" y="71"/>
                    </a:cubicBezTo>
                    <a:cubicBezTo>
                      <a:pt x="46" y="71"/>
                      <a:pt x="47" y="70"/>
                      <a:pt x="47" y="70"/>
                    </a:cubicBezTo>
                    <a:cubicBezTo>
                      <a:pt x="52" y="69"/>
                      <a:pt x="56" y="67"/>
                      <a:pt x="59" y="64"/>
                    </a:cubicBezTo>
                    <a:cubicBezTo>
                      <a:pt x="63" y="61"/>
                      <a:pt x="66" y="58"/>
                      <a:pt x="69" y="54"/>
                    </a:cubicBezTo>
                    <a:cubicBezTo>
                      <a:pt x="71" y="50"/>
                      <a:pt x="72" y="45"/>
                      <a:pt x="73" y="41"/>
                    </a:cubicBezTo>
                    <a:cubicBezTo>
                      <a:pt x="74" y="36"/>
                      <a:pt x="74" y="31"/>
                      <a:pt x="72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9"/>
              <p:cNvSpPr/>
              <p:nvPr/>
            </p:nvSpPr>
            <p:spPr bwMode="auto">
              <a:xfrm>
                <a:off x="4094163" y="4897438"/>
                <a:ext cx="125413" cy="122238"/>
              </a:xfrm>
              <a:custGeom>
                <a:avLst/>
                <a:gdLst>
                  <a:gd name="T0" fmla="*/ 34 w 46"/>
                  <a:gd name="T1" fmla="*/ 3 h 45"/>
                  <a:gd name="T2" fmla="*/ 20 w 46"/>
                  <a:gd name="T3" fmla="*/ 1 h 45"/>
                  <a:gd name="T4" fmla="*/ 8 w 46"/>
                  <a:gd name="T5" fmla="*/ 7 h 45"/>
                  <a:gd name="T6" fmla="*/ 3 w 46"/>
                  <a:gd name="T7" fmla="*/ 30 h 45"/>
                  <a:gd name="T8" fmla="*/ 29 w 46"/>
                  <a:gd name="T9" fmla="*/ 43 h 45"/>
                  <a:gd name="T10" fmla="*/ 29 w 46"/>
                  <a:gd name="T11" fmla="*/ 43 h 45"/>
                  <a:gd name="T12" fmla="*/ 44 w 46"/>
                  <a:gd name="T13" fmla="*/ 28 h 45"/>
                  <a:gd name="T14" fmla="*/ 44 w 46"/>
                  <a:gd name="T15" fmla="*/ 28 h 45"/>
                  <a:gd name="T16" fmla="*/ 34 w 46"/>
                  <a:gd name="T17" fmla="*/ 3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6" h="45">
                    <a:moveTo>
                      <a:pt x="34" y="3"/>
                    </a:moveTo>
                    <a:cubicBezTo>
                      <a:pt x="30" y="1"/>
                      <a:pt x="25" y="0"/>
                      <a:pt x="20" y="1"/>
                    </a:cubicBezTo>
                    <a:cubicBezTo>
                      <a:pt x="16" y="1"/>
                      <a:pt x="11" y="3"/>
                      <a:pt x="8" y="7"/>
                    </a:cubicBezTo>
                    <a:cubicBezTo>
                      <a:pt x="2" y="13"/>
                      <a:pt x="0" y="22"/>
                      <a:pt x="3" y="30"/>
                    </a:cubicBezTo>
                    <a:cubicBezTo>
                      <a:pt x="8" y="40"/>
                      <a:pt x="18" y="45"/>
                      <a:pt x="29" y="43"/>
                    </a:cubicBezTo>
                    <a:cubicBezTo>
                      <a:pt x="29" y="43"/>
                      <a:pt x="29" y="43"/>
                      <a:pt x="29" y="43"/>
                    </a:cubicBezTo>
                    <a:cubicBezTo>
                      <a:pt x="36" y="41"/>
                      <a:pt x="42" y="35"/>
                      <a:pt x="44" y="28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46" y="18"/>
                      <a:pt x="42" y="8"/>
                      <a:pt x="34" y="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0"/>
              <p:cNvSpPr/>
              <p:nvPr/>
            </p:nvSpPr>
            <p:spPr bwMode="auto">
              <a:xfrm>
                <a:off x="4611688" y="3490913"/>
                <a:ext cx="257175" cy="284163"/>
              </a:xfrm>
              <a:custGeom>
                <a:avLst/>
                <a:gdLst>
                  <a:gd name="T0" fmla="*/ 91 w 95"/>
                  <a:gd name="T1" fmla="*/ 65 h 105"/>
                  <a:gd name="T2" fmla="*/ 69 w 95"/>
                  <a:gd name="T3" fmla="*/ 35 h 105"/>
                  <a:gd name="T4" fmla="*/ 60 w 95"/>
                  <a:gd name="T5" fmla="*/ 20 h 105"/>
                  <a:gd name="T6" fmla="*/ 20 w 95"/>
                  <a:gd name="T7" fmla="*/ 9 h 105"/>
                  <a:gd name="T8" fmla="*/ 9 w 95"/>
                  <a:gd name="T9" fmla="*/ 50 h 105"/>
                  <a:gd name="T10" fmla="*/ 18 w 95"/>
                  <a:gd name="T11" fmla="*/ 65 h 105"/>
                  <a:gd name="T12" fmla="*/ 22 w 95"/>
                  <a:gd name="T13" fmla="*/ 72 h 105"/>
                  <a:gd name="T14" fmla="*/ 22 w 95"/>
                  <a:gd name="T15" fmla="*/ 74 h 105"/>
                  <a:gd name="T16" fmla="*/ 23 w 95"/>
                  <a:gd name="T17" fmla="*/ 76 h 105"/>
                  <a:gd name="T18" fmla="*/ 44 w 95"/>
                  <a:gd name="T19" fmla="*/ 97 h 105"/>
                  <a:gd name="T20" fmla="*/ 70 w 95"/>
                  <a:gd name="T21" fmla="*/ 102 h 105"/>
                  <a:gd name="T22" fmla="*/ 91 w 95"/>
                  <a:gd name="T23" fmla="*/ 65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95" h="105">
                    <a:moveTo>
                      <a:pt x="91" y="65"/>
                    </a:moveTo>
                    <a:cubicBezTo>
                      <a:pt x="87" y="53"/>
                      <a:pt x="80" y="42"/>
                      <a:pt x="69" y="35"/>
                    </a:cubicBezTo>
                    <a:cubicBezTo>
                      <a:pt x="67" y="30"/>
                      <a:pt x="64" y="25"/>
                      <a:pt x="60" y="20"/>
                    </a:cubicBezTo>
                    <a:cubicBezTo>
                      <a:pt x="52" y="7"/>
                      <a:pt x="34" y="0"/>
                      <a:pt x="20" y="9"/>
                    </a:cubicBezTo>
                    <a:cubicBezTo>
                      <a:pt x="7" y="18"/>
                      <a:pt x="0" y="36"/>
                      <a:pt x="9" y="50"/>
                    </a:cubicBezTo>
                    <a:cubicBezTo>
                      <a:pt x="12" y="55"/>
                      <a:pt x="15" y="60"/>
                      <a:pt x="18" y="65"/>
                    </a:cubicBezTo>
                    <a:cubicBezTo>
                      <a:pt x="19" y="67"/>
                      <a:pt x="20" y="70"/>
                      <a:pt x="22" y="72"/>
                    </a:cubicBezTo>
                    <a:cubicBezTo>
                      <a:pt x="22" y="73"/>
                      <a:pt x="22" y="73"/>
                      <a:pt x="22" y="74"/>
                    </a:cubicBezTo>
                    <a:cubicBezTo>
                      <a:pt x="23" y="74"/>
                      <a:pt x="23" y="75"/>
                      <a:pt x="23" y="76"/>
                    </a:cubicBezTo>
                    <a:cubicBezTo>
                      <a:pt x="27" y="86"/>
                      <a:pt x="35" y="94"/>
                      <a:pt x="44" y="97"/>
                    </a:cubicBezTo>
                    <a:cubicBezTo>
                      <a:pt x="52" y="102"/>
                      <a:pt x="61" y="105"/>
                      <a:pt x="70" y="102"/>
                    </a:cubicBezTo>
                    <a:cubicBezTo>
                      <a:pt x="85" y="97"/>
                      <a:pt x="95" y="81"/>
                      <a:pt x="91" y="6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1"/>
              <p:cNvSpPr/>
              <p:nvPr/>
            </p:nvSpPr>
            <p:spPr bwMode="auto">
              <a:xfrm>
                <a:off x="4895851" y="3846513"/>
                <a:ext cx="236538" cy="500063"/>
              </a:xfrm>
              <a:custGeom>
                <a:avLst/>
                <a:gdLst>
                  <a:gd name="T0" fmla="*/ 72 w 87"/>
                  <a:gd name="T1" fmla="*/ 37 h 185"/>
                  <a:gd name="T2" fmla="*/ 12 w 87"/>
                  <a:gd name="T3" fmla="*/ 53 h 185"/>
                  <a:gd name="T4" fmla="*/ 21 w 87"/>
                  <a:gd name="T5" fmla="*/ 92 h 185"/>
                  <a:gd name="T6" fmla="*/ 23 w 87"/>
                  <a:gd name="T7" fmla="*/ 144 h 185"/>
                  <a:gd name="T8" fmla="*/ 80 w 87"/>
                  <a:gd name="T9" fmla="*/ 152 h 185"/>
                  <a:gd name="T10" fmla="*/ 72 w 87"/>
                  <a:gd name="T11" fmla="*/ 37 h 1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7" h="185">
                    <a:moveTo>
                      <a:pt x="72" y="37"/>
                    </a:moveTo>
                    <a:cubicBezTo>
                      <a:pt x="58" y="0"/>
                      <a:pt x="0" y="14"/>
                      <a:pt x="12" y="53"/>
                    </a:cubicBezTo>
                    <a:cubicBezTo>
                      <a:pt x="16" y="66"/>
                      <a:pt x="19" y="79"/>
                      <a:pt x="21" y="92"/>
                    </a:cubicBezTo>
                    <a:cubicBezTo>
                      <a:pt x="22" y="109"/>
                      <a:pt x="23" y="127"/>
                      <a:pt x="23" y="144"/>
                    </a:cubicBezTo>
                    <a:cubicBezTo>
                      <a:pt x="22" y="176"/>
                      <a:pt x="74" y="185"/>
                      <a:pt x="80" y="152"/>
                    </a:cubicBezTo>
                    <a:cubicBezTo>
                      <a:pt x="87" y="112"/>
                      <a:pt x="86" y="74"/>
                      <a:pt x="72" y="3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"/>
              <p:cNvSpPr/>
              <p:nvPr/>
            </p:nvSpPr>
            <p:spPr bwMode="auto">
              <a:xfrm>
                <a:off x="4832351" y="4587875"/>
                <a:ext cx="196850" cy="328613"/>
              </a:xfrm>
              <a:custGeom>
                <a:avLst/>
                <a:gdLst>
                  <a:gd name="T0" fmla="*/ 60 w 73"/>
                  <a:gd name="T1" fmla="*/ 17 h 121"/>
                  <a:gd name="T2" fmla="*/ 35 w 73"/>
                  <a:gd name="T3" fmla="*/ 7 h 121"/>
                  <a:gd name="T4" fmla="*/ 21 w 73"/>
                  <a:gd name="T5" fmla="*/ 21 h 121"/>
                  <a:gd name="T6" fmla="*/ 18 w 73"/>
                  <a:gd name="T7" fmla="*/ 26 h 121"/>
                  <a:gd name="T8" fmla="*/ 5 w 73"/>
                  <a:gd name="T9" fmla="*/ 56 h 121"/>
                  <a:gd name="T10" fmla="*/ 6 w 73"/>
                  <a:gd name="T11" fmla="*/ 56 h 121"/>
                  <a:gd name="T12" fmla="*/ 6 w 73"/>
                  <a:gd name="T13" fmla="*/ 68 h 121"/>
                  <a:gd name="T14" fmla="*/ 3 w 73"/>
                  <a:gd name="T15" fmla="*/ 112 h 121"/>
                  <a:gd name="T16" fmla="*/ 11 w 73"/>
                  <a:gd name="T17" fmla="*/ 118 h 121"/>
                  <a:gd name="T18" fmla="*/ 72 w 73"/>
                  <a:gd name="T19" fmla="*/ 40 h 121"/>
                  <a:gd name="T20" fmla="*/ 60 w 73"/>
                  <a:gd name="T21" fmla="*/ 17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3" h="121">
                    <a:moveTo>
                      <a:pt x="60" y="17"/>
                    </a:moveTo>
                    <a:cubicBezTo>
                      <a:pt x="56" y="7"/>
                      <a:pt x="44" y="0"/>
                      <a:pt x="35" y="7"/>
                    </a:cubicBezTo>
                    <a:cubicBezTo>
                      <a:pt x="29" y="11"/>
                      <a:pt x="25" y="16"/>
                      <a:pt x="21" y="21"/>
                    </a:cubicBezTo>
                    <a:cubicBezTo>
                      <a:pt x="20" y="23"/>
                      <a:pt x="19" y="24"/>
                      <a:pt x="18" y="26"/>
                    </a:cubicBezTo>
                    <a:cubicBezTo>
                      <a:pt x="13" y="35"/>
                      <a:pt x="8" y="45"/>
                      <a:pt x="5" y="56"/>
                    </a:cubicBezTo>
                    <a:cubicBezTo>
                      <a:pt x="5" y="56"/>
                      <a:pt x="5" y="56"/>
                      <a:pt x="6" y="56"/>
                    </a:cubicBezTo>
                    <a:cubicBezTo>
                      <a:pt x="5" y="60"/>
                      <a:pt x="5" y="65"/>
                      <a:pt x="6" y="68"/>
                    </a:cubicBezTo>
                    <a:cubicBezTo>
                      <a:pt x="2" y="82"/>
                      <a:pt x="0" y="96"/>
                      <a:pt x="3" y="112"/>
                    </a:cubicBezTo>
                    <a:cubicBezTo>
                      <a:pt x="4" y="116"/>
                      <a:pt x="8" y="118"/>
                      <a:pt x="11" y="118"/>
                    </a:cubicBezTo>
                    <a:cubicBezTo>
                      <a:pt x="54" y="121"/>
                      <a:pt x="68" y="75"/>
                      <a:pt x="72" y="40"/>
                    </a:cubicBezTo>
                    <a:cubicBezTo>
                      <a:pt x="73" y="30"/>
                      <a:pt x="67" y="21"/>
                      <a:pt x="60" y="17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3"/>
              <p:cNvSpPr/>
              <p:nvPr/>
            </p:nvSpPr>
            <p:spPr bwMode="auto">
              <a:xfrm>
                <a:off x="4637088" y="4891088"/>
                <a:ext cx="130175" cy="144463"/>
              </a:xfrm>
              <a:custGeom>
                <a:avLst/>
                <a:gdLst>
                  <a:gd name="T0" fmla="*/ 35 w 48"/>
                  <a:gd name="T1" fmla="*/ 5 h 53"/>
                  <a:gd name="T2" fmla="*/ 8 w 48"/>
                  <a:gd name="T3" fmla="*/ 12 h 53"/>
                  <a:gd name="T4" fmla="*/ 1 w 48"/>
                  <a:gd name="T5" fmla="*/ 26 h 53"/>
                  <a:gd name="T6" fmla="*/ 9 w 48"/>
                  <a:gd name="T7" fmla="*/ 49 h 53"/>
                  <a:gd name="T8" fmla="*/ 33 w 48"/>
                  <a:gd name="T9" fmla="*/ 45 h 53"/>
                  <a:gd name="T10" fmla="*/ 42 w 48"/>
                  <a:gd name="T11" fmla="*/ 32 h 53"/>
                  <a:gd name="T12" fmla="*/ 35 w 48"/>
                  <a:gd name="T13" fmla="*/ 5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8" h="53">
                    <a:moveTo>
                      <a:pt x="35" y="5"/>
                    </a:moveTo>
                    <a:cubicBezTo>
                      <a:pt x="26" y="0"/>
                      <a:pt x="13" y="2"/>
                      <a:pt x="8" y="12"/>
                    </a:cubicBezTo>
                    <a:cubicBezTo>
                      <a:pt x="6" y="17"/>
                      <a:pt x="3" y="21"/>
                      <a:pt x="1" y="26"/>
                    </a:cubicBezTo>
                    <a:cubicBezTo>
                      <a:pt x="0" y="34"/>
                      <a:pt x="2" y="44"/>
                      <a:pt x="9" y="49"/>
                    </a:cubicBezTo>
                    <a:cubicBezTo>
                      <a:pt x="17" y="53"/>
                      <a:pt x="27" y="50"/>
                      <a:pt x="33" y="45"/>
                    </a:cubicBezTo>
                    <a:cubicBezTo>
                      <a:pt x="37" y="41"/>
                      <a:pt x="39" y="36"/>
                      <a:pt x="42" y="32"/>
                    </a:cubicBezTo>
                    <a:cubicBezTo>
                      <a:pt x="48" y="23"/>
                      <a:pt x="44" y="10"/>
                      <a:pt x="35" y="5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4"/>
              <p:cNvSpPr/>
              <p:nvPr/>
            </p:nvSpPr>
            <p:spPr bwMode="auto">
              <a:xfrm>
                <a:off x="4541838" y="4989513"/>
                <a:ext cx="73025" cy="77788"/>
              </a:xfrm>
              <a:custGeom>
                <a:avLst/>
                <a:gdLst>
                  <a:gd name="T0" fmla="*/ 22 w 27"/>
                  <a:gd name="T1" fmla="*/ 4 h 29"/>
                  <a:gd name="T2" fmla="*/ 10 w 27"/>
                  <a:gd name="T3" fmla="*/ 1 h 29"/>
                  <a:gd name="T4" fmla="*/ 1 w 27"/>
                  <a:gd name="T5" fmla="*/ 10 h 29"/>
                  <a:gd name="T6" fmla="*/ 2 w 27"/>
                  <a:gd name="T7" fmla="*/ 22 h 29"/>
                  <a:gd name="T8" fmla="*/ 10 w 27"/>
                  <a:gd name="T9" fmla="*/ 28 h 29"/>
                  <a:gd name="T10" fmla="*/ 11 w 27"/>
                  <a:gd name="T11" fmla="*/ 28 h 29"/>
                  <a:gd name="T12" fmla="*/ 11 w 27"/>
                  <a:gd name="T13" fmla="*/ 28 h 29"/>
                  <a:gd name="T14" fmla="*/ 21 w 27"/>
                  <a:gd name="T15" fmla="*/ 26 h 29"/>
                  <a:gd name="T16" fmla="*/ 27 w 27"/>
                  <a:gd name="T17" fmla="*/ 14 h 29"/>
                  <a:gd name="T18" fmla="*/ 22 w 27"/>
                  <a:gd name="T19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7" h="29">
                    <a:moveTo>
                      <a:pt x="22" y="4"/>
                    </a:moveTo>
                    <a:cubicBezTo>
                      <a:pt x="19" y="1"/>
                      <a:pt x="15" y="0"/>
                      <a:pt x="10" y="1"/>
                    </a:cubicBezTo>
                    <a:cubicBezTo>
                      <a:pt x="6" y="2"/>
                      <a:pt x="2" y="6"/>
                      <a:pt x="1" y="10"/>
                    </a:cubicBezTo>
                    <a:cubicBezTo>
                      <a:pt x="1" y="14"/>
                      <a:pt x="0" y="18"/>
                      <a:pt x="2" y="22"/>
                    </a:cubicBezTo>
                    <a:cubicBezTo>
                      <a:pt x="3" y="25"/>
                      <a:pt x="6" y="28"/>
                      <a:pt x="10" y="28"/>
                    </a:cubicBezTo>
                    <a:cubicBezTo>
                      <a:pt x="10" y="28"/>
                      <a:pt x="11" y="28"/>
                      <a:pt x="11" y="28"/>
                    </a:cubicBezTo>
                    <a:cubicBezTo>
                      <a:pt x="11" y="28"/>
                      <a:pt x="11" y="28"/>
                      <a:pt x="11" y="28"/>
                    </a:cubicBezTo>
                    <a:cubicBezTo>
                      <a:pt x="14" y="29"/>
                      <a:pt x="18" y="27"/>
                      <a:pt x="21" y="26"/>
                    </a:cubicBezTo>
                    <a:cubicBezTo>
                      <a:pt x="25" y="24"/>
                      <a:pt x="27" y="18"/>
                      <a:pt x="27" y="14"/>
                    </a:cubicBezTo>
                    <a:cubicBezTo>
                      <a:pt x="27" y="10"/>
                      <a:pt x="25" y="6"/>
                      <a:pt x="22" y="4"/>
                    </a:cubicBezTo>
                  </a:path>
                </a:pathLst>
              </a:custGeom>
              <a:solidFill>
                <a:srgbClr val="FBCD8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5"/>
              <p:cNvSpPr>
                <a:spLocks noEditPoints="1"/>
              </p:cNvSpPr>
              <p:nvPr/>
            </p:nvSpPr>
            <p:spPr bwMode="auto">
              <a:xfrm>
                <a:off x="4043363" y="2387600"/>
                <a:ext cx="644525" cy="742950"/>
              </a:xfrm>
              <a:custGeom>
                <a:avLst/>
                <a:gdLst>
                  <a:gd name="T0" fmla="*/ 226 w 238"/>
                  <a:gd name="T1" fmla="*/ 257 h 274"/>
                  <a:gd name="T2" fmla="*/ 225 w 238"/>
                  <a:gd name="T3" fmla="*/ 252 h 274"/>
                  <a:gd name="T4" fmla="*/ 224 w 238"/>
                  <a:gd name="T5" fmla="*/ 248 h 274"/>
                  <a:gd name="T6" fmla="*/ 223 w 238"/>
                  <a:gd name="T7" fmla="*/ 245 h 274"/>
                  <a:gd name="T8" fmla="*/ 221 w 238"/>
                  <a:gd name="T9" fmla="*/ 242 h 274"/>
                  <a:gd name="T10" fmla="*/ 218 w 238"/>
                  <a:gd name="T11" fmla="*/ 235 h 274"/>
                  <a:gd name="T12" fmla="*/ 215 w 238"/>
                  <a:gd name="T13" fmla="*/ 232 h 274"/>
                  <a:gd name="T14" fmla="*/ 198 w 238"/>
                  <a:gd name="T15" fmla="*/ 210 h 274"/>
                  <a:gd name="T16" fmla="*/ 211 w 238"/>
                  <a:gd name="T17" fmla="*/ 193 h 274"/>
                  <a:gd name="T18" fmla="*/ 221 w 238"/>
                  <a:gd name="T19" fmla="*/ 175 h 274"/>
                  <a:gd name="T20" fmla="*/ 222 w 238"/>
                  <a:gd name="T21" fmla="*/ 170 h 274"/>
                  <a:gd name="T22" fmla="*/ 222 w 238"/>
                  <a:gd name="T23" fmla="*/ 170 h 274"/>
                  <a:gd name="T24" fmla="*/ 209 w 238"/>
                  <a:gd name="T25" fmla="*/ 153 h 274"/>
                  <a:gd name="T26" fmla="*/ 185 w 238"/>
                  <a:gd name="T27" fmla="*/ 138 h 274"/>
                  <a:gd name="T28" fmla="*/ 217 w 238"/>
                  <a:gd name="T29" fmla="*/ 104 h 274"/>
                  <a:gd name="T30" fmla="*/ 189 w 238"/>
                  <a:gd name="T31" fmla="*/ 33 h 274"/>
                  <a:gd name="T32" fmla="*/ 175 w 238"/>
                  <a:gd name="T33" fmla="*/ 28 h 274"/>
                  <a:gd name="T34" fmla="*/ 148 w 238"/>
                  <a:gd name="T35" fmla="*/ 4 h 274"/>
                  <a:gd name="T36" fmla="*/ 115 w 238"/>
                  <a:gd name="T37" fmla="*/ 6 h 274"/>
                  <a:gd name="T38" fmla="*/ 114 w 238"/>
                  <a:gd name="T39" fmla="*/ 6 h 274"/>
                  <a:gd name="T40" fmla="*/ 22 w 238"/>
                  <a:gd name="T41" fmla="*/ 54 h 274"/>
                  <a:gd name="T42" fmla="*/ 12 w 238"/>
                  <a:gd name="T43" fmla="*/ 59 h 274"/>
                  <a:gd name="T44" fmla="*/ 13 w 238"/>
                  <a:gd name="T45" fmla="*/ 100 h 274"/>
                  <a:gd name="T46" fmla="*/ 13 w 238"/>
                  <a:gd name="T47" fmla="*/ 104 h 274"/>
                  <a:gd name="T48" fmla="*/ 24 w 238"/>
                  <a:gd name="T49" fmla="*/ 121 h 274"/>
                  <a:gd name="T50" fmla="*/ 38 w 238"/>
                  <a:gd name="T51" fmla="*/ 124 h 274"/>
                  <a:gd name="T52" fmla="*/ 39 w 238"/>
                  <a:gd name="T53" fmla="*/ 127 h 274"/>
                  <a:gd name="T54" fmla="*/ 33 w 238"/>
                  <a:gd name="T55" fmla="*/ 134 h 274"/>
                  <a:gd name="T56" fmla="*/ 26 w 238"/>
                  <a:gd name="T57" fmla="*/ 139 h 274"/>
                  <a:gd name="T58" fmla="*/ 26 w 238"/>
                  <a:gd name="T59" fmla="*/ 139 h 274"/>
                  <a:gd name="T60" fmla="*/ 2 w 238"/>
                  <a:gd name="T61" fmla="*/ 174 h 274"/>
                  <a:gd name="T62" fmla="*/ 24 w 238"/>
                  <a:gd name="T63" fmla="*/ 213 h 274"/>
                  <a:gd name="T64" fmla="*/ 3 w 238"/>
                  <a:gd name="T65" fmla="*/ 261 h 274"/>
                  <a:gd name="T66" fmla="*/ 24 w 238"/>
                  <a:gd name="T67" fmla="*/ 273 h 274"/>
                  <a:gd name="T68" fmla="*/ 112 w 238"/>
                  <a:gd name="T69" fmla="*/ 264 h 274"/>
                  <a:gd name="T70" fmla="*/ 144 w 238"/>
                  <a:gd name="T71" fmla="*/ 261 h 274"/>
                  <a:gd name="T72" fmla="*/ 149 w 238"/>
                  <a:gd name="T73" fmla="*/ 263 h 274"/>
                  <a:gd name="T74" fmla="*/ 159 w 238"/>
                  <a:gd name="T75" fmla="*/ 266 h 274"/>
                  <a:gd name="T76" fmla="*/ 165 w 238"/>
                  <a:gd name="T77" fmla="*/ 266 h 274"/>
                  <a:gd name="T78" fmla="*/ 172 w 238"/>
                  <a:gd name="T79" fmla="*/ 268 h 274"/>
                  <a:gd name="T80" fmla="*/ 187 w 238"/>
                  <a:gd name="T81" fmla="*/ 270 h 274"/>
                  <a:gd name="T82" fmla="*/ 202 w 238"/>
                  <a:gd name="T83" fmla="*/ 268 h 274"/>
                  <a:gd name="T84" fmla="*/ 207 w 238"/>
                  <a:gd name="T85" fmla="*/ 269 h 274"/>
                  <a:gd name="T86" fmla="*/ 226 w 238"/>
                  <a:gd name="T87" fmla="*/ 257 h 274"/>
                  <a:gd name="T88" fmla="*/ 44 w 238"/>
                  <a:gd name="T89" fmla="*/ 183 h 274"/>
                  <a:gd name="T90" fmla="*/ 44 w 238"/>
                  <a:gd name="T91" fmla="*/ 184 h 274"/>
                  <a:gd name="T92" fmla="*/ 43 w 238"/>
                  <a:gd name="T93" fmla="*/ 184 h 274"/>
                  <a:gd name="T94" fmla="*/ 41 w 238"/>
                  <a:gd name="T95" fmla="*/ 181 h 274"/>
                  <a:gd name="T96" fmla="*/ 41 w 238"/>
                  <a:gd name="T97" fmla="*/ 181 h 274"/>
                  <a:gd name="T98" fmla="*/ 44 w 238"/>
                  <a:gd name="T99" fmla="*/ 175 h 274"/>
                  <a:gd name="T100" fmla="*/ 46 w 238"/>
                  <a:gd name="T101" fmla="*/ 177 h 274"/>
                  <a:gd name="T102" fmla="*/ 44 w 238"/>
                  <a:gd name="T103" fmla="*/ 183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8" h="274">
                    <a:moveTo>
                      <a:pt x="226" y="257"/>
                    </a:moveTo>
                    <a:cubicBezTo>
                      <a:pt x="226" y="255"/>
                      <a:pt x="226" y="254"/>
                      <a:pt x="225" y="252"/>
                    </a:cubicBezTo>
                    <a:cubicBezTo>
                      <a:pt x="225" y="251"/>
                      <a:pt x="225" y="249"/>
                      <a:pt x="224" y="248"/>
                    </a:cubicBezTo>
                    <a:cubicBezTo>
                      <a:pt x="224" y="247"/>
                      <a:pt x="224" y="246"/>
                      <a:pt x="223" y="245"/>
                    </a:cubicBezTo>
                    <a:cubicBezTo>
                      <a:pt x="223" y="244"/>
                      <a:pt x="222" y="243"/>
                      <a:pt x="221" y="242"/>
                    </a:cubicBezTo>
                    <a:cubicBezTo>
                      <a:pt x="221" y="240"/>
                      <a:pt x="219" y="237"/>
                      <a:pt x="218" y="235"/>
                    </a:cubicBezTo>
                    <a:cubicBezTo>
                      <a:pt x="217" y="234"/>
                      <a:pt x="216" y="233"/>
                      <a:pt x="215" y="232"/>
                    </a:cubicBezTo>
                    <a:cubicBezTo>
                      <a:pt x="209" y="225"/>
                      <a:pt x="204" y="217"/>
                      <a:pt x="198" y="210"/>
                    </a:cubicBezTo>
                    <a:cubicBezTo>
                      <a:pt x="204" y="206"/>
                      <a:pt x="208" y="199"/>
                      <a:pt x="211" y="193"/>
                    </a:cubicBezTo>
                    <a:cubicBezTo>
                      <a:pt x="218" y="190"/>
                      <a:pt x="224" y="183"/>
                      <a:pt x="221" y="175"/>
                    </a:cubicBezTo>
                    <a:cubicBezTo>
                      <a:pt x="222" y="174"/>
                      <a:pt x="222" y="172"/>
                      <a:pt x="222" y="170"/>
                    </a:cubicBezTo>
                    <a:cubicBezTo>
                      <a:pt x="222" y="170"/>
                      <a:pt x="222" y="170"/>
                      <a:pt x="222" y="170"/>
                    </a:cubicBezTo>
                    <a:cubicBezTo>
                      <a:pt x="224" y="162"/>
                      <a:pt x="217" y="154"/>
                      <a:pt x="209" y="153"/>
                    </a:cubicBezTo>
                    <a:cubicBezTo>
                      <a:pt x="203" y="146"/>
                      <a:pt x="194" y="141"/>
                      <a:pt x="185" y="138"/>
                    </a:cubicBezTo>
                    <a:cubicBezTo>
                      <a:pt x="196" y="127"/>
                      <a:pt x="208" y="116"/>
                      <a:pt x="217" y="104"/>
                    </a:cubicBezTo>
                    <a:cubicBezTo>
                      <a:pt x="238" y="75"/>
                      <a:pt x="205" y="54"/>
                      <a:pt x="189" y="33"/>
                    </a:cubicBezTo>
                    <a:cubicBezTo>
                      <a:pt x="185" y="29"/>
                      <a:pt x="180" y="27"/>
                      <a:pt x="175" y="28"/>
                    </a:cubicBezTo>
                    <a:cubicBezTo>
                      <a:pt x="167" y="18"/>
                      <a:pt x="159" y="8"/>
                      <a:pt x="148" y="4"/>
                    </a:cubicBezTo>
                    <a:cubicBezTo>
                      <a:pt x="138" y="0"/>
                      <a:pt x="125" y="0"/>
                      <a:pt x="115" y="6"/>
                    </a:cubicBezTo>
                    <a:cubicBezTo>
                      <a:pt x="115" y="6"/>
                      <a:pt x="114" y="6"/>
                      <a:pt x="114" y="6"/>
                    </a:cubicBezTo>
                    <a:cubicBezTo>
                      <a:pt x="78" y="2"/>
                      <a:pt x="44" y="26"/>
                      <a:pt x="22" y="54"/>
                    </a:cubicBezTo>
                    <a:cubicBezTo>
                      <a:pt x="19" y="55"/>
                      <a:pt x="15" y="56"/>
                      <a:pt x="12" y="59"/>
                    </a:cubicBezTo>
                    <a:cubicBezTo>
                      <a:pt x="0" y="71"/>
                      <a:pt x="1" y="90"/>
                      <a:pt x="13" y="100"/>
                    </a:cubicBezTo>
                    <a:cubicBezTo>
                      <a:pt x="13" y="102"/>
                      <a:pt x="13" y="103"/>
                      <a:pt x="13" y="104"/>
                    </a:cubicBezTo>
                    <a:cubicBezTo>
                      <a:pt x="15" y="110"/>
                      <a:pt x="19" y="117"/>
                      <a:pt x="24" y="121"/>
                    </a:cubicBezTo>
                    <a:cubicBezTo>
                      <a:pt x="28" y="124"/>
                      <a:pt x="33" y="126"/>
                      <a:pt x="38" y="124"/>
                    </a:cubicBezTo>
                    <a:cubicBezTo>
                      <a:pt x="38" y="125"/>
                      <a:pt x="39" y="126"/>
                      <a:pt x="39" y="127"/>
                    </a:cubicBezTo>
                    <a:cubicBezTo>
                      <a:pt x="37" y="129"/>
                      <a:pt x="35" y="131"/>
                      <a:pt x="33" y="134"/>
                    </a:cubicBezTo>
                    <a:cubicBezTo>
                      <a:pt x="30" y="135"/>
                      <a:pt x="28" y="137"/>
                      <a:pt x="26" y="139"/>
                    </a:cubicBezTo>
                    <a:cubicBezTo>
                      <a:pt x="26" y="139"/>
                      <a:pt x="26" y="139"/>
                      <a:pt x="26" y="139"/>
                    </a:cubicBezTo>
                    <a:cubicBezTo>
                      <a:pt x="19" y="153"/>
                      <a:pt x="0" y="154"/>
                      <a:pt x="2" y="174"/>
                    </a:cubicBezTo>
                    <a:cubicBezTo>
                      <a:pt x="3" y="188"/>
                      <a:pt x="14" y="201"/>
                      <a:pt x="24" y="213"/>
                    </a:cubicBezTo>
                    <a:cubicBezTo>
                      <a:pt x="9" y="224"/>
                      <a:pt x="0" y="238"/>
                      <a:pt x="3" y="261"/>
                    </a:cubicBezTo>
                    <a:cubicBezTo>
                      <a:pt x="5" y="270"/>
                      <a:pt x="16" y="274"/>
                      <a:pt x="24" y="273"/>
                    </a:cubicBezTo>
                    <a:cubicBezTo>
                      <a:pt x="53" y="268"/>
                      <a:pt x="83" y="266"/>
                      <a:pt x="112" y="264"/>
                    </a:cubicBezTo>
                    <a:cubicBezTo>
                      <a:pt x="119" y="264"/>
                      <a:pt x="133" y="264"/>
                      <a:pt x="144" y="261"/>
                    </a:cubicBezTo>
                    <a:cubicBezTo>
                      <a:pt x="146" y="262"/>
                      <a:pt x="147" y="262"/>
                      <a:pt x="149" y="263"/>
                    </a:cubicBezTo>
                    <a:cubicBezTo>
                      <a:pt x="152" y="264"/>
                      <a:pt x="155" y="265"/>
                      <a:pt x="159" y="266"/>
                    </a:cubicBezTo>
                    <a:cubicBezTo>
                      <a:pt x="161" y="267"/>
                      <a:pt x="163" y="267"/>
                      <a:pt x="165" y="266"/>
                    </a:cubicBezTo>
                    <a:cubicBezTo>
                      <a:pt x="167" y="267"/>
                      <a:pt x="170" y="267"/>
                      <a:pt x="172" y="268"/>
                    </a:cubicBezTo>
                    <a:cubicBezTo>
                      <a:pt x="177" y="269"/>
                      <a:pt x="182" y="269"/>
                      <a:pt x="187" y="270"/>
                    </a:cubicBezTo>
                    <a:cubicBezTo>
                      <a:pt x="190" y="270"/>
                      <a:pt x="197" y="268"/>
                      <a:pt x="202" y="268"/>
                    </a:cubicBezTo>
                    <a:cubicBezTo>
                      <a:pt x="203" y="269"/>
                      <a:pt x="205" y="269"/>
                      <a:pt x="207" y="269"/>
                    </a:cubicBezTo>
                    <a:cubicBezTo>
                      <a:pt x="215" y="272"/>
                      <a:pt x="227" y="267"/>
                      <a:pt x="226" y="257"/>
                    </a:cubicBezTo>
                    <a:moveTo>
                      <a:pt x="44" y="183"/>
                    </a:moveTo>
                    <a:cubicBezTo>
                      <a:pt x="44" y="183"/>
                      <a:pt x="44" y="183"/>
                      <a:pt x="44" y="184"/>
                    </a:cubicBezTo>
                    <a:cubicBezTo>
                      <a:pt x="43" y="184"/>
                      <a:pt x="43" y="184"/>
                      <a:pt x="43" y="184"/>
                    </a:cubicBezTo>
                    <a:cubicBezTo>
                      <a:pt x="43" y="183"/>
                      <a:pt x="42" y="182"/>
                      <a:pt x="41" y="181"/>
                    </a:cubicBezTo>
                    <a:cubicBezTo>
                      <a:pt x="41" y="181"/>
                      <a:pt x="41" y="181"/>
                      <a:pt x="41" y="181"/>
                    </a:cubicBezTo>
                    <a:cubicBezTo>
                      <a:pt x="42" y="179"/>
                      <a:pt x="43" y="177"/>
                      <a:pt x="44" y="175"/>
                    </a:cubicBezTo>
                    <a:cubicBezTo>
                      <a:pt x="44" y="176"/>
                      <a:pt x="45" y="176"/>
                      <a:pt x="46" y="177"/>
                    </a:cubicBezTo>
                    <a:cubicBezTo>
                      <a:pt x="45" y="179"/>
                      <a:pt x="44" y="181"/>
                      <a:pt x="44" y="183"/>
                    </a:cubicBezTo>
                  </a:path>
                </a:pathLst>
              </a:cu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6"/>
              <p:cNvSpPr/>
              <p:nvPr/>
            </p:nvSpPr>
            <p:spPr bwMode="auto">
              <a:xfrm>
                <a:off x="4046538" y="2524125"/>
                <a:ext cx="582613" cy="215900"/>
              </a:xfrm>
              <a:custGeom>
                <a:avLst/>
                <a:gdLst>
                  <a:gd name="T0" fmla="*/ 213 w 215"/>
                  <a:gd name="T1" fmla="*/ 48 h 80"/>
                  <a:gd name="T2" fmla="*/ 214 w 215"/>
                  <a:gd name="T3" fmla="*/ 49 h 80"/>
                  <a:gd name="T4" fmla="*/ 214 w 215"/>
                  <a:gd name="T5" fmla="*/ 46 h 80"/>
                  <a:gd name="T6" fmla="*/ 214 w 215"/>
                  <a:gd name="T7" fmla="*/ 38 h 80"/>
                  <a:gd name="T8" fmla="*/ 189 w 215"/>
                  <a:gd name="T9" fmla="*/ 17 h 80"/>
                  <a:gd name="T10" fmla="*/ 188 w 215"/>
                  <a:gd name="T11" fmla="*/ 16 h 80"/>
                  <a:gd name="T12" fmla="*/ 152 w 215"/>
                  <a:gd name="T13" fmla="*/ 2 h 80"/>
                  <a:gd name="T14" fmla="*/ 143 w 215"/>
                  <a:gd name="T15" fmla="*/ 0 h 80"/>
                  <a:gd name="T16" fmla="*/ 143 w 215"/>
                  <a:gd name="T17" fmla="*/ 0 h 80"/>
                  <a:gd name="T18" fmla="*/ 118 w 215"/>
                  <a:gd name="T19" fmla="*/ 2 h 80"/>
                  <a:gd name="T20" fmla="*/ 109 w 215"/>
                  <a:gd name="T21" fmla="*/ 5 h 80"/>
                  <a:gd name="T22" fmla="*/ 76 w 215"/>
                  <a:gd name="T23" fmla="*/ 5 h 80"/>
                  <a:gd name="T24" fmla="*/ 52 w 215"/>
                  <a:gd name="T25" fmla="*/ 11 h 80"/>
                  <a:gd name="T26" fmla="*/ 51 w 215"/>
                  <a:gd name="T27" fmla="*/ 11 h 80"/>
                  <a:gd name="T28" fmla="*/ 25 w 215"/>
                  <a:gd name="T29" fmla="*/ 16 h 80"/>
                  <a:gd name="T30" fmla="*/ 15 w 215"/>
                  <a:gd name="T31" fmla="*/ 18 h 80"/>
                  <a:gd name="T32" fmla="*/ 9 w 215"/>
                  <a:gd name="T33" fmla="*/ 46 h 80"/>
                  <a:gd name="T34" fmla="*/ 9 w 215"/>
                  <a:gd name="T35" fmla="*/ 46 h 80"/>
                  <a:gd name="T36" fmla="*/ 18 w 215"/>
                  <a:gd name="T37" fmla="*/ 57 h 80"/>
                  <a:gd name="T38" fmla="*/ 18 w 215"/>
                  <a:gd name="T39" fmla="*/ 59 h 80"/>
                  <a:gd name="T40" fmla="*/ 33 w 215"/>
                  <a:gd name="T41" fmla="*/ 76 h 80"/>
                  <a:gd name="T42" fmla="*/ 43 w 215"/>
                  <a:gd name="T43" fmla="*/ 77 h 80"/>
                  <a:gd name="T44" fmla="*/ 51 w 215"/>
                  <a:gd name="T45" fmla="*/ 77 h 80"/>
                  <a:gd name="T46" fmla="*/ 71 w 215"/>
                  <a:gd name="T47" fmla="*/ 72 h 80"/>
                  <a:gd name="T48" fmla="*/ 74 w 215"/>
                  <a:gd name="T49" fmla="*/ 73 h 80"/>
                  <a:gd name="T50" fmla="*/ 154 w 215"/>
                  <a:gd name="T51" fmla="*/ 77 h 80"/>
                  <a:gd name="T52" fmla="*/ 169 w 215"/>
                  <a:gd name="T53" fmla="*/ 75 h 80"/>
                  <a:gd name="T54" fmla="*/ 195 w 215"/>
                  <a:gd name="T55" fmla="*/ 68 h 80"/>
                  <a:gd name="T56" fmla="*/ 198 w 215"/>
                  <a:gd name="T57" fmla="*/ 61 h 80"/>
                  <a:gd name="T58" fmla="*/ 201 w 215"/>
                  <a:gd name="T59" fmla="*/ 59 h 80"/>
                  <a:gd name="T60" fmla="*/ 212 w 215"/>
                  <a:gd name="T61" fmla="*/ 52 h 80"/>
                  <a:gd name="T62" fmla="*/ 214 w 215"/>
                  <a:gd name="T63" fmla="*/ 49 h 80"/>
                  <a:gd name="T64" fmla="*/ 213 w 215"/>
                  <a:gd name="T65" fmla="*/ 48 h 80"/>
                  <a:gd name="T66" fmla="*/ 213 w 215"/>
                  <a:gd name="T67" fmla="*/ 48 h 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15" h="80">
                    <a:moveTo>
                      <a:pt x="213" y="48"/>
                    </a:moveTo>
                    <a:cubicBezTo>
                      <a:pt x="214" y="49"/>
                      <a:pt x="214" y="49"/>
                      <a:pt x="214" y="49"/>
                    </a:cubicBezTo>
                    <a:cubicBezTo>
                      <a:pt x="214" y="48"/>
                      <a:pt x="214" y="47"/>
                      <a:pt x="214" y="46"/>
                    </a:cubicBezTo>
                    <a:cubicBezTo>
                      <a:pt x="215" y="44"/>
                      <a:pt x="215" y="41"/>
                      <a:pt x="214" y="38"/>
                    </a:cubicBezTo>
                    <a:cubicBezTo>
                      <a:pt x="213" y="26"/>
                      <a:pt x="201" y="20"/>
                      <a:pt x="189" y="17"/>
                    </a:cubicBezTo>
                    <a:cubicBezTo>
                      <a:pt x="188" y="17"/>
                      <a:pt x="188" y="16"/>
                      <a:pt x="188" y="16"/>
                    </a:cubicBezTo>
                    <a:cubicBezTo>
                      <a:pt x="178" y="7"/>
                      <a:pt x="165" y="3"/>
                      <a:pt x="152" y="2"/>
                    </a:cubicBezTo>
                    <a:cubicBezTo>
                      <a:pt x="149" y="1"/>
                      <a:pt x="147" y="1"/>
                      <a:pt x="143" y="0"/>
                    </a:cubicBezTo>
                    <a:cubicBezTo>
                      <a:pt x="143" y="0"/>
                      <a:pt x="143" y="0"/>
                      <a:pt x="143" y="0"/>
                    </a:cubicBezTo>
                    <a:cubicBezTo>
                      <a:pt x="135" y="1"/>
                      <a:pt x="127" y="1"/>
                      <a:pt x="118" y="2"/>
                    </a:cubicBezTo>
                    <a:cubicBezTo>
                      <a:pt x="114" y="2"/>
                      <a:pt x="112" y="3"/>
                      <a:pt x="109" y="5"/>
                    </a:cubicBezTo>
                    <a:cubicBezTo>
                      <a:pt x="98" y="2"/>
                      <a:pt x="86" y="4"/>
                      <a:pt x="76" y="5"/>
                    </a:cubicBezTo>
                    <a:cubicBezTo>
                      <a:pt x="67" y="7"/>
                      <a:pt x="59" y="8"/>
                      <a:pt x="52" y="11"/>
                    </a:cubicBezTo>
                    <a:cubicBezTo>
                      <a:pt x="52" y="11"/>
                      <a:pt x="51" y="11"/>
                      <a:pt x="51" y="11"/>
                    </a:cubicBezTo>
                    <a:cubicBezTo>
                      <a:pt x="43" y="13"/>
                      <a:pt x="34" y="15"/>
                      <a:pt x="25" y="16"/>
                    </a:cubicBezTo>
                    <a:cubicBezTo>
                      <a:pt x="22" y="17"/>
                      <a:pt x="18" y="17"/>
                      <a:pt x="15" y="18"/>
                    </a:cubicBezTo>
                    <a:cubicBezTo>
                      <a:pt x="0" y="21"/>
                      <a:pt x="0" y="37"/>
                      <a:pt x="9" y="46"/>
                    </a:cubicBezTo>
                    <a:cubicBezTo>
                      <a:pt x="9" y="46"/>
                      <a:pt x="9" y="46"/>
                      <a:pt x="9" y="46"/>
                    </a:cubicBezTo>
                    <a:cubicBezTo>
                      <a:pt x="10" y="51"/>
                      <a:pt x="13" y="55"/>
                      <a:pt x="18" y="57"/>
                    </a:cubicBezTo>
                    <a:cubicBezTo>
                      <a:pt x="18" y="58"/>
                      <a:pt x="18" y="58"/>
                      <a:pt x="18" y="59"/>
                    </a:cubicBezTo>
                    <a:cubicBezTo>
                      <a:pt x="20" y="67"/>
                      <a:pt x="25" y="73"/>
                      <a:pt x="33" y="76"/>
                    </a:cubicBezTo>
                    <a:cubicBezTo>
                      <a:pt x="37" y="77"/>
                      <a:pt x="40" y="77"/>
                      <a:pt x="43" y="77"/>
                    </a:cubicBezTo>
                    <a:cubicBezTo>
                      <a:pt x="45" y="78"/>
                      <a:pt x="48" y="78"/>
                      <a:pt x="51" y="77"/>
                    </a:cubicBezTo>
                    <a:cubicBezTo>
                      <a:pt x="58" y="76"/>
                      <a:pt x="65" y="75"/>
                      <a:pt x="71" y="72"/>
                    </a:cubicBezTo>
                    <a:cubicBezTo>
                      <a:pt x="72" y="72"/>
                      <a:pt x="73" y="73"/>
                      <a:pt x="74" y="73"/>
                    </a:cubicBezTo>
                    <a:cubicBezTo>
                      <a:pt x="101" y="70"/>
                      <a:pt x="127" y="76"/>
                      <a:pt x="154" y="77"/>
                    </a:cubicBezTo>
                    <a:cubicBezTo>
                      <a:pt x="159" y="78"/>
                      <a:pt x="164" y="77"/>
                      <a:pt x="169" y="75"/>
                    </a:cubicBezTo>
                    <a:cubicBezTo>
                      <a:pt x="177" y="80"/>
                      <a:pt x="188" y="80"/>
                      <a:pt x="195" y="68"/>
                    </a:cubicBezTo>
                    <a:cubicBezTo>
                      <a:pt x="196" y="66"/>
                      <a:pt x="197" y="64"/>
                      <a:pt x="198" y="61"/>
                    </a:cubicBezTo>
                    <a:cubicBezTo>
                      <a:pt x="199" y="61"/>
                      <a:pt x="200" y="60"/>
                      <a:pt x="201" y="59"/>
                    </a:cubicBezTo>
                    <a:cubicBezTo>
                      <a:pt x="206" y="59"/>
                      <a:pt x="210" y="57"/>
                      <a:pt x="212" y="52"/>
                    </a:cubicBezTo>
                    <a:cubicBezTo>
                      <a:pt x="213" y="51"/>
                      <a:pt x="213" y="50"/>
                      <a:pt x="214" y="49"/>
                    </a:cubicBezTo>
                    <a:cubicBezTo>
                      <a:pt x="213" y="49"/>
                      <a:pt x="213" y="49"/>
                      <a:pt x="213" y="48"/>
                    </a:cubicBezTo>
                    <a:cubicBezTo>
                      <a:pt x="213" y="48"/>
                      <a:pt x="213" y="48"/>
                      <a:pt x="213" y="48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7"/>
              <p:cNvSpPr/>
              <p:nvPr/>
            </p:nvSpPr>
            <p:spPr bwMode="auto">
              <a:xfrm>
                <a:off x="4040188" y="2801938"/>
                <a:ext cx="585788" cy="184150"/>
              </a:xfrm>
              <a:custGeom>
                <a:avLst/>
                <a:gdLst>
                  <a:gd name="T0" fmla="*/ 216 w 216"/>
                  <a:gd name="T1" fmla="*/ 27 h 68"/>
                  <a:gd name="T2" fmla="*/ 205 w 216"/>
                  <a:gd name="T3" fmla="*/ 13 h 68"/>
                  <a:gd name="T4" fmla="*/ 118 w 216"/>
                  <a:gd name="T5" fmla="*/ 3 h 68"/>
                  <a:gd name="T6" fmla="*/ 101 w 216"/>
                  <a:gd name="T7" fmla="*/ 5 h 68"/>
                  <a:gd name="T8" fmla="*/ 56 w 216"/>
                  <a:gd name="T9" fmla="*/ 8 h 68"/>
                  <a:gd name="T10" fmla="*/ 48 w 216"/>
                  <a:gd name="T11" fmla="*/ 5 h 68"/>
                  <a:gd name="T12" fmla="*/ 22 w 216"/>
                  <a:gd name="T13" fmla="*/ 10 h 68"/>
                  <a:gd name="T14" fmla="*/ 20 w 216"/>
                  <a:gd name="T15" fmla="*/ 12 h 68"/>
                  <a:gd name="T16" fmla="*/ 10 w 216"/>
                  <a:gd name="T17" fmla="*/ 19 h 68"/>
                  <a:gd name="T18" fmla="*/ 23 w 216"/>
                  <a:gd name="T19" fmla="*/ 42 h 68"/>
                  <a:gd name="T20" fmla="*/ 39 w 216"/>
                  <a:gd name="T21" fmla="*/ 63 h 68"/>
                  <a:gd name="T22" fmla="*/ 116 w 216"/>
                  <a:gd name="T23" fmla="*/ 53 h 68"/>
                  <a:gd name="T24" fmla="*/ 196 w 216"/>
                  <a:gd name="T25" fmla="*/ 59 h 68"/>
                  <a:gd name="T26" fmla="*/ 212 w 216"/>
                  <a:gd name="T27" fmla="*/ 49 h 68"/>
                  <a:gd name="T28" fmla="*/ 216 w 216"/>
                  <a:gd name="T29" fmla="*/ 27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16" h="68">
                    <a:moveTo>
                      <a:pt x="216" y="27"/>
                    </a:moveTo>
                    <a:cubicBezTo>
                      <a:pt x="215" y="20"/>
                      <a:pt x="211" y="15"/>
                      <a:pt x="205" y="13"/>
                    </a:cubicBezTo>
                    <a:cubicBezTo>
                      <a:pt x="176" y="4"/>
                      <a:pt x="147" y="0"/>
                      <a:pt x="118" y="3"/>
                    </a:cubicBezTo>
                    <a:cubicBezTo>
                      <a:pt x="112" y="3"/>
                      <a:pt x="107" y="4"/>
                      <a:pt x="101" y="5"/>
                    </a:cubicBezTo>
                    <a:cubicBezTo>
                      <a:pt x="86" y="5"/>
                      <a:pt x="71" y="6"/>
                      <a:pt x="56" y="8"/>
                    </a:cubicBezTo>
                    <a:cubicBezTo>
                      <a:pt x="54" y="6"/>
                      <a:pt x="51" y="5"/>
                      <a:pt x="48" y="5"/>
                    </a:cubicBezTo>
                    <a:cubicBezTo>
                      <a:pt x="38" y="4"/>
                      <a:pt x="30" y="6"/>
                      <a:pt x="22" y="10"/>
                    </a:cubicBezTo>
                    <a:cubicBezTo>
                      <a:pt x="21" y="11"/>
                      <a:pt x="21" y="11"/>
                      <a:pt x="20" y="12"/>
                    </a:cubicBezTo>
                    <a:cubicBezTo>
                      <a:pt x="17" y="14"/>
                      <a:pt x="13" y="16"/>
                      <a:pt x="10" y="19"/>
                    </a:cubicBezTo>
                    <a:cubicBezTo>
                      <a:pt x="0" y="28"/>
                      <a:pt x="11" y="44"/>
                      <a:pt x="23" y="42"/>
                    </a:cubicBezTo>
                    <a:cubicBezTo>
                      <a:pt x="17" y="52"/>
                      <a:pt x="25" y="68"/>
                      <a:pt x="39" y="63"/>
                    </a:cubicBezTo>
                    <a:cubicBezTo>
                      <a:pt x="64" y="54"/>
                      <a:pt x="89" y="52"/>
                      <a:pt x="116" y="53"/>
                    </a:cubicBezTo>
                    <a:cubicBezTo>
                      <a:pt x="142" y="53"/>
                      <a:pt x="170" y="53"/>
                      <a:pt x="196" y="59"/>
                    </a:cubicBezTo>
                    <a:cubicBezTo>
                      <a:pt x="203" y="60"/>
                      <a:pt x="209" y="56"/>
                      <a:pt x="212" y="49"/>
                    </a:cubicBezTo>
                    <a:cubicBezTo>
                      <a:pt x="215" y="42"/>
                      <a:pt x="216" y="35"/>
                      <a:pt x="216" y="27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8"/>
              <p:cNvSpPr/>
              <p:nvPr/>
            </p:nvSpPr>
            <p:spPr bwMode="auto">
              <a:xfrm>
                <a:off x="4029076" y="3027363"/>
                <a:ext cx="628650" cy="107950"/>
              </a:xfrm>
              <a:custGeom>
                <a:avLst/>
                <a:gdLst>
                  <a:gd name="T0" fmla="*/ 222 w 232"/>
                  <a:gd name="T1" fmla="*/ 12 h 40"/>
                  <a:gd name="T2" fmla="*/ 222 w 232"/>
                  <a:gd name="T3" fmla="*/ 12 h 40"/>
                  <a:gd name="T4" fmla="*/ 200 w 232"/>
                  <a:gd name="T5" fmla="*/ 7 h 40"/>
                  <a:gd name="T6" fmla="*/ 191 w 232"/>
                  <a:gd name="T7" fmla="*/ 5 h 40"/>
                  <a:gd name="T8" fmla="*/ 170 w 232"/>
                  <a:gd name="T9" fmla="*/ 3 h 40"/>
                  <a:gd name="T10" fmla="*/ 121 w 232"/>
                  <a:gd name="T11" fmla="*/ 1 h 40"/>
                  <a:gd name="T12" fmla="*/ 56 w 232"/>
                  <a:gd name="T13" fmla="*/ 7 h 40"/>
                  <a:gd name="T14" fmla="*/ 45 w 232"/>
                  <a:gd name="T15" fmla="*/ 0 h 40"/>
                  <a:gd name="T16" fmla="*/ 10 w 232"/>
                  <a:gd name="T17" fmla="*/ 4 h 40"/>
                  <a:gd name="T18" fmla="*/ 5 w 232"/>
                  <a:gd name="T19" fmla="*/ 25 h 40"/>
                  <a:gd name="T20" fmla="*/ 18 w 232"/>
                  <a:gd name="T21" fmla="*/ 38 h 40"/>
                  <a:gd name="T22" fmla="*/ 72 w 232"/>
                  <a:gd name="T23" fmla="*/ 33 h 40"/>
                  <a:gd name="T24" fmla="*/ 122 w 232"/>
                  <a:gd name="T25" fmla="*/ 31 h 40"/>
                  <a:gd name="T26" fmla="*/ 173 w 232"/>
                  <a:gd name="T27" fmla="*/ 33 h 40"/>
                  <a:gd name="T28" fmla="*/ 222 w 232"/>
                  <a:gd name="T29" fmla="*/ 31 h 40"/>
                  <a:gd name="T30" fmla="*/ 222 w 232"/>
                  <a:gd name="T31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32" h="40">
                    <a:moveTo>
                      <a:pt x="222" y="12"/>
                    </a:moveTo>
                    <a:cubicBezTo>
                      <a:pt x="222" y="12"/>
                      <a:pt x="222" y="12"/>
                      <a:pt x="222" y="12"/>
                    </a:cubicBezTo>
                    <a:cubicBezTo>
                      <a:pt x="215" y="9"/>
                      <a:pt x="208" y="8"/>
                      <a:pt x="200" y="7"/>
                    </a:cubicBezTo>
                    <a:cubicBezTo>
                      <a:pt x="197" y="6"/>
                      <a:pt x="194" y="5"/>
                      <a:pt x="191" y="5"/>
                    </a:cubicBezTo>
                    <a:cubicBezTo>
                      <a:pt x="184" y="4"/>
                      <a:pt x="177" y="3"/>
                      <a:pt x="170" y="3"/>
                    </a:cubicBezTo>
                    <a:cubicBezTo>
                      <a:pt x="154" y="1"/>
                      <a:pt x="138" y="1"/>
                      <a:pt x="121" y="1"/>
                    </a:cubicBezTo>
                    <a:cubicBezTo>
                      <a:pt x="99" y="1"/>
                      <a:pt x="78" y="3"/>
                      <a:pt x="56" y="7"/>
                    </a:cubicBezTo>
                    <a:cubicBezTo>
                      <a:pt x="54" y="3"/>
                      <a:pt x="51" y="0"/>
                      <a:pt x="45" y="0"/>
                    </a:cubicBezTo>
                    <a:cubicBezTo>
                      <a:pt x="33" y="0"/>
                      <a:pt x="22" y="1"/>
                      <a:pt x="10" y="4"/>
                    </a:cubicBezTo>
                    <a:cubicBezTo>
                      <a:pt x="1" y="6"/>
                      <a:pt x="0" y="19"/>
                      <a:pt x="5" y="25"/>
                    </a:cubicBezTo>
                    <a:cubicBezTo>
                      <a:pt x="5" y="31"/>
                      <a:pt x="10" y="37"/>
                      <a:pt x="18" y="38"/>
                    </a:cubicBezTo>
                    <a:cubicBezTo>
                      <a:pt x="36" y="40"/>
                      <a:pt x="54" y="34"/>
                      <a:pt x="72" y="33"/>
                    </a:cubicBezTo>
                    <a:cubicBezTo>
                      <a:pt x="89" y="32"/>
                      <a:pt x="106" y="31"/>
                      <a:pt x="122" y="31"/>
                    </a:cubicBezTo>
                    <a:cubicBezTo>
                      <a:pt x="139" y="32"/>
                      <a:pt x="156" y="32"/>
                      <a:pt x="173" y="33"/>
                    </a:cubicBezTo>
                    <a:cubicBezTo>
                      <a:pt x="189" y="33"/>
                      <a:pt x="206" y="36"/>
                      <a:pt x="222" y="31"/>
                    </a:cubicBezTo>
                    <a:cubicBezTo>
                      <a:pt x="232" y="28"/>
                      <a:pt x="231" y="14"/>
                      <a:pt x="222" y="12"/>
                    </a:cubicBezTo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9"/>
              <p:cNvSpPr/>
              <p:nvPr/>
            </p:nvSpPr>
            <p:spPr bwMode="auto">
              <a:xfrm>
                <a:off x="4267201" y="-120650"/>
                <a:ext cx="176213" cy="2511425"/>
              </a:xfrm>
              <a:custGeom>
                <a:avLst/>
                <a:gdLst>
                  <a:gd name="T0" fmla="*/ 57 w 65"/>
                  <a:gd name="T1" fmla="*/ 814 h 927"/>
                  <a:gd name="T2" fmla="*/ 52 w 65"/>
                  <a:gd name="T3" fmla="*/ 733 h 927"/>
                  <a:gd name="T4" fmla="*/ 49 w 65"/>
                  <a:gd name="T5" fmla="*/ 725 h 927"/>
                  <a:gd name="T6" fmla="*/ 50 w 65"/>
                  <a:gd name="T7" fmla="*/ 712 h 927"/>
                  <a:gd name="T8" fmla="*/ 54 w 65"/>
                  <a:gd name="T9" fmla="*/ 695 h 927"/>
                  <a:gd name="T10" fmla="*/ 56 w 65"/>
                  <a:gd name="T11" fmla="*/ 620 h 927"/>
                  <a:gd name="T12" fmla="*/ 53 w 65"/>
                  <a:gd name="T13" fmla="*/ 558 h 927"/>
                  <a:gd name="T14" fmla="*/ 53 w 65"/>
                  <a:gd name="T15" fmla="*/ 535 h 927"/>
                  <a:gd name="T16" fmla="*/ 55 w 65"/>
                  <a:gd name="T17" fmla="*/ 455 h 927"/>
                  <a:gd name="T18" fmla="*/ 50 w 65"/>
                  <a:gd name="T19" fmla="*/ 398 h 927"/>
                  <a:gd name="T20" fmla="*/ 51 w 65"/>
                  <a:gd name="T21" fmla="*/ 390 h 927"/>
                  <a:gd name="T22" fmla="*/ 50 w 65"/>
                  <a:gd name="T23" fmla="*/ 318 h 927"/>
                  <a:gd name="T24" fmla="*/ 52 w 65"/>
                  <a:gd name="T25" fmla="*/ 270 h 927"/>
                  <a:gd name="T26" fmla="*/ 53 w 65"/>
                  <a:gd name="T27" fmla="*/ 241 h 927"/>
                  <a:gd name="T28" fmla="*/ 53 w 65"/>
                  <a:gd name="T29" fmla="*/ 237 h 927"/>
                  <a:gd name="T30" fmla="*/ 60 w 65"/>
                  <a:gd name="T31" fmla="*/ 156 h 927"/>
                  <a:gd name="T32" fmla="*/ 55 w 65"/>
                  <a:gd name="T33" fmla="*/ 87 h 927"/>
                  <a:gd name="T34" fmla="*/ 57 w 65"/>
                  <a:gd name="T35" fmla="*/ 82 h 927"/>
                  <a:gd name="T36" fmla="*/ 54 w 65"/>
                  <a:gd name="T37" fmla="*/ 21 h 927"/>
                  <a:gd name="T38" fmla="*/ 41 w 65"/>
                  <a:gd name="T39" fmla="*/ 7 h 927"/>
                  <a:gd name="T40" fmla="*/ 18 w 65"/>
                  <a:gd name="T41" fmla="*/ 11 h 927"/>
                  <a:gd name="T42" fmla="*/ 12 w 65"/>
                  <a:gd name="T43" fmla="*/ 11 h 927"/>
                  <a:gd name="T44" fmla="*/ 11 w 65"/>
                  <a:gd name="T45" fmla="*/ 15 h 927"/>
                  <a:gd name="T46" fmla="*/ 7 w 65"/>
                  <a:gd name="T47" fmla="*/ 21 h 927"/>
                  <a:gd name="T48" fmla="*/ 5 w 65"/>
                  <a:gd name="T49" fmla="*/ 42 h 927"/>
                  <a:gd name="T50" fmla="*/ 3 w 65"/>
                  <a:gd name="T51" fmla="*/ 49 h 927"/>
                  <a:gd name="T52" fmla="*/ 4 w 65"/>
                  <a:gd name="T53" fmla="*/ 153 h 927"/>
                  <a:gd name="T54" fmla="*/ 6 w 65"/>
                  <a:gd name="T55" fmla="*/ 162 h 927"/>
                  <a:gd name="T56" fmla="*/ 6 w 65"/>
                  <a:gd name="T57" fmla="*/ 166 h 927"/>
                  <a:gd name="T58" fmla="*/ 4 w 65"/>
                  <a:gd name="T59" fmla="*/ 210 h 927"/>
                  <a:gd name="T60" fmla="*/ 3 w 65"/>
                  <a:gd name="T61" fmla="*/ 265 h 927"/>
                  <a:gd name="T62" fmla="*/ 2 w 65"/>
                  <a:gd name="T63" fmla="*/ 278 h 927"/>
                  <a:gd name="T64" fmla="*/ 5 w 65"/>
                  <a:gd name="T65" fmla="*/ 286 h 927"/>
                  <a:gd name="T66" fmla="*/ 5 w 65"/>
                  <a:gd name="T67" fmla="*/ 323 h 927"/>
                  <a:gd name="T68" fmla="*/ 6 w 65"/>
                  <a:gd name="T69" fmla="*/ 397 h 927"/>
                  <a:gd name="T70" fmla="*/ 9 w 65"/>
                  <a:gd name="T71" fmla="*/ 444 h 927"/>
                  <a:gd name="T72" fmla="*/ 8 w 65"/>
                  <a:gd name="T73" fmla="*/ 461 h 927"/>
                  <a:gd name="T74" fmla="*/ 6 w 65"/>
                  <a:gd name="T75" fmla="*/ 468 h 927"/>
                  <a:gd name="T76" fmla="*/ 5 w 65"/>
                  <a:gd name="T77" fmla="*/ 468 h 927"/>
                  <a:gd name="T78" fmla="*/ 6 w 65"/>
                  <a:gd name="T79" fmla="*/ 525 h 927"/>
                  <a:gd name="T80" fmla="*/ 6 w 65"/>
                  <a:gd name="T81" fmla="*/ 533 h 927"/>
                  <a:gd name="T82" fmla="*/ 6 w 65"/>
                  <a:gd name="T83" fmla="*/ 539 h 927"/>
                  <a:gd name="T84" fmla="*/ 6 w 65"/>
                  <a:gd name="T85" fmla="*/ 598 h 927"/>
                  <a:gd name="T86" fmla="*/ 6 w 65"/>
                  <a:gd name="T87" fmla="*/ 608 h 927"/>
                  <a:gd name="T88" fmla="*/ 8 w 65"/>
                  <a:gd name="T89" fmla="*/ 616 h 927"/>
                  <a:gd name="T90" fmla="*/ 8 w 65"/>
                  <a:gd name="T91" fmla="*/ 652 h 927"/>
                  <a:gd name="T92" fmla="*/ 8 w 65"/>
                  <a:gd name="T93" fmla="*/ 695 h 927"/>
                  <a:gd name="T94" fmla="*/ 1 w 65"/>
                  <a:gd name="T95" fmla="*/ 708 h 927"/>
                  <a:gd name="T96" fmla="*/ 4 w 65"/>
                  <a:gd name="T97" fmla="*/ 794 h 927"/>
                  <a:gd name="T98" fmla="*/ 2 w 65"/>
                  <a:gd name="T99" fmla="*/ 803 h 927"/>
                  <a:gd name="T100" fmla="*/ 6 w 65"/>
                  <a:gd name="T101" fmla="*/ 899 h 927"/>
                  <a:gd name="T102" fmla="*/ 7 w 65"/>
                  <a:gd name="T103" fmla="*/ 901 h 927"/>
                  <a:gd name="T104" fmla="*/ 6 w 65"/>
                  <a:gd name="T105" fmla="*/ 903 h 927"/>
                  <a:gd name="T106" fmla="*/ 23 w 65"/>
                  <a:gd name="T107" fmla="*/ 926 h 927"/>
                  <a:gd name="T108" fmla="*/ 43 w 65"/>
                  <a:gd name="T109" fmla="*/ 923 h 927"/>
                  <a:gd name="T110" fmla="*/ 58 w 65"/>
                  <a:gd name="T111" fmla="*/ 908 h 927"/>
                  <a:gd name="T112" fmla="*/ 57 w 65"/>
                  <a:gd name="T113" fmla="*/ 814 h 9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65" h="927">
                    <a:moveTo>
                      <a:pt x="57" y="814"/>
                    </a:moveTo>
                    <a:cubicBezTo>
                      <a:pt x="55" y="787"/>
                      <a:pt x="54" y="760"/>
                      <a:pt x="52" y="733"/>
                    </a:cubicBezTo>
                    <a:cubicBezTo>
                      <a:pt x="52" y="730"/>
                      <a:pt x="51" y="728"/>
                      <a:pt x="49" y="725"/>
                    </a:cubicBezTo>
                    <a:cubicBezTo>
                      <a:pt x="50" y="721"/>
                      <a:pt x="50" y="717"/>
                      <a:pt x="50" y="712"/>
                    </a:cubicBezTo>
                    <a:cubicBezTo>
                      <a:pt x="52" y="707"/>
                      <a:pt x="53" y="701"/>
                      <a:pt x="54" y="695"/>
                    </a:cubicBezTo>
                    <a:cubicBezTo>
                      <a:pt x="62" y="672"/>
                      <a:pt x="57" y="642"/>
                      <a:pt x="56" y="620"/>
                    </a:cubicBezTo>
                    <a:cubicBezTo>
                      <a:pt x="55" y="600"/>
                      <a:pt x="55" y="579"/>
                      <a:pt x="53" y="558"/>
                    </a:cubicBezTo>
                    <a:cubicBezTo>
                      <a:pt x="53" y="551"/>
                      <a:pt x="53" y="543"/>
                      <a:pt x="53" y="535"/>
                    </a:cubicBezTo>
                    <a:cubicBezTo>
                      <a:pt x="65" y="512"/>
                      <a:pt x="57" y="479"/>
                      <a:pt x="55" y="455"/>
                    </a:cubicBezTo>
                    <a:cubicBezTo>
                      <a:pt x="54" y="437"/>
                      <a:pt x="53" y="417"/>
                      <a:pt x="50" y="398"/>
                    </a:cubicBezTo>
                    <a:cubicBezTo>
                      <a:pt x="51" y="396"/>
                      <a:pt x="52" y="393"/>
                      <a:pt x="51" y="390"/>
                    </a:cubicBezTo>
                    <a:cubicBezTo>
                      <a:pt x="51" y="366"/>
                      <a:pt x="51" y="342"/>
                      <a:pt x="50" y="318"/>
                    </a:cubicBezTo>
                    <a:cubicBezTo>
                      <a:pt x="51" y="302"/>
                      <a:pt x="51" y="286"/>
                      <a:pt x="52" y="270"/>
                    </a:cubicBezTo>
                    <a:cubicBezTo>
                      <a:pt x="52" y="260"/>
                      <a:pt x="53" y="250"/>
                      <a:pt x="53" y="241"/>
                    </a:cubicBezTo>
                    <a:cubicBezTo>
                      <a:pt x="53" y="239"/>
                      <a:pt x="53" y="238"/>
                      <a:pt x="53" y="237"/>
                    </a:cubicBezTo>
                    <a:cubicBezTo>
                      <a:pt x="62" y="211"/>
                      <a:pt x="60" y="182"/>
                      <a:pt x="60" y="156"/>
                    </a:cubicBezTo>
                    <a:cubicBezTo>
                      <a:pt x="59" y="137"/>
                      <a:pt x="60" y="110"/>
                      <a:pt x="55" y="87"/>
                    </a:cubicBezTo>
                    <a:cubicBezTo>
                      <a:pt x="56" y="86"/>
                      <a:pt x="56" y="84"/>
                      <a:pt x="57" y="82"/>
                    </a:cubicBezTo>
                    <a:cubicBezTo>
                      <a:pt x="61" y="64"/>
                      <a:pt x="55" y="41"/>
                      <a:pt x="54" y="21"/>
                    </a:cubicBezTo>
                    <a:cubicBezTo>
                      <a:pt x="54" y="14"/>
                      <a:pt x="47" y="8"/>
                      <a:pt x="41" y="7"/>
                    </a:cubicBezTo>
                    <a:cubicBezTo>
                      <a:pt x="35" y="0"/>
                      <a:pt x="22" y="2"/>
                      <a:pt x="18" y="11"/>
                    </a:cubicBezTo>
                    <a:cubicBezTo>
                      <a:pt x="17" y="8"/>
                      <a:pt x="13" y="8"/>
                      <a:pt x="12" y="11"/>
                    </a:cubicBezTo>
                    <a:cubicBezTo>
                      <a:pt x="12" y="12"/>
                      <a:pt x="11" y="14"/>
                      <a:pt x="11" y="15"/>
                    </a:cubicBezTo>
                    <a:cubicBezTo>
                      <a:pt x="10" y="17"/>
                      <a:pt x="8" y="18"/>
                      <a:pt x="7" y="21"/>
                    </a:cubicBezTo>
                    <a:cubicBezTo>
                      <a:pt x="6" y="28"/>
                      <a:pt x="5" y="35"/>
                      <a:pt x="5" y="42"/>
                    </a:cubicBezTo>
                    <a:cubicBezTo>
                      <a:pt x="4" y="44"/>
                      <a:pt x="3" y="46"/>
                      <a:pt x="3" y="49"/>
                    </a:cubicBezTo>
                    <a:cubicBezTo>
                      <a:pt x="3" y="84"/>
                      <a:pt x="3" y="119"/>
                      <a:pt x="4" y="153"/>
                    </a:cubicBezTo>
                    <a:cubicBezTo>
                      <a:pt x="4" y="157"/>
                      <a:pt x="5" y="160"/>
                      <a:pt x="6" y="162"/>
                    </a:cubicBezTo>
                    <a:cubicBezTo>
                      <a:pt x="6" y="163"/>
                      <a:pt x="6" y="165"/>
                      <a:pt x="6" y="166"/>
                    </a:cubicBezTo>
                    <a:cubicBezTo>
                      <a:pt x="5" y="181"/>
                      <a:pt x="5" y="195"/>
                      <a:pt x="4" y="210"/>
                    </a:cubicBezTo>
                    <a:cubicBezTo>
                      <a:pt x="3" y="228"/>
                      <a:pt x="3" y="247"/>
                      <a:pt x="3" y="265"/>
                    </a:cubicBezTo>
                    <a:cubicBezTo>
                      <a:pt x="3" y="269"/>
                      <a:pt x="2" y="274"/>
                      <a:pt x="2" y="278"/>
                    </a:cubicBezTo>
                    <a:cubicBezTo>
                      <a:pt x="2" y="281"/>
                      <a:pt x="3" y="284"/>
                      <a:pt x="5" y="286"/>
                    </a:cubicBezTo>
                    <a:cubicBezTo>
                      <a:pt x="5" y="298"/>
                      <a:pt x="5" y="311"/>
                      <a:pt x="5" y="323"/>
                    </a:cubicBezTo>
                    <a:cubicBezTo>
                      <a:pt x="5" y="348"/>
                      <a:pt x="5" y="373"/>
                      <a:pt x="6" y="397"/>
                    </a:cubicBezTo>
                    <a:cubicBezTo>
                      <a:pt x="6" y="412"/>
                      <a:pt x="5" y="429"/>
                      <a:pt x="9" y="444"/>
                    </a:cubicBezTo>
                    <a:cubicBezTo>
                      <a:pt x="9" y="450"/>
                      <a:pt x="8" y="456"/>
                      <a:pt x="8" y="461"/>
                    </a:cubicBezTo>
                    <a:cubicBezTo>
                      <a:pt x="7" y="463"/>
                      <a:pt x="6" y="466"/>
                      <a:pt x="6" y="468"/>
                    </a:cubicBezTo>
                    <a:cubicBezTo>
                      <a:pt x="6" y="468"/>
                      <a:pt x="5" y="468"/>
                      <a:pt x="5" y="468"/>
                    </a:cubicBezTo>
                    <a:cubicBezTo>
                      <a:pt x="5" y="487"/>
                      <a:pt x="5" y="506"/>
                      <a:pt x="6" y="525"/>
                    </a:cubicBezTo>
                    <a:cubicBezTo>
                      <a:pt x="6" y="528"/>
                      <a:pt x="6" y="530"/>
                      <a:pt x="6" y="533"/>
                    </a:cubicBezTo>
                    <a:cubicBezTo>
                      <a:pt x="6" y="535"/>
                      <a:pt x="6" y="537"/>
                      <a:pt x="6" y="539"/>
                    </a:cubicBezTo>
                    <a:cubicBezTo>
                      <a:pt x="5" y="559"/>
                      <a:pt x="6" y="579"/>
                      <a:pt x="6" y="598"/>
                    </a:cubicBezTo>
                    <a:cubicBezTo>
                      <a:pt x="6" y="601"/>
                      <a:pt x="6" y="604"/>
                      <a:pt x="6" y="608"/>
                    </a:cubicBezTo>
                    <a:cubicBezTo>
                      <a:pt x="6" y="611"/>
                      <a:pt x="7" y="614"/>
                      <a:pt x="8" y="616"/>
                    </a:cubicBezTo>
                    <a:cubicBezTo>
                      <a:pt x="8" y="628"/>
                      <a:pt x="7" y="640"/>
                      <a:pt x="8" y="652"/>
                    </a:cubicBezTo>
                    <a:cubicBezTo>
                      <a:pt x="8" y="666"/>
                      <a:pt x="8" y="680"/>
                      <a:pt x="8" y="695"/>
                    </a:cubicBezTo>
                    <a:cubicBezTo>
                      <a:pt x="4" y="697"/>
                      <a:pt x="0" y="702"/>
                      <a:pt x="1" y="708"/>
                    </a:cubicBezTo>
                    <a:cubicBezTo>
                      <a:pt x="2" y="737"/>
                      <a:pt x="3" y="765"/>
                      <a:pt x="4" y="794"/>
                    </a:cubicBezTo>
                    <a:cubicBezTo>
                      <a:pt x="2" y="796"/>
                      <a:pt x="1" y="799"/>
                      <a:pt x="2" y="803"/>
                    </a:cubicBezTo>
                    <a:cubicBezTo>
                      <a:pt x="3" y="835"/>
                      <a:pt x="5" y="867"/>
                      <a:pt x="6" y="899"/>
                    </a:cubicBezTo>
                    <a:cubicBezTo>
                      <a:pt x="6" y="900"/>
                      <a:pt x="7" y="900"/>
                      <a:pt x="7" y="901"/>
                    </a:cubicBezTo>
                    <a:cubicBezTo>
                      <a:pt x="6" y="902"/>
                      <a:pt x="6" y="903"/>
                      <a:pt x="6" y="903"/>
                    </a:cubicBezTo>
                    <a:cubicBezTo>
                      <a:pt x="0" y="916"/>
                      <a:pt x="10" y="927"/>
                      <a:pt x="23" y="926"/>
                    </a:cubicBezTo>
                    <a:cubicBezTo>
                      <a:pt x="29" y="925"/>
                      <a:pt x="36" y="924"/>
                      <a:pt x="43" y="923"/>
                    </a:cubicBezTo>
                    <a:cubicBezTo>
                      <a:pt x="52" y="923"/>
                      <a:pt x="57" y="917"/>
                      <a:pt x="58" y="908"/>
                    </a:cubicBezTo>
                    <a:cubicBezTo>
                      <a:pt x="62" y="878"/>
                      <a:pt x="62" y="845"/>
                      <a:pt x="57" y="814"/>
                    </a:cubicBezTo>
                  </a:path>
                </a:pathLst>
              </a:custGeom>
              <a:solidFill>
                <a:srgbClr val="B3B3B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20"/>
              <p:cNvSpPr/>
              <p:nvPr/>
            </p:nvSpPr>
            <p:spPr bwMode="auto">
              <a:xfrm>
                <a:off x="4899026" y="3208338"/>
                <a:ext cx="417513" cy="222250"/>
              </a:xfrm>
              <a:custGeom>
                <a:avLst/>
                <a:gdLst>
                  <a:gd name="T0" fmla="*/ 147 w 154"/>
                  <a:gd name="T1" fmla="*/ 2 h 82"/>
                  <a:gd name="T2" fmla="*/ 73 w 154"/>
                  <a:gd name="T3" fmla="*/ 29 h 82"/>
                  <a:gd name="T4" fmla="*/ 5 w 154"/>
                  <a:gd name="T5" fmla="*/ 70 h 82"/>
                  <a:gd name="T6" fmla="*/ 11 w 154"/>
                  <a:gd name="T7" fmla="*/ 81 h 82"/>
                  <a:gd name="T8" fmla="*/ 80 w 154"/>
                  <a:gd name="T9" fmla="*/ 50 h 82"/>
                  <a:gd name="T10" fmla="*/ 150 w 154"/>
                  <a:gd name="T11" fmla="*/ 9 h 82"/>
                  <a:gd name="T12" fmla="*/ 147 w 154"/>
                  <a:gd name="T13" fmla="*/ 2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54" h="82">
                    <a:moveTo>
                      <a:pt x="147" y="2"/>
                    </a:moveTo>
                    <a:cubicBezTo>
                      <a:pt x="121" y="8"/>
                      <a:pt x="97" y="18"/>
                      <a:pt x="73" y="29"/>
                    </a:cubicBezTo>
                    <a:cubicBezTo>
                      <a:pt x="50" y="40"/>
                      <a:pt x="23" y="51"/>
                      <a:pt x="5" y="70"/>
                    </a:cubicBezTo>
                    <a:cubicBezTo>
                      <a:pt x="0" y="75"/>
                      <a:pt x="5" y="82"/>
                      <a:pt x="11" y="81"/>
                    </a:cubicBezTo>
                    <a:cubicBezTo>
                      <a:pt x="36" y="76"/>
                      <a:pt x="59" y="61"/>
                      <a:pt x="80" y="50"/>
                    </a:cubicBezTo>
                    <a:cubicBezTo>
                      <a:pt x="104" y="38"/>
                      <a:pt x="128" y="25"/>
                      <a:pt x="150" y="9"/>
                    </a:cubicBezTo>
                    <a:cubicBezTo>
                      <a:pt x="154" y="6"/>
                      <a:pt x="152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21"/>
              <p:cNvSpPr/>
              <p:nvPr/>
            </p:nvSpPr>
            <p:spPr bwMode="auto">
              <a:xfrm>
                <a:off x="5067301" y="3506788"/>
                <a:ext cx="420688" cy="114300"/>
              </a:xfrm>
              <a:custGeom>
                <a:avLst/>
                <a:gdLst>
                  <a:gd name="T0" fmla="*/ 148 w 155"/>
                  <a:gd name="T1" fmla="*/ 0 h 42"/>
                  <a:gd name="T2" fmla="*/ 78 w 155"/>
                  <a:gd name="T3" fmla="*/ 8 h 42"/>
                  <a:gd name="T4" fmla="*/ 5 w 155"/>
                  <a:gd name="T5" fmla="*/ 22 h 42"/>
                  <a:gd name="T6" fmla="*/ 5 w 155"/>
                  <a:gd name="T7" fmla="*/ 32 h 42"/>
                  <a:gd name="T8" fmla="*/ 150 w 155"/>
                  <a:gd name="T9" fmla="*/ 9 h 42"/>
                  <a:gd name="T10" fmla="*/ 148 w 155"/>
                  <a:gd name="T11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55" h="42">
                    <a:moveTo>
                      <a:pt x="148" y="0"/>
                    </a:moveTo>
                    <a:cubicBezTo>
                      <a:pt x="125" y="1"/>
                      <a:pt x="101" y="4"/>
                      <a:pt x="78" y="8"/>
                    </a:cubicBezTo>
                    <a:cubicBezTo>
                      <a:pt x="54" y="12"/>
                      <a:pt x="28" y="14"/>
                      <a:pt x="5" y="22"/>
                    </a:cubicBezTo>
                    <a:cubicBezTo>
                      <a:pt x="0" y="24"/>
                      <a:pt x="0" y="31"/>
                      <a:pt x="5" y="32"/>
                    </a:cubicBezTo>
                    <a:cubicBezTo>
                      <a:pt x="51" y="42"/>
                      <a:pt x="108" y="30"/>
                      <a:pt x="150" y="9"/>
                    </a:cubicBezTo>
                    <a:cubicBezTo>
                      <a:pt x="155" y="7"/>
                      <a:pt x="153" y="0"/>
                      <a:pt x="148" y="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22"/>
              <p:cNvSpPr/>
              <p:nvPr/>
            </p:nvSpPr>
            <p:spPr bwMode="auto">
              <a:xfrm>
                <a:off x="5205413" y="3767138"/>
                <a:ext cx="466725" cy="80963"/>
              </a:xfrm>
              <a:custGeom>
                <a:avLst/>
                <a:gdLst>
                  <a:gd name="T0" fmla="*/ 165 w 172"/>
                  <a:gd name="T1" fmla="*/ 8 h 30"/>
                  <a:gd name="T2" fmla="*/ 93 w 172"/>
                  <a:gd name="T3" fmla="*/ 4 h 30"/>
                  <a:gd name="T4" fmla="*/ 15 w 172"/>
                  <a:gd name="T5" fmla="*/ 0 h 30"/>
                  <a:gd name="T6" fmla="*/ 12 w 172"/>
                  <a:gd name="T7" fmla="*/ 22 h 30"/>
                  <a:gd name="T8" fmla="*/ 89 w 172"/>
                  <a:gd name="T9" fmla="*/ 29 h 30"/>
                  <a:gd name="T10" fmla="*/ 165 w 172"/>
                  <a:gd name="T11" fmla="*/ 21 h 30"/>
                  <a:gd name="T12" fmla="*/ 165 w 172"/>
                  <a:gd name="T13" fmla="*/ 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72" h="30">
                    <a:moveTo>
                      <a:pt x="165" y="8"/>
                    </a:moveTo>
                    <a:cubicBezTo>
                      <a:pt x="142" y="2"/>
                      <a:pt x="117" y="4"/>
                      <a:pt x="93" y="4"/>
                    </a:cubicBezTo>
                    <a:cubicBezTo>
                      <a:pt x="67" y="3"/>
                      <a:pt x="41" y="2"/>
                      <a:pt x="15" y="0"/>
                    </a:cubicBezTo>
                    <a:cubicBezTo>
                      <a:pt x="3" y="0"/>
                      <a:pt x="0" y="20"/>
                      <a:pt x="12" y="22"/>
                    </a:cubicBezTo>
                    <a:cubicBezTo>
                      <a:pt x="37" y="26"/>
                      <a:pt x="63" y="29"/>
                      <a:pt x="89" y="29"/>
                    </a:cubicBezTo>
                    <a:cubicBezTo>
                      <a:pt x="114" y="29"/>
                      <a:pt x="141" y="30"/>
                      <a:pt x="165" y="21"/>
                    </a:cubicBezTo>
                    <a:cubicBezTo>
                      <a:pt x="171" y="19"/>
                      <a:pt x="172" y="9"/>
                      <a:pt x="165" y="8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23"/>
              <p:cNvSpPr/>
              <p:nvPr/>
            </p:nvSpPr>
            <p:spPr bwMode="auto">
              <a:xfrm>
                <a:off x="5332413" y="3994150"/>
                <a:ext cx="542925" cy="166688"/>
              </a:xfrm>
              <a:custGeom>
                <a:avLst/>
                <a:gdLst>
                  <a:gd name="T0" fmla="*/ 194 w 200"/>
                  <a:gd name="T1" fmla="*/ 32 h 61"/>
                  <a:gd name="T2" fmla="*/ 14 w 200"/>
                  <a:gd name="T3" fmla="*/ 3 h 61"/>
                  <a:gd name="T4" fmla="*/ 8 w 200"/>
                  <a:gd name="T5" fmla="*/ 18 h 61"/>
                  <a:gd name="T6" fmla="*/ 195 w 200"/>
                  <a:gd name="T7" fmla="*/ 41 h 61"/>
                  <a:gd name="T8" fmla="*/ 194 w 200"/>
                  <a:gd name="T9" fmla="*/ 32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0" h="61">
                    <a:moveTo>
                      <a:pt x="194" y="32"/>
                    </a:moveTo>
                    <a:cubicBezTo>
                      <a:pt x="131" y="35"/>
                      <a:pt x="73" y="23"/>
                      <a:pt x="14" y="3"/>
                    </a:cubicBezTo>
                    <a:cubicBezTo>
                      <a:pt x="5" y="0"/>
                      <a:pt x="0" y="13"/>
                      <a:pt x="8" y="18"/>
                    </a:cubicBezTo>
                    <a:cubicBezTo>
                      <a:pt x="62" y="55"/>
                      <a:pt x="134" y="61"/>
                      <a:pt x="195" y="41"/>
                    </a:cubicBezTo>
                    <a:cubicBezTo>
                      <a:pt x="200" y="39"/>
                      <a:pt x="199" y="32"/>
                      <a:pt x="194" y="3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26"/>
              <p:cNvSpPr/>
              <p:nvPr/>
            </p:nvSpPr>
            <p:spPr bwMode="auto">
              <a:xfrm>
                <a:off x="5313363" y="4729163"/>
                <a:ext cx="377825" cy="322263"/>
              </a:xfrm>
              <a:custGeom>
                <a:avLst/>
                <a:gdLst>
                  <a:gd name="T0" fmla="*/ 135 w 139"/>
                  <a:gd name="T1" fmla="*/ 110 h 119"/>
                  <a:gd name="T2" fmla="*/ 20 w 139"/>
                  <a:gd name="T3" fmla="*/ 8 h 119"/>
                  <a:gd name="T4" fmla="*/ 5 w 139"/>
                  <a:gd name="T5" fmla="*/ 17 h 119"/>
                  <a:gd name="T6" fmla="*/ 132 w 139"/>
                  <a:gd name="T7" fmla="*/ 118 h 119"/>
                  <a:gd name="T8" fmla="*/ 135 w 139"/>
                  <a:gd name="T9" fmla="*/ 110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9" h="119">
                    <a:moveTo>
                      <a:pt x="135" y="110"/>
                    </a:moveTo>
                    <a:cubicBezTo>
                      <a:pt x="93" y="80"/>
                      <a:pt x="50" y="51"/>
                      <a:pt x="20" y="8"/>
                    </a:cubicBezTo>
                    <a:cubicBezTo>
                      <a:pt x="14" y="0"/>
                      <a:pt x="0" y="7"/>
                      <a:pt x="5" y="17"/>
                    </a:cubicBezTo>
                    <a:cubicBezTo>
                      <a:pt x="34" y="65"/>
                      <a:pt x="75" y="108"/>
                      <a:pt x="132" y="118"/>
                    </a:cubicBezTo>
                    <a:cubicBezTo>
                      <a:pt x="137" y="119"/>
                      <a:pt x="139" y="113"/>
                      <a:pt x="135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27"/>
              <p:cNvSpPr/>
              <p:nvPr/>
            </p:nvSpPr>
            <p:spPr bwMode="auto">
              <a:xfrm>
                <a:off x="5243513" y="4959350"/>
                <a:ext cx="290513" cy="360363"/>
              </a:xfrm>
              <a:custGeom>
                <a:avLst/>
                <a:gdLst>
                  <a:gd name="T0" fmla="*/ 106 w 107"/>
                  <a:gd name="T1" fmla="*/ 123 h 133"/>
                  <a:gd name="T2" fmla="*/ 69 w 107"/>
                  <a:gd name="T3" fmla="*/ 66 h 133"/>
                  <a:gd name="T4" fmla="*/ 17 w 107"/>
                  <a:gd name="T5" fmla="*/ 7 h 133"/>
                  <a:gd name="T6" fmla="*/ 5 w 107"/>
                  <a:gd name="T7" fmla="*/ 16 h 133"/>
                  <a:gd name="T8" fmla="*/ 50 w 107"/>
                  <a:gd name="T9" fmla="*/ 81 h 133"/>
                  <a:gd name="T10" fmla="*/ 96 w 107"/>
                  <a:gd name="T11" fmla="*/ 130 h 133"/>
                  <a:gd name="T12" fmla="*/ 106 w 107"/>
                  <a:gd name="T13" fmla="*/ 123 h 1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7" h="133">
                    <a:moveTo>
                      <a:pt x="106" y="123"/>
                    </a:moveTo>
                    <a:cubicBezTo>
                      <a:pt x="99" y="101"/>
                      <a:pt x="83" y="84"/>
                      <a:pt x="69" y="66"/>
                    </a:cubicBezTo>
                    <a:cubicBezTo>
                      <a:pt x="52" y="46"/>
                      <a:pt x="34" y="27"/>
                      <a:pt x="17" y="7"/>
                    </a:cubicBezTo>
                    <a:cubicBezTo>
                      <a:pt x="12" y="0"/>
                      <a:pt x="0" y="9"/>
                      <a:pt x="5" y="16"/>
                    </a:cubicBezTo>
                    <a:cubicBezTo>
                      <a:pt x="21" y="38"/>
                      <a:pt x="35" y="60"/>
                      <a:pt x="50" y="81"/>
                    </a:cubicBezTo>
                    <a:cubicBezTo>
                      <a:pt x="64" y="98"/>
                      <a:pt x="77" y="118"/>
                      <a:pt x="96" y="130"/>
                    </a:cubicBezTo>
                    <a:cubicBezTo>
                      <a:pt x="101" y="133"/>
                      <a:pt x="107" y="128"/>
                      <a:pt x="106" y="12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28"/>
              <p:cNvSpPr/>
              <p:nvPr/>
            </p:nvSpPr>
            <p:spPr bwMode="auto">
              <a:xfrm>
                <a:off x="5097463" y="5103813"/>
                <a:ext cx="211138" cy="444500"/>
              </a:xfrm>
              <a:custGeom>
                <a:avLst/>
                <a:gdLst>
                  <a:gd name="T0" fmla="*/ 55 w 78"/>
                  <a:gd name="T1" fmla="*/ 80 h 164"/>
                  <a:gd name="T2" fmla="*/ 19 w 78"/>
                  <a:gd name="T3" fmla="*/ 7 h 164"/>
                  <a:gd name="T4" fmla="*/ 3 w 78"/>
                  <a:gd name="T5" fmla="*/ 14 h 164"/>
                  <a:gd name="T6" fmla="*/ 34 w 78"/>
                  <a:gd name="T7" fmla="*/ 89 h 164"/>
                  <a:gd name="T8" fmla="*/ 65 w 78"/>
                  <a:gd name="T9" fmla="*/ 159 h 164"/>
                  <a:gd name="T10" fmla="*/ 78 w 78"/>
                  <a:gd name="T11" fmla="*/ 156 h 164"/>
                  <a:gd name="T12" fmla="*/ 55 w 78"/>
                  <a:gd name="T13" fmla="*/ 8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64">
                    <a:moveTo>
                      <a:pt x="55" y="80"/>
                    </a:moveTo>
                    <a:cubicBezTo>
                      <a:pt x="44" y="55"/>
                      <a:pt x="33" y="30"/>
                      <a:pt x="19" y="7"/>
                    </a:cubicBezTo>
                    <a:cubicBezTo>
                      <a:pt x="14" y="0"/>
                      <a:pt x="0" y="5"/>
                      <a:pt x="3" y="14"/>
                    </a:cubicBezTo>
                    <a:cubicBezTo>
                      <a:pt x="13" y="39"/>
                      <a:pt x="24" y="64"/>
                      <a:pt x="34" y="89"/>
                    </a:cubicBezTo>
                    <a:cubicBezTo>
                      <a:pt x="43" y="113"/>
                      <a:pt x="50" y="139"/>
                      <a:pt x="65" y="159"/>
                    </a:cubicBezTo>
                    <a:cubicBezTo>
                      <a:pt x="69" y="164"/>
                      <a:pt x="78" y="163"/>
                      <a:pt x="78" y="156"/>
                    </a:cubicBezTo>
                    <a:cubicBezTo>
                      <a:pt x="77" y="130"/>
                      <a:pt x="65" y="104"/>
                      <a:pt x="55" y="8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29"/>
              <p:cNvSpPr/>
              <p:nvPr/>
            </p:nvSpPr>
            <p:spPr bwMode="auto">
              <a:xfrm>
                <a:off x="4910138" y="5254625"/>
                <a:ext cx="184150" cy="401638"/>
              </a:xfrm>
              <a:custGeom>
                <a:avLst/>
                <a:gdLst>
                  <a:gd name="T0" fmla="*/ 43 w 68"/>
                  <a:gd name="T1" fmla="*/ 65 h 148"/>
                  <a:gd name="T2" fmla="*/ 7 w 68"/>
                  <a:gd name="T3" fmla="*/ 1 h 148"/>
                  <a:gd name="T4" fmla="*/ 5 w 68"/>
                  <a:gd name="T5" fmla="*/ 1 h 148"/>
                  <a:gd name="T6" fmla="*/ 24 w 68"/>
                  <a:gd name="T7" fmla="*/ 73 h 148"/>
                  <a:gd name="T8" fmla="*/ 57 w 68"/>
                  <a:gd name="T9" fmla="*/ 144 h 148"/>
                  <a:gd name="T10" fmla="*/ 68 w 68"/>
                  <a:gd name="T11" fmla="*/ 140 h 148"/>
                  <a:gd name="T12" fmla="*/ 43 w 68"/>
                  <a:gd name="T13" fmla="*/ 6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8" h="148">
                    <a:moveTo>
                      <a:pt x="43" y="65"/>
                    </a:moveTo>
                    <a:cubicBezTo>
                      <a:pt x="34" y="45"/>
                      <a:pt x="26" y="14"/>
                      <a:pt x="7" y="1"/>
                    </a:cubicBezTo>
                    <a:cubicBezTo>
                      <a:pt x="6" y="0"/>
                      <a:pt x="5" y="1"/>
                      <a:pt x="5" y="1"/>
                    </a:cubicBezTo>
                    <a:cubicBezTo>
                      <a:pt x="0" y="24"/>
                      <a:pt x="16" y="53"/>
                      <a:pt x="24" y="73"/>
                    </a:cubicBezTo>
                    <a:cubicBezTo>
                      <a:pt x="32" y="96"/>
                      <a:pt x="40" y="126"/>
                      <a:pt x="57" y="144"/>
                    </a:cubicBezTo>
                    <a:cubicBezTo>
                      <a:pt x="60" y="148"/>
                      <a:pt x="68" y="145"/>
                      <a:pt x="68" y="140"/>
                    </a:cubicBezTo>
                    <a:cubicBezTo>
                      <a:pt x="68" y="115"/>
                      <a:pt x="52" y="88"/>
                      <a:pt x="43" y="65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30"/>
              <p:cNvSpPr/>
              <p:nvPr/>
            </p:nvSpPr>
            <p:spPr bwMode="auto">
              <a:xfrm>
                <a:off x="4729163" y="5327650"/>
                <a:ext cx="127000" cy="469900"/>
              </a:xfrm>
              <a:custGeom>
                <a:avLst/>
                <a:gdLst>
                  <a:gd name="T0" fmla="*/ 37 w 47"/>
                  <a:gd name="T1" fmla="*/ 93 h 173"/>
                  <a:gd name="T2" fmla="*/ 18 w 47"/>
                  <a:gd name="T3" fmla="*/ 11 h 173"/>
                  <a:gd name="T4" fmla="*/ 2 w 47"/>
                  <a:gd name="T5" fmla="*/ 15 h 173"/>
                  <a:gd name="T6" fmla="*/ 15 w 47"/>
                  <a:gd name="T7" fmla="*/ 95 h 173"/>
                  <a:gd name="T8" fmla="*/ 31 w 47"/>
                  <a:gd name="T9" fmla="*/ 168 h 173"/>
                  <a:gd name="T10" fmla="*/ 43 w 47"/>
                  <a:gd name="T11" fmla="*/ 167 h 173"/>
                  <a:gd name="T12" fmla="*/ 37 w 47"/>
                  <a:gd name="T13" fmla="*/ 93 h 1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7" h="173">
                    <a:moveTo>
                      <a:pt x="37" y="93"/>
                    </a:moveTo>
                    <a:cubicBezTo>
                      <a:pt x="32" y="65"/>
                      <a:pt x="25" y="38"/>
                      <a:pt x="18" y="11"/>
                    </a:cubicBezTo>
                    <a:cubicBezTo>
                      <a:pt x="15" y="0"/>
                      <a:pt x="0" y="5"/>
                      <a:pt x="2" y="15"/>
                    </a:cubicBezTo>
                    <a:cubicBezTo>
                      <a:pt x="7" y="42"/>
                      <a:pt x="11" y="69"/>
                      <a:pt x="15" y="95"/>
                    </a:cubicBezTo>
                    <a:cubicBezTo>
                      <a:pt x="19" y="120"/>
                      <a:pt x="20" y="146"/>
                      <a:pt x="31" y="168"/>
                    </a:cubicBezTo>
                    <a:cubicBezTo>
                      <a:pt x="33" y="173"/>
                      <a:pt x="42" y="172"/>
                      <a:pt x="43" y="167"/>
                    </a:cubicBezTo>
                    <a:cubicBezTo>
                      <a:pt x="47" y="143"/>
                      <a:pt x="41" y="117"/>
                      <a:pt x="37" y="9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31"/>
              <p:cNvSpPr/>
              <p:nvPr/>
            </p:nvSpPr>
            <p:spPr bwMode="auto">
              <a:xfrm>
                <a:off x="4487863" y="5380038"/>
                <a:ext cx="96838" cy="584200"/>
              </a:xfrm>
              <a:custGeom>
                <a:avLst/>
                <a:gdLst>
                  <a:gd name="T0" fmla="*/ 29 w 36"/>
                  <a:gd name="T1" fmla="*/ 110 h 216"/>
                  <a:gd name="T2" fmla="*/ 15 w 36"/>
                  <a:gd name="T3" fmla="*/ 8 h 216"/>
                  <a:gd name="T4" fmla="*/ 1 w 36"/>
                  <a:gd name="T5" fmla="*/ 10 h 216"/>
                  <a:gd name="T6" fmla="*/ 8 w 36"/>
                  <a:gd name="T7" fmla="*/ 114 h 216"/>
                  <a:gd name="T8" fmla="*/ 17 w 36"/>
                  <a:gd name="T9" fmla="*/ 211 h 216"/>
                  <a:gd name="T10" fmla="*/ 26 w 36"/>
                  <a:gd name="T11" fmla="*/ 211 h 216"/>
                  <a:gd name="T12" fmla="*/ 29 w 36"/>
                  <a:gd name="T13" fmla="*/ 110 h 2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216">
                    <a:moveTo>
                      <a:pt x="29" y="110"/>
                    </a:moveTo>
                    <a:cubicBezTo>
                      <a:pt x="26" y="76"/>
                      <a:pt x="22" y="42"/>
                      <a:pt x="15" y="8"/>
                    </a:cubicBezTo>
                    <a:cubicBezTo>
                      <a:pt x="14" y="0"/>
                      <a:pt x="0" y="2"/>
                      <a:pt x="1" y="10"/>
                    </a:cubicBezTo>
                    <a:cubicBezTo>
                      <a:pt x="3" y="44"/>
                      <a:pt x="6" y="79"/>
                      <a:pt x="8" y="114"/>
                    </a:cubicBezTo>
                    <a:cubicBezTo>
                      <a:pt x="9" y="146"/>
                      <a:pt x="8" y="180"/>
                      <a:pt x="17" y="211"/>
                    </a:cubicBezTo>
                    <a:cubicBezTo>
                      <a:pt x="19" y="215"/>
                      <a:pt x="25" y="216"/>
                      <a:pt x="26" y="211"/>
                    </a:cubicBezTo>
                    <a:cubicBezTo>
                      <a:pt x="36" y="178"/>
                      <a:pt x="32" y="143"/>
                      <a:pt x="29" y="1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32"/>
              <p:cNvSpPr/>
              <p:nvPr/>
            </p:nvSpPr>
            <p:spPr bwMode="auto">
              <a:xfrm>
                <a:off x="4184651" y="5387975"/>
                <a:ext cx="157163" cy="574675"/>
              </a:xfrm>
              <a:custGeom>
                <a:avLst/>
                <a:gdLst>
                  <a:gd name="T0" fmla="*/ 55 w 58"/>
                  <a:gd name="T1" fmla="*/ 11 h 212"/>
                  <a:gd name="T2" fmla="*/ 39 w 58"/>
                  <a:gd name="T3" fmla="*/ 9 h 212"/>
                  <a:gd name="T4" fmla="*/ 19 w 58"/>
                  <a:gd name="T5" fmla="*/ 109 h 212"/>
                  <a:gd name="T6" fmla="*/ 0 w 58"/>
                  <a:gd name="T7" fmla="*/ 203 h 212"/>
                  <a:gd name="T8" fmla="*/ 12 w 58"/>
                  <a:gd name="T9" fmla="*/ 206 h 212"/>
                  <a:gd name="T10" fmla="*/ 41 w 58"/>
                  <a:gd name="T11" fmla="*/ 111 h 212"/>
                  <a:gd name="T12" fmla="*/ 55 w 58"/>
                  <a:gd name="T13" fmla="*/ 11 h 2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8" h="212">
                    <a:moveTo>
                      <a:pt x="55" y="11"/>
                    </a:moveTo>
                    <a:cubicBezTo>
                      <a:pt x="54" y="2"/>
                      <a:pt x="43" y="0"/>
                      <a:pt x="39" y="9"/>
                    </a:cubicBezTo>
                    <a:cubicBezTo>
                      <a:pt x="28" y="39"/>
                      <a:pt x="26" y="76"/>
                      <a:pt x="19" y="109"/>
                    </a:cubicBezTo>
                    <a:cubicBezTo>
                      <a:pt x="13" y="140"/>
                      <a:pt x="1" y="171"/>
                      <a:pt x="0" y="203"/>
                    </a:cubicBezTo>
                    <a:cubicBezTo>
                      <a:pt x="0" y="210"/>
                      <a:pt x="9" y="212"/>
                      <a:pt x="12" y="206"/>
                    </a:cubicBezTo>
                    <a:cubicBezTo>
                      <a:pt x="29" y="178"/>
                      <a:pt x="35" y="143"/>
                      <a:pt x="41" y="111"/>
                    </a:cubicBezTo>
                    <a:cubicBezTo>
                      <a:pt x="48" y="80"/>
                      <a:pt x="58" y="43"/>
                      <a:pt x="55" y="1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/>
              <p:nvPr/>
            </p:nvSpPr>
            <p:spPr bwMode="auto">
              <a:xfrm>
                <a:off x="3840163" y="5349875"/>
                <a:ext cx="276225" cy="463550"/>
              </a:xfrm>
              <a:custGeom>
                <a:avLst/>
                <a:gdLst>
                  <a:gd name="T0" fmla="*/ 84 w 102"/>
                  <a:gd name="T1" fmla="*/ 9 h 171"/>
                  <a:gd name="T2" fmla="*/ 38 w 102"/>
                  <a:gd name="T3" fmla="*/ 85 h 171"/>
                  <a:gd name="T4" fmla="*/ 2 w 102"/>
                  <a:gd name="T5" fmla="*/ 160 h 171"/>
                  <a:gd name="T6" fmla="*/ 12 w 102"/>
                  <a:gd name="T7" fmla="*/ 166 h 171"/>
                  <a:gd name="T8" fmla="*/ 56 w 102"/>
                  <a:gd name="T9" fmla="*/ 96 h 171"/>
                  <a:gd name="T10" fmla="*/ 97 w 102"/>
                  <a:gd name="T11" fmla="*/ 17 h 171"/>
                  <a:gd name="T12" fmla="*/ 84 w 102"/>
                  <a:gd name="T13" fmla="*/ 9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2" h="171">
                    <a:moveTo>
                      <a:pt x="84" y="9"/>
                    </a:moveTo>
                    <a:cubicBezTo>
                      <a:pt x="68" y="34"/>
                      <a:pt x="53" y="59"/>
                      <a:pt x="38" y="85"/>
                    </a:cubicBezTo>
                    <a:cubicBezTo>
                      <a:pt x="25" y="109"/>
                      <a:pt x="8" y="133"/>
                      <a:pt x="2" y="160"/>
                    </a:cubicBezTo>
                    <a:cubicBezTo>
                      <a:pt x="0" y="166"/>
                      <a:pt x="8" y="171"/>
                      <a:pt x="12" y="166"/>
                    </a:cubicBezTo>
                    <a:cubicBezTo>
                      <a:pt x="31" y="147"/>
                      <a:pt x="43" y="119"/>
                      <a:pt x="56" y="96"/>
                    </a:cubicBezTo>
                    <a:cubicBezTo>
                      <a:pt x="70" y="69"/>
                      <a:pt x="84" y="43"/>
                      <a:pt x="97" y="17"/>
                    </a:cubicBezTo>
                    <a:cubicBezTo>
                      <a:pt x="102" y="8"/>
                      <a:pt x="89" y="0"/>
                      <a:pt x="84" y="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/>
              <p:nvPr/>
            </p:nvSpPr>
            <p:spPr bwMode="auto">
              <a:xfrm>
                <a:off x="3546476" y="5295900"/>
                <a:ext cx="323850" cy="325438"/>
              </a:xfrm>
              <a:custGeom>
                <a:avLst/>
                <a:gdLst>
                  <a:gd name="T0" fmla="*/ 94 w 119"/>
                  <a:gd name="T1" fmla="*/ 10 h 120"/>
                  <a:gd name="T2" fmla="*/ 3 w 119"/>
                  <a:gd name="T3" fmla="*/ 111 h 120"/>
                  <a:gd name="T4" fmla="*/ 10 w 119"/>
                  <a:gd name="T5" fmla="*/ 118 h 120"/>
                  <a:gd name="T6" fmla="*/ 110 w 119"/>
                  <a:gd name="T7" fmla="*/ 26 h 120"/>
                  <a:gd name="T8" fmla="*/ 94 w 119"/>
                  <a:gd name="T9" fmla="*/ 1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9" h="120">
                    <a:moveTo>
                      <a:pt x="94" y="10"/>
                    </a:moveTo>
                    <a:cubicBezTo>
                      <a:pt x="64" y="44"/>
                      <a:pt x="30" y="74"/>
                      <a:pt x="3" y="111"/>
                    </a:cubicBezTo>
                    <a:cubicBezTo>
                      <a:pt x="0" y="115"/>
                      <a:pt x="6" y="120"/>
                      <a:pt x="10" y="118"/>
                    </a:cubicBezTo>
                    <a:cubicBezTo>
                      <a:pt x="49" y="95"/>
                      <a:pt x="80" y="59"/>
                      <a:pt x="110" y="26"/>
                    </a:cubicBezTo>
                    <a:cubicBezTo>
                      <a:pt x="119" y="15"/>
                      <a:pt x="104" y="0"/>
                      <a:pt x="94" y="1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1" name="Freeform 35"/>
              <p:cNvSpPr/>
              <p:nvPr/>
            </p:nvSpPr>
            <p:spPr bwMode="auto">
              <a:xfrm>
                <a:off x="3284538" y="5168900"/>
                <a:ext cx="414338" cy="261938"/>
              </a:xfrm>
              <a:custGeom>
                <a:avLst/>
                <a:gdLst>
                  <a:gd name="T0" fmla="*/ 132 w 153"/>
                  <a:gd name="T1" fmla="*/ 6 h 97"/>
                  <a:gd name="T2" fmla="*/ 4 w 153"/>
                  <a:gd name="T3" fmla="*/ 86 h 97"/>
                  <a:gd name="T4" fmla="*/ 9 w 153"/>
                  <a:gd name="T5" fmla="*/ 95 h 97"/>
                  <a:gd name="T6" fmla="*/ 142 w 153"/>
                  <a:gd name="T7" fmla="*/ 23 h 97"/>
                  <a:gd name="T8" fmla="*/ 132 w 153"/>
                  <a:gd name="T9" fmla="*/ 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3" h="97">
                    <a:moveTo>
                      <a:pt x="132" y="6"/>
                    </a:moveTo>
                    <a:cubicBezTo>
                      <a:pt x="89" y="29"/>
                      <a:pt x="40" y="52"/>
                      <a:pt x="4" y="86"/>
                    </a:cubicBezTo>
                    <a:cubicBezTo>
                      <a:pt x="0" y="90"/>
                      <a:pt x="4" y="97"/>
                      <a:pt x="9" y="95"/>
                    </a:cubicBezTo>
                    <a:cubicBezTo>
                      <a:pt x="57" y="80"/>
                      <a:pt x="101" y="50"/>
                      <a:pt x="142" y="23"/>
                    </a:cubicBezTo>
                    <a:cubicBezTo>
                      <a:pt x="153" y="16"/>
                      <a:pt x="143" y="0"/>
                      <a:pt x="132" y="6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2" name="Freeform 36"/>
              <p:cNvSpPr/>
              <p:nvPr/>
            </p:nvSpPr>
            <p:spPr bwMode="auto">
              <a:xfrm>
                <a:off x="3154363" y="5073650"/>
                <a:ext cx="392113" cy="115888"/>
              </a:xfrm>
              <a:custGeom>
                <a:avLst/>
                <a:gdLst>
                  <a:gd name="T0" fmla="*/ 132 w 145"/>
                  <a:gd name="T1" fmla="*/ 1 h 43"/>
                  <a:gd name="T2" fmla="*/ 5 w 145"/>
                  <a:gd name="T3" fmla="*/ 30 h 43"/>
                  <a:gd name="T4" fmla="*/ 8 w 145"/>
                  <a:gd name="T5" fmla="*/ 42 h 43"/>
                  <a:gd name="T6" fmla="*/ 132 w 145"/>
                  <a:gd name="T7" fmla="*/ 20 h 43"/>
                  <a:gd name="T8" fmla="*/ 132 w 145"/>
                  <a:gd name="T9" fmla="*/ 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5" h="43">
                    <a:moveTo>
                      <a:pt x="132" y="1"/>
                    </a:moveTo>
                    <a:cubicBezTo>
                      <a:pt x="90" y="3"/>
                      <a:pt x="41" y="8"/>
                      <a:pt x="5" y="30"/>
                    </a:cubicBezTo>
                    <a:cubicBezTo>
                      <a:pt x="0" y="33"/>
                      <a:pt x="2" y="43"/>
                      <a:pt x="8" y="42"/>
                    </a:cubicBezTo>
                    <a:cubicBezTo>
                      <a:pt x="50" y="39"/>
                      <a:pt x="90" y="25"/>
                      <a:pt x="132" y="20"/>
                    </a:cubicBezTo>
                    <a:cubicBezTo>
                      <a:pt x="144" y="18"/>
                      <a:pt x="145" y="0"/>
                      <a:pt x="132" y="1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3" name="Freeform 37"/>
              <p:cNvSpPr/>
              <p:nvPr/>
            </p:nvSpPr>
            <p:spPr bwMode="auto">
              <a:xfrm>
                <a:off x="2986088" y="4881563"/>
                <a:ext cx="452438" cy="115888"/>
              </a:xfrm>
              <a:custGeom>
                <a:avLst/>
                <a:gdLst>
                  <a:gd name="T0" fmla="*/ 147 w 167"/>
                  <a:gd name="T1" fmla="*/ 2 h 43"/>
                  <a:gd name="T2" fmla="*/ 5 w 167"/>
                  <a:gd name="T3" fmla="*/ 30 h 43"/>
                  <a:gd name="T4" fmla="*/ 6 w 167"/>
                  <a:gd name="T5" fmla="*/ 40 h 43"/>
                  <a:gd name="T6" fmla="*/ 153 w 167"/>
                  <a:gd name="T7" fmla="*/ 23 h 43"/>
                  <a:gd name="T8" fmla="*/ 147 w 167"/>
                  <a:gd name="T9" fmla="*/ 2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7" h="43">
                    <a:moveTo>
                      <a:pt x="147" y="2"/>
                    </a:moveTo>
                    <a:cubicBezTo>
                      <a:pt x="99" y="9"/>
                      <a:pt x="50" y="12"/>
                      <a:pt x="5" y="30"/>
                    </a:cubicBezTo>
                    <a:cubicBezTo>
                      <a:pt x="0" y="32"/>
                      <a:pt x="0" y="39"/>
                      <a:pt x="6" y="40"/>
                    </a:cubicBezTo>
                    <a:cubicBezTo>
                      <a:pt x="55" y="43"/>
                      <a:pt x="105" y="31"/>
                      <a:pt x="153" y="23"/>
                    </a:cubicBezTo>
                    <a:cubicBezTo>
                      <a:pt x="167" y="21"/>
                      <a:pt x="161" y="0"/>
                      <a:pt x="147" y="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4" name="Freeform 38"/>
              <p:cNvSpPr/>
              <p:nvPr/>
            </p:nvSpPr>
            <p:spPr bwMode="auto">
              <a:xfrm>
                <a:off x="2973388" y="4651375"/>
                <a:ext cx="368300" cy="101600"/>
              </a:xfrm>
              <a:custGeom>
                <a:avLst/>
                <a:gdLst>
                  <a:gd name="T0" fmla="*/ 122 w 136"/>
                  <a:gd name="T1" fmla="*/ 3 h 38"/>
                  <a:gd name="T2" fmla="*/ 7 w 136"/>
                  <a:gd name="T3" fmla="*/ 1 h 38"/>
                  <a:gd name="T4" fmla="*/ 3 w 136"/>
                  <a:gd name="T5" fmla="*/ 8 h 38"/>
                  <a:gd name="T6" fmla="*/ 127 w 136"/>
                  <a:gd name="T7" fmla="*/ 19 h 38"/>
                  <a:gd name="T8" fmla="*/ 122 w 136"/>
                  <a:gd name="T9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6" h="38">
                    <a:moveTo>
                      <a:pt x="122" y="3"/>
                    </a:moveTo>
                    <a:cubicBezTo>
                      <a:pt x="83" y="14"/>
                      <a:pt x="46" y="7"/>
                      <a:pt x="7" y="1"/>
                    </a:cubicBezTo>
                    <a:cubicBezTo>
                      <a:pt x="4" y="1"/>
                      <a:pt x="0" y="5"/>
                      <a:pt x="3" y="8"/>
                    </a:cubicBezTo>
                    <a:cubicBezTo>
                      <a:pt x="37" y="38"/>
                      <a:pt x="86" y="35"/>
                      <a:pt x="127" y="19"/>
                    </a:cubicBezTo>
                    <a:cubicBezTo>
                      <a:pt x="136" y="15"/>
                      <a:pt x="133" y="0"/>
                      <a:pt x="122" y="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5" name="Freeform 39"/>
              <p:cNvSpPr/>
              <p:nvPr/>
            </p:nvSpPr>
            <p:spPr bwMode="auto">
              <a:xfrm>
                <a:off x="2928938" y="4406900"/>
                <a:ext cx="382588" cy="92075"/>
              </a:xfrm>
              <a:custGeom>
                <a:avLst/>
                <a:gdLst>
                  <a:gd name="T0" fmla="*/ 122 w 141"/>
                  <a:gd name="T1" fmla="*/ 4 h 34"/>
                  <a:gd name="T2" fmla="*/ 5 w 141"/>
                  <a:gd name="T3" fmla="*/ 0 h 34"/>
                  <a:gd name="T4" fmla="*/ 3 w 141"/>
                  <a:gd name="T5" fmla="*/ 8 h 34"/>
                  <a:gd name="T6" fmla="*/ 128 w 141"/>
                  <a:gd name="T7" fmla="*/ 24 h 34"/>
                  <a:gd name="T8" fmla="*/ 122 w 141"/>
                  <a:gd name="T9" fmla="*/ 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1" h="34">
                    <a:moveTo>
                      <a:pt x="122" y="4"/>
                    </a:moveTo>
                    <a:cubicBezTo>
                      <a:pt x="82" y="11"/>
                      <a:pt x="44" y="2"/>
                      <a:pt x="5" y="0"/>
                    </a:cubicBezTo>
                    <a:cubicBezTo>
                      <a:pt x="0" y="0"/>
                      <a:pt x="0" y="6"/>
                      <a:pt x="3" y="8"/>
                    </a:cubicBezTo>
                    <a:cubicBezTo>
                      <a:pt x="38" y="34"/>
                      <a:pt x="86" y="32"/>
                      <a:pt x="128" y="24"/>
                    </a:cubicBezTo>
                    <a:cubicBezTo>
                      <a:pt x="141" y="22"/>
                      <a:pt x="135" y="2"/>
                      <a:pt x="122" y="4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6" name="Freeform 40"/>
              <p:cNvSpPr/>
              <p:nvPr/>
            </p:nvSpPr>
            <p:spPr bwMode="auto">
              <a:xfrm>
                <a:off x="3028951" y="4089400"/>
                <a:ext cx="290513" cy="111125"/>
              </a:xfrm>
              <a:custGeom>
                <a:avLst/>
                <a:gdLst>
                  <a:gd name="T0" fmla="*/ 94 w 107"/>
                  <a:gd name="T1" fmla="*/ 20 h 41"/>
                  <a:gd name="T2" fmla="*/ 46 w 107"/>
                  <a:gd name="T3" fmla="*/ 10 h 41"/>
                  <a:gd name="T4" fmla="*/ 7 w 107"/>
                  <a:gd name="T5" fmla="*/ 0 h 41"/>
                  <a:gd name="T6" fmla="*/ 2 w 107"/>
                  <a:gd name="T7" fmla="*/ 8 h 41"/>
                  <a:gd name="T8" fmla="*/ 94 w 107"/>
                  <a:gd name="T9" fmla="*/ 41 h 41"/>
                  <a:gd name="T10" fmla="*/ 94 w 107"/>
                  <a:gd name="T11" fmla="*/ 20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41">
                    <a:moveTo>
                      <a:pt x="94" y="20"/>
                    </a:moveTo>
                    <a:cubicBezTo>
                      <a:pt x="78" y="19"/>
                      <a:pt x="62" y="15"/>
                      <a:pt x="46" y="10"/>
                    </a:cubicBezTo>
                    <a:cubicBezTo>
                      <a:pt x="33" y="6"/>
                      <a:pt x="21" y="0"/>
                      <a:pt x="7" y="0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21" y="34"/>
                      <a:pt x="64" y="39"/>
                      <a:pt x="94" y="41"/>
                    </a:cubicBezTo>
                    <a:cubicBezTo>
                      <a:pt x="107" y="41"/>
                      <a:pt x="107" y="21"/>
                      <a:pt x="94" y="20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7" name="Freeform 41"/>
              <p:cNvSpPr/>
              <p:nvPr/>
            </p:nvSpPr>
            <p:spPr bwMode="auto">
              <a:xfrm>
                <a:off x="3035301" y="3805238"/>
                <a:ext cx="298450" cy="203200"/>
              </a:xfrm>
              <a:custGeom>
                <a:avLst/>
                <a:gdLst>
                  <a:gd name="T0" fmla="*/ 97 w 110"/>
                  <a:gd name="T1" fmla="*/ 52 h 75"/>
                  <a:gd name="T2" fmla="*/ 49 w 110"/>
                  <a:gd name="T3" fmla="*/ 26 h 75"/>
                  <a:gd name="T4" fmla="*/ 7 w 110"/>
                  <a:gd name="T5" fmla="*/ 1 h 75"/>
                  <a:gd name="T6" fmla="*/ 2 w 110"/>
                  <a:gd name="T7" fmla="*/ 8 h 75"/>
                  <a:gd name="T8" fmla="*/ 87 w 110"/>
                  <a:gd name="T9" fmla="*/ 70 h 75"/>
                  <a:gd name="T10" fmla="*/ 97 w 110"/>
                  <a:gd name="T11" fmla="*/ 52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0" h="75">
                    <a:moveTo>
                      <a:pt x="97" y="52"/>
                    </a:moveTo>
                    <a:cubicBezTo>
                      <a:pt x="81" y="45"/>
                      <a:pt x="65" y="36"/>
                      <a:pt x="49" y="26"/>
                    </a:cubicBezTo>
                    <a:cubicBezTo>
                      <a:pt x="35" y="17"/>
                      <a:pt x="22" y="7"/>
                      <a:pt x="7" y="1"/>
                    </a:cubicBezTo>
                    <a:cubicBezTo>
                      <a:pt x="3" y="0"/>
                      <a:pt x="0" y="5"/>
                      <a:pt x="2" y="8"/>
                    </a:cubicBezTo>
                    <a:cubicBezTo>
                      <a:pt x="18" y="39"/>
                      <a:pt x="56" y="57"/>
                      <a:pt x="87" y="70"/>
                    </a:cubicBezTo>
                    <a:cubicBezTo>
                      <a:pt x="99" y="75"/>
                      <a:pt x="110" y="57"/>
                      <a:pt x="97" y="52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8" name="Freeform 42"/>
              <p:cNvSpPr/>
              <p:nvPr/>
            </p:nvSpPr>
            <p:spPr bwMode="auto">
              <a:xfrm>
                <a:off x="3197226" y="3559175"/>
                <a:ext cx="290513" cy="234950"/>
              </a:xfrm>
              <a:custGeom>
                <a:avLst/>
                <a:gdLst>
                  <a:gd name="T0" fmla="*/ 103 w 107"/>
                  <a:gd name="T1" fmla="*/ 79 h 87"/>
                  <a:gd name="T2" fmla="*/ 50 w 107"/>
                  <a:gd name="T3" fmla="*/ 39 h 87"/>
                  <a:gd name="T4" fmla="*/ 8 w 107"/>
                  <a:gd name="T5" fmla="*/ 2 h 87"/>
                  <a:gd name="T6" fmla="*/ 1 w 107"/>
                  <a:gd name="T7" fmla="*/ 7 h 87"/>
                  <a:gd name="T8" fmla="*/ 100 w 107"/>
                  <a:gd name="T9" fmla="*/ 86 h 87"/>
                  <a:gd name="T10" fmla="*/ 103 w 107"/>
                  <a:gd name="T11" fmla="*/ 7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87">
                    <a:moveTo>
                      <a:pt x="103" y="79"/>
                    </a:moveTo>
                    <a:cubicBezTo>
                      <a:pt x="85" y="65"/>
                      <a:pt x="67" y="54"/>
                      <a:pt x="50" y="39"/>
                    </a:cubicBezTo>
                    <a:cubicBezTo>
                      <a:pt x="36" y="27"/>
                      <a:pt x="24" y="12"/>
                      <a:pt x="8" y="2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1" y="46"/>
                      <a:pt x="62" y="79"/>
                      <a:pt x="100" y="86"/>
                    </a:cubicBezTo>
                    <a:cubicBezTo>
                      <a:pt x="104" y="87"/>
                      <a:pt x="107" y="81"/>
                      <a:pt x="103" y="79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69" name="Freeform 43"/>
              <p:cNvSpPr/>
              <p:nvPr/>
            </p:nvSpPr>
            <p:spPr bwMode="auto">
              <a:xfrm>
                <a:off x="3360738" y="3365500"/>
                <a:ext cx="260350" cy="252413"/>
              </a:xfrm>
              <a:custGeom>
                <a:avLst/>
                <a:gdLst>
                  <a:gd name="T0" fmla="*/ 88 w 96"/>
                  <a:gd name="T1" fmla="*/ 73 h 93"/>
                  <a:gd name="T2" fmla="*/ 7 w 96"/>
                  <a:gd name="T3" fmla="*/ 1 h 93"/>
                  <a:gd name="T4" fmla="*/ 1 w 96"/>
                  <a:gd name="T5" fmla="*/ 7 h 93"/>
                  <a:gd name="T6" fmla="*/ 76 w 96"/>
                  <a:gd name="T7" fmla="*/ 85 h 93"/>
                  <a:gd name="T8" fmla="*/ 88 w 96"/>
                  <a:gd name="T9" fmla="*/ 73 h 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" h="93">
                    <a:moveTo>
                      <a:pt x="88" y="73"/>
                    </a:moveTo>
                    <a:cubicBezTo>
                      <a:pt x="64" y="48"/>
                      <a:pt x="41" y="12"/>
                      <a:pt x="7" y="1"/>
                    </a:cubicBezTo>
                    <a:cubicBezTo>
                      <a:pt x="4" y="0"/>
                      <a:pt x="0" y="3"/>
                      <a:pt x="1" y="7"/>
                    </a:cubicBezTo>
                    <a:cubicBezTo>
                      <a:pt x="15" y="40"/>
                      <a:pt x="51" y="61"/>
                      <a:pt x="76" y="85"/>
                    </a:cubicBezTo>
                    <a:cubicBezTo>
                      <a:pt x="84" y="93"/>
                      <a:pt x="96" y="81"/>
                      <a:pt x="88" y="73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0" name="Freeform 44"/>
              <p:cNvSpPr/>
              <p:nvPr/>
            </p:nvSpPr>
            <p:spPr bwMode="auto">
              <a:xfrm>
                <a:off x="3514726" y="3162300"/>
                <a:ext cx="260350" cy="260350"/>
              </a:xfrm>
              <a:custGeom>
                <a:avLst/>
                <a:gdLst>
                  <a:gd name="T0" fmla="*/ 94 w 96"/>
                  <a:gd name="T1" fmla="*/ 87 h 96"/>
                  <a:gd name="T2" fmla="*/ 58 w 96"/>
                  <a:gd name="T3" fmla="*/ 42 h 96"/>
                  <a:gd name="T4" fmla="*/ 9 w 96"/>
                  <a:gd name="T5" fmla="*/ 2 h 96"/>
                  <a:gd name="T6" fmla="*/ 2 w 96"/>
                  <a:gd name="T7" fmla="*/ 9 h 96"/>
                  <a:gd name="T8" fmla="*/ 42 w 96"/>
                  <a:gd name="T9" fmla="*/ 58 h 96"/>
                  <a:gd name="T10" fmla="*/ 87 w 96"/>
                  <a:gd name="T11" fmla="*/ 94 h 96"/>
                  <a:gd name="T12" fmla="*/ 94 w 96"/>
                  <a:gd name="T13" fmla="*/ 87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6" h="96">
                    <a:moveTo>
                      <a:pt x="94" y="87"/>
                    </a:moveTo>
                    <a:cubicBezTo>
                      <a:pt x="87" y="69"/>
                      <a:pt x="71" y="55"/>
                      <a:pt x="58" y="42"/>
                    </a:cubicBezTo>
                    <a:cubicBezTo>
                      <a:pt x="43" y="27"/>
                      <a:pt x="28" y="13"/>
                      <a:pt x="9" y="2"/>
                    </a:cubicBezTo>
                    <a:cubicBezTo>
                      <a:pt x="5" y="0"/>
                      <a:pt x="0" y="5"/>
                      <a:pt x="2" y="9"/>
                    </a:cubicBezTo>
                    <a:cubicBezTo>
                      <a:pt x="13" y="28"/>
                      <a:pt x="27" y="43"/>
                      <a:pt x="42" y="58"/>
                    </a:cubicBezTo>
                    <a:cubicBezTo>
                      <a:pt x="55" y="71"/>
                      <a:pt x="69" y="87"/>
                      <a:pt x="87" y="94"/>
                    </a:cubicBezTo>
                    <a:cubicBezTo>
                      <a:pt x="91" y="96"/>
                      <a:pt x="96" y="91"/>
                      <a:pt x="94" y="87"/>
                    </a:cubicBezTo>
                  </a:path>
                </a:pathLst>
              </a:custGeom>
              <a:solidFill>
                <a:srgbClr val="9DC3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1" name="Freeform 45"/>
              <p:cNvSpPr>
                <a:spLocks noEditPoints="1"/>
              </p:cNvSpPr>
              <p:nvPr/>
            </p:nvSpPr>
            <p:spPr bwMode="auto">
              <a:xfrm>
                <a:off x="3425826" y="-73025"/>
                <a:ext cx="1844675" cy="5408613"/>
              </a:xfrm>
              <a:custGeom>
                <a:avLst/>
                <a:gdLst>
                  <a:gd name="T0" fmla="*/ 373 w 681"/>
                  <a:gd name="T1" fmla="*/ 256 h 1996"/>
                  <a:gd name="T2" fmla="*/ 372 w 681"/>
                  <a:gd name="T3" fmla="*/ 642 h 1996"/>
                  <a:gd name="T4" fmla="*/ 406 w 681"/>
                  <a:gd name="T5" fmla="*/ 927 h 1996"/>
                  <a:gd name="T6" fmla="*/ 434 w 681"/>
                  <a:gd name="T7" fmla="*/ 1039 h 1996"/>
                  <a:gd name="T8" fmla="*/ 444 w 681"/>
                  <a:gd name="T9" fmla="*/ 1123 h 1996"/>
                  <a:gd name="T10" fmla="*/ 465 w 681"/>
                  <a:gd name="T11" fmla="*/ 1255 h 1996"/>
                  <a:gd name="T12" fmla="*/ 678 w 681"/>
                  <a:gd name="T13" fmla="*/ 1581 h 1996"/>
                  <a:gd name="T14" fmla="*/ 581 w 681"/>
                  <a:gd name="T15" fmla="*/ 1908 h 1996"/>
                  <a:gd name="T16" fmla="*/ 351 w 681"/>
                  <a:gd name="T17" fmla="*/ 1996 h 1996"/>
                  <a:gd name="T18" fmla="*/ 77 w 681"/>
                  <a:gd name="T19" fmla="*/ 1879 h 1996"/>
                  <a:gd name="T20" fmla="*/ 50 w 681"/>
                  <a:gd name="T21" fmla="*/ 1439 h 1996"/>
                  <a:gd name="T22" fmla="*/ 232 w 681"/>
                  <a:gd name="T23" fmla="*/ 1226 h 1996"/>
                  <a:gd name="T24" fmla="*/ 239 w 681"/>
                  <a:gd name="T25" fmla="*/ 1110 h 1996"/>
                  <a:gd name="T26" fmla="*/ 227 w 681"/>
                  <a:gd name="T27" fmla="*/ 1013 h 1996"/>
                  <a:gd name="T28" fmla="*/ 311 w 681"/>
                  <a:gd name="T29" fmla="*/ 904 h 1996"/>
                  <a:gd name="T30" fmla="*/ 310 w 681"/>
                  <a:gd name="T31" fmla="*/ 516 h 1996"/>
                  <a:gd name="T32" fmla="*/ 306 w 681"/>
                  <a:gd name="T33" fmla="*/ 175 h 1996"/>
                  <a:gd name="T34" fmla="*/ 319 w 681"/>
                  <a:gd name="T35" fmla="*/ 58 h 1996"/>
                  <a:gd name="T36" fmla="*/ 318 w 681"/>
                  <a:gd name="T37" fmla="*/ 91 h 1996"/>
                  <a:gd name="T38" fmla="*/ 334 w 681"/>
                  <a:gd name="T39" fmla="*/ 275 h 1996"/>
                  <a:gd name="T40" fmla="*/ 320 w 681"/>
                  <a:gd name="T41" fmla="*/ 676 h 1996"/>
                  <a:gd name="T42" fmla="*/ 360 w 681"/>
                  <a:gd name="T43" fmla="*/ 897 h 1996"/>
                  <a:gd name="T44" fmla="*/ 363 w 681"/>
                  <a:gd name="T45" fmla="*/ 430 h 1996"/>
                  <a:gd name="T46" fmla="*/ 363 w 681"/>
                  <a:gd name="T47" fmla="*/ 58 h 1996"/>
                  <a:gd name="T48" fmla="*/ 246 w 681"/>
                  <a:gd name="T49" fmla="*/ 1227 h 1996"/>
                  <a:gd name="T50" fmla="*/ 45 w 681"/>
                  <a:gd name="T51" fmla="*/ 1481 h 1996"/>
                  <a:gd name="T52" fmla="*/ 38 w 681"/>
                  <a:gd name="T53" fmla="*/ 1778 h 1996"/>
                  <a:gd name="T54" fmla="*/ 340 w 681"/>
                  <a:gd name="T55" fmla="*/ 1982 h 1996"/>
                  <a:gd name="T56" fmla="*/ 562 w 681"/>
                  <a:gd name="T57" fmla="*/ 1904 h 1996"/>
                  <a:gd name="T58" fmla="*/ 664 w 681"/>
                  <a:gd name="T59" fmla="*/ 1578 h 1996"/>
                  <a:gd name="T60" fmla="*/ 444 w 681"/>
                  <a:gd name="T61" fmla="*/ 1245 h 1996"/>
                  <a:gd name="T62" fmla="*/ 423 w 681"/>
                  <a:gd name="T63" fmla="*/ 1321 h 1996"/>
                  <a:gd name="T64" fmla="*/ 509 w 681"/>
                  <a:gd name="T65" fmla="*/ 1617 h 1996"/>
                  <a:gd name="T66" fmla="*/ 430 w 681"/>
                  <a:gd name="T67" fmla="*/ 1594 h 1996"/>
                  <a:gd name="T68" fmla="*/ 337 w 681"/>
                  <a:gd name="T69" fmla="*/ 1597 h 1996"/>
                  <a:gd name="T70" fmla="*/ 232 w 681"/>
                  <a:gd name="T71" fmla="*/ 1587 h 1996"/>
                  <a:gd name="T72" fmla="*/ 170 w 681"/>
                  <a:gd name="T73" fmla="*/ 1617 h 1996"/>
                  <a:gd name="T74" fmla="*/ 231 w 681"/>
                  <a:gd name="T75" fmla="*/ 1461 h 1996"/>
                  <a:gd name="T76" fmla="*/ 192 w 681"/>
                  <a:gd name="T77" fmla="*/ 1588 h 1996"/>
                  <a:gd name="T78" fmla="*/ 280 w 681"/>
                  <a:gd name="T79" fmla="*/ 1602 h 1996"/>
                  <a:gd name="T80" fmla="*/ 359 w 681"/>
                  <a:gd name="T81" fmla="*/ 1582 h 1996"/>
                  <a:gd name="T82" fmla="*/ 446 w 681"/>
                  <a:gd name="T83" fmla="*/ 1561 h 1996"/>
                  <a:gd name="T84" fmla="*/ 441 w 681"/>
                  <a:gd name="T85" fmla="*/ 1439 h 1996"/>
                  <a:gd name="T86" fmla="*/ 327 w 681"/>
                  <a:gd name="T87" fmla="*/ 1179 h 1996"/>
                  <a:gd name="T88" fmla="*/ 192 w 681"/>
                  <a:gd name="T89" fmla="*/ 1588 h 1996"/>
                  <a:gd name="T90" fmla="*/ 318 w 681"/>
                  <a:gd name="T91" fmla="*/ 917 h 1996"/>
                  <a:gd name="T92" fmla="*/ 364 w 681"/>
                  <a:gd name="T93" fmla="*/ 955 h 1996"/>
                  <a:gd name="T94" fmla="*/ 281 w 681"/>
                  <a:gd name="T95" fmla="*/ 966 h 1996"/>
                  <a:gd name="T96" fmla="*/ 304 w 681"/>
                  <a:gd name="T97" fmla="*/ 1029 h 1996"/>
                  <a:gd name="T98" fmla="*/ 291 w 681"/>
                  <a:gd name="T99" fmla="*/ 1039 h 1996"/>
                  <a:gd name="T100" fmla="*/ 264 w 681"/>
                  <a:gd name="T101" fmla="*/ 1113 h 1996"/>
                  <a:gd name="T102" fmla="*/ 294 w 681"/>
                  <a:gd name="T103" fmla="*/ 1116 h 1996"/>
                  <a:gd name="T104" fmla="*/ 267 w 681"/>
                  <a:gd name="T105" fmla="*/ 1175 h 1996"/>
                  <a:gd name="T106" fmla="*/ 436 w 681"/>
                  <a:gd name="T107" fmla="*/ 1176 h 1996"/>
                  <a:gd name="T108" fmla="*/ 389 w 681"/>
                  <a:gd name="T109" fmla="*/ 1113 h 1996"/>
                  <a:gd name="T110" fmla="*/ 444 w 681"/>
                  <a:gd name="T111" fmla="*/ 1092 h 1996"/>
                  <a:gd name="T112" fmla="*/ 416 w 681"/>
                  <a:gd name="T113" fmla="*/ 1038 h 1996"/>
                  <a:gd name="T114" fmla="*/ 397 w 681"/>
                  <a:gd name="T115" fmla="*/ 964 h 19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81" h="1996">
                    <a:moveTo>
                      <a:pt x="372" y="0"/>
                    </a:moveTo>
                    <a:cubicBezTo>
                      <a:pt x="372" y="31"/>
                      <a:pt x="372" y="62"/>
                      <a:pt x="372" y="93"/>
                    </a:cubicBezTo>
                    <a:cubicBezTo>
                      <a:pt x="373" y="118"/>
                      <a:pt x="374" y="143"/>
                      <a:pt x="376" y="168"/>
                    </a:cubicBezTo>
                    <a:cubicBezTo>
                      <a:pt x="378" y="187"/>
                      <a:pt x="378" y="205"/>
                      <a:pt x="377" y="224"/>
                    </a:cubicBezTo>
                    <a:cubicBezTo>
                      <a:pt x="376" y="235"/>
                      <a:pt x="374" y="245"/>
                      <a:pt x="373" y="256"/>
                    </a:cubicBezTo>
                    <a:cubicBezTo>
                      <a:pt x="372" y="262"/>
                      <a:pt x="372" y="269"/>
                      <a:pt x="372" y="275"/>
                    </a:cubicBezTo>
                    <a:cubicBezTo>
                      <a:pt x="372" y="329"/>
                      <a:pt x="371" y="382"/>
                      <a:pt x="372" y="436"/>
                    </a:cubicBezTo>
                    <a:cubicBezTo>
                      <a:pt x="372" y="455"/>
                      <a:pt x="373" y="473"/>
                      <a:pt x="373" y="492"/>
                    </a:cubicBezTo>
                    <a:cubicBezTo>
                      <a:pt x="373" y="515"/>
                      <a:pt x="372" y="539"/>
                      <a:pt x="372" y="562"/>
                    </a:cubicBezTo>
                    <a:cubicBezTo>
                      <a:pt x="372" y="589"/>
                      <a:pt x="372" y="615"/>
                      <a:pt x="372" y="642"/>
                    </a:cubicBezTo>
                    <a:cubicBezTo>
                      <a:pt x="372" y="685"/>
                      <a:pt x="372" y="728"/>
                      <a:pt x="372" y="770"/>
                    </a:cubicBezTo>
                    <a:cubicBezTo>
                      <a:pt x="372" y="813"/>
                      <a:pt x="372" y="856"/>
                      <a:pt x="372" y="899"/>
                    </a:cubicBezTo>
                    <a:cubicBezTo>
                      <a:pt x="371" y="905"/>
                      <a:pt x="371" y="908"/>
                      <a:pt x="378" y="909"/>
                    </a:cubicBezTo>
                    <a:cubicBezTo>
                      <a:pt x="379" y="909"/>
                      <a:pt x="380" y="909"/>
                      <a:pt x="381" y="910"/>
                    </a:cubicBezTo>
                    <a:cubicBezTo>
                      <a:pt x="389" y="916"/>
                      <a:pt x="398" y="921"/>
                      <a:pt x="406" y="927"/>
                    </a:cubicBezTo>
                    <a:cubicBezTo>
                      <a:pt x="420" y="939"/>
                      <a:pt x="435" y="951"/>
                      <a:pt x="448" y="963"/>
                    </a:cubicBezTo>
                    <a:cubicBezTo>
                      <a:pt x="453" y="967"/>
                      <a:pt x="456" y="972"/>
                      <a:pt x="459" y="977"/>
                    </a:cubicBezTo>
                    <a:cubicBezTo>
                      <a:pt x="468" y="995"/>
                      <a:pt x="465" y="1003"/>
                      <a:pt x="451" y="1018"/>
                    </a:cubicBezTo>
                    <a:cubicBezTo>
                      <a:pt x="447" y="1023"/>
                      <a:pt x="441" y="1026"/>
                      <a:pt x="436" y="1030"/>
                    </a:cubicBezTo>
                    <a:cubicBezTo>
                      <a:pt x="431" y="1032"/>
                      <a:pt x="431" y="1036"/>
                      <a:pt x="434" y="1039"/>
                    </a:cubicBezTo>
                    <a:cubicBezTo>
                      <a:pt x="439" y="1045"/>
                      <a:pt x="445" y="1050"/>
                      <a:pt x="450" y="1056"/>
                    </a:cubicBezTo>
                    <a:cubicBezTo>
                      <a:pt x="454" y="1061"/>
                      <a:pt x="458" y="1066"/>
                      <a:pt x="461" y="1072"/>
                    </a:cubicBezTo>
                    <a:cubicBezTo>
                      <a:pt x="466" y="1082"/>
                      <a:pt x="462" y="1091"/>
                      <a:pt x="456" y="1100"/>
                    </a:cubicBezTo>
                    <a:cubicBezTo>
                      <a:pt x="453" y="1103"/>
                      <a:pt x="449" y="1106"/>
                      <a:pt x="445" y="1109"/>
                    </a:cubicBezTo>
                    <a:cubicBezTo>
                      <a:pt x="439" y="1114"/>
                      <a:pt x="438" y="1118"/>
                      <a:pt x="444" y="1123"/>
                    </a:cubicBezTo>
                    <a:cubicBezTo>
                      <a:pt x="447" y="1126"/>
                      <a:pt x="449" y="1128"/>
                      <a:pt x="452" y="1130"/>
                    </a:cubicBezTo>
                    <a:cubicBezTo>
                      <a:pt x="466" y="1140"/>
                      <a:pt x="468" y="1165"/>
                      <a:pt x="458" y="1178"/>
                    </a:cubicBezTo>
                    <a:cubicBezTo>
                      <a:pt x="457" y="1178"/>
                      <a:pt x="457" y="1179"/>
                      <a:pt x="456" y="1179"/>
                    </a:cubicBezTo>
                    <a:cubicBezTo>
                      <a:pt x="448" y="1184"/>
                      <a:pt x="448" y="1191"/>
                      <a:pt x="447" y="1199"/>
                    </a:cubicBezTo>
                    <a:cubicBezTo>
                      <a:pt x="446" y="1220"/>
                      <a:pt x="455" y="1237"/>
                      <a:pt x="465" y="1255"/>
                    </a:cubicBezTo>
                    <a:cubicBezTo>
                      <a:pt x="478" y="1278"/>
                      <a:pt x="496" y="1296"/>
                      <a:pt x="518" y="1310"/>
                    </a:cubicBezTo>
                    <a:cubicBezTo>
                      <a:pt x="542" y="1325"/>
                      <a:pt x="560" y="1345"/>
                      <a:pt x="579" y="1364"/>
                    </a:cubicBezTo>
                    <a:cubicBezTo>
                      <a:pt x="600" y="1385"/>
                      <a:pt x="616" y="1409"/>
                      <a:pt x="629" y="1434"/>
                    </a:cubicBezTo>
                    <a:cubicBezTo>
                      <a:pt x="642" y="1458"/>
                      <a:pt x="652" y="1484"/>
                      <a:pt x="661" y="1510"/>
                    </a:cubicBezTo>
                    <a:cubicBezTo>
                      <a:pt x="669" y="1533"/>
                      <a:pt x="674" y="1557"/>
                      <a:pt x="678" y="1581"/>
                    </a:cubicBezTo>
                    <a:cubicBezTo>
                      <a:pt x="681" y="1601"/>
                      <a:pt x="680" y="1622"/>
                      <a:pt x="679" y="1643"/>
                    </a:cubicBezTo>
                    <a:cubicBezTo>
                      <a:pt x="678" y="1669"/>
                      <a:pt x="676" y="1694"/>
                      <a:pt x="673" y="1720"/>
                    </a:cubicBezTo>
                    <a:cubicBezTo>
                      <a:pt x="670" y="1743"/>
                      <a:pt x="667" y="1766"/>
                      <a:pt x="657" y="1787"/>
                    </a:cubicBezTo>
                    <a:cubicBezTo>
                      <a:pt x="646" y="1814"/>
                      <a:pt x="633" y="1840"/>
                      <a:pt x="615" y="1865"/>
                    </a:cubicBezTo>
                    <a:cubicBezTo>
                      <a:pt x="604" y="1879"/>
                      <a:pt x="595" y="1895"/>
                      <a:pt x="581" y="1908"/>
                    </a:cubicBezTo>
                    <a:cubicBezTo>
                      <a:pt x="567" y="1921"/>
                      <a:pt x="552" y="1932"/>
                      <a:pt x="536" y="1940"/>
                    </a:cubicBezTo>
                    <a:cubicBezTo>
                      <a:pt x="513" y="1951"/>
                      <a:pt x="491" y="1961"/>
                      <a:pt x="468" y="1969"/>
                    </a:cubicBezTo>
                    <a:cubicBezTo>
                      <a:pt x="446" y="1977"/>
                      <a:pt x="423" y="1982"/>
                      <a:pt x="400" y="1987"/>
                    </a:cubicBezTo>
                    <a:cubicBezTo>
                      <a:pt x="386" y="1990"/>
                      <a:pt x="372" y="1992"/>
                      <a:pt x="358" y="1994"/>
                    </a:cubicBezTo>
                    <a:cubicBezTo>
                      <a:pt x="355" y="1994"/>
                      <a:pt x="354" y="1996"/>
                      <a:pt x="351" y="1996"/>
                    </a:cubicBezTo>
                    <a:cubicBezTo>
                      <a:pt x="331" y="1996"/>
                      <a:pt x="331" y="1996"/>
                      <a:pt x="331" y="1996"/>
                    </a:cubicBezTo>
                    <a:cubicBezTo>
                      <a:pt x="325" y="1995"/>
                      <a:pt x="318" y="1992"/>
                      <a:pt x="312" y="1991"/>
                    </a:cubicBezTo>
                    <a:cubicBezTo>
                      <a:pt x="260" y="1985"/>
                      <a:pt x="210" y="1973"/>
                      <a:pt x="164" y="1948"/>
                    </a:cubicBezTo>
                    <a:cubicBezTo>
                      <a:pt x="149" y="1940"/>
                      <a:pt x="134" y="1932"/>
                      <a:pt x="120" y="1923"/>
                    </a:cubicBezTo>
                    <a:cubicBezTo>
                      <a:pt x="102" y="1912"/>
                      <a:pt x="88" y="1896"/>
                      <a:pt x="77" y="1879"/>
                    </a:cubicBezTo>
                    <a:cubicBezTo>
                      <a:pt x="62" y="1856"/>
                      <a:pt x="46" y="1833"/>
                      <a:pt x="34" y="1808"/>
                    </a:cubicBezTo>
                    <a:cubicBezTo>
                      <a:pt x="23" y="1784"/>
                      <a:pt x="15" y="1758"/>
                      <a:pt x="11" y="1731"/>
                    </a:cubicBezTo>
                    <a:cubicBezTo>
                      <a:pt x="4" y="1686"/>
                      <a:pt x="0" y="1640"/>
                      <a:pt x="3" y="1594"/>
                    </a:cubicBezTo>
                    <a:cubicBezTo>
                      <a:pt x="5" y="1575"/>
                      <a:pt x="10" y="1557"/>
                      <a:pt x="14" y="1538"/>
                    </a:cubicBezTo>
                    <a:cubicBezTo>
                      <a:pt x="21" y="1503"/>
                      <a:pt x="34" y="1470"/>
                      <a:pt x="50" y="1439"/>
                    </a:cubicBezTo>
                    <a:cubicBezTo>
                      <a:pt x="63" y="1414"/>
                      <a:pt x="78" y="1390"/>
                      <a:pt x="99" y="1370"/>
                    </a:cubicBezTo>
                    <a:cubicBezTo>
                      <a:pt x="114" y="1355"/>
                      <a:pt x="128" y="1339"/>
                      <a:pt x="144" y="1325"/>
                    </a:cubicBezTo>
                    <a:cubicBezTo>
                      <a:pt x="153" y="1316"/>
                      <a:pt x="165" y="1310"/>
                      <a:pt x="175" y="1303"/>
                    </a:cubicBezTo>
                    <a:cubicBezTo>
                      <a:pt x="193" y="1289"/>
                      <a:pt x="208" y="1273"/>
                      <a:pt x="218" y="1253"/>
                    </a:cubicBezTo>
                    <a:cubicBezTo>
                      <a:pt x="223" y="1244"/>
                      <a:pt x="228" y="1235"/>
                      <a:pt x="232" y="1226"/>
                    </a:cubicBezTo>
                    <a:cubicBezTo>
                      <a:pt x="237" y="1214"/>
                      <a:pt x="235" y="1201"/>
                      <a:pt x="235" y="1188"/>
                    </a:cubicBezTo>
                    <a:cubicBezTo>
                      <a:pt x="235" y="1186"/>
                      <a:pt x="232" y="1184"/>
                      <a:pt x="230" y="1182"/>
                    </a:cubicBezTo>
                    <a:cubicBezTo>
                      <a:pt x="214" y="1172"/>
                      <a:pt x="215" y="1141"/>
                      <a:pt x="230" y="1130"/>
                    </a:cubicBezTo>
                    <a:cubicBezTo>
                      <a:pt x="234" y="1127"/>
                      <a:pt x="237" y="1124"/>
                      <a:pt x="241" y="1120"/>
                    </a:cubicBezTo>
                    <a:cubicBezTo>
                      <a:pt x="244" y="1116"/>
                      <a:pt x="243" y="1113"/>
                      <a:pt x="239" y="1110"/>
                    </a:cubicBezTo>
                    <a:cubicBezTo>
                      <a:pt x="234" y="1107"/>
                      <a:pt x="230" y="1103"/>
                      <a:pt x="226" y="1099"/>
                    </a:cubicBezTo>
                    <a:cubicBezTo>
                      <a:pt x="216" y="1086"/>
                      <a:pt x="218" y="1070"/>
                      <a:pt x="230" y="1057"/>
                    </a:cubicBezTo>
                    <a:cubicBezTo>
                      <a:pt x="236" y="1052"/>
                      <a:pt x="242" y="1046"/>
                      <a:pt x="248" y="1040"/>
                    </a:cubicBezTo>
                    <a:cubicBezTo>
                      <a:pt x="252" y="1036"/>
                      <a:pt x="251" y="1032"/>
                      <a:pt x="246" y="1029"/>
                    </a:cubicBezTo>
                    <a:cubicBezTo>
                      <a:pt x="239" y="1024"/>
                      <a:pt x="233" y="1019"/>
                      <a:pt x="227" y="1013"/>
                    </a:cubicBezTo>
                    <a:cubicBezTo>
                      <a:pt x="214" y="998"/>
                      <a:pt x="216" y="986"/>
                      <a:pt x="227" y="971"/>
                    </a:cubicBezTo>
                    <a:cubicBezTo>
                      <a:pt x="237" y="959"/>
                      <a:pt x="251" y="949"/>
                      <a:pt x="263" y="938"/>
                    </a:cubicBezTo>
                    <a:cubicBezTo>
                      <a:pt x="275" y="929"/>
                      <a:pt x="287" y="921"/>
                      <a:pt x="299" y="912"/>
                    </a:cubicBezTo>
                    <a:cubicBezTo>
                      <a:pt x="302" y="910"/>
                      <a:pt x="305" y="909"/>
                      <a:pt x="308" y="908"/>
                    </a:cubicBezTo>
                    <a:cubicBezTo>
                      <a:pt x="309" y="907"/>
                      <a:pt x="311" y="905"/>
                      <a:pt x="311" y="904"/>
                    </a:cubicBezTo>
                    <a:cubicBezTo>
                      <a:pt x="311" y="890"/>
                      <a:pt x="311" y="877"/>
                      <a:pt x="311" y="864"/>
                    </a:cubicBezTo>
                    <a:cubicBezTo>
                      <a:pt x="310" y="840"/>
                      <a:pt x="309" y="815"/>
                      <a:pt x="309" y="791"/>
                    </a:cubicBezTo>
                    <a:cubicBezTo>
                      <a:pt x="310" y="747"/>
                      <a:pt x="310" y="702"/>
                      <a:pt x="311" y="658"/>
                    </a:cubicBezTo>
                    <a:cubicBezTo>
                      <a:pt x="311" y="637"/>
                      <a:pt x="311" y="617"/>
                      <a:pt x="311" y="597"/>
                    </a:cubicBezTo>
                    <a:cubicBezTo>
                      <a:pt x="311" y="570"/>
                      <a:pt x="311" y="543"/>
                      <a:pt x="310" y="516"/>
                    </a:cubicBezTo>
                    <a:cubicBezTo>
                      <a:pt x="310" y="503"/>
                      <a:pt x="310" y="489"/>
                      <a:pt x="310" y="476"/>
                    </a:cubicBezTo>
                    <a:cubicBezTo>
                      <a:pt x="310" y="439"/>
                      <a:pt x="311" y="401"/>
                      <a:pt x="311" y="364"/>
                    </a:cubicBezTo>
                    <a:cubicBezTo>
                      <a:pt x="311" y="330"/>
                      <a:pt x="311" y="296"/>
                      <a:pt x="310" y="262"/>
                    </a:cubicBezTo>
                    <a:cubicBezTo>
                      <a:pt x="310" y="252"/>
                      <a:pt x="307" y="243"/>
                      <a:pt x="307" y="233"/>
                    </a:cubicBezTo>
                    <a:cubicBezTo>
                      <a:pt x="306" y="214"/>
                      <a:pt x="305" y="194"/>
                      <a:pt x="306" y="175"/>
                    </a:cubicBezTo>
                    <a:cubicBezTo>
                      <a:pt x="306" y="160"/>
                      <a:pt x="307" y="144"/>
                      <a:pt x="308" y="129"/>
                    </a:cubicBezTo>
                    <a:cubicBezTo>
                      <a:pt x="309" y="95"/>
                      <a:pt x="310" y="62"/>
                      <a:pt x="311" y="28"/>
                    </a:cubicBezTo>
                    <a:cubicBezTo>
                      <a:pt x="311" y="19"/>
                      <a:pt x="311" y="9"/>
                      <a:pt x="310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8" y="19"/>
                      <a:pt x="319" y="38"/>
                      <a:pt x="319" y="58"/>
                    </a:cubicBezTo>
                    <a:cubicBezTo>
                      <a:pt x="319" y="58"/>
                      <a:pt x="320" y="58"/>
                      <a:pt x="321" y="58"/>
                    </a:cubicBezTo>
                    <a:cubicBezTo>
                      <a:pt x="323" y="55"/>
                      <a:pt x="325" y="51"/>
                      <a:pt x="328" y="49"/>
                    </a:cubicBezTo>
                    <a:cubicBezTo>
                      <a:pt x="331" y="46"/>
                      <a:pt x="332" y="41"/>
                      <a:pt x="339" y="43"/>
                    </a:cubicBezTo>
                    <a:cubicBezTo>
                      <a:pt x="331" y="51"/>
                      <a:pt x="331" y="62"/>
                      <a:pt x="319" y="67"/>
                    </a:cubicBezTo>
                    <a:cubicBezTo>
                      <a:pt x="319" y="74"/>
                      <a:pt x="318" y="83"/>
                      <a:pt x="318" y="91"/>
                    </a:cubicBezTo>
                    <a:cubicBezTo>
                      <a:pt x="318" y="126"/>
                      <a:pt x="318" y="161"/>
                      <a:pt x="318" y="196"/>
                    </a:cubicBezTo>
                    <a:cubicBezTo>
                      <a:pt x="318" y="221"/>
                      <a:pt x="320" y="246"/>
                      <a:pt x="321" y="270"/>
                    </a:cubicBezTo>
                    <a:cubicBezTo>
                      <a:pt x="321" y="274"/>
                      <a:pt x="321" y="278"/>
                      <a:pt x="321" y="282"/>
                    </a:cubicBezTo>
                    <a:cubicBezTo>
                      <a:pt x="325" y="279"/>
                      <a:pt x="329" y="276"/>
                      <a:pt x="332" y="273"/>
                    </a:cubicBezTo>
                    <a:cubicBezTo>
                      <a:pt x="333" y="274"/>
                      <a:pt x="333" y="275"/>
                      <a:pt x="334" y="275"/>
                    </a:cubicBezTo>
                    <a:cubicBezTo>
                      <a:pt x="331" y="280"/>
                      <a:pt x="328" y="285"/>
                      <a:pt x="324" y="290"/>
                    </a:cubicBezTo>
                    <a:cubicBezTo>
                      <a:pt x="324" y="291"/>
                      <a:pt x="323" y="292"/>
                      <a:pt x="323" y="294"/>
                    </a:cubicBezTo>
                    <a:cubicBezTo>
                      <a:pt x="322" y="320"/>
                      <a:pt x="321" y="346"/>
                      <a:pt x="321" y="372"/>
                    </a:cubicBezTo>
                    <a:cubicBezTo>
                      <a:pt x="320" y="414"/>
                      <a:pt x="318" y="455"/>
                      <a:pt x="318" y="497"/>
                    </a:cubicBezTo>
                    <a:cubicBezTo>
                      <a:pt x="318" y="557"/>
                      <a:pt x="319" y="616"/>
                      <a:pt x="320" y="676"/>
                    </a:cubicBezTo>
                    <a:cubicBezTo>
                      <a:pt x="320" y="710"/>
                      <a:pt x="319" y="743"/>
                      <a:pt x="320" y="777"/>
                    </a:cubicBezTo>
                    <a:cubicBezTo>
                      <a:pt x="320" y="807"/>
                      <a:pt x="321" y="838"/>
                      <a:pt x="322" y="869"/>
                    </a:cubicBezTo>
                    <a:cubicBezTo>
                      <a:pt x="322" y="881"/>
                      <a:pt x="322" y="894"/>
                      <a:pt x="322" y="906"/>
                    </a:cubicBezTo>
                    <a:cubicBezTo>
                      <a:pt x="360" y="906"/>
                      <a:pt x="360" y="906"/>
                      <a:pt x="360" y="906"/>
                    </a:cubicBezTo>
                    <a:cubicBezTo>
                      <a:pt x="360" y="903"/>
                      <a:pt x="360" y="900"/>
                      <a:pt x="360" y="897"/>
                    </a:cubicBezTo>
                    <a:cubicBezTo>
                      <a:pt x="361" y="872"/>
                      <a:pt x="363" y="847"/>
                      <a:pt x="363" y="822"/>
                    </a:cubicBezTo>
                    <a:cubicBezTo>
                      <a:pt x="363" y="795"/>
                      <a:pt x="362" y="769"/>
                      <a:pt x="362" y="743"/>
                    </a:cubicBezTo>
                    <a:cubicBezTo>
                      <a:pt x="362" y="714"/>
                      <a:pt x="362" y="686"/>
                      <a:pt x="362" y="657"/>
                    </a:cubicBezTo>
                    <a:cubicBezTo>
                      <a:pt x="363" y="632"/>
                      <a:pt x="364" y="607"/>
                      <a:pt x="364" y="582"/>
                    </a:cubicBezTo>
                    <a:cubicBezTo>
                      <a:pt x="364" y="531"/>
                      <a:pt x="364" y="481"/>
                      <a:pt x="363" y="430"/>
                    </a:cubicBezTo>
                    <a:cubicBezTo>
                      <a:pt x="363" y="404"/>
                      <a:pt x="361" y="378"/>
                      <a:pt x="361" y="351"/>
                    </a:cubicBezTo>
                    <a:cubicBezTo>
                      <a:pt x="360" y="331"/>
                      <a:pt x="360" y="310"/>
                      <a:pt x="361" y="290"/>
                    </a:cubicBezTo>
                    <a:cubicBezTo>
                      <a:pt x="361" y="276"/>
                      <a:pt x="364" y="263"/>
                      <a:pt x="364" y="249"/>
                    </a:cubicBezTo>
                    <a:cubicBezTo>
                      <a:pt x="365" y="193"/>
                      <a:pt x="364" y="137"/>
                      <a:pt x="364" y="80"/>
                    </a:cubicBezTo>
                    <a:cubicBezTo>
                      <a:pt x="364" y="73"/>
                      <a:pt x="363" y="66"/>
                      <a:pt x="363" y="58"/>
                    </a:cubicBezTo>
                    <a:cubicBezTo>
                      <a:pt x="363" y="39"/>
                      <a:pt x="364" y="19"/>
                      <a:pt x="364" y="0"/>
                    </a:cubicBezTo>
                    <a:lnTo>
                      <a:pt x="372" y="0"/>
                    </a:lnTo>
                    <a:close/>
                    <a:moveTo>
                      <a:pt x="246" y="1190"/>
                    </a:moveTo>
                    <a:cubicBezTo>
                      <a:pt x="246" y="1191"/>
                      <a:pt x="247" y="1194"/>
                      <a:pt x="247" y="1196"/>
                    </a:cubicBezTo>
                    <a:cubicBezTo>
                      <a:pt x="248" y="1207"/>
                      <a:pt x="250" y="1217"/>
                      <a:pt x="246" y="1227"/>
                    </a:cubicBezTo>
                    <a:cubicBezTo>
                      <a:pt x="240" y="1239"/>
                      <a:pt x="234" y="1252"/>
                      <a:pt x="228" y="1264"/>
                    </a:cubicBezTo>
                    <a:cubicBezTo>
                      <a:pt x="220" y="1281"/>
                      <a:pt x="207" y="1295"/>
                      <a:pt x="193" y="1306"/>
                    </a:cubicBezTo>
                    <a:cubicBezTo>
                      <a:pt x="177" y="1320"/>
                      <a:pt x="158" y="1331"/>
                      <a:pt x="142" y="1345"/>
                    </a:cubicBezTo>
                    <a:cubicBezTo>
                      <a:pt x="126" y="1358"/>
                      <a:pt x="111" y="1373"/>
                      <a:pt x="98" y="1388"/>
                    </a:cubicBezTo>
                    <a:cubicBezTo>
                      <a:pt x="75" y="1416"/>
                      <a:pt x="58" y="1447"/>
                      <a:pt x="45" y="1481"/>
                    </a:cubicBezTo>
                    <a:cubicBezTo>
                      <a:pt x="32" y="1516"/>
                      <a:pt x="22" y="1551"/>
                      <a:pt x="18" y="1588"/>
                    </a:cubicBezTo>
                    <a:cubicBezTo>
                      <a:pt x="15" y="1615"/>
                      <a:pt x="17" y="1641"/>
                      <a:pt x="17" y="1668"/>
                    </a:cubicBezTo>
                    <a:cubicBezTo>
                      <a:pt x="17" y="1673"/>
                      <a:pt x="18" y="1679"/>
                      <a:pt x="19" y="1684"/>
                    </a:cubicBezTo>
                    <a:cubicBezTo>
                      <a:pt x="21" y="1696"/>
                      <a:pt x="22" y="1709"/>
                      <a:pt x="25" y="1721"/>
                    </a:cubicBezTo>
                    <a:cubicBezTo>
                      <a:pt x="29" y="1740"/>
                      <a:pt x="31" y="1760"/>
                      <a:pt x="38" y="1778"/>
                    </a:cubicBezTo>
                    <a:cubicBezTo>
                      <a:pt x="48" y="1808"/>
                      <a:pt x="65" y="1835"/>
                      <a:pt x="83" y="1861"/>
                    </a:cubicBezTo>
                    <a:cubicBezTo>
                      <a:pt x="97" y="1881"/>
                      <a:pt x="111" y="1900"/>
                      <a:pt x="132" y="1913"/>
                    </a:cubicBezTo>
                    <a:cubicBezTo>
                      <a:pt x="146" y="1922"/>
                      <a:pt x="162" y="1929"/>
                      <a:pt x="178" y="1938"/>
                    </a:cubicBezTo>
                    <a:cubicBezTo>
                      <a:pt x="209" y="1955"/>
                      <a:pt x="243" y="1962"/>
                      <a:pt x="277" y="1969"/>
                    </a:cubicBezTo>
                    <a:cubicBezTo>
                      <a:pt x="298" y="1974"/>
                      <a:pt x="320" y="1974"/>
                      <a:pt x="340" y="1982"/>
                    </a:cubicBezTo>
                    <a:cubicBezTo>
                      <a:pt x="341" y="1982"/>
                      <a:pt x="342" y="1982"/>
                      <a:pt x="342" y="1982"/>
                    </a:cubicBezTo>
                    <a:cubicBezTo>
                      <a:pt x="359" y="1978"/>
                      <a:pt x="377" y="1975"/>
                      <a:pt x="394" y="1971"/>
                    </a:cubicBezTo>
                    <a:cubicBezTo>
                      <a:pt x="417" y="1966"/>
                      <a:pt x="441" y="1962"/>
                      <a:pt x="463" y="1954"/>
                    </a:cubicBezTo>
                    <a:cubicBezTo>
                      <a:pt x="486" y="1947"/>
                      <a:pt x="507" y="1937"/>
                      <a:pt x="528" y="1927"/>
                    </a:cubicBezTo>
                    <a:cubicBezTo>
                      <a:pt x="540" y="1921"/>
                      <a:pt x="551" y="1913"/>
                      <a:pt x="562" y="1904"/>
                    </a:cubicBezTo>
                    <a:cubicBezTo>
                      <a:pt x="577" y="1892"/>
                      <a:pt x="588" y="1877"/>
                      <a:pt x="599" y="1861"/>
                    </a:cubicBezTo>
                    <a:cubicBezTo>
                      <a:pt x="617" y="1836"/>
                      <a:pt x="632" y="1810"/>
                      <a:pt x="643" y="1783"/>
                    </a:cubicBezTo>
                    <a:cubicBezTo>
                      <a:pt x="655" y="1755"/>
                      <a:pt x="657" y="1726"/>
                      <a:pt x="661" y="1697"/>
                    </a:cubicBezTo>
                    <a:cubicBezTo>
                      <a:pt x="664" y="1682"/>
                      <a:pt x="664" y="1668"/>
                      <a:pt x="666" y="1653"/>
                    </a:cubicBezTo>
                    <a:cubicBezTo>
                      <a:pt x="668" y="1628"/>
                      <a:pt x="668" y="1602"/>
                      <a:pt x="664" y="1578"/>
                    </a:cubicBezTo>
                    <a:cubicBezTo>
                      <a:pt x="657" y="1543"/>
                      <a:pt x="648" y="1509"/>
                      <a:pt x="635" y="1475"/>
                    </a:cubicBezTo>
                    <a:cubicBezTo>
                      <a:pt x="621" y="1440"/>
                      <a:pt x="603" y="1408"/>
                      <a:pt x="578" y="1381"/>
                    </a:cubicBezTo>
                    <a:cubicBezTo>
                      <a:pt x="556" y="1357"/>
                      <a:pt x="533" y="1336"/>
                      <a:pt x="505" y="1319"/>
                    </a:cubicBezTo>
                    <a:cubicBezTo>
                      <a:pt x="497" y="1314"/>
                      <a:pt x="490" y="1307"/>
                      <a:pt x="483" y="1301"/>
                    </a:cubicBezTo>
                    <a:cubicBezTo>
                      <a:pt x="466" y="1285"/>
                      <a:pt x="454" y="1266"/>
                      <a:pt x="444" y="1245"/>
                    </a:cubicBezTo>
                    <a:cubicBezTo>
                      <a:pt x="437" y="1232"/>
                      <a:pt x="433" y="1219"/>
                      <a:pt x="435" y="1204"/>
                    </a:cubicBezTo>
                    <a:cubicBezTo>
                      <a:pt x="435" y="1199"/>
                      <a:pt x="436" y="1194"/>
                      <a:pt x="436" y="1189"/>
                    </a:cubicBezTo>
                    <a:cubicBezTo>
                      <a:pt x="417" y="1187"/>
                      <a:pt x="398" y="1184"/>
                      <a:pt x="379" y="1182"/>
                    </a:cubicBezTo>
                    <a:cubicBezTo>
                      <a:pt x="385" y="1201"/>
                      <a:pt x="391" y="1221"/>
                      <a:pt x="397" y="1240"/>
                    </a:cubicBezTo>
                    <a:cubicBezTo>
                      <a:pt x="406" y="1267"/>
                      <a:pt x="416" y="1293"/>
                      <a:pt x="423" y="1321"/>
                    </a:cubicBezTo>
                    <a:cubicBezTo>
                      <a:pt x="434" y="1360"/>
                      <a:pt x="442" y="1399"/>
                      <a:pt x="453" y="1438"/>
                    </a:cubicBezTo>
                    <a:cubicBezTo>
                      <a:pt x="460" y="1463"/>
                      <a:pt x="469" y="1488"/>
                      <a:pt x="477" y="1513"/>
                    </a:cubicBezTo>
                    <a:cubicBezTo>
                      <a:pt x="484" y="1532"/>
                      <a:pt x="491" y="1550"/>
                      <a:pt x="502" y="1567"/>
                    </a:cubicBezTo>
                    <a:cubicBezTo>
                      <a:pt x="509" y="1577"/>
                      <a:pt x="513" y="1590"/>
                      <a:pt x="517" y="1602"/>
                    </a:cubicBezTo>
                    <a:cubicBezTo>
                      <a:pt x="520" y="1608"/>
                      <a:pt x="515" y="1616"/>
                      <a:pt x="509" y="1617"/>
                    </a:cubicBezTo>
                    <a:cubicBezTo>
                      <a:pt x="501" y="1618"/>
                      <a:pt x="494" y="1613"/>
                      <a:pt x="495" y="1604"/>
                    </a:cubicBezTo>
                    <a:cubicBezTo>
                      <a:pt x="496" y="1595"/>
                      <a:pt x="492" y="1589"/>
                      <a:pt x="485" y="1584"/>
                    </a:cubicBezTo>
                    <a:cubicBezTo>
                      <a:pt x="481" y="1580"/>
                      <a:pt x="476" y="1576"/>
                      <a:pt x="472" y="1573"/>
                    </a:cubicBezTo>
                    <a:cubicBezTo>
                      <a:pt x="458" y="1563"/>
                      <a:pt x="443" y="1565"/>
                      <a:pt x="436" y="1581"/>
                    </a:cubicBezTo>
                    <a:cubicBezTo>
                      <a:pt x="435" y="1586"/>
                      <a:pt x="432" y="1590"/>
                      <a:pt x="430" y="1594"/>
                    </a:cubicBezTo>
                    <a:cubicBezTo>
                      <a:pt x="422" y="1607"/>
                      <a:pt x="412" y="1611"/>
                      <a:pt x="398" y="1603"/>
                    </a:cubicBezTo>
                    <a:cubicBezTo>
                      <a:pt x="391" y="1599"/>
                      <a:pt x="383" y="1594"/>
                      <a:pt x="376" y="1589"/>
                    </a:cubicBezTo>
                    <a:cubicBezTo>
                      <a:pt x="371" y="1586"/>
                      <a:pt x="368" y="1585"/>
                      <a:pt x="364" y="1589"/>
                    </a:cubicBezTo>
                    <a:cubicBezTo>
                      <a:pt x="362" y="1592"/>
                      <a:pt x="358" y="1594"/>
                      <a:pt x="354" y="1596"/>
                    </a:cubicBezTo>
                    <a:cubicBezTo>
                      <a:pt x="349" y="1600"/>
                      <a:pt x="343" y="1600"/>
                      <a:pt x="337" y="1597"/>
                    </a:cubicBezTo>
                    <a:cubicBezTo>
                      <a:pt x="332" y="1593"/>
                      <a:pt x="327" y="1590"/>
                      <a:pt x="322" y="1588"/>
                    </a:cubicBezTo>
                    <a:cubicBezTo>
                      <a:pt x="318" y="1586"/>
                      <a:pt x="315" y="1585"/>
                      <a:pt x="312" y="1589"/>
                    </a:cubicBezTo>
                    <a:cubicBezTo>
                      <a:pt x="305" y="1596"/>
                      <a:pt x="298" y="1603"/>
                      <a:pt x="291" y="1610"/>
                    </a:cubicBezTo>
                    <a:cubicBezTo>
                      <a:pt x="279" y="1623"/>
                      <a:pt x="267" y="1624"/>
                      <a:pt x="254" y="1611"/>
                    </a:cubicBezTo>
                    <a:cubicBezTo>
                      <a:pt x="247" y="1603"/>
                      <a:pt x="240" y="1595"/>
                      <a:pt x="232" y="1587"/>
                    </a:cubicBezTo>
                    <a:cubicBezTo>
                      <a:pt x="230" y="1585"/>
                      <a:pt x="228" y="1583"/>
                      <a:pt x="225" y="1583"/>
                    </a:cubicBezTo>
                    <a:cubicBezTo>
                      <a:pt x="218" y="1581"/>
                      <a:pt x="199" y="1592"/>
                      <a:pt x="196" y="1598"/>
                    </a:cubicBezTo>
                    <a:cubicBezTo>
                      <a:pt x="195" y="1599"/>
                      <a:pt x="195" y="1599"/>
                      <a:pt x="195" y="1600"/>
                    </a:cubicBezTo>
                    <a:cubicBezTo>
                      <a:pt x="195" y="1610"/>
                      <a:pt x="188" y="1615"/>
                      <a:pt x="181" y="1618"/>
                    </a:cubicBezTo>
                    <a:cubicBezTo>
                      <a:pt x="178" y="1620"/>
                      <a:pt x="172" y="1619"/>
                      <a:pt x="170" y="1617"/>
                    </a:cubicBezTo>
                    <a:cubicBezTo>
                      <a:pt x="168" y="1616"/>
                      <a:pt x="167" y="1610"/>
                      <a:pt x="168" y="1607"/>
                    </a:cubicBezTo>
                    <a:cubicBezTo>
                      <a:pt x="169" y="1603"/>
                      <a:pt x="170" y="1599"/>
                      <a:pt x="173" y="1596"/>
                    </a:cubicBezTo>
                    <a:cubicBezTo>
                      <a:pt x="175" y="1593"/>
                      <a:pt x="178" y="1591"/>
                      <a:pt x="181" y="1589"/>
                    </a:cubicBezTo>
                    <a:cubicBezTo>
                      <a:pt x="183" y="1587"/>
                      <a:pt x="186" y="1586"/>
                      <a:pt x="186" y="1584"/>
                    </a:cubicBezTo>
                    <a:cubicBezTo>
                      <a:pt x="201" y="1543"/>
                      <a:pt x="217" y="1502"/>
                      <a:pt x="231" y="1461"/>
                    </a:cubicBezTo>
                    <a:cubicBezTo>
                      <a:pt x="244" y="1421"/>
                      <a:pt x="257" y="1382"/>
                      <a:pt x="269" y="1342"/>
                    </a:cubicBezTo>
                    <a:cubicBezTo>
                      <a:pt x="279" y="1306"/>
                      <a:pt x="287" y="1269"/>
                      <a:pt x="296" y="1233"/>
                    </a:cubicBezTo>
                    <a:cubicBezTo>
                      <a:pt x="301" y="1216"/>
                      <a:pt x="307" y="1199"/>
                      <a:pt x="312" y="1180"/>
                    </a:cubicBezTo>
                    <a:cubicBezTo>
                      <a:pt x="290" y="1183"/>
                      <a:pt x="269" y="1186"/>
                      <a:pt x="246" y="1190"/>
                    </a:cubicBezTo>
                    <a:moveTo>
                      <a:pt x="192" y="1588"/>
                    </a:moveTo>
                    <a:cubicBezTo>
                      <a:pt x="192" y="1588"/>
                      <a:pt x="192" y="1588"/>
                      <a:pt x="193" y="1589"/>
                    </a:cubicBezTo>
                    <a:cubicBezTo>
                      <a:pt x="197" y="1586"/>
                      <a:pt x="200" y="1583"/>
                      <a:pt x="205" y="1580"/>
                    </a:cubicBezTo>
                    <a:cubicBezTo>
                      <a:pt x="215" y="1574"/>
                      <a:pt x="227" y="1571"/>
                      <a:pt x="239" y="1581"/>
                    </a:cubicBezTo>
                    <a:cubicBezTo>
                      <a:pt x="247" y="1588"/>
                      <a:pt x="255" y="1595"/>
                      <a:pt x="263" y="1603"/>
                    </a:cubicBezTo>
                    <a:cubicBezTo>
                      <a:pt x="270" y="1609"/>
                      <a:pt x="274" y="1609"/>
                      <a:pt x="280" y="1602"/>
                    </a:cubicBezTo>
                    <a:cubicBezTo>
                      <a:pt x="285" y="1597"/>
                      <a:pt x="290" y="1591"/>
                      <a:pt x="295" y="1586"/>
                    </a:cubicBezTo>
                    <a:cubicBezTo>
                      <a:pt x="306" y="1575"/>
                      <a:pt x="317" y="1574"/>
                      <a:pt x="330" y="1580"/>
                    </a:cubicBezTo>
                    <a:cubicBezTo>
                      <a:pt x="332" y="1581"/>
                      <a:pt x="335" y="1582"/>
                      <a:pt x="337" y="1584"/>
                    </a:cubicBezTo>
                    <a:cubicBezTo>
                      <a:pt x="344" y="1590"/>
                      <a:pt x="351" y="1589"/>
                      <a:pt x="358" y="1583"/>
                    </a:cubicBezTo>
                    <a:cubicBezTo>
                      <a:pt x="358" y="1582"/>
                      <a:pt x="359" y="1582"/>
                      <a:pt x="359" y="1582"/>
                    </a:cubicBezTo>
                    <a:cubicBezTo>
                      <a:pt x="367" y="1577"/>
                      <a:pt x="371" y="1577"/>
                      <a:pt x="379" y="1581"/>
                    </a:cubicBezTo>
                    <a:cubicBezTo>
                      <a:pt x="387" y="1586"/>
                      <a:pt x="394" y="1591"/>
                      <a:pt x="402" y="1595"/>
                    </a:cubicBezTo>
                    <a:cubicBezTo>
                      <a:pt x="410" y="1599"/>
                      <a:pt x="415" y="1597"/>
                      <a:pt x="420" y="1590"/>
                    </a:cubicBezTo>
                    <a:cubicBezTo>
                      <a:pt x="423" y="1585"/>
                      <a:pt x="427" y="1579"/>
                      <a:pt x="430" y="1573"/>
                    </a:cubicBezTo>
                    <a:cubicBezTo>
                      <a:pt x="434" y="1567"/>
                      <a:pt x="439" y="1563"/>
                      <a:pt x="446" y="1561"/>
                    </a:cubicBezTo>
                    <a:cubicBezTo>
                      <a:pt x="457" y="1558"/>
                      <a:pt x="467" y="1560"/>
                      <a:pt x="476" y="1567"/>
                    </a:cubicBezTo>
                    <a:cubicBezTo>
                      <a:pt x="483" y="1572"/>
                      <a:pt x="489" y="1577"/>
                      <a:pt x="496" y="1582"/>
                    </a:cubicBezTo>
                    <a:cubicBezTo>
                      <a:pt x="495" y="1579"/>
                      <a:pt x="494" y="1577"/>
                      <a:pt x="493" y="1574"/>
                    </a:cubicBezTo>
                    <a:cubicBezTo>
                      <a:pt x="483" y="1558"/>
                      <a:pt x="474" y="1542"/>
                      <a:pt x="469" y="1524"/>
                    </a:cubicBezTo>
                    <a:cubicBezTo>
                      <a:pt x="460" y="1496"/>
                      <a:pt x="449" y="1467"/>
                      <a:pt x="441" y="1439"/>
                    </a:cubicBezTo>
                    <a:cubicBezTo>
                      <a:pt x="435" y="1417"/>
                      <a:pt x="432" y="1395"/>
                      <a:pt x="426" y="1374"/>
                    </a:cubicBezTo>
                    <a:cubicBezTo>
                      <a:pt x="416" y="1337"/>
                      <a:pt x="404" y="1300"/>
                      <a:pt x="393" y="1262"/>
                    </a:cubicBezTo>
                    <a:cubicBezTo>
                      <a:pt x="386" y="1237"/>
                      <a:pt x="379" y="1211"/>
                      <a:pt x="372" y="1186"/>
                    </a:cubicBezTo>
                    <a:cubicBezTo>
                      <a:pt x="372" y="1184"/>
                      <a:pt x="370" y="1182"/>
                      <a:pt x="368" y="1182"/>
                    </a:cubicBezTo>
                    <a:cubicBezTo>
                      <a:pt x="355" y="1180"/>
                      <a:pt x="341" y="1180"/>
                      <a:pt x="327" y="1179"/>
                    </a:cubicBezTo>
                    <a:cubicBezTo>
                      <a:pt x="323" y="1179"/>
                      <a:pt x="321" y="1180"/>
                      <a:pt x="320" y="1184"/>
                    </a:cubicBezTo>
                    <a:cubicBezTo>
                      <a:pt x="312" y="1215"/>
                      <a:pt x="304" y="1246"/>
                      <a:pt x="296" y="1277"/>
                    </a:cubicBezTo>
                    <a:cubicBezTo>
                      <a:pt x="288" y="1310"/>
                      <a:pt x="281" y="1343"/>
                      <a:pt x="272" y="1376"/>
                    </a:cubicBezTo>
                    <a:cubicBezTo>
                      <a:pt x="255" y="1439"/>
                      <a:pt x="227" y="1498"/>
                      <a:pt x="204" y="1559"/>
                    </a:cubicBezTo>
                    <a:cubicBezTo>
                      <a:pt x="200" y="1569"/>
                      <a:pt x="196" y="1578"/>
                      <a:pt x="192" y="1588"/>
                    </a:cubicBezTo>
                    <a:moveTo>
                      <a:pt x="442" y="973"/>
                    </a:moveTo>
                    <a:cubicBezTo>
                      <a:pt x="426" y="959"/>
                      <a:pt x="414" y="943"/>
                      <a:pt x="395" y="933"/>
                    </a:cubicBezTo>
                    <a:cubicBezTo>
                      <a:pt x="388" y="929"/>
                      <a:pt x="382" y="923"/>
                      <a:pt x="375" y="919"/>
                    </a:cubicBezTo>
                    <a:cubicBezTo>
                      <a:pt x="372" y="917"/>
                      <a:pt x="368" y="917"/>
                      <a:pt x="365" y="917"/>
                    </a:cubicBezTo>
                    <a:cubicBezTo>
                      <a:pt x="349" y="917"/>
                      <a:pt x="333" y="917"/>
                      <a:pt x="318" y="917"/>
                    </a:cubicBezTo>
                    <a:cubicBezTo>
                      <a:pt x="314" y="917"/>
                      <a:pt x="311" y="917"/>
                      <a:pt x="308" y="918"/>
                    </a:cubicBezTo>
                    <a:cubicBezTo>
                      <a:pt x="296" y="926"/>
                      <a:pt x="283" y="934"/>
                      <a:pt x="272" y="943"/>
                    </a:cubicBezTo>
                    <a:cubicBezTo>
                      <a:pt x="261" y="952"/>
                      <a:pt x="251" y="963"/>
                      <a:pt x="241" y="972"/>
                    </a:cubicBezTo>
                    <a:cubicBezTo>
                      <a:pt x="260" y="968"/>
                      <a:pt x="278" y="963"/>
                      <a:pt x="297" y="959"/>
                    </a:cubicBezTo>
                    <a:cubicBezTo>
                      <a:pt x="319" y="954"/>
                      <a:pt x="341" y="955"/>
                      <a:pt x="364" y="955"/>
                    </a:cubicBezTo>
                    <a:cubicBezTo>
                      <a:pt x="369" y="955"/>
                      <a:pt x="374" y="957"/>
                      <a:pt x="379" y="958"/>
                    </a:cubicBezTo>
                    <a:cubicBezTo>
                      <a:pt x="379" y="959"/>
                      <a:pt x="379" y="960"/>
                      <a:pt x="379" y="960"/>
                    </a:cubicBezTo>
                    <a:cubicBezTo>
                      <a:pt x="377" y="961"/>
                      <a:pt x="375" y="961"/>
                      <a:pt x="373" y="961"/>
                    </a:cubicBezTo>
                    <a:cubicBezTo>
                      <a:pt x="352" y="962"/>
                      <a:pt x="332" y="962"/>
                      <a:pt x="311" y="963"/>
                    </a:cubicBezTo>
                    <a:cubicBezTo>
                      <a:pt x="301" y="963"/>
                      <a:pt x="290" y="964"/>
                      <a:pt x="281" y="966"/>
                    </a:cubicBezTo>
                    <a:cubicBezTo>
                      <a:pt x="267" y="971"/>
                      <a:pt x="254" y="977"/>
                      <a:pt x="241" y="983"/>
                    </a:cubicBezTo>
                    <a:cubicBezTo>
                      <a:pt x="232" y="987"/>
                      <a:pt x="230" y="994"/>
                      <a:pt x="237" y="1002"/>
                    </a:cubicBezTo>
                    <a:cubicBezTo>
                      <a:pt x="242" y="1008"/>
                      <a:pt x="249" y="1013"/>
                      <a:pt x="255" y="1018"/>
                    </a:cubicBezTo>
                    <a:cubicBezTo>
                      <a:pt x="262" y="1023"/>
                      <a:pt x="268" y="1028"/>
                      <a:pt x="267" y="1038"/>
                    </a:cubicBezTo>
                    <a:cubicBezTo>
                      <a:pt x="279" y="1032"/>
                      <a:pt x="291" y="1028"/>
                      <a:pt x="304" y="1029"/>
                    </a:cubicBezTo>
                    <a:cubicBezTo>
                      <a:pt x="311" y="1029"/>
                      <a:pt x="317" y="1028"/>
                      <a:pt x="323" y="1027"/>
                    </a:cubicBezTo>
                    <a:cubicBezTo>
                      <a:pt x="331" y="1027"/>
                      <a:pt x="340" y="1026"/>
                      <a:pt x="348" y="1026"/>
                    </a:cubicBezTo>
                    <a:cubicBezTo>
                      <a:pt x="348" y="1027"/>
                      <a:pt x="348" y="1028"/>
                      <a:pt x="348" y="1029"/>
                    </a:cubicBezTo>
                    <a:cubicBezTo>
                      <a:pt x="341" y="1030"/>
                      <a:pt x="334" y="1030"/>
                      <a:pt x="327" y="1032"/>
                    </a:cubicBezTo>
                    <a:cubicBezTo>
                      <a:pt x="315" y="1034"/>
                      <a:pt x="303" y="1035"/>
                      <a:pt x="291" y="1039"/>
                    </a:cubicBezTo>
                    <a:cubicBezTo>
                      <a:pt x="271" y="1046"/>
                      <a:pt x="253" y="1057"/>
                      <a:pt x="237" y="1072"/>
                    </a:cubicBezTo>
                    <a:cubicBezTo>
                      <a:pt x="232" y="1076"/>
                      <a:pt x="230" y="1081"/>
                      <a:pt x="234" y="1086"/>
                    </a:cubicBezTo>
                    <a:cubicBezTo>
                      <a:pt x="238" y="1091"/>
                      <a:pt x="244" y="1095"/>
                      <a:pt x="248" y="1099"/>
                    </a:cubicBezTo>
                    <a:cubicBezTo>
                      <a:pt x="252" y="1103"/>
                      <a:pt x="256" y="1107"/>
                      <a:pt x="259" y="1111"/>
                    </a:cubicBezTo>
                    <a:cubicBezTo>
                      <a:pt x="261" y="1112"/>
                      <a:pt x="262" y="1114"/>
                      <a:pt x="264" y="1113"/>
                    </a:cubicBezTo>
                    <a:cubicBezTo>
                      <a:pt x="272" y="1113"/>
                      <a:pt x="281" y="1113"/>
                      <a:pt x="290" y="1111"/>
                    </a:cubicBezTo>
                    <a:cubicBezTo>
                      <a:pt x="306" y="1108"/>
                      <a:pt x="323" y="1107"/>
                      <a:pt x="339" y="1107"/>
                    </a:cubicBezTo>
                    <a:cubicBezTo>
                      <a:pt x="344" y="1107"/>
                      <a:pt x="349" y="1109"/>
                      <a:pt x="354" y="1109"/>
                    </a:cubicBezTo>
                    <a:cubicBezTo>
                      <a:pt x="354" y="1110"/>
                      <a:pt x="354" y="1110"/>
                      <a:pt x="354" y="1111"/>
                    </a:cubicBezTo>
                    <a:cubicBezTo>
                      <a:pt x="334" y="1113"/>
                      <a:pt x="314" y="1114"/>
                      <a:pt x="294" y="1116"/>
                    </a:cubicBezTo>
                    <a:cubicBezTo>
                      <a:pt x="282" y="1117"/>
                      <a:pt x="270" y="1117"/>
                      <a:pt x="259" y="1125"/>
                    </a:cubicBezTo>
                    <a:cubicBezTo>
                      <a:pt x="255" y="1129"/>
                      <a:pt x="252" y="1133"/>
                      <a:pt x="248" y="1136"/>
                    </a:cubicBezTo>
                    <a:cubicBezTo>
                      <a:pt x="234" y="1145"/>
                      <a:pt x="230" y="1159"/>
                      <a:pt x="237" y="1174"/>
                    </a:cubicBezTo>
                    <a:cubicBezTo>
                      <a:pt x="237" y="1175"/>
                      <a:pt x="240" y="1176"/>
                      <a:pt x="241" y="1176"/>
                    </a:cubicBezTo>
                    <a:cubicBezTo>
                      <a:pt x="250" y="1176"/>
                      <a:pt x="258" y="1176"/>
                      <a:pt x="267" y="1175"/>
                    </a:cubicBezTo>
                    <a:cubicBezTo>
                      <a:pt x="277" y="1173"/>
                      <a:pt x="287" y="1171"/>
                      <a:pt x="297" y="1170"/>
                    </a:cubicBezTo>
                    <a:cubicBezTo>
                      <a:pt x="321" y="1169"/>
                      <a:pt x="346" y="1169"/>
                      <a:pt x="371" y="1169"/>
                    </a:cubicBezTo>
                    <a:cubicBezTo>
                      <a:pt x="373" y="1169"/>
                      <a:pt x="375" y="1169"/>
                      <a:pt x="376" y="1169"/>
                    </a:cubicBezTo>
                    <a:cubicBezTo>
                      <a:pt x="387" y="1171"/>
                      <a:pt x="398" y="1173"/>
                      <a:pt x="410" y="1174"/>
                    </a:cubicBezTo>
                    <a:cubicBezTo>
                      <a:pt x="418" y="1175"/>
                      <a:pt x="427" y="1175"/>
                      <a:pt x="436" y="1176"/>
                    </a:cubicBezTo>
                    <a:cubicBezTo>
                      <a:pt x="444" y="1177"/>
                      <a:pt x="445" y="1177"/>
                      <a:pt x="447" y="1169"/>
                    </a:cubicBezTo>
                    <a:cubicBezTo>
                      <a:pt x="451" y="1152"/>
                      <a:pt x="448" y="1145"/>
                      <a:pt x="434" y="1135"/>
                    </a:cubicBezTo>
                    <a:cubicBezTo>
                      <a:pt x="432" y="1134"/>
                      <a:pt x="430" y="1133"/>
                      <a:pt x="429" y="1132"/>
                    </a:cubicBezTo>
                    <a:cubicBezTo>
                      <a:pt x="423" y="1123"/>
                      <a:pt x="413" y="1120"/>
                      <a:pt x="403" y="1117"/>
                    </a:cubicBezTo>
                    <a:cubicBezTo>
                      <a:pt x="398" y="1116"/>
                      <a:pt x="394" y="1114"/>
                      <a:pt x="389" y="1113"/>
                    </a:cubicBezTo>
                    <a:cubicBezTo>
                      <a:pt x="389" y="1112"/>
                      <a:pt x="389" y="1111"/>
                      <a:pt x="389" y="1111"/>
                    </a:cubicBezTo>
                    <a:cubicBezTo>
                      <a:pt x="398" y="1111"/>
                      <a:pt x="407" y="1112"/>
                      <a:pt x="416" y="1113"/>
                    </a:cubicBezTo>
                    <a:cubicBezTo>
                      <a:pt x="419" y="1114"/>
                      <a:pt x="421" y="1114"/>
                      <a:pt x="423" y="1110"/>
                    </a:cubicBezTo>
                    <a:cubicBezTo>
                      <a:pt x="426" y="1106"/>
                      <a:pt x="430" y="1103"/>
                      <a:pt x="433" y="1100"/>
                    </a:cubicBezTo>
                    <a:cubicBezTo>
                      <a:pt x="437" y="1097"/>
                      <a:pt x="441" y="1095"/>
                      <a:pt x="444" y="1092"/>
                    </a:cubicBezTo>
                    <a:cubicBezTo>
                      <a:pt x="453" y="1084"/>
                      <a:pt x="452" y="1078"/>
                      <a:pt x="443" y="1069"/>
                    </a:cubicBezTo>
                    <a:cubicBezTo>
                      <a:pt x="423" y="1053"/>
                      <a:pt x="402" y="1041"/>
                      <a:pt x="377" y="1035"/>
                    </a:cubicBezTo>
                    <a:cubicBezTo>
                      <a:pt x="374" y="1034"/>
                      <a:pt x="370" y="1033"/>
                      <a:pt x="366" y="1032"/>
                    </a:cubicBezTo>
                    <a:cubicBezTo>
                      <a:pt x="366" y="1031"/>
                      <a:pt x="366" y="1030"/>
                      <a:pt x="366" y="1030"/>
                    </a:cubicBezTo>
                    <a:cubicBezTo>
                      <a:pt x="383" y="1027"/>
                      <a:pt x="400" y="1028"/>
                      <a:pt x="416" y="1038"/>
                    </a:cubicBezTo>
                    <a:cubicBezTo>
                      <a:pt x="415" y="1029"/>
                      <a:pt x="420" y="1023"/>
                      <a:pt x="427" y="1018"/>
                    </a:cubicBezTo>
                    <a:cubicBezTo>
                      <a:pt x="434" y="1013"/>
                      <a:pt x="440" y="1008"/>
                      <a:pt x="446" y="1001"/>
                    </a:cubicBezTo>
                    <a:cubicBezTo>
                      <a:pt x="452" y="995"/>
                      <a:pt x="450" y="987"/>
                      <a:pt x="442" y="983"/>
                    </a:cubicBezTo>
                    <a:cubicBezTo>
                      <a:pt x="430" y="978"/>
                      <a:pt x="417" y="973"/>
                      <a:pt x="405" y="967"/>
                    </a:cubicBezTo>
                    <a:cubicBezTo>
                      <a:pt x="403" y="966"/>
                      <a:pt x="400" y="965"/>
                      <a:pt x="397" y="964"/>
                    </a:cubicBezTo>
                    <a:cubicBezTo>
                      <a:pt x="398" y="963"/>
                      <a:pt x="398" y="962"/>
                      <a:pt x="398" y="961"/>
                    </a:cubicBezTo>
                    <a:cubicBezTo>
                      <a:pt x="413" y="965"/>
                      <a:pt x="427" y="969"/>
                      <a:pt x="442" y="97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2" name="Freeform 94"/>
              <p:cNvSpPr/>
              <p:nvPr/>
            </p:nvSpPr>
            <p:spPr bwMode="auto">
              <a:xfrm>
                <a:off x="4297363" y="101600"/>
                <a:ext cx="38100" cy="46038"/>
              </a:xfrm>
              <a:custGeom>
                <a:avLst/>
                <a:gdLst>
                  <a:gd name="T0" fmla="*/ 14 w 14"/>
                  <a:gd name="T1" fmla="*/ 3 h 17"/>
                  <a:gd name="T2" fmla="*/ 8 w 14"/>
                  <a:gd name="T3" fmla="*/ 14 h 17"/>
                  <a:gd name="T4" fmla="*/ 4 w 14"/>
                  <a:gd name="T5" fmla="*/ 16 h 17"/>
                  <a:gd name="T6" fmla="*/ 0 w 14"/>
                  <a:gd name="T7" fmla="*/ 11 h 17"/>
                  <a:gd name="T8" fmla="*/ 8 w 14"/>
                  <a:gd name="T9" fmla="*/ 0 h 17"/>
                  <a:gd name="T10" fmla="*/ 14 w 14"/>
                  <a:gd name="T11" fmla="*/ 3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4" h="17">
                    <a:moveTo>
                      <a:pt x="14" y="3"/>
                    </a:moveTo>
                    <a:cubicBezTo>
                      <a:pt x="12" y="8"/>
                      <a:pt x="10" y="11"/>
                      <a:pt x="8" y="14"/>
                    </a:cubicBezTo>
                    <a:cubicBezTo>
                      <a:pt x="7" y="16"/>
                      <a:pt x="5" y="17"/>
                      <a:pt x="4" y="16"/>
                    </a:cubicBezTo>
                    <a:cubicBezTo>
                      <a:pt x="2" y="15"/>
                      <a:pt x="0" y="12"/>
                      <a:pt x="0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0"/>
                      <a:pt x="12" y="2"/>
                      <a:pt x="14" y="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3" name="Freeform 95"/>
              <p:cNvSpPr/>
              <p:nvPr/>
            </p:nvSpPr>
            <p:spPr bwMode="auto">
              <a:xfrm>
                <a:off x="4300538" y="1431925"/>
                <a:ext cx="41275" cy="42863"/>
              </a:xfrm>
              <a:custGeom>
                <a:avLst/>
                <a:gdLst>
                  <a:gd name="T0" fmla="*/ 15 w 15"/>
                  <a:gd name="T1" fmla="*/ 0 h 16"/>
                  <a:gd name="T2" fmla="*/ 4 w 15"/>
                  <a:gd name="T3" fmla="*/ 16 h 16"/>
                  <a:gd name="T4" fmla="*/ 15 w 15"/>
                  <a:gd name="T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5" h="16">
                    <a:moveTo>
                      <a:pt x="15" y="0"/>
                    </a:moveTo>
                    <a:cubicBezTo>
                      <a:pt x="15" y="7"/>
                      <a:pt x="11" y="14"/>
                      <a:pt x="4" y="16"/>
                    </a:cubicBezTo>
                    <a:cubicBezTo>
                      <a:pt x="0" y="11"/>
                      <a:pt x="6" y="1"/>
                      <a:pt x="1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4" name="Freeform 96"/>
              <p:cNvSpPr/>
              <p:nvPr/>
            </p:nvSpPr>
            <p:spPr bwMode="auto">
              <a:xfrm>
                <a:off x="4305301" y="3175"/>
                <a:ext cx="30163" cy="42863"/>
              </a:xfrm>
              <a:custGeom>
                <a:avLst/>
                <a:gdLst>
                  <a:gd name="T0" fmla="*/ 11 w 11"/>
                  <a:gd name="T1" fmla="*/ 2 h 16"/>
                  <a:gd name="T2" fmla="*/ 6 w 11"/>
                  <a:gd name="T3" fmla="*/ 13 h 16"/>
                  <a:gd name="T4" fmla="*/ 2 w 11"/>
                  <a:gd name="T5" fmla="*/ 16 h 16"/>
                  <a:gd name="T6" fmla="*/ 1 w 11"/>
                  <a:gd name="T7" fmla="*/ 11 h 16"/>
                  <a:gd name="T8" fmla="*/ 8 w 11"/>
                  <a:gd name="T9" fmla="*/ 0 h 16"/>
                  <a:gd name="T10" fmla="*/ 11 w 11"/>
                  <a:gd name="T11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16">
                    <a:moveTo>
                      <a:pt x="11" y="2"/>
                    </a:moveTo>
                    <a:cubicBezTo>
                      <a:pt x="9" y="6"/>
                      <a:pt x="8" y="10"/>
                      <a:pt x="6" y="13"/>
                    </a:cubicBezTo>
                    <a:cubicBezTo>
                      <a:pt x="5" y="15"/>
                      <a:pt x="3" y="15"/>
                      <a:pt x="2" y="16"/>
                    </a:cubicBezTo>
                    <a:cubicBezTo>
                      <a:pt x="1" y="14"/>
                      <a:pt x="0" y="12"/>
                      <a:pt x="1" y="11"/>
                    </a:cubicBezTo>
                    <a:cubicBezTo>
                      <a:pt x="3" y="7"/>
                      <a:pt x="5" y="4"/>
                      <a:pt x="8" y="0"/>
                    </a:cubicBezTo>
                    <a:cubicBezTo>
                      <a:pt x="9" y="1"/>
                      <a:pt x="10" y="2"/>
                      <a:pt x="11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5" name="Freeform 97"/>
              <p:cNvSpPr/>
              <p:nvPr/>
            </p:nvSpPr>
            <p:spPr bwMode="auto">
              <a:xfrm>
                <a:off x="4303713" y="1393825"/>
                <a:ext cx="26988" cy="39688"/>
              </a:xfrm>
              <a:custGeom>
                <a:avLst/>
                <a:gdLst>
                  <a:gd name="T0" fmla="*/ 10 w 10"/>
                  <a:gd name="T1" fmla="*/ 2 h 15"/>
                  <a:gd name="T2" fmla="*/ 5 w 10"/>
                  <a:gd name="T3" fmla="*/ 14 h 15"/>
                  <a:gd name="T4" fmla="*/ 2 w 10"/>
                  <a:gd name="T5" fmla="*/ 15 h 15"/>
                  <a:gd name="T6" fmla="*/ 0 w 10"/>
                  <a:gd name="T7" fmla="*/ 12 h 15"/>
                  <a:gd name="T8" fmla="*/ 7 w 10"/>
                  <a:gd name="T9" fmla="*/ 0 h 15"/>
                  <a:gd name="T10" fmla="*/ 10 w 10"/>
                  <a:gd name="T11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15">
                    <a:moveTo>
                      <a:pt x="10" y="2"/>
                    </a:moveTo>
                    <a:cubicBezTo>
                      <a:pt x="8" y="6"/>
                      <a:pt x="7" y="10"/>
                      <a:pt x="5" y="14"/>
                    </a:cubicBezTo>
                    <a:cubicBezTo>
                      <a:pt x="4" y="14"/>
                      <a:pt x="2" y="15"/>
                      <a:pt x="2" y="15"/>
                    </a:cubicBezTo>
                    <a:cubicBezTo>
                      <a:pt x="1" y="14"/>
                      <a:pt x="0" y="12"/>
                      <a:pt x="0" y="12"/>
                    </a:cubicBezTo>
                    <a:cubicBezTo>
                      <a:pt x="2" y="8"/>
                      <a:pt x="4" y="4"/>
                      <a:pt x="7" y="0"/>
                    </a:cubicBezTo>
                    <a:cubicBezTo>
                      <a:pt x="8" y="1"/>
                      <a:pt x="9" y="1"/>
                      <a:pt x="10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6" name="Freeform 98"/>
              <p:cNvSpPr/>
              <p:nvPr/>
            </p:nvSpPr>
            <p:spPr bwMode="auto">
              <a:xfrm>
                <a:off x="4300538" y="631825"/>
                <a:ext cx="19050" cy="33338"/>
              </a:xfrm>
              <a:custGeom>
                <a:avLst/>
                <a:gdLst>
                  <a:gd name="T0" fmla="*/ 7 w 7"/>
                  <a:gd name="T1" fmla="*/ 2 h 12"/>
                  <a:gd name="T2" fmla="*/ 3 w 7"/>
                  <a:gd name="T3" fmla="*/ 12 h 12"/>
                  <a:gd name="T4" fmla="*/ 0 w 7"/>
                  <a:gd name="T5" fmla="*/ 10 h 12"/>
                  <a:gd name="T6" fmla="*/ 5 w 7"/>
                  <a:gd name="T7" fmla="*/ 0 h 12"/>
                  <a:gd name="T8" fmla="*/ 7 w 7"/>
                  <a:gd name="T9" fmla="*/ 2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2">
                    <a:moveTo>
                      <a:pt x="7" y="2"/>
                    </a:moveTo>
                    <a:cubicBezTo>
                      <a:pt x="6" y="5"/>
                      <a:pt x="4" y="8"/>
                      <a:pt x="3" y="12"/>
                    </a:cubicBezTo>
                    <a:cubicBezTo>
                      <a:pt x="2" y="11"/>
                      <a:pt x="0" y="10"/>
                      <a:pt x="0" y="10"/>
                    </a:cubicBezTo>
                    <a:cubicBezTo>
                      <a:pt x="2" y="7"/>
                      <a:pt x="3" y="3"/>
                      <a:pt x="5" y="0"/>
                    </a:cubicBezTo>
                    <a:cubicBezTo>
                      <a:pt x="6" y="1"/>
                      <a:pt x="7" y="1"/>
                      <a:pt x="7" y="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/>
              <p:nvPr/>
            </p:nvSpPr>
            <p:spPr bwMode="auto">
              <a:xfrm>
                <a:off x="4875213" y="3832225"/>
                <a:ext cx="246063" cy="514350"/>
              </a:xfrm>
              <a:custGeom>
                <a:avLst/>
                <a:gdLst>
                  <a:gd name="T0" fmla="*/ 50 w 91"/>
                  <a:gd name="T1" fmla="*/ 28 h 190"/>
                  <a:gd name="T2" fmla="*/ 48 w 91"/>
                  <a:gd name="T3" fmla="*/ 25 h 190"/>
                  <a:gd name="T4" fmla="*/ 15 w 91"/>
                  <a:gd name="T5" fmla="*/ 10 h 190"/>
                  <a:gd name="T6" fmla="*/ 7 w 91"/>
                  <a:gd name="T7" fmla="*/ 31 h 190"/>
                  <a:gd name="T8" fmla="*/ 21 w 91"/>
                  <a:gd name="T9" fmla="*/ 54 h 190"/>
                  <a:gd name="T10" fmla="*/ 41 w 91"/>
                  <a:gd name="T11" fmla="*/ 108 h 190"/>
                  <a:gd name="T12" fmla="*/ 39 w 91"/>
                  <a:gd name="T13" fmla="*/ 152 h 190"/>
                  <a:gd name="T14" fmla="*/ 39 w 91"/>
                  <a:gd name="T15" fmla="*/ 165 h 190"/>
                  <a:gd name="T16" fmla="*/ 57 w 91"/>
                  <a:gd name="T17" fmla="*/ 174 h 190"/>
                  <a:gd name="T18" fmla="*/ 79 w 91"/>
                  <a:gd name="T19" fmla="*/ 141 h 190"/>
                  <a:gd name="T20" fmla="*/ 73 w 91"/>
                  <a:gd name="T21" fmla="*/ 71 h 190"/>
                  <a:gd name="T22" fmla="*/ 62 w 91"/>
                  <a:gd name="T23" fmla="*/ 32 h 190"/>
                  <a:gd name="T24" fmla="*/ 61 w 91"/>
                  <a:gd name="T25" fmla="*/ 26 h 190"/>
                  <a:gd name="T26" fmla="*/ 64 w 91"/>
                  <a:gd name="T27" fmla="*/ 26 h 190"/>
                  <a:gd name="T28" fmla="*/ 70 w 91"/>
                  <a:gd name="T29" fmla="*/ 38 h 190"/>
                  <a:gd name="T30" fmla="*/ 87 w 91"/>
                  <a:gd name="T31" fmla="*/ 107 h 190"/>
                  <a:gd name="T32" fmla="*/ 77 w 91"/>
                  <a:gd name="T33" fmla="*/ 164 h 190"/>
                  <a:gd name="T34" fmla="*/ 61 w 91"/>
                  <a:gd name="T35" fmla="*/ 180 h 190"/>
                  <a:gd name="T36" fmla="*/ 29 w 91"/>
                  <a:gd name="T37" fmla="*/ 162 h 190"/>
                  <a:gd name="T38" fmla="*/ 31 w 91"/>
                  <a:gd name="T39" fmla="*/ 128 h 190"/>
                  <a:gd name="T40" fmla="*/ 26 w 91"/>
                  <a:gd name="T41" fmla="*/ 81 h 190"/>
                  <a:gd name="T42" fmla="*/ 12 w 91"/>
                  <a:gd name="T43" fmla="*/ 55 h 190"/>
                  <a:gd name="T44" fmla="*/ 0 w 91"/>
                  <a:gd name="T45" fmla="*/ 23 h 190"/>
                  <a:gd name="T46" fmla="*/ 8 w 91"/>
                  <a:gd name="T47" fmla="*/ 8 h 190"/>
                  <a:gd name="T48" fmla="*/ 46 w 91"/>
                  <a:gd name="T49" fmla="*/ 12 h 190"/>
                  <a:gd name="T50" fmla="*/ 50 w 91"/>
                  <a:gd name="T51" fmla="*/ 28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1" h="190">
                    <a:moveTo>
                      <a:pt x="50" y="28"/>
                    </a:moveTo>
                    <a:cubicBezTo>
                      <a:pt x="49" y="27"/>
                      <a:pt x="49" y="26"/>
                      <a:pt x="48" y="25"/>
                    </a:cubicBezTo>
                    <a:cubicBezTo>
                      <a:pt x="43" y="11"/>
                      <a:pt x="29" y="5"/>
                      <a:pt x="15" y="10"/>
                    </a:cubicBezTo>
                    <a:cubicBezTo>
                      <a:pt x="7" y="14"/>
                      <a:pt x="3" y="21"/>
                      <a:pt x="7" y="31"/>
                    </a:cubicBezTo>
                    <a:cubicBezTo>
                      <a:pt x="11" y="40"/>
                      <a:pt x="15" y="48"/>
                      <a:pt x="21" y="54"/>
                    </a:cubicBezTo>
                    <a:cubicBezTo>
                      <a:pt x="35" y="70"/>
                      <a:pt x="40" y="89"/>
                      <a:pt x="41" y="108"/>
                    </a:cubicBezTo>
                    <a:cubicBezTo>
                      <a:pt x="41" y="123"/>
                      <a:pt x="40" y="137"/>
                      <a:pt x="39" y="152"/>
                    </a:cubicBezTo>
                    <a:cubicBezTo>
                      <a:pt x="39" y="156"/>
                      <a:pt x="39" y="161"/>
                      <a:pt x="39" y="165"/>
                    </a:cubicBezTo>
                    <a:cubicBezTo>
                      <a:pt x="41" y="174"/>
                      <a:pt x="48" y="179"/>
                      <a:pt x="57" y="174"/>
                    </a:cubicBezTo>
                    <a:cubicBezTo>
                      <a:pt x="70" y="167"/>
                      <a:pt x="76" y="155"/>
                      <a:pt x="79" y="141"/>
                    </a:cubicBezTo>
                    <a:cubicBezTo>
                      <a:pt x="85" y="117"/>
                      <a:pt x="79" y="94"/>
                      <a:pt x="73" y="71"/>
                    </a:cubicBezTo>
                    <a:cubicBezTo>
                      <a:pt x="69" y="58"/>
                      <a:pt x="66" y="45"/>
                      <a:pt x="62" y="32"/>
                    </a:cubicBezTo>
                    <a:cubicBezTo>
                      <a:pt x="61" y="30"/>
                      <a:pt x="62" y="28"/>
                      <a:pt x="61" y="26"/>
                    </a:cubicBezTo>
                    <a:cubicBezTo>
                      <a:pt x="62" y="26"/>
                      <a:pt x="63" y="26"/>
                      <a:pt x="64" y="26"/>
                    </a:cubicBezTo>
                    <a:cubicBezTo>
                      <a:pt x="66" y="30"/>
                      <a:pt x="69" y="34"/>
                      <a:pt x="70" y="38"/>
                    </a:cubicBezTo>
                    <a:cubicBezTo>
                      <a:pt x="76" y="61"/>
                      <a:pt x="83" y="84"/>
                      <a:pt x="87" y="107"/>
                    </a:cubicBezTo>
                    <a:cubicBezTo>
                      <a:pt x="91" y="127"/>
                      <a:pt x="89" y="147"/>
                      <a:pt x="77" y="164"/>
                    </a:cubicBezTo>
                    <a:cubicBezTo>
                      <a:pt x="73" y="170"/>
                      <a:pt x="67" y="176"/>
                      <a:pt x="61" y="180"/>
                    </a:cubicBezTo>
                    <a:cubicBezTo>
                      <a:pt x="45" y="190"/>
                      <a:pt x="30" y="179"/>
                      <a:pt x="29" y="162"/>
                    </a:cubicBezTo>
                    <a:cubicBezTo>
                      <a:pt x="29" y="151"/>
                      <a:pt x="30" y="139"/>
                      <a:pt x="31" y="128"/>
                    </a:cubicBezTo>
                    <a:cubicBezTo>
                      <a:pt x="32" y="112"/>
                      <a:pt x="31" y="96"/>
                      <a:pt x="26" y="81"/>
                    </a:cubicBezTo>
                    <a:cubicBezTo>
                      <a:pt x="23" y="72"/>
                      <a:pt x="17" y="63"/>
                      <a:pt x="12" y="55"/>
                    </a:cubicBezTo>
                    <a:cubicBezTo>
                      <a:pt x="6" y="45"/>
                      <a:pt x="0" y="35"/>
                      <a:pt x="0" y="23"/>
                    </a:cubicBezTo>
                    <a:cubicBezTo>
                      <a:pt x="0" y="16"/>
                      <a:pt x="2" y="11"/>
                      <a:pt x="8" y="8"/>
                    </a:cubicBezTo>
                    <a:cubicBezTo>
                      <a:pt x="17" y="2"/>
                      <a:pt x="36" y="0"/>
                      <a:pt x="46" y="12"/>
                    </a:cubicBezTo>
                    <a:cubicBezTo>
                      <a:pt x="50" y="16"/>
                      <a:pt x="51" y="21"/>
                      <a:pt x="50" y="2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 noEditPoints="1"/>
              </p:cNvSpPr>
              <p:nvPr/>
            </p:nvSpPr>
            <p:spPr bwMode="auto">
              <a:xfrm>
                <a:off x="4791076" y="4602163"/>
                <a:ext cx="249238" cy="314325"/>
              </a:xfrm>
              <a:custGeom>
                <a:avLst/>
                <a:gdLst>
                  <a:gd name="T0" fmla="*/ 61 w 92"/>
                  <a:gd name="T1" fmla="*/ 0 h 116"/>
                  <a:gd name="T2" fmla="*/ 71 w 92"/>
                  <a:gd name="T3" fmla="*/ 5 h 116"/>
                  <a:gd name="T4" fmla="*/ 78 w 92"/>
                  <a:gd name="T5" fmla="*/ 80 h 116"/>
                  <a:gd name="T6" fmla="*/ 55 w 92"/>
                  <a:gd name="T7" fmla="*/ 107 h 116"/>
                  <a:gd name="T8" fmla="*/ 18 w 92"/>
                  <a:gd name="T9" fmla="*/ 114 h 116"/>
                  <a:gd name="T10" fmla="*/ 6 w 92"/>
                  <a:gd name="T11" fmla="*/ 88 h 116"/>
                  <a:gd name="T12" fmla="*/ 19 w 92"/>
                  <a:gd name="T13" fmla="*/ 68 h 116"/>
                  <a:gd name="T14" fmla="*/ 43 w 92"/>
                  <a:gd name="T15" fmla="*/ 18 h 116"/>
                  <a:gd name="T16" fmla="*/ 61 w 92"/>
                  <a:gd name="T17" fmla="*/ 0 h 116"/>
                  <a:gd name="T18" fmla="*/ 81 w 92"/>
                  <a:gd name="T19" fmla="*/ 47 h 116"/>
                  <a:gd name="T20" fmla="*/ 74 w 92"/>
                  <a:gd name="T21" fmla="*/ 18 h 116"/>
                  <a:gd name="T22" fmla="*/ 62 w 92"/>
                  <a:gd name="T23" fmla="*/ 3 h 116"/>
                  <a:gd name="T24" fmla="*/ 49 w 92"/>
                  <a:gd name="T25" fmla="*/ 17 h 116"/>
                  <a:gd name="T26" fmla="*/ 48 w 92"/>
                  <a:gd name="T27" fmla="*/ 19 h 116"/>
                  <a:gd name="T28" fmla="*/ 21 w 92"/>
                  <a:gd name="T29" fmla="*/ 74 h 116"/>
                  <a:gd name="T30" fmla="*/ 11 w 92"/>
                  <a:gd name="T31" fmla="*/ 89 h 116"/>
                  <a:gd name="T32" fmla="*/ 21 w 92"/>
                  <a:gd name="T33" fmla="*/ 110 h 116"/>
                  <a:gd name="T34" fmla="*/ 59 w 92"/>
                  <a:gd name="T35" fmla="*/ 97 h 116"/>
                  <a:gd name="T36" fmla="*/ 81 w 92"/>
                  <a:gd name="T37" fmla="*/ 47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92" h="116">
                    <a:moveTo>
                      <a:pt x="61" y="0"/>
                    </a:moveTo>
                    <a:cubicBezTo>
                      <a:pt x="64" y="2"/>
                      <a:pt x="68" y="3"/>
                      <a:pt x="71" y="5"/>
                    </a:cubicBezTo>
                    <a:cubicBezTo>
                      <a:pt x="89" y="28"/>
                      <a:pt x="92" y="54"/>
                      <a:pt x="78" y="80"/>
                    </a:cubicBezTo>
                    <a:cubicBezTo>
                      <a:pt x="72" y="91"/>
                      <a:pt x="66" y="101"/>
                      <a:pt x="55" y="107"/>
                    </a:cubicBezTo>
                    <a:cubicBezTo>
                      <a:pt x="44" y="114"/>
                      <a:pt x="31" y="116"/>
                      <a:pt x="18" y="114"/>
                    </a:cubicBezTo>
                    <a:cubicBezTo>
                      <a:pt x="5" y="111"/>
                      <a:pt x="0" y="100"/>
                      <a:pt x="6" y="88"/>
                    </a:cubicBezTo>
                    <a:cubicBezTo>
                      <a:pt x="9" y="81"/>
                      <a:pt x="15" y="75"/>
                      <a:pt x="19" y="68"/>
                    </a:cubicBezTo>
                    <a:cubicBezTo>
                      <a:pt x="31" y="54"/>
                      <a:pt x="38" y="37"/>
                      <a:pt x="43" y="18"/>
                    </a:cubicBezTo>
                    <a:cubicBezTo>
                      <a:pt x="45" y="6"/>
                      <a:pt x="51" y="1"/>
                      <a:pt x="61" y="0"/>
                    </a:cubicBezTo>
                    <a:moveTo>
                      <a:pt x="81" y="47"/>
                    </a:moveTo>
                    <a:cubicBezTo>
                      <a:pt x="79" y="38"/>
                      <a:pt x="76" y="28"/>
                      <a:pt x="74" y="18"/>
                    </a:cubicBezTo>
                    <a:cubicBezTo>
                      <a:pt x="73" y="10"/>
                      <a:pt x="67" y="4"/>
                      <a:pt x="62" y="3"/>
                    </a:cubicBezTo>
                    <a:cubicBezTo>
                      <a:pt x="56" y="3"/>
                      <a:pt x="51" y="8"/>
                      <a:pt x="49" y="17"/>
                    </a:cubicBezTo>
                    <a:cubicBezTo>
                      <a:pt x="48" y="18"/>
                      <a:pt x="48" y="19"/>
                      <a:pt x="48" y="19"/>
                    </a:cubicBezTo>
                    <a:cubicBezTo>
                      <a:pt x="44" y="40"/>
                      <a:pt x="35" y="58"/>
                      <a:pt x="21" y="74"/>
                    </a:cubicBezTo>
                    <a:cubicBezTo>
                      <a:pt x="18" y="79"/>
                      <a:pt x="14" y="83"/>
                      <a:pt x="11" y="89"/>
                    </a:cubicBezTo>
                    <a:cubicBezTo>
                      <a:pt x="5" y="99"/>
                      <a:pt x="9" y="108"/>
                      <a:pt x="21" y="110"/>
                    </a:cubicBezTo>
                    <a:cubicBezTo>
                      <a:pt x="35" y="111"/>
                      <a:pt x="49" y="108"/>
                      <a:pt x="59" y="97"/>
                    </a:cubicBezTo>
                    <a:cubicBezTo>
                      <a:pt x="72" y="84"/>
                      <a:pt x="80" y="67"/>
                      <a:pt x="81" y="47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79" name="Freeform 109"/>
              <p:cNvSpPr/>
              <p:nvPr/>
            </p:nvSpPr>
            <p:spPr bwMode="auto">
              <a:xfrm>
                <a:off x="4641851" y="3517900"/>
                <a:ext cx="195263" cy="230188"/>
              </a:xfrm>
              <a:custGeom>
                <a:avLst/>
                <a:gdLst>
                  <a:gd name="T0" fmla="*/ 58 w 72"/>
                  <a:gd name="T1" fmla="*/ 39 h 85"/>
                  <a:gd name="T2" fmla="*/ 46 w 72"/>
                  <a:gd name="T3" fmla="*/ 24 h 85"/>
                  <a:gd name="T4" fmla="*/ 15 w 72"/>
                  <a:gd name="T5" fmla="*/ 8 h 85"/>
                  <a:gd name="T6" fmla="*/ 8 w 72"/>
                  <a:gd name="T7" fmla="*/ 16 h 85"/>
                  <a:gd name="T8" fmla="*/ 43 w 72"/>
                  <a:gd name="T9" fmla="*/ 72 h 85"/>
                  <a:gd name="T10" fmla="*/ 52 w 72"/>
                  <a:gd name="T11" fmla="*/ 76 h 85"/>
                  <a:gd name="T12" fmla="*/ 66 w 72"/>
                  <a:gd name="T13" fmla="*/ 65 h 85"/>
                  <a:gd name="T14" fmla="*/ 65 w 72"/>
                  <a:gd name="T15" fmla="*/ 56 h 85"/>
                  <a:gd name="T16" fmla="*/ 67 w 72"/>
                  <a:gd name="T17" fmla="*/ 47 h 85"/>
                  <a:gd name="T18" fmla="*/ 70 w 72"/>
                  <a:gd name="T19" fmla="*/ 53 h 85"/>
                  <a:gd name="T20" fmla="*/ 71 w 72"/>
                  <a:gd name="T21" fmla="*/ 71 h 85"/>
                  <a:gd name="T22" fmla="*/ 51 w 72"/>
                  <a:gd name="T23" fmla="*/ 81 h 85"/>
                  <a:gd name="T24" fmla="*/ 5 w 72"/>
                  <a:gd name="T25" fmla="*/ 31 h 85"/>
                  <a:gd name="T26" fmla="*/ 2 w 72"/>
                  <a:gd name="T27" fmla="*/ 16 h 85"/>
                  <a:gd name="T28" fmla="*/ 10 w 72"/>
                  <a:gd name="T29" fmla="*/ 3 h 85"/>
                  <a:gd name="T30" fmla="*/ 58 w 72"/>
                  <a:gd name="T31" fmla="*/ 39 h 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72" h="85">
                    <a:moveTo>
                      <a:pt x="58" y="39"/>
                    </a:moveTo>
                    <a:cubicBezTo>
                      <a:pt x="54" y="34"/>
                      <a:pt x="50" y="29"/>
                      <a:pt x="46" y="24"/>
                    </a:cubicBezTo>
                    <a:cubicBezTo>
                      <a:pt x="38" y="15"/>
                      <a:pt x="29" y="8"/>
                      <a:pt x="15" y="8"/>
                    </a:cubicBezTo>
                    <a:cubicBezTo>
                      <a:pt x="9" y="8"/>
                      <a:pt x="7" y="10"/>
                      <a:pt x="8" y="16"/>
                    </a:cubicBezTo>
                    <a:cubicBezTo>
                      <a:pt x="12" y="40"/>
                      <a:pt x="21" y="60"/>
                      <a:pt x="43" y="72"/>
                    </a:cubicBezTo>
                    <a:cubicBezTo>
                      <a:pt x="46" y="73"/>
                      <a:pt x="49" y="75"/>
                      <a:pt x="52" y="76"/>
                    </a:cubicBezTo>
                    <a:cubicBezTo>
                      <a:pt x="62" y="78"/>
                      <a:pt x="66" y="75"/>
                      <a:pt x="66" y="65"/>
                    </a:cubicBezTo>
                    <a:cubicBezTo>
                      <a:pt x="67" y="62"/>
                      <a:pt x="66" y="59"/>
                      <a:pt x="65" y="56"/>
                    </a:cubicBezTo>
                    <a:cubicBezTo>
                      <a:pt x="65" y="53"/>
                      <a:pt x="65" y="50"/>
                      <a:pt x="67" y="47"/>
                    </a:cubicBezTo>
                    <a:cubicBezTo>
                      <a:pt x="68" y="49"/>
                      <a:pt x="70" y="51"/>
                      <a:pt x="70" y="53"/>
                    </a:cubicBezTo>
                    <a:cubicBezTo>
                      <a:pt x="71" y="59"/>
                      <a:pt x="72" y="66"/>
                      <a:pt x="71" y="71"/>
                    </a:cubicBezTo>
                    <a:cubicBezTo>
                      <a:pt x="70" y="81"/>
                      <a:pt x="62" y="85"/>
                      <a:pt x="51" y="81"/>
                    </a:cubicBezTo>
                    <a:cubicBezTo>
                      <a:pt x="26" y="73"/>
                      <a:pt x="12" y="56"/>
                      <a:pt x="5" y="31"/>
                    </a:cubicBezTo>
                    <a:cubicBezTo>
                      <a:pt x="4" y="26"/>
                      <a:pt x="3" y="21"/>
                      <a:pt x="2" y="16"/>
                    </a:cubicBezTo>
                    <a:cubicBezTo>
                      <a:pt x="0" y="10"/>
                      <a:pt x="4" y="4"/>
                      <a:pt x="10" y="3"/>
                    </a:cubicBezTo>
                    <a:cubicBezTo>
                      <a:pt x="31" y="0"/>
                      <a:pt x="57" y="20"/>
                      <a:pt x="58" y="3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80" name="Freeform 110"/>
              <p:cNvSpPr/>
              <p:nvPr/>
            </p:nvSpPr>
            <p:spPr bwMode="auto">
              <a:xfrm>
                <a:off x="4603751" y="4962525"/>
                <a:ext cx="125413" cy="115888"/>
              </a:xfrm>
              <a:custGeom>
                <a:avLst/>
                <a:gdLst>
                  <a:gd name="T0" fmla="*/ 5 w 46"/>
                  <a:gd name="T1" fmla="*/ 14 h 43"/>
                  <a:gd name="T2" fmla="*/ 22 w 46"/>
                  <a:gd name="T3" fmla="*/ 36 h 43"/>
                  <a:gd name="T4" fmla="*/ 37 w 46"/>
                  <a:gd name="T5" fmla="*/ 17 h 43"/>
                  <a:gd name="T6" fmla="*/ 14 w 46"/>
                  <a:gd name="T7" fmla="*/ 6 h 43"/>
                  <a:gd name="T8" fmla="*/ 36 w 46"/>
                  <a:gd name="T9" fmla="*/ 4 h 43"/>
                  <a:gd name="T10" fmla="*/ 39 w 46"/>
                  <a:gd name="T11" fmla="*/ 31 h 43"/>
                  <a:gd name="T12" fmla="*/ 13 w 46"/>
                  <a:gd name="T13" fmla="*/ 38 h 43"/>
                  <a:gd name="T14" fmla="*/ 5 w 46"/>
                  <a:gd name="T15" fmla="*/ 14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6" h="43">
                    <a:moveTo>
                      <a:pt x="5" y="14"/>
                    </a:moveTo>
                    <a:cubicBezTo>
                      <a:pt x="5" y="27"/>
                      <a:pt x="13" y="36"/>
                      <a:pt x="22" y="36"/>
                    </a:cubicBezTo>
                    <a:cubicBezTo>
                      <a:pt x="29" y="36"/>
                      <a:pt x="37" y="26"/>
                      <a:pt x="37" y="17"/>
                    </a:cubicBezTo>
                    <a:cubicBezTo>
                      <a:pt x="37" y="9"/>
                      <a:pt x="32" y="7"/>
                      <a:pt x="14" y="6"/>
                    </a:cubicBezTo>
                    <a:cubicBezTo>
                      <a:pt x="18" y="0"/>
                      <a:pt x="29" y="0"/>
                      <a:pt x="36" y="4"/>
                    </a:cubicBezTo>
                    <a:cubicBezTo>
                      <a:pt x="44" y="9"/>
                      <a:pt x="46" y="20"/>
                      <a:pt x="39" y="31"/>
                    </a:cubicBezTo>
                    <a:cubicBezTo>
                      <a:pt x="34" y="41"/>
                      <a:pt x="24" y="43"/>
                      <a:pt x="13" y="38"/>
                    </a:cubicBezTo>
                    <a:cubicBezTo>
                      <a:pt x="3" y="33"/>
                      <a:pt x="0" y="25"/>
                      <a:pt x="5" y="14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2" name="Freeform 111"/>
              <p:cNvSpPr/>
              <p:nvPr/>
            </p:nvSpPr>
            <p:spPr bwMode="auto">
              <a:xfrm>
                <a:off x="3560763" y="4430713"/>
                <a:ext cx="53975" cy="106363"/>
              </a:xfrm>
              <a:custGeom>
                <a:avLst/>
                <a:gdLst>
                  <a:gd name="T0" fmla="*/ 0 w 20"/>
                  <a:gd name="T1" fmla="*/ 30 h 39"/>
                  <a:gd name="T2" fmla="*/ 12 w 20"/>
                  <a:gd name="T3" fmla="*/ 3 h 39"/>
                  <a:gd name="T4" fmla="*/ 17 w 20"/>
                  <a:gd name="T5" fmla="*/ 0 h 39"/>
                  <a:gd name="T6" fmla="*/ 20 w 20"/>
                  <a:gd name="T7" fmla="*/ 6 h 39"/>
                  <a:gd name="T8" fmla="*/ 10 w 20"/>
                  <a:gd name="T9" fmla="*/ 34 h 39"/>
                  <a:gd name="T10" fmla="*/ 4 w 20"/>
                  <a:gd name="T11" fmla="*/ 39 h 39"/>
                  <a:gd name="T12" fmla="*/ 0 w 20"/>
                  <a:gd name="T13" fmla="*/ 3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" h="39">
                    <a:moveTo>
                      <a:pt x="0" y="30"/>
                    </a:moveTo>
                    <a:cubicBezTo>
                      <a:pt x="4" y="21"/>
                      <a:pt x="7" y="12"/>
                      <a:pt x="12" y="3"/>
                    </a:cubicBezTo>
                    <a:cubicBezTo>
                      <a:pt x="12" y="2"/>
                      <a:pt x="15" y="1"/>
                      <a:pt x="17" y="0"/>
                    </a:cubicBezTo>
                    <a:cubicBezTo>
                      <a:pt x="18" y="2"/>
                      <a:pt x="20" y="5"/>
                      <a:pt x="20" y="6"/>
                    </a:cubicBezTo>
                    <a:cubicBezTo>
                      <a:pt x="17" y="16"/>
                      <a:pt x="14" y="25"/>
                      <a:pt x="10" y="34"/>
                    </a:cubicBezTo>
                    <a:cubicBezTo>
                      <a:pt x="9" y="36"/>
                      <a:pt x="6" y="37"/>
                      <a:pt x="4" y="39"/>
                    </a:cubicBezTo>
                    <a:cubicBezTo>
                      <a:pt x="3" y="36"/>
                      <a:pt x="2" y="34"/>
                      <a:pt x="0" y="3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3" name="Freeform 112"/>
              <p:cNvSpPr/>
              <p:nvPr/>
            </p:nvSpPr>
            <p:spPr bwMode="auto">
              <a:xfrm>
                <a:off x="3576638" y="4502150"/>
                <a:ext cx="60325" cy="93663"/>
              </a:xfrm>
              <a:custGeom>
                <a:avLst/>
                <a:gdLst>
                  <a:gd name="T0" fmla="*/ 22 w 22"/>
                  <a:gd name="T1" fmla="*/ 0 h 35"/>
                  <a:gd name="T2" fmla="*/ 19 w 22"/>
                  <a:gd name="T3" fmla="*/ 16 h 35"/>
                  <a:gd name="T4" fmla="*/ 12 w 22"/>
                  <a:gd name="T5" fmla="*/ 32 h 35"/>
                  <a:gd name="T6" fmla="*/ 6 w 22"/>
                  <a:gd name="T7" fmla="*/ 35 h 35"/>
                  <a:gd name="T8" fmla="*/ 2 w 22"/>
                  <a:gd name="T9" fmla="*/ 31 h 35"/>
                  <a:gd name="T10" fmla="*/ 22 w 22"/>
                  <a:gd name="T11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35">
                    <a:moveTo>
                      <a:pt x="22" y="0"/>
                    </a:moveTo>
                    <a:cubicBezTo>
                      <a:pt x="21" y="6"/>
                      <a:pt x="20" y="11"/>
                      <a:pt x="19" y="16"/>
                    </a:cubicBezTo>
                    <a:cubicBezTo>
                      <a:pt x="17" y="21"/>
                      <a:pt x="15" y="27"/>
                      <a:pt x="12" y="32"/>
                    </a:cubicBezTo>
                    <a:cubicBezTo>
                      <a:pt x="11" y="34"/>
                      <a:pt x="8" y="35"/>
                      <a:pt x="6" y="35"/>
                    </a:cubicBezTo>
                    <a:cubicBezTo>
                      <a:pt x="5" y="35"/>
                      <a:pt x="2" y="32"/>
                      <a:pt x="2" y="31"/>
                    </a:cubicBezTo>
                    <a:cubicBezTo>
                      <a:pt x="0" y="22"/>
                      <a:pt x="11" y="4"/>
                      <a:pt x="2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4" name="Freeform 113"/>
              <p:cNvSpPr/>
              <p:nvPr/>
            </p:nvSpPr>
            <p:spPr bwMode="auto">
              <a:xfrm>
                <a:off x="3814763" y="4886325"/>
                <a:ext cx="26988" cy="100013"/>
              </a:xfrm>
              <a:custGeom>
                <a:avLst/>
                <a:gdLst>
                  <a:gd name="T0" fmla="*/ 10 w 10"/>
                  <a:gd name="T1" fmla="*/ 10 h 37"/>
                  <a:gd name="T2" fmla="*/ 7 w 10"/>
                  <a:gd name="T3" fmla="*/ 32 h 37"/>
                  <a:gd name="T4" fmla="*/ 4 w 10"/>
                  <a:gd name="T5" fmla="*/ 37 h 37"/>
                  <a:gd name="T6" fmla="*/ 0 w 10"/>
                  <a:gd name="T7" fmla="*/ 33 h 37"/>
                  <a:gd name="T8" fmla="*/ 0 w 10"/>
                  <a:gd name="T9" fmla="*/ 20 h 37"/>
                  <a:gd name="T10" fmla="*/ 4 w 10"/>
                  <a:gd name="T11" fmla="*/ 5 h 37"/>
                  <a:gd name="T12" fmla="*/ 7 w 10"/>
                  <a:gd name="T13" fmla="*/ 0 h 37"/>
                  <a:gd name="T14" fmla="*/ 10 w 10"/>
                  <a:gd name="T15" fmla="*/ 6 h 37"/>
                  <a:gd name="T16" fmla="*/ 10 w 10"/>
                  <a:gd name="T17" fmla="*/ 1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0" h="37">
                    <a:moveTo>
                      <a:pt x="10" y="10"/>
                    </a:moveTo>
                    <a:cubicBezTo>
                      <a:pt x="9" y="17"/>
                      <a:pt x="9" y="25"/>
                      <a:pt x="7" y="32"/>
                    </a:cubicBezTo>
                    <a:cubicBezTo>
                      <a:pt x="7" y="34"/>
                      <a:pt x="5" y="35"/>
                      <a:pt x="4" y="37"/>
                    </a:cubicBezTo>
                    <a:cubicBezTo>
                      <a:pt x="3" y="36"/>
                      <a:pt x="0" y="34"/>
                      <a:pt x="0" y="33"/>
                    </a:cubicBezTo>
                    <a:cubicBezTo>
                      <a:pt x="0" y="29"/>
                      <a:pt x="0" y="24"/>
                      <a:pt x="0" y="20"/>
                    </a:cubicBezTo>
                    <a:cubicBezTo>
                      <a:pt x="1" y="15"/>
                      <a:pt x="2" y="10"/>
                      <a:pt x="4" y="5"/>
                    </a:cubicBezTo>
                    <a:cubicBezTo>
                      <a:pt x="4" y="3"/>
                      <a:pt x="6" y="2"/>
                      <a:pt x="7" y="0"/>
                    </a:cubicBezTo>
                    <a:cubicBezTo>
                      <a:pt x="8" y="2"/>
                      <a:pt x="9" y="4"/>
                      <a:pt x="10" y="6"/>
                    </a:cubicBezTo>
                    <a:cubicBezTo>
                      <a:pt x="10" y="7"/>
                      <a:pt x="10" y="8"/>
                      <a:pt x="10" y="1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5" name="Freeform 114"/>
              <p:cNvSpPr/>
              <p:nvPr/>
            </p:nvSpPr>
            <p:spPr bwMode="auto">
              <a:xfrm>
                <a:off x="3595688" y="4572000"/>
                <a:ext cx="57150" cy="92075"/>
              </a:xfrm>
              <a:custGeom>
                <a:avLst/>
                <a:gdLst>
                  <a:gd name="T0" fmla="*/ 6 w 21"/>
                  <a:gd name="T1" fmla="*/ 34 h 34"/>
                  <a:gd name="T2" fmla="*/ 18 w 21"/>
                  <a:gd name="T3" fmla="*/ 0 h 34"/>
                  <a:gd name="T4" fmla="*/ 6 w 21"/>
                  <a:gd name="T5" fmla="*/ 34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" h="34">
                    <a:moveTo>
                      <a:pt x="6" y="34"/>
                    </a:moveTo>
                    <a:cubicBezTo>
                      <a:pt x="0" y="26"/>
                      <a:pt x="7" y="7"/>
                      <a:pt x="18" y="0"/>
                    </a:cubicBezTo>
                    <a:cubicBezTo>
                      <a:pt x="21" y="7"/>
                      <a:pt x="14" y="28"/>
                      <a:pt x="6" y="3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6" name="Freeform 115"/>
              <p:cNvSpPr/>
              <p:nvPr/>
            </p:nvSpPr>
            <p:spPr bwMode="auto">
              <a:xfrm>
                <a:off x="3848101" y="4908550"/>
                <a:ext cx="31750" cy="96838"/>
              </a:xfrm>
              <a:custGeom>
                <a:avLst/>
                <a:gdLst>
                  <a:gd name="T0" fmla="*/ 3 w 12"/>
                  <a:gd name="T1" fmla="*/ 36 h 36"/>
                  <a:gd name="T2" fmla="*/ 0 w 12"/>
                  <a:gd name="T3" fmla="*/ 25 h 36"/>
                  <a:gd name="T4" fmla="*/ 6 w 12"/>
                  <a:gd name="T5" fmla="*/ 3 h 36"/>
                  <a:gd name="T6" fmla="*/ 10 w 12"/>
                  <a:gd name="T7" fmla="*/ 0 h 36"/>
                  <a:gd name="T8" fmla="*/ 12 w 12"/>
                  <a:gd name="T9" fmla="*/ 4 h 36"/>
                  <a:gd name="T10" fmla="*/ 6 w 12"/>
                  <a:gd name="T11" fmla="*/ 35 h 36"/>
                  <a:gd name="T12" fmla="*/ 3 w 12"/>
                  <a:gd name="T1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2" h="36">
                    <a:moveTo>
                      <a:pt x="3" y="36"/>
                    </a:moveTo>
                    <a:cubicBezTo>
                      <a:pt x="2" y="32"/>
                      <a:pt x="0" y="28"/>
                      <a:pt x="0" y="25"/>
                    </a:cubicBezTo>
                    <a:cubicBezTo>
                      <a:pt x="1" y="18"/>
                      <a:pt x="4" y="10"/>
                      <a:pt x="6" y="3"/>
                    </a:cubicBezTo>
                    <a:cubicBezTo>
                      <a:pt x="6" y="2"/>
                      <a:pt x="9" y="1"/>
                      <a:pt x="10" y="0"/>
                    </a:cubicBezTo>
                    <a:cubicBezTo>
                      <a:pt x="11" y="1"/>
                      <a:pt x="12" y="3"/>
                      <a:pt x="12" y="4"/>
                    </a:cubicBezTo>
                    <a:cubicBezTo>
                      <a:pt x="12" y="15"/>
                      <a:pt x="10" y="25"/>
                      <a:pt x="6" y="35"/>
                    </a:cubicBezTo>
                    <a:cubicBezTo>
                      <a:pt x="5" y="35"/>
                      <a:pt x="4" y="36"/>
                      <a:pt x="3" y="36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7" name="Freeform 116"/>
              <p:cNvSpPr/>
              <p:nvPr/>
            </p:nvSpPr>
            <p:spPr bwMode="auto">
              <a:xfrm>
                <a:off x="4424363" y="5065713"/>
                <a:ext cx="68263" cy="69850"/>
              </a:xfrm>
              <a:custGeom>
                <a:avLst/>
                <a:gdLst>
                  <a:gd name="T0" fmla="*/ 0 w 25"/>
                  <a:gd name="T1" fmla="*/ 19 h 26"/>
                  <a:gd name="T2" fmla="*/ 14 w 25"/>
                  <a:gd name="T3" fmla="*/ 18 h 26"/>
                  <a:gd name="T4" fmla="*/ 20 w 25"/>
                  <a:gd name="T5" fmla="*/ 13 h 26"/>
                  <a:gd name="T6" fmla="*/ 12 w 25"/>
                  <a:gd name="T7" fmla="*/ 7 h 26"/>
                  <a:gd name="T8" fmla="*/ 5 w 25"/>
                  <a:gd name="T9" fmla="*/ 7 h 26"/>
                  <a:gd name="T10" fmla="*/ 15 w 25"/>
                  <a:gd name="T11" fmla="*/ 2 h 26"/>
                  <a:gd name="T12" fmla="*/ 25 w 25"/>
                  <a:gd name="T13" fmla="*/ 16 h 26"/>
                  <a:gd name="T14" fmla="*/ 11 w 25"/>
                  <a:gd name="T15" fmla="*/ 26 h 26"/>
                  <a:gd name="T16" fmla="*/ 0 w 25"/>
                  <a:gd name="T17" fmla="*/ 19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5" h="26">
                    <a:moveTo>
                      <a:pt x="0" y="19"/>
                    </a:moveTo>
                    <a:cubicBezTo>
                      <a:pt x="5" y="19"/>
                      <a:pt x="10" y="19"/>
                      <a:pt x="14" y="18"/>
                    </a:cubicBezTo>
                    <a:cubicBezTo>
                      <a:pt x="16" y="18"/>
                      <a:pt x="18" y="15"/>
                      <a:pt x="20" y="13"/>
                    </a:cubicBezTo>
                    <a:cubicBezTo>
                      <a:pt x="17" y="11"/>
                      <a:pt x="15" y="9"/>
                      <a:pt x="12" y="7"/>
                    </a:cubicBezTo>
                    <a:cubicBezTo>
                      <a:pt x="11" y="6"/>
                      <a:pt x="8" y="7"/>
                      <a:pt x="5" y="7"/>
                    </a:cubicBezTo>
                    <a:cubicBezTo>
                      <a:pt x="8" y="2"/>
                      <a:pt x="11" y="0"/>
                      <a:pt x="15" y="2"/>
                    </a:cubicBezTo>
                    <a:cubicBezTo>
                      <a:pt x="21" y="3"/>
                      <a:pt x="25" y="10"/>
                      <a:pt x="25" y="16"/>
                    </a:cubicBezTo>
                    <a:cubicBezTo>
                      <a:pt x="24" y="21"/>
                      <a:pt x="18" y="25"/>
                      <a:pt x="11" y="26"/>
                    </a:cubicBezTo>
                    <a:cubicBezTo>
                      <a:pt x="6" y="26"/>
                      <a:pt x="1" y="25"/>
                      <a:pt x="0" y="19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8" name="Freeform 117"/>
              <p:cNvSpPr/>
              <p:nvPr/>
            </p:nvSpPr>
            <p:spPr bwMode="auto">
              <a:xfrm>
                <a:off x="3897313" y="4959350"/>
                <a:ext cx="28575" cy="53975"/>
              </a:xfrm>
              <a:custGeom>
                <a:avLst/>
                <a:gdLst>
                  <a:gd name="T0" fmla="*/ 7 w 11"/>
                  <a:gd name="T1" fmla="*/ 0 h 20"/>
                  <a:gd name="T2" fmla="*/ 5 w 11"/>
                  <a:gd name="T3" fmla="*/ 20 h 20"/>
                  <a:gd name="T4" fmla="*/ 7 w 11"/>
                  <a:gd name="T5" fmla="*/ 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20">
                    <a:moveTo>
                      <a:pt x="7" y="0"/>
                    </a:moveTo>
                    <a:cubicBezTo>
                      <a:pt x="11" y="6"/>
                      <a:pt x="10" y="15"/>
                      <a:pt x="5" y="20"/>
                    </a:cubicBezTo>
                    <a:cubicBezTo>
                      <a:pt x="0" y="15"/>
                      <a:pt x="1" y="6"/>
                      <a:pt x="7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99" name="Freeform 118"/>
              <p:cNvSpPr/>
              <p:nvPr/>
            </p:nvSpPr>
            <p:spPr bwMode="auto">
              <a:xfrm>
                <a:off x="3951288" y="5030788"/>
                <a:ext cx="23813" cy="23813"/>
              </a:xfrm>
              <a:custGeom>
                <a:avLst/>
                <a:gdLst>
                  <a:gd name="T0" fmla="*/ 0 w 9"/>
                  <a:gd name="T1" fmla="*/ 0 h 9"/>
                  <a:gd name="T2" fmla="*/ 8 w 9"/>
                  <a:gd name="T3" fmla="*/ 9 h 9"/>
                  <a:gd name="T4" fmla="*/ 0 w 9"/>
                  <a:gd name="T5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9">
                    <a:moveTo>
                      <a:pt x="0" y="0"/>
                    </a:moveTo>
                    <a:cubicBezTo>
                      <a:pt x="7" y="0"/>
                      <a:pt x="9" y="2"/>
                      <a:pt x="8" y="9"/>
                    </a:cubicBezTo>
                    <a:cubicBezTo>
                      <a:pt x="3" y="9"/>
                      <a:pt x="3" y="8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0" name="Freeform 119"/>
              <p:cNvSpPr/>
              <p:nvPr/>
            </p:nvSpPr>
            <p:spPr bwMode="auto">
              <a:xfrm>
                <a:off x="4376738" y="3640138"/>
                <a:ext cx="69850" cy="80963"/>
              </a:xfrm>
              <a:custGeom>
                <a:avLst/>
                <a:gdLst>
                  <a:gd name="T0" fmla="*/ 0 w 26"/>
                  <a:gd name="T1" fmla="*/ 13 h 30"/>
                  <a:gd name="T2" fmla="*/ 11 w 26"/>
                  <a:gd name="T3" fmla="*/ 24 h 30"/>
                  <a:gd name="T4" fmla="*/ 18 w 26"/>
                  <a:gd name="T5" fmla="*/ 18 h 30"/>
                  <a:gd name="T6" fmla="*/ 8 w 26"/>
                  <a:gd name="T7" fmla="*/ 3 h 30"/>
                  <a:gd name="T8" fmla="*/ 22 w 26"/>
                  <a:gd name="T9" fmla="*/ 5 h 30"/>
                  <a:gd name="T10" fmla="*/ 22 w 26"/>
                  <a:gd name="T11" fmla="*/ 22 h 30"/>
                  <a:gd name="T12" fmla="*/ 7 w 26"/>
                  <a:gd name="T13" fmla="*/ 28 h 30"/>
                  <a:gd name="T14" fmla="*/ 0 w 26"/>
                  <a:gd name="T15" fmla="*/ 1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6" h="30">
                    <a:moveTo>
                      <a:pt x="0" y="13"/>
                    </a:moveTo>
                    <a:cubicBezTo>
                      <a:pt x="3" y="20"/>
                      <a:pt x="5" y="26"/>
                      <a:pt x="11" y="24"/>
                    </a:cubicBezTo>
                    <a:cubicBezTo>
                      <a:pt x="14" y="23"/>
                      <a:pt x="17" y="20"/>
                      <a:pt x="18" y="18"/>
                    </a:cubicBezTo>
                    <a:cubicBezTo>
                      <a:pt x="20" y="12"/>
                      <a:pt x="18" y="10"/>
                      <a:pt x="8" y="3"/>
                    </a:cubicBezTo>
                    <a:cubicBezTo>
                      <a:pt x="13" y="0"/>
                      <a:pt x="18" y="1"/>
                      <a:pt x="22" y="5"/>
                    </a:cubicBezTo>
                    <a:cubicBezTo>
                      <a:pt x="26" y="9"/>
                      <a:pt x="26" y="16"/>
                      <a:pt x="22" y="22"/>
                    </a:cubicBezTo>
                    <a:cubicBezTo>
                      <a:pt x="19" y="27"/>
                      <a:pt x="13" y="30"/>
                      <a:pt x="7" y="28"/>
                    </a:cubicBezTo>
                    <a:cubicBezTo>
                      <a:pt x="1" y="26"/>
                      <a:pt x="0" y="21"/>
                      <a:pt x="0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1" name="Freeform 120"/>
              <p:cNvSpPr/>
              <p:nvPr/>
            </p:nvSpPr>
            <p:spPr bwMode="auto">
              <a:xfrm>
                <a:off x="4387851" y="3490913"/>
                <a:ext cx="39688" cy="41275"/>
              </a:xfrm>
              <a:custGeom>
                <a:avLst/>
                <a:gdLst>
                  <a:gd name="T0" fmla="*/ 12 w 15"/>
                  <a:gd name="T1" fmla="*/ 0 h 15"/>
                  <a:gd name="T2" fmla="*/ 14 w 15"/>
                  <a:gd name="T3" fmla="*/ 4 h 15"/>
                  <a:gd name="T4" fmla="*/ 7 w 15"/>
                  <a:gd name="T5" fmla="*/ 13 h 15"/>
                  <a:gd name="T6" fmla="*/ 0 w 15"/>
                  <a:gd name="T7" fmla="*/ 14 h 15"/>
                  <a:gd name="T8" fmla="*/ 12 w 15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" h="15">
                    <a:moveTo>
                      <a:pt x="12" y="0"/>
                    </a:moveTo>
                    <a:cubicBezTo>
                      <a:pt x="12" y="1"/>
                      <a:pt x="15" y="3"/>
                      <a:pt x="14" y="4"/>
                    </a:cubicBezTo>
                    <a:cubicBezTo>
                      <a:pt x="12" y="8"/>
                      <a:pt x="10" y="11"/>
                      <a:pt x="7" y="13"/>
                    </a:cubicBezTo>
                    <a:cubicBezTo>
                      <a:pt x="6" y="15"/>
                      <a:pt x="3" y="14"/>
                      <a:pt x="0" y="14"/>
                    </a:cubicBezTo>
                    <a:cubicBezTo>
                      <a:pt x="5" y="9"/>
                      <a:pt x="8" y="5"/>
                      <a:pt x="12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2" name="Freeform 121"/>
              <p:cNvSpPr/>
              <p:nvPr/>
            </p:nvSpPr>
            <p:spPr bwMode="auto">
              <a:xfrm>
                <a:off x="4121151" y="2838450"/>
                <a:ext cx="26988" cy="55563"/>
              </a:xfrm>
              <a:custGeom>
                <a:avLst/>
                <a:gdLst>
                  <a:gd name="T0" fmla="*/ 8 w 10"/>
                  <a:gd name="T1" fmla="*/ 21 h 21"/>
                  <a:gd name="T2" fmla="*/ 2 w 10"/>
                  <a:gd name="T3" fmla="*/ 15 h 21"/>
                  <a:gd name="T4" fmla="*/ 1 w 10"/>
                  <a:gd name="T5" fmla="*/ 3 h 21"/>
                  <a:gd name="T6" fmla="*/ 7 w 10"/>
                  <a:gd name="T7" fmla="*/ 5 h 21"/>
                  <a:gd name="T8" fmla="*/ 10 w 10"/>
                  <a:gd name="T9" fmla="*/ 20 h 21"/>
                  <a:gd name="T10" fmla="*/ 8 w 10"/>
                  <a:gd name="T11" fmla="*/ 21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" h="21">
                    <a:moveTo>
                      <a:pt x="8" y="21"/>
                    </a:moveTo>
                    <a:cubicBezTo>
                      <a:pt x="6" y="19"/>
                      <a:pt x="3" y="18"/>
                      <a:pt x="2" y="15"/>
                    </a:cubicBezTo>
                    <a:cubicBezTo>
                      <a:pt x="1" y="12"/>
                      <a:pt x="0" y="7"/>
                      <a:pt x="1" y="3"/>
                    </a:cubicBezTo>
                    <a:cubicBezTo>
                      <a:pt x="2" y="0"/>
                      <a:pt x="6" y="2"/>
                      <a:pt x="7" y="5"/>
                    </a:cubicBezTo>
                    <a:cubicBezTo>
                      <a:pt x="9" y="9"/>
                      <a:pt x="9" y="15"/>
                      <a:pt x="10" y="20"/>
                    </a:cubicBezTo>
                    <a:cubicBezTo>
                      <a:pt x="10" y="20"/>
                      <a:pt x="9" y="21"/>
                      <a:pt x="8" y="2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3" name="Freeform 122"/>
              <p:cNvSpPr/>
              <p:nvPr/>
            </p:nvSpPr>
            <p:spPr bwMode="auto">
              <a:xfrm>
                <a:off x="4148138" y="2846388"/>
                <a:ext cx="30163" cy="39688"/>
              </a:xfrm>
              <a:custGeom>
                <a:avLst/>
                <a:gdLst>
                  <a:gd name="T0" fmla="*/ 9 w 11"/>
                  <a:gd name="T1" fmla="*/ 15 h 15"/>
                  <a:gd name="T2" fmla="*/ 3 w 11"/>
                  <a:gd name="T3" fmla="*/ 0 h 15"/>
                  <a:gd name="T4" fmla="*/ 9 w 11"/>
                  <a:gd name="T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1" h="15">
                    <a:moveTo>
                      <a:pt x="9" y="15"/>
                    </a:moveTo>
                    <a:cubicBezTo>
                      <a:pt x="2" y="15"/>
                      <a:pt x="0" y="10"/>
                      <a:pt x="3" y="0"/>
                    </a:cubicBezTo>
                    <a:cubicBezTo>
                      <a:pt x="9" y="1"/>
                      <a:pt x="11" y="5"/>
                      <a:pt x="9" y="15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4" name="Freeform 123"/>
              <p:cNvSpPr/>
              <p:nvPr/>
            </p:nvSpPr>
            <p:spPr bwMode="auto">
              <a:xfrm>
                <a:off x="4102101" y="3027363"/>
                <a:ext cx="33338" cy="49213"/>
              </a:xfrm>
              <a:custGeom>
                <a:avLst/>
                <a:gdLst>
                  <a:gd name="T0" fmla="*/ 5 w 12"/>
                  <a:gd name="T1" fmla="*/ 0 h 18"/>
                  <a:gd name="T2" fmla="*/ 12 w 12"/>
                  <a:gd name="T3" fmla="*/ 18 h 18"/>
                  <a:gd name="T4" fmla="*/ 5 w 12"/>
                  <a:gd name="T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2" h="18">
                    <a:moveTo>
                      <a:pt x="5" y="0"/>
                    </a:moveTo>
                    <a:cubicBezTo>
                      <a:pt x="7" y="7"/>
                      <a:pt x="9" y="12"/>
                      <a:pt x="12" y="18"/>
                    </a:cubicBezTo>
                    <a:cubicBezTo>
                      <a:pt x="4" y="17"/>
                      <a:pt x="0" y="8"/>
                      <a:pt x="5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5" name="Freeform 124"/>
              <p:cNvSpPr/>
              <p:nvPr/>
            </p:nvSpPr>
            <p:spPr bwMode="auto">
              <a:xfrm>
                <a:off x="4132263" y="2608263"/>
                <a:ext cx="22225" cy="50800"/>
              </a:xfrm>
              <a:custGeom>
                <a:avLst/>
                <a:gdLst>
                  <a:gd name="T0" fmla="*/ 3 w 8"/>
                  <a:gd name="T1" fmla="*/ 0 h 19"/>
                  <a:gd name="T2" fmla="*/ 8 w 8"/>
                  <a:gd name="T3" fmla="*/ 16 h 19"/>
                  <a:gd name="T4" fmla="*/ 7 w 8"/>
                  <a:gd name="T5" fmla="*/ 19 h 19"/>
                  <a:gd name="T6" fmla="*/ 4 w 8"/>
                  <a:gd name="T7" fmla="*/ 17 h 19"/>
                  <a:gd name="T8" fmla="*/ 0 w 8"/>
                  <a:gd name="T9" fmla="*/ 1 h 19"/>
                  <a:gd name="T10" fmla="*/ 3 w 8"/>
                  <a:gd name="T1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19">
                    <a:moveTo>
                      <a:pt x="3" y="0"/>
                    </a:moveTo>
                    <a:cubicBezTo>
                      <a:pt x="5" y="6"/>
                      <a:pt x="7" y="11"/>
                      <a:pt x="8" y="16"/>
                    </a:cubicBezTo>
                    <a:cubicBezTo>
                      <a:pt x="8" y="16"/>
                      <a:pt x="7" y="18"/>
                      <a:pt x="7" y="19"/>
                    </a:cubicBezTo>
                    <a:cubicBezTo>
                      <a:pt x="6" y="18"/>
                      <a:pt x="4" y="18"/>
                      <a:pt x="4" y="17"/>
                    </a:cubicBezTo>
                    <a:cubicBezTo>
                      <a:pt x="2" y="12"/>
                      <a:pt x="1" y="6"/>
                      <a:pt x="0" y="1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6" name="Freeform 125"/>
              <p:cNvSpPr/>
              <p:nvPr/>
            </p:nvSpPr>
            <p:spPr bwMode="auto">
              <a:xfrm>
                <a:off x="4546601" y="2608263"/>
                <a:ext cx="19050" cy="50800"/>
              </a:xfrm>
              <a:custGeom>
                <a:avLst/>
                <a:gdLst>
                  <a:gd name="T0" fmla="*/ 7 w 7"/>
                  <a:gd name="T1" fmla="*/ 1 h 19"/>
                  <a:gd name="T2" fmla="*/ 4 w 7"/>
                  <a:gd name="T3" fmla="*/ 16 h 19"/>
                  <a:gd name="T4" fmla="*/ 1 w 7"/>
                  <a:gd name="T5" fmla="*/ 19 h 19"/>
                  <a:gd name="T6" fmla="*/ 0 w 7"/>
                  <a:gd name="T7" fmla="*/ 15 h 19"/>
                  <a:gd name="T8" fmla="*/ 5 w 7"/>
                  <a:gd name="T9" fmla="*/ 0 h 19"/>
                  <a:gd name="T10" fmla="*/ 7 w 7"/>
                  <a:gd name="T11" fmla="*/ 1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9">
                    <a:moveTo>
                      <a:pt x="7" y="1"/>
                    </a:moveTo>
                    <a:cubicBezTo>
                      <a:pt x="6" y="6"/>
                      <a:pt x="5" y="11"/>
                      <a:pt x="4" y="16"/>
                    </a:cubicBezTo>
                    <a:cubicBezTo>
                      <a:pt x="4" y="17"/>
                      <a:pt x="2" y="18"/>
                      <a:pt x="1" y="19"/>
                    </a:cubicBezTo>
                    <a:cubicBezTo>
                      <a:pt x="0" y="17"/>
                      <a:pt x="0" y="16"/>
                      <a:pt x="0" y="15"/>
                    </a:cubicBezTo>
                    <a:cubicBezTo>
                      <a:pt x="1" y="10"/>
                      <a:pt x="3" y="5"/>
                      <a:pt x="5" y="0"/>
                    </a:cubicBezTo>
                    <a:lnTo>
                      <a:pt x="7" y="1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7" name="Freeform 126"/>
              <p:cNvSpPr/>
              <p:nvPr/>
            </p:nvSpPr>
            <p:spPr bwMode="auto">
              <a:xfrm>
                <a:off x="4181476" y="2851150"/>
                <a:ext cx="19050" cy="34925"/>
              </a:xfrm>
              <a:custGeom>
                <a:avLst/>
                <a:gdLst>
                  <a:gd name="T0" fmla="*/ 7 w 7"/>
                  <a:gd name="T1" fmla="*/ 13 h 13"/>
                  <a:gd name="T2" fmla="*/ 0 w 7"/>
                  <a:gd name="T3" fmla="*/ 3 h 13"/>
                  <a:gd name="T4" fmla="*/ 2 w 7"/>
                  <a:gd name="T5" fmla="*/ 0 h 13"/>
                  <a:gd name="T6" fmla="*/ 6 w 7"/>
                  <a:gd name="T7" fmla="*/ 3 h 13"/>
                  <a:gd name="T8" fmla="*/ 7 w 7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7" y="13"/>
                    </a:moveTo>
                    <a:cubicBezTo>
                      <a:pt x="1" y="12"/>
                      <a:pt x="0" y="8"/>
                      <a:pt x="0" y="3"/>
                    </a:cubicBezTo>
                    <a:cubicBezTo>
                      <a:pt x="0" y="2"/>
                      <a:pt x="1" y="1"/>
                      <a:pt x="2" y="0"/>
                    </a:cubicBezTo>
                    <a:cubicBezTo>
                      <a:pt x="3" y="0"/>
                      <a:pt x="6" y="2"/>
                      <a:pt x="6" y="3"/>
                    </a:cubicBezTo>
                    <a:cubicBezTo>
                      <a:pt x="7" y="6"/>
                      <a:pt x="7" y="9"/>
                      <a:pt x="7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8" name="Freeform 127"/>
              <p:cNvSpPr/>
              <p:nvPr/>
            </p:nvSpPr>
            <p:spPr bwMode="auto">
              <a:xfrm>
                <a:off x="4465638" y="2590800"/>
                <a:ext cx="23813" cy="38100"/>
              </a:xfrm>
              <a:custGeom>
                <a:avLst/>
                <a:gdLst>
                  <a:gd name="T0" fmla="*/ 6 w 9"/>
                  <a:gd name="T1" fmla="*/ 1 h 14"/>
                  <a:gd name="T2" fmla="*/ 0 w 9"/>
                  <a:gd name="T3" fmla="*/ 14 h 14"/>
                  <a:gd name="T4" fmla="*/ 4 w 9"/>
                  <a:gd name="T5" fmla="*/ 0 h 14"/>
                  <a:gd name="T6" fmla="*/ 6 w 9"/>
                  <a:gd name="T7" fmla="*/ 1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" h="14">
                    <a:moveTo>
                      <a:pt x="6" y="1"/>
                    </a:moveTo>
                    <a:cubicBezTo>
                      <a:pt x="9" y="8"/>
                      <a:pt x="7" y="12"/>
                      <a:pt x="0" y="14"/>
                    </a:cubicBezTo>
                    <a:cubicBezTo>
                      <a:pt x="2" y="9"/>
                      <a:pt x="3" y="5"/>
                      <a:pt x="4" y="0"/>
                    </a:cubicBezTo>
                    <a:cubicBezTo>
                      <a:pt x="4" y="1"/>
                      <a:pt x="5" y="1"/>
                      <a:pt x="6" y="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09" name="Freeform 128"/>
              <p:cNvSpPr/>
              <p:nvPr/>
            </p:nvSpPr>
            <p:spPr bwMode="auto">
              <a:xfrm>
                <a:off x="4211638" y="2590800"/>
                <a:ext cx="20638" cy="38100"/>
              </a:xfrm>
              <a:custGeom>
                <a:avLst/>
                <a:gdLst>
                  <a:gd name="T0" fmla="*/ 8 w 8"/>
                  <a:gd name="T1" fmla="*/ 14 h 14"/>
                  <a:gd name="T2" fmla="*/ 5 w 8"/>
                  <a:gd name="T3" fmla="*/ 0 h 14"/>
                  <a:gd name="T4" fmla="*/ 8 w 8"/>
                  <a:gd name="T5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8" h="14">
                    <a:moveTo>
                      <a:pt x="8" y="14"/>
                    </a:moveTo>
                    <a:cubicBezTo>
                      <a:pt x="1" y="12"/>
                      <a:pt x="0" y="7"/>
                      <a:pt x="5" y="0"/>
                    </a:cubicBezTo>
                    <a:cubicBezTo>
                      <a:pt x="6" y="5"/>
                      <a:pt x="7" y="9"/>
                      <a:pt x="8" y="1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0" name="Freeform 129"/>
              <p:cNvSpPr/>
              <p:nvPr/>
            </p:nvSpPr>
            <p:spPr bwMode="auto">
              <a:xfrm>
                <a:off x="4138613" y="3027363"/>
                <a:ext cx="15875" cy="30163"/>
              </a:xfrm>
              <a:custGeom>
                <a:avLst/>
                <a:gdLst>
                  <a:gd name="T0" fmla="*/ 2 w 6"/>
                  <a:gd name="T1" fmla="*/ 11 h 11"/>
                  <a:gd name="T2" fmla="*/ 0 w 6"/>
                  <a:gd name="T3" fmla="*/ 1 h 11"/>
                  <a:gd name="T4" fmla="*/ 4 w 6"/>
                  <a:gd name="T5" fmla="*/ 0 h 11"/>
                  <a:gd name="T6" fmla="*/ 6 w 6"/>
                  <a:gd name="T7" fmla="*/ 10 h 11"/>
                  <a:gd name="T8" fmla="*/ 2 w 6"/>
                  <a:gd name="T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" h="11">
                    <a:moveTo>
                      <a:pt x="2" y="11"/>
                    </a:move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3" y="1"/>
                      <a:pt x="4" y="0"/>
                    </a:cubicBezTo>
                    <a:cubicBezTo>
                      <a:pt x="5" y="4"/>
                      <a:pt x="5" y="7"/>
                      <a:pt x="6" y="10"/>
                    </a:cubicBezTo>
                    <a:cubicBezTo>
                      <a:pt x="5" y="11"/>
                      <a:pt x="3" y="11"/>
                      <a:pt x="2" y="11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1" name="Freeform 130"/>
              <p:cNvSpPr/>
              <p:nvPr/>
            </p:nvSpPr>
            <p:spPr bwMode="auto">
              <a:xfrm>
                <a:off x="4511676" y="2605088"/>
                <a:ext cx="19050" cy="34925"/>
              </a:xfrm>
              <a:custGeom>
                <a:avLst/>
                <a:gdLst>
                  <a:gd name="T0" fmla="*/ 0 w 7"/>
                  <a:gd name="T1" fmla="*/ 12 h 13"/>
                  <a:gd name="T2" fmla="*/ 5 w 7"/>
                  <a:gd name="T3" fmla="*/ 0 h 13"/>
                  <a:gd name="T4" fmla="*/ 7 w 7"/>
                  <a:gd name="T5" fmla="*/ 1 h 13"/>
                  <a:gd name="T6" fmla="*/ 3 w 7"/>
                  <a:gd name="T7" fmla="*/ 13 h 13"/>
                  <a:gd name="T8" fmla="*/ 0 w 7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" h="13">
                    <a:moveTo>
                      <a:pt x="0" y="12"/>
                    </a:moveTo>
                    <a:cubicBezTo>
                      <a:pt x="1" y="8"/>
                      <a:pt x="3" y="4"/>
                      <a:pt x="5" y="0"/>
                    </a:cubicBezTo>
                    <a:cubicBezTo>
                      <a:pt x="6" y="1"/>
                      <a:pt x="6" y="1"/>
                      <a:pt x="7" y="1"/>
                    </a:cubicBezTo>
                    <a:cubicBezTo>
                      <a:pt x="6" y="5"/>
                      <a:pt x="4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2" name="Freeform 131"/>
              <p:cNvSpPr/>
              <p:nvPr/>
            </p:nvSpPr>
            <p:spPr bwMode="auto">
              <a:xfrm>
                <a:off x="4167188" y="2605088"/>
                <a:ext cx="22225" cy="34925"/>
              </a:xfrm>
              <a:custGeom>
                <a:avLst/>
                <a:gdLst>
                  <a:gd name="T0" fmla="*/ 5 w 8"/>
                  <a:gd name="T1" fmla="*/ 13 h 13"/>
                  <a:gd name="T2" fmla="*/ 0 w 8"/>
                  <a:gd name="T3" fmla="*/ 1 h 13"/>
                  <a:gd name="T4" fmla="*/ 2 w 8"/>
                  <a:gd name="T5" fmla="*/ 0 h 13"/>
                  <a:gd name="T6" fmla="*/ 8 w 8"/>
                  <a:gd name="T7" fmla="*/ 12 h 13"/>
                  <a:gd name="T8" fmla="*/ 5 w 8"/>
                  <a:gd name="T9" fmla="*/ 1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5" y="13"/>
                    </a:moveTo>
                    <a:cubicBezTo>
                      <a:pt x="3" y="9"/>
                      <a:pt x="1" y="5"/>
                      <a:pt x="0" y="1"/>
                    </a:cubicBezTo>
                    <a:cubicBezTo>
                      <a:pt x="1" y="1"/>
                      <a:pt x="1" y="1"/>
                      <a:pt x="2" y="0"/>
                    </a:cubicBezTo>
                    <a:cubicBezTo>
                      <a:pt x="4" y="4"/>
                      <a:pt x="6" y="8"/>
                      <a:pt x="8" y="12"/>
                    </a:cubicBezTo>
                    <a:cubicBezTo>
                      <a:pt x="7" y="12"/>
                      <a:pt x="6" y="13"/>
                      <a:pt x="5" y="13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3" name="Freeform 132"/>
              <p:cNvSpPr/>
              <p:nvPr/>
            </p:nvSpPr>
            <p:spPr bwMode="auto">
              <a:xfrm>
                <a:off x="4175126" y="3038475"/>
                <a:ext cx="14288" cy="26988"/>
              </a:xfrm>
              <a:custGeom>
                <a:avLst/>
                <a:gdLst>
                  <a:gd name="T0" fmla="*/ 2 w 5"/>
                  <a:gd name="T1" fmla="*/ 10 h 10"/>
                  <a:gd name="T2" fmla="*/ 0 w 5"/>
                  <a:gd name="T3" fmla="*/ 1 h 10"/>
                  <a:gd name="T4" fmla="*/ 1 w 5"/>
                  <a:gd name="T5" fmla="*/ 0 h 10"/>
                  <a:gd name="T6" fmla="*/ 5 w 5"/>
                  <a:gd name="T7" fmla="*/ 2 h 10"/>
                  <a:gd name="T8" fmla="*/ 5 w 5"/>
                  <a:gd name="T9" fmla="*/ 10 h 10"/>
                  <a:gd name="T10" fmla="*/ 2 w 5"/>
                  <a:gd name="T11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" h="10">
                    <a:moveTo>
                      <a:pt x="2" y="10"/>
                    </a:moveTo>
                    <a:cubicBezTo>
                      <a:pt x="1" y="7"/>
                      <a:pt x="0" y="4"/>
                      <a:pt x="0" y="1"/>
                    </a:cubicBezTo>
                    <a:cubicBezTo>
                      <a:pt x="0" y="1"/>
                      <a:pt x="1" y="0"/>
                      <a:pt x="1" y="0"/>
                    </a:cubicBezTo>
                    <a:cubicBezTo>
                      <a:pt x="3" y="1"/>
                      <a:pt x="5" y="1"/>
                      <a:pt x="5" y="2"/>
                    </a:cubicBezTo>
                    <a:cubicBezTo>
                      <a:pt x="5" y="5"/>
                      <a:pt x="5" y="7"/>
                      <a:pt x="5" y="10"/>
                    </a:cubicBezTo>
                    <a:cubicBezTo>
                      <a:pt x="4" y="10"/>
                      <a:pt x="3" y="10"/>
                      <a:pt x="2" y="1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4" name="Freeform 133"/>
              <p:cNvSpPr/>
              <p:nvPr/>
            </p:nvSpPr>
            <p:spPr bwMode="auto">
              <a:xfrm>
                <a:off x="4573588" y="2628900"/>
                <a:ext cx="22225" cy="34925"/>
              </a:xfrm>
              <a:custGeom>
                <a:avLst/>
                <a:gdLst>
                  <a:gd name="T0" fmla="*/ 0 w 8"/>
                  <a:gd name="T1" fmla="*/ 12 h 13"/>
                  <a:gd name="T2" fmla="*/ 6 w 8"/>
                  <a:gd name="T3" fmla="*/ 0 h 13"/>
                  <a:gd name="T4" fmla="*/ 8 w 8"/>
                  <a:gd name="T5" fmla="*/ 1 h 13"/>
                  <a:gd name="T6" fmla="*/ 3 w 8"/>
                  <a:gd name="T7" fmla="*/ 13 h 13"/>
                  <a:gd name="T8" fmla="*/ 0 w 8"/>
                  <a:gd name="T9" fmla="*/ 12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" h="13">
                    <a:moveTo>
                      <a:pt x="0" y="12"/>
                    </a:moveTo>
                    <a:cubicBezTo>
                      <a:pt x="2" y="8"/>
                      <a:pt x="4" y="4"/>
                      <a:pt x="6" y="0"/>
                    </a:cubicBezTo>
                    <a:cubicBezTo>
                      <a:pt x="7" y="1"/>
                      <a:pt x="8" y="1"/>
                      <a:pt x="8" y="1"/>
                    </a:cubicBezTo>
                    <a:cubicBezTo>
                      <a:pt x="6" y="5"/>
                      <a:pt x="5" y="9"/>
                      <a:pt x="3" y="13"/>
                    </a:cubicBezTo>
                    <a:cubicBezTo>
                      <a:pt x="2" y="13"/>
                      <a:pt x="1" y="12"/>
                      <a:pt x="0" y="12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15" name="Freeform 134"/>
              <p:cNvSpPr/>
              <p:nvPr/>
            </p:nvSpPr>
            <p:spPr bwMode="auto">
              <a:xfrm>
                <a:off x="4108451" y="2628900"/>
                <a:ext cx="19050" cy="33338"/>
              </a:xfrm>
              <a:custGeom>
                <a:avLst/>
                <a:gdLst>
                  <a:gd name="T0" fmla="*/ 0 w 7"/>
                  <a:gd name="T1" fmla="*/ 0 h 12"/>
                  <a:gd name="T2" fmla="*/ 7 w 7"/>
                  <a:gd name="T3" fmla="*/ 12 h 12"/>
                  <a:gd name="T4" fmla="*/ 0 w 7"/>
                  <a:gd name="T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12">
                    <a:moveTo>
                      <a:pt x="0" y="0"/>
                    </a:moveTo>
                    <a:cubicBezTo>
                      <a:pt x="2" y="4"/>
                      <a:pt x="4" y="8"/>
                      <a:pt x="7" y="12"/>
                    </a:cubicBezTo>
                    <a:cubicBezTo>
                      <a:pt x="1" y="11"/>
                      <a:pt x="1" y="10"/>
                      <a:pt x="0" y="0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</p:grpSp>
      <p:sp>
        <p:nvSpPr>
          <p:cNvPr id="116" name="文本框 83"/>
          <p:cNvSpPr txBox="1"/>
          <p:nvPr/>
        </p:nvSpPr>
        <p:spPr>
          <a:xfrm>
            <a:off x="6243242" y="3777905"/>
            <a:ext cx="4897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4.StarUML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正逆向工程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17" name="Freeform 5"/>
          <p:cNvSpPr/>
          <p:nvPr/>
        </p:nvSpPr>
        <p:spPr bwMode="auto">
          <a:xfrm>
            <a:off x="6279530" y="4396620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18" name="图片 117">
            <a:extLst>
              <a:ext uri="{FF2B5EF4-FFF2-40B4-BE49-F238E27FC236}">
                <a16:creationId xmlns:a16="http://schemas.microsoft.com/office/drawing/2014/main" id="{24BF9094-009A-408F-BEB8-2A56FCBE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sp>
        <p:nvSpPr>
          <p:cNvPr id="119" name="文本框 83">
            <a:extLst>
              <a:ext uri="{FF2B5EF4-FFF2-40B4-BE49-F238E27FC236}">
                <a16:creationId xmlns:a16="http://schemas.microsoft.com/office/drawing/2014/main" id="{5590332F-7D74-47E5-8E28-0F2B767D9B92}"/>
              </a:ext>
            </a:extLst>
          </p:cNvPr>
          <p:cNvSpPr txBox="1"/>
          <p:nvPr/>
        </p:nvSpPr>
        <p:spPr>
          <a:xfrm>
            <a:off x="6243242" y="4580903"/>
            <a:ext cx="49055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5.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参考资料</a:t>
            </a:r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&amp;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小组分工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120" name="Freeform 5">
            <a:extLst>
              <a:ext uri="{FF2B5EF4-FFF2-40B4-BE49-F238E27FC236}">
                <a16:creationId xmlns:a16="http://schemas.microsoft.com/office/drawing/2014/main" id="{D7CB9A18-6912-48FE-9F58-29ED61107054}"/>
              </a:ext>
            </a:extLst>
          </p:cNvPr>
          <p:cNvSpPr/>
          <p:nvPr/>
        </p:nvSpPr>
        <p:spPr bwMode="auto">
          <a:xfrm>
            <a:off x="6296329" y="5167131"/>
            <a:ext cx="4237965" cy="106529"/>
          </a:xfrm>
          <a:custGeom>
            <a:avLst/>
            <a:gdLst>
              <a:gd name="T0" fmla="*/ 1 w 2288"/>
              <a:gd name="T1" fmla="*/ 2 h 38"/>
              <a:gd name="T2" fmla="*/ 2 w 2288"/>
              <a:gd name="T3" fmla="*/ 6 h 38"/>
              <a:gd name="T4" fmla="*/ 152 w 2288"/>
              <a:gd name="T5" fmla="*/ 19 h 38"/>
              <a:gd name="T6" fmla="*/ 199 w 2288"/>
              <a:gd name="T7" fmla="*/ 17 h 38"/>
              <a:gd name="T8" fmla="*/ 566 w 2288"/>
              <a:gd name="T9" fmla="*/ 25 h 38"/>
              <a:gd name="T10" fmla="*/ 710 w 2288"/>
              <a:gd name="T11" fmla="*/ 29 h 38"/>
              <a:gd name="T12" fmla="*/ 1040 w 2288"/>
              <a:gd name="T13" fmla="*/ 31 h 38"/>
              <a:gd name="T14" fmla="*/ 1426 w 2288"/>
              <a:gd name="T15" fmla="*/ 34 h 38"/>
              <a:gd name="T16" fmla="*/ 1706 w 2288"/>
              <a:gd name="T17" fmla="*/ 35 h 38"/>
              <a:gd name="T18" fmla="*/ 1898 w 2288"/>
              <a:gd name="T19" fmla="*/ 34 h 38"/>
              <a:gd name="T20" fmla="*/ 2020 w 2288"/>
              <a:gd name="T21" fmla="*/ 31 h 38"/>
              <a:gd name="T22" fmla="*/ 2182 w 2288"/>
              <a:gd name="T23" fmla="*/ 29 h 38"/>
              <a:gd name="T24" fmla="*/ 2210 w 2288"/>
              <a:gd name="T25" fmla="*/ 31 h 38"/>
              <a:gd name="T26" fmla="*/ 2286 w 2288"/>
              <a:gd name="T27" fmla="*/ 28 h 38"/>
              <a:gd name="T28" fmla="*/ 2287 w 2288"/>
              <a:gd name="T29" fmla="*/ 24 h 38"/>
              <a:gd name="T30" fmla="*/ 2283 w 2288"/>
              <a:gd name="T31" fmla="*/ 23 h 38"/>
              <a:gd name="T32" fmla="*/ 2210 w 2288"/>
              <a:gd name="T33" fmla="*/ 25 h 38"/>
              <a:gd name="T34" fmla="*/ 2183 w 2288"/>
              <a:gd name="T35" fmla="*/ 23 h 38"/>
              <a:gd name="T36" fmla="*/ 2020 w 2288"/>
              <a:gd name="T37" fmla="*/ 25 h 38"/>
              <a:gd name="T38" fmla="*/ 1898 w 2288"/>
              <a:gd name="T39" fmla="*/ 28 h 38"/>
              <a:gd name="T40" fmla="*/ 1706 w 2288"/>
              <a:gd name="T41" fmla="*/ 29 h 38"/>
              <a:gd name="T42" fmla="*/ 1426 w 2288"/>
              <a:gd name="T43" fmla="*/ 28 h 38"/>
              <a:gd name="T44" fmla="*/ 1040 w 2288"/>
              <a:gd name="T45" fmla="*/ 25 h 38"/>
              <a:gd name="T46" fmla="*/ 710 w 2288"/>
              <a:gd name="T47" fmla="*/ 23 h 38"/>
              <a:gd name="T48" fmla="*/ 567 w 2288"/>
              <a:gd name="T49" fmla="*/ 19 h 38"/>
              <a:gd name="T50" fmla="*/ 199 w 2288"/>
              <a:gd name="T51" fmla="*/ 11 h 38"/>
              <a:gd name="T52" fmla="*/ 152 w 2288"/>
              <a:gd name="T53" fmla="*/ 13 h 38"/>
              <a:gd name="T54" fmla="*/ 5 w 2288"/>
              <a:gd name="T55" fmla="*/ 1 h 38"/>
              <a:gd name="T56" fmla="*/ 1 w 2288"/>
              <a:gd name="T57" fmla="*/ 2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</a:cxnLst>
            <a:rect l="0" t="0" r="r" b="b"/>
            <a:pathLst>
              <a:path w="2288" h="38">
                <a:moveTo>
                  <a:pt x="1" y="2"/>
                </a:moveTo>
                <a:cubicBezTo>
                  <a:pt x="0" y="3"/>
                  <a:pt x="1" y="5"/>
                  <a:pt x="2" y="6"/>
                </a:cubicBezTo>
                <a:cubicBezTo>
                  <a:pt x="39" y="25"/>
                  <a:pt x="99" y="22"/>
                  <a:pt x="152" y="19"/>
                </a:cubicBezTo>
                <a:cubicBezTo>
                  <a:pt x="169" y="18"/>
                  <a:pt x="185" y="17"/>
                  <a:pt x="199" y="17"/>
                </a:cubicBezTo>
                <a:cubicBezTo>
                  <a:pt x="322" y="17"/>
                  <a:pt x="446" y="21"/>
                  <a:pt x="566" y="25"/>
                </a:cubicBezTo>
                <a:cubicBezTo>
                  <a:pt x="710" y="29"/>
                  <a:pt x="710" y="29"/>
                  <a:pt x="710" y="29"/>
                </a:cubicBezTo>
                <a:cubicBezTo>
                  <a:pt x="820" y="32"/>
                  <a:pt x="932" y="31"/>
                  <a:pt x="1040" y="31"/>
                </a:cubicBezTo>
                <a:cubicBezTo>
                  <a:pt x="1167" y="30"/>
                  <a:pt x="1297" y="29"/>
                  <a:pt x="1426" y="34"/>
                </a:cubicBezTo>
                <a:cubicBezTo>
                  <a:pt x="1519" y="37"/>
                  <a:pt x="1614" y="36"/>
                  <a:pt x="1706" y="35"/>
                </a:cubicBezTo>
                <a:cubicBezTo>
                  <a:pt x="1769" y="34"/>
                  <a:pt x="1834" y="34"/>
                  <a:pt x="1898" y="34"/>
                </a:cubicBezTo>
                <a:cubicBezTo>
                  <a:pt x="1939" y="35"/>
                  <a:pt x="1980" y="33"/>
                  <a:pt x="2020" y="31"/>
                </a:cubicBezTo>
                <a:cubicBezTo>
                  <a:pt x="2073" y="28"/>
                  <a:pt x="2128" y="26"/>
                  <a:pt x="2182" y="29"/>
                </a:cubicBezTo>
                <a:cubicBezTo>
                  <a:pt x="2191" y="29"/>
                  <a:pt x="2200" y="30"/>
                  <a:pt x="2210" y="31"/>
                </a:cubicBezTo>
                <a:cubicBezTo>
                  <a:pt x="2236" y="34"/>
                  <a:pt x="2266" y="38"/>
                  <a:pt x="2286" y="28"/>
                </a:cubicBezTo>
                <a:cubicBezTo>
                  <a:pt x="2287" y="28"/>
                  <a:pt x="2288" y="26"/>
                  <a:pt x="2287" y="24"/>
                </a:cubicBezTo>
                <a:cubicBezTo>
                  <a:pt x="2286" y="23"/>
                  <a:pt x="2285" y="22"/>
                  <a:pt x="2283" y="23"/>
                </a:cubicBezTo>
                <a:cubicBezTo>
                  <a:pt x="2265" y="32"/>
                  <a:pt x="2236" y="28"/>
                  <a:pt x="2210" y="25"/>
                </a:cubicBezTo>
                <a:cubicBezTo>
                  <a:pt x="2200" y="24"/>
                  <a:pt x="2191" y="23"/>
                  <a:pt x="2183" y="23"/>
                </a:cubicBezTo>
                <a:cubicBezTo>
                  <a:pt x="2128" y="20"/>
                  <a:pt x="2073" y="22"/>
                  <a:pt x="2020" y="25"/>
                </a:cubicBezTo>
                <a:cubicBezTo>
                  <a:pt x="1980" y="27"/>
                  <a:pt x="1938" y="29"/>
                  <a:pt x="1898" y="28"/>
                </a:cubicBezTo>
                <a:cubicBezTo>
                  <a:pt x="1834" y="28"/>
                  <a:pt x="1769" y="28"/>
                  <a:pt x="1706" y="29"/>
                </a:cubicBezTo>
                <a:cubicBezTo>
                  <a:pt x="1614" y="30"/>
                  <a:pt x="1519" y="32"/>
                  <a:pt x="1426" y="28"/>
                </a:cubicBezTo>
                <a:cubicBezTo>
                  <a:pt x="1297" y="23"/>
                  <a:pt x="1167" y="24"/>
                  <a:pt x="1040" y="25"/>
                </a:cubicBezTo>
                <a:cubicBezTo>
                  <a:pt x="932" y="25"/>
                  <a:pt x="820" y="26"/>
                  <a:pt x="710" y="23"/>
                </a:cubicBezTo>
                <a:cubicBezTo>
                  <a:pt x="567" y="19"/>
                  <a:pt x="567" y="19"/>
                  <a:pt x="567" y="19"/>
                </a:cubicBezTo>
                <a:cubicBezTo>
                  <a:pt x="446" y="15"/>
                  <a:pt x="322" y="11"/>
                  <a:pt x="199" y="11"/>
                </a:cubicBezTo>
                <a:cubicBezTo>
                  <a:pt x="185" y="11"/>
                  <a:pt x="169" y="12"/>
                  <a:pt x="152" y="13"/>
                </a:cubicBezTo>
                <a:cubicBezTo>
                  <a:pt x="100" y="16"/>
                  <a:pt x="40" y="19"/>
                  <a:pt x="5" y="1"/>
                </a:cubicBezTo>
                <a:cubicBezTo>
                  <a:pt x="4" y="0"/>
                  <a:pt x="2" y="0"/>
                  <a:pt x="1" y="2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7E48557B-C8A3-4B7A-B4A5-B8CB47A7F9AB}"/>
              </a:ext>
            </a:extLst>
          </p:cNvPr>
          <p:cNvSpPr txBox="1"/>
          <p:nvPr/>
        </p:nvSpPr>
        <p:spPr>
          <a:xfrm>
            <a:off x="6191636" y="2011085"/>
            <a:ext cx="451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2.StarUML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安装教程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文本框 54"/>
          <p:cNvSpPr txBox="1"/>
          <p:nvPr/>
        </p:nvSpPr>
        <p:spPr>
          <a:xfrm flipH="1">
            <a:off x="4027824" y="5052676"/>
            <a:ext cx="444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 err="1">
                <a:latin typeface="方正静蕾简体" panose="02000000000000000000" pitchFamily="2" charset="-122"/>
                <a:ea typeface="方正静蕾简体" panose="02000000000000000000" pitchFamily="2" charset="-122"/>
              </a:rPr>
              <a:t>StarUML</a:t>
            </a:r>
            <a:r>
              <a:rPr lang="zh-CN" altLang="en-US" sz="40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的简介</a:t>
            </a:r>
            <a:endParaRPr lang="zh-CN" altLang="en-US" sz="40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01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68" name="图片 67">
            <a:extLst>
              <a:ext uri="{FF2B5EF4-FFF2-40B4-BE49-F238E27FC236}">
                <a16:creationId xmlns:a16="http://schemas.microsoft.com/office/drawing/2014/main" id="{2550503F-90EB-4EC6-B4FB-0297ACFFF8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5187" y="2340178"/>
            <a:ext cx="55734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Staruml</a:t>
            </a:r>
            <a:r>
              <a:rPr lang="zh-CN" altLang="en-US" dirty="0"/>
              <a:t>是一款开源的</a:t>
            </a:r>
            <a:r>
              <a:rPr lang="en-US" altLang="zh-CN" dirty="0"/>
              <a:t>UML</a:t>
            </a:r>
            <a:r>
              <a:rPr lang="zh-CN" altLang="en-US" dirty="0"/>
              <a:t>开发工具</a:t>
            </a:r>
          </a:p>
          <a:p>
            <a:r>
              <a:rPr lang="en-US" altLang="zh-CN" dirty="0" err="1"/>
              <a:t>StarUML</a:t>
            </a:r>
            <a:r>
              <a:rPr lang="en-US" altLang="zh-CN" dirty="0"/>
              <a:t>(</a:t>
            </a:r>
            <a:r>
              <a:rPr lang="zh-CN" altLang="en-US" dirty="0"/>
              <a:t>简称</a:t>
            </a:r>
            <a:r>
              <a:rPr lang="en-US" altLang="zh-CN" dirty="0"/>
              <a:t>SU)</a:t>
            </a:r>
            <a:r>
              <a:rPr lang="zh-CN" altLang="en-US" dirty="0"/>
              <a:t>，是一种创建</a:t>
            </a:r>
            <a:r>
              <a:rPr lang="en-US" altLang="zh-CN" dirty="0"/>
              <a:t>UML</a:t>
            </a:r>
            <a:r>
              <a:rPr lang="zh-CN" altLang="en-US" dirty="0"/>
              <a:t>类图，生成类图和其他类型的统一建模语言</a:t>
            </a:r>
            <a:r>
              <a:rPr lang="en-US" altLang="zh-CN" dirty="0"/>
              <a:t>(UML)</a:t>
            </a:r>
            <a:r>
              <a:rPr lang="zh-CN" altLang="en-US" dirty="0"/>
              <a:t>图表的工具。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FFED29-65B6-40FA-A08E-15E6D5E5A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B7637B-F5D9-4816-93D6-7CF337A01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9" y="2213720"/>
            <a:ext cx="3017533" cy="3443538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A63E5567-803B-4A32-AD2D-1BC7FD28F410}"/>
              </a:ext>
            </a:extLst>
          </p:cNvPr>
          <p:cNvGrpSpPr/>
          <p:nvPr/>
        </p:nvGrpSpPr>
        <p:grpSpPr>
          <a:xfrm>
            <a:off x="3790496" y="841828"/>
            <a:ext cx="4540704" cy="1074057"/>
            <a:chOff x="3659868" y="841828"/>
            <a:chExt cx="4540704" cy="1074057"/>
          </a:xfrm>
        </p:grpSpPr>
        <p:sp>
          <p:nvSpPr>
            <p:cNvPr id="9" name="任意多边形 32">
              <a:extLst>
                <a:ext uri="{FF2B5EF4-FFF2-40B4-BE49-F238E27FC236}">
                  <a16:creationId xmlns:a16="http://schemas.microsoft.com/office/drawing/2014/main" id="{3A76D8A3-1124-4775-924F-442AC42B3A1F}"/>
                </a:ext>
              </a:extLst>
            </p:cNvPr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AEA40FE7-FC90-4006-A3BD-8E21EDC826E9}"/>
                </a:ext>
              </a:extLst>
            </p:cNvPr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2" name="Freeform 92">
                <a:extLst>
                  <a:ext uri="{FF2B5EF4-FFF2-40B4-BE49-F238E27FC236}">
                    <a16:creationId xmlns:a16="http://schemas.microsoft.com/office/drawing/2014/main" id="{04A7DAC8-B770-4B1C-B4B6-E9FB587EC2E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3">
                <a:extLst>
                  <a:ext uri="{FF2B5EF4-FFF2-40B4-BE49-F238E27FC236}">
                    <a16:creationId xmlns:a16="http://schemas.microsoft.com/office/drawing/2014/main" id="{6353BC97-00B8-40C8-9380-52AEB91A810B}"/>
                  </a:ext>
                </a:extLst>
              </p:cNvPr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4">
                <a:extLst>
                  <a:ext uri="{FF2B5EF4-FFF2-40B4-BE49-F238E27FC236}">
                    <a16:creationId xmlns:a16="http://schemas.microsoft.com/office/drawing/2014/main" id="{4C5EB593-3CD8-4FFD-963E-F46BBFD37681}"/>
                  </a:ext>
                </a:extLst>
              </p:cNvPr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95">
                <a:extLst>
                  <a:ext uri="{FF2B5EF4-FFF2-40B4-BE49-F238E27FC236}">
                    <a16:creationId xmlns:a16="http://schemas.microsoft.com/office/drawing/2014/main" id="{AD38D8B6-4BC6-4326-869E-4405937B15AC}"/>
                  </a:ext>
                </a:extLst>
              </p:cNvPr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96">
                <a:extLst>
                  <a:ext uri="{FF2B5EF4-FFF2-40B4-BE49-F238E27FC236}">
                    <a16:creationId xmlns:a16="http://schemas.microsoft.com/office/drawing/2014/main" id="{3B74C065-F82F-425C-9529-BBBEFA20D4A5}"/>
                  </a:ext>
                </a:extLst>
              </p:cNvPr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97">
                <a:extLst>
                  <a:ext uri="{FF2B5EF4-FFF2-40B4-BE49-F238E27FC236}">
                    <a16:creationId xmlns:a16="http://schemas.microsoft.com/office/drawing/2014/main" id="{AD13A7F8-1567-42CF-886C-32637A4C4F0B}"/>
                  </a:ext>
                </a:extLst>
              </p:cNvPr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98">
                <a:extLst>
                  <a:ext uri="{FF2B5EF4-FFF2-40B4-BE49-F238E27FC236}">
                    <a16:creationId xmlns:a16="http://schemas.microsoft.com/office/drawing/2014/main" id="{201B8D97-DAFC-4738-933C-F6FB0E61F091}"/>
                  </a:ext>
                </a:extLst>
              </p:cNvPr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99">
                <a:extLst>
                  <a:ext uri="{FF2B5EF4-FFF2-40B4-BE49-F238E27FC236}">
                    <a16:creationId xmlns:a16="http://schemas.microsoft.com/office/drawing/2014/main" id="{FCDEF708-01BC-49DE-B281-0B4D7CC9EC0E}"/>
                  </a:ext>
                </a:extLst>
              </p:cNvPr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00">
                <a:extLst>
                  <a:ext uri="{FF2B5EF4-FFF2-40B4-BE49-F238E27FC236}">
                    <a16:creationId xmlns:a16="http://schemas.microsoft.com/office/drawing/2014/main" id="{CA5D48A3-CB1D-4366-A384-8CC07B3A1B66}"/>
                  </a:ext>
                </a:extLst>
              </p:cNvPr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01">
                <a:extLst>
                  <a:ext uri="{FF2B5EF4-FFF2-40B4-BE49-F238E27FC236}">
                    <a16:creationId xmlns:a16="http://schemas.microsoft.com/office/drawing/2014/main" id="{B114CDF3-990E-407E-90F8-0D51598B4178}"/>
                  </a:ext>
                </a:extLst>
              </p:cNvPr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2">
                <a:extLst>
                  <a:ext uri="{FF2B5EF4-FFF2-40B4-BE49-F238E27FC236}">
                    <a16:creationId xmlns:a16="http://schemas.microsoft.com/office/drawing/2014/main" id="{DA08BA28-73F2-42ED-B18C-7ECA89418F7E}"/>
                  </a:ext>
                </a:extLst>
              </p:cNvPr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03">
                <a:extLst>
                  <a:ext uri="{FF2B5EF4-FFF2-40B4-BE49-F238E27FC236}">
                    <a16:creationId xmlns:a16="http://schemas.microsoft.com/office/drawing/2014/main" id="{D1C7EDA5-6A95-4095-86C5-4E5A56AA67E5}"/>
                  </a:ext>
                </a:extLst>
              </p:cNvPr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04">
                <a:extLst>
                  <a:ext uri="{FF2B5EF4-FFF2-40B4-BE49-F238E27FC236}">
                    <a16:creationId xmlns:a16="http://schemas.microsoft.com/office/drawing/2014/main" id="{74FE4AFD-3B40-42AC-9B50-9C14BED3B704}"/>
                  </a:ext>
                </a:extLst>
              </p:cNvPr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05">
                <a:extLst>
                  <a:ext uri="{FF2B5EF4-FFF2-40B4-BE49-F238E27FC236}">
                    <a16:creationId xmlns:a16="http://schemas.microsoft.com/office/drawing/2014/main" id="{D7A210A4-2C50-4F5F-9BD5-A45DFE4F10F2}"/>
                  </a:ext>
                </a:extLst>
              </p:cNvPr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6">
                <a:extLst>
                  <a:ext uri="{FF2B5EF4-FFF2-40B4-BE49-F238E27FC236}">
                    <a16:creationId xmlns:a16="http://schemas.microsoft.com/office/drawing/2014/main" id="{88A0BA4E-DC8F-4CC0-938B-F62AD72F7C07}"/>
                  </a:ext>
                </a:extLst>
              </p:cNvPr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07">
                <a:extLst>
                  <a:ext uri="{FF2B5EF4-FFF2-40B4-BE49-F238E27FC236}">
                    <a16:creationId xmlns:a16="http://schemas.microsoft.com/office/drawing/2014/main" id="{03ACF156-6B26-4FE0-8EED-B0FA25B18AC7}"/>
                  </a:ext>
                </a:extLst>
              </p:cNvPr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8">
                <a:extLst>
                  <a:ext uri="{FF2B5EF4-FFF2-40B4-BE49-F238E27FC236}">
                    <a16:creationId xmlns:a16="http://schemas.microsoft.com/office/drawing/2014/main" id="{9946E52F-72C5-4EE5-98E4-242F4E80E491}"/>
                  </a:ext>
                </a:extLst>
              </p:cNvPr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09">
                <a:extLst>
                  <a:ext uri="{FF2B5EF4-FFF2-40B4-BE49-F238E27FC236}">
                    <a16:creationId xmlns:a16="http://schemas.microsoft.com/office/drawing/2014/main" id="{AEF9E4F3-021A-4493-B6B7-EA08BE5111DE}"/>
                  </a:ext>
                </a:extLst>
              </p:cNvPr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10">
                <a:extLst>
                  <a:ext uri="{FF2B5EF4-FFF2-40B4-BE49-F238E27FC236}">
                    <a16:creationId xmlns:a16="http://schemas.microsoft.com/office/drawing/2014/main" id="{3EF77F88-EC81-4E42-A70C-EFB2F1B135EA}"/>
                  </a:ext>
                </a:extLst>
              </p:cNvPr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11">
                <a:extLst>
                  <a:ext uri="{FF2B5EF4-FFF2-40B4-BE49-F238E27FC236}">
                    <a16:creationId xmlns:a16="http://schemas.microsoft.com/office/drawing/2014/main" id="{269482BE-E08F-405E-A03B-6E892A383065}"/>
                  </a:ext>
                </a:extLst>
              </p:cNvPr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12">
                <a:extLst>
                  <a:ext uri="{FF2B5EF4-FFF2-40B4-BE49-F238E27FC236}">
                    <a16:creationId xmlns:a16="http://schemas.microsoft.com/office/drawing/2014/main" id="{FD286D81-7BC4-43B4-B67D-5A748B0347F1}"/>
                  </a:ext>
                </a:extLst>
              </p:cNvPr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13">
                <a:extLst>
                  <a:ext uri="{FF2B5EF4-FFF2-40B4-BE49-F238E27FC236}">
                    <a16:creationId xmlns:a16="http://schemas.microsoft.com/office/drawing/2014/main" id="{169EC586-46AA-4956-9B06-90F2C1907D86}"/>
                  </a:ext>
                </a:extLst>
              </p:cNvPr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14">
                <a:extLst>
                  <a:ext uri="{FF2B5EF4-FFF2-40B4-BE49-F238E27FC236}">
                    <a16:creationId xmlns:a16="http://schemas.microsoft.com/office/drawing/2014/main" id="{56D6D69F-6885-42C7-9187-5C527F40A670}"/>
                  </a:ext>
                </a:extLst>
              </p:cNvPr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15">
                <a:extLst>
                  <a:ext uri="{FF2B5EF4-FFF2-40B4-BE49-F238E27FC236}">
                    <a16:creationId xmlns:a16="http://schemas.microsoft.com/office/drawing/2014/main" id="{B5809D46-B848-4130-AE12-CA59E7FEA479}"/>
                  </a:ext>
                </a:extLst>
              </p:cNvPr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16">
                <a:extLst>
                  <a:ext uri="{FF2B5EF4-FFF2-40B4-BE49-F238E27FC236}">
                    <a16:creationId xmlns:a16="http://schemas.microsoft.com/office/drawing/2014/main" id="{E5B39245-16CB-4FB6-9C36-63B143D57F02}"/>
                  </a:ext>
                </a:extLst>
              </p:cNvPr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17">
                <a:extLst>
                  <a:ext uri="{FF2B5EF4-FFF2-40B4-BE49-F238E27FC236}">
                    <a16:creationId xmlns:a16="http://schemas.microsoft.com/office/drawing/2014/main" id="{3791835A-1527-4911-82DE-A1D404859B8A}"/>
                  </a:ext>
                </a:extLst>
              </p:cNvPr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18">
                <a:extLst>
                  <a:ext uri="{FF2B5EF4-FFF2-40B4-BE49-F238E27FC236}">
                    <a16:creationId xmlns:a16="http://schemas.microsoft.com/office/drawing/2014/main" id="{FB3A2158-19A7-4AE6-96A5-2F3DA9AFEEC7}"/>
                  </a:ext>
                </a:extLst>
              </p:cNvPr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19">
                <a:extLst>
                  <a:ext uri="{FF2B5EF4-FFF2-40B4-BE49-F238E27FC236}">
                    <a16:creationId xmlns:a16="http://schemas.microsoft.com/office/drawing/2014/main" id="{C54CA47B-B63F-49DB-856D-8D097EEA3667}"/>
                  </a:ext>
                </a:extLst>
              </p:cNvPr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0">
                <a:extLst>
                  <a:ext uri="{FF2B5EF4-FFF2-40B4-BE49-F238E27FC236}">
                    <a16:creationId xmlns:a16="http://schemas.microsoft.com/office/drawing/2014/main" id="{7CB853C6-65B0-423B-8B3C-65611D4BFCAE}"/>
                  </a:ext>
                </a:extLst>
              </p:cNvPr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21">
                <a:extLst>
                  <a:ext uri="{FF2B5EF4-FFF2-40B4-BE49-F238E27FC236}">
                    <a16:creationId xmlns:a16="http://schemas.microsoft.com/office/drawing/2014/main" id="{69179C0B-7AD1-4F2C-81E5-C36B1AA67D8B}"/>
                  </a:ext>
                </a:extLst>
              </p:cNvPr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22">
                <a:extLst>
                  <a:ext uri="{FF2B5EF4-FFF2-40B4-BE49-F238E27FC236}">
                    <a16:creationId xmlns:a16="http://schemas.microsoft.com/office/drawing/2014/main" id="{ACD8FD32-6C05-4A05-9EF5-93978FC09692}"/>
                  </a:ext>
                </a:extLst>
              </p:cNvPr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23">
                <a:extLst>
                  <a:ext uri="{FF2B5EF4-FFF2-40B4-BE49-F238E27FC236}">
                    <a16:creationId xmlns:a16="http://schemas.microsoft.com/office/drawing/2014/main" id="{10800C95-495E-4F55-8D2D-E62CFBAD8BA3}"/>
                  </a:ext>
                </a:extLst>
              </p:cNvPr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24">
                <a:extLst>
                  <a:ext uri="{FF2B5EF4-FFF2-40B4-BE49-F238E27FC236}">
                    <a16:creationId xmlns:a16="http://schemas.microsoft.com/office/drawing/2014/main" id="{622B9503-FB5D-42BA-A432-BC315F748C24}"/>
                  </a:ext>
                </a:extLst>
              </p:cNvPr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25">
                <a:extLst>
                  <a:ext uri="{FF2B5EF4-FFF2-40B4-BE49-F238E27FC236}">
                    <a16:creationId xmlns:a16="http://schemas.microsoft.com/office/drawing/2014/main" id="{94B543C7-58E2-40F0-BF61-656D145E2EEE}"/>
                  </a:ext>
                </a:extLst>
              </p:cNvPr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26">
                <a:extLst>
                  <a:ext uri="{FF2B5EF4-FFF2-40B4-BE49-F238E27FC236}">
                    <a16:creationId xmlns:a16="http://schemas.microsoft.com/office/drawing/2014/main" id="{DB0D3EAA-B00B-44BC-85C8-59F9BC8C2084}"/>
                  </a:ext>
                </a:extLst>
              </p:cNvPr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27">
                <a:extLst>
                  <a:ext uri="{FF2B5EF4-FFF2-40B4-BE49-F238E27FC236}">
                    <a16:creationId xmlns:a16="http://schemas.microsoft.com/office/drawing/2014/main" id="{CBC60BCB-420A-440C-AB98-2424E2DC6F7D}"/>
                  </a:ext>
                </a:extLst>
              </p:cNvPr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28">
                <a:extLst>
                  <a:ext uri="{FF2B5EF4-FFF2-40B4-BE49-F238E27FC236}">
                    <a16:creationId xmlns:a16="http://schemas.microsoft.com/office/drawing/2014/main" id="{CC6D952F-99ED-4124-A3A2-965B2AD9C8A4}"/>
                  </a:ext>
                </a:extLst>
              </p:cNvPr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29">
                <a:extLst>
                  <a:ext uri="{FF2B5EF4-FFF2-40B4-BE49-F238E27FC236}">
                    <a16:creationId xmlns:a16="http://schemas.microsoft.com/office/drawing/2014/main" id="{E6F90102-10FB-4282-AEDA-18D85EF7ABA2}"/>
                  </a:ext>
                </a:extLst>
              </p:cNvPr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0">
                <a:extLst>
                  <a:ext uri="{FF2B5EF4-FFF2-40B4-BE49-F238E27FC236}">
                    <a16:creationId xmlns:a16="http://schemas.microsoft.com/office/drawing/2014/main" id="{10BB69DC-0908-4948-A63D-C129DBDC8F61}"/>
                  </a:ext>
                </a:extLst>
              </p:cNvPr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31">
                <a:extLst>
                  <a:ext uri="{FF2B5EF4-FFF2-40B4-BE49-F238E27FC236}">
                    <a16:creationId xmlns:a16="http://schemas.microsoft.com/office/drawing/2014/main" id="{94FC0909-9E66-415F-AF3D-DEB92B6BD042}"/>
                  </a:ext>
                </a:extLst>
              </p:cNvPr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32">
                <a:extLst>
                  <a:ext uri="{FF2B5EF4-FFF2-40B4-BE49-F238E27FC236}">
                    <a16:creationId xmlns:a16="http://schemas.microsoft.com/office/drawing/2014/main" id="{A254DE8A-9941-4C5A-A564-086751DD480C}"/>
                  </a:ext>
                </a:extLst>
              </p:cNvPr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33">
                <a:extLst>
                  <a:ext uri="{FF2B5EF4-FFF2-40B4-BE49-F238E27FC236}">
                    <a16:creationId xmlns:a16="http://schemas.microsoft.com/office/drawing/2014/main" id="{D82CDE74-F093-49B3-A476-B2CDE2486D4D}"/>
                  </a:ext>
                </a:extLst>
              </p:cNvPr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34">
                <a:extLst>
                  <a:ext uri="{FF2B5EF4-FFF2-40B4-BE49-F238E27FC236}">
                    <a16:creationId xmlns:a16="http://schemas.microsoft.com/office/drawing/2014/main" id="{564A3869-F41C-4916-8D10-E9E8491FD491}"/>
                  </a:ext>
                </a:extLst>
              </p:cNvPr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35">
                <a:extLst>
                  <a:ext uri="{FF2B5EF4-FFF2-40B4-BE49-F238E27FC236}">
                    <a16:creationId xmlns:a16="http://schemas.microsoft.com/office/drawing/2014/main" id="{BBFE8BAA-86E9-4533-A5B2-3D11F6E59CB7}"/>
                  </a:ext>
                </a:extLst>
              </p:cNvPr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36">
                <a:extLst>
                  <a:ext uri="{FF2B5EF4-FFF2-40B4-BE49-F238E27FC236}">
                    <a16:creationId xmlns:a16="http://schemas.microsoft.com/office/drawing/2014/main" id="{1DB08121-B694-4CCD-A7F0-98771130B5E0}"/>
                  </a:ext>
                </a:extLst>
              </p:cNvPr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37">
                <a:extLst>
                  <a:ext uri="{FF2B5EF4-FFF2-40B4-BE49-F238E27FC236}">
                    <a16:creationId xmlns:a16="http://schemas.microsoft.com/office/drawing/2014/main" id="{31A697B1-ABA3-4166-855B-1EF802862744}"/>
                  </a:ext>
                </a:extLst>
              </p:cNvPr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8" name="Freeform 138">
                <a:extLst>
                  <a:ext uri="{FF2B5EF4-FFF2-40B4-BE49-F238E27FC236}">
                    <a16:creationId xmlns:a16="http://schemas.microsoft.com/office/drawing/2014/main" id="{4B9A9A19-3FEE-4247-9E54-8143DF6B5D5E}"/>
                  </a:ext>
                </a:extLst>
              </p:cNvPr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890BB97-B07F-4F91-8116-02A04DF037F4}"/>
                </a:ext>
              </a:extLst>
            </p:cNvPr>
            <p:cNvSpPr txBox="1"/>
            <p:nvPr/>
          </p:nvSpPr>
          <p:spPr>
            <a:xfrm>
              <a:off x="4476059" y="1209268"/>
              <a:ext cx="28631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StarUML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93986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599293" y="1860092"/>
            <a:ext cx="650548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»</a:t>
            </a:r>
            <a:r>
              <a:rPr lang="zh-CN" altLang="en-US" sz="2800" dirty="0"/>
              <a:t>完全免费</a:t>
            </a:r>
          </a:p>
          <a:p>
            <a:r>
              <a:rPr lang="en-US" altLang="zh-CN" sz="2800" dirty="0"/>
              <a:t>»</a:t>
            </a:r>
            <a:r>
              <a:rPr lang="zh-CN" altLang="en-US" sz="2800" dirty="0"/>
              <a:t>可绘制</a:t>
            </a:r>
            <a:r>
              <a:rPr lang="en-US" altLang="zh-CN" sz="2800" dirty="0"/>
              <a:t>9</a:t>
            </a:r>
            <a:r>
              <a:rPr lang="zh-CN" altLang="en-US" sz="2800" dirty="0"/>
              <a:t>款</a:t>
            </a:r>
            <a:r>
              <a:rPr lang="en-US" altLang="zh-CN" sz="2800" dirty="0"/>
              <a:t>UML</a:t>
            </a:r>
            <a:r>
              <a:rPr lang="zh-CN" altLang="en-US" sz="2800" dirty="0"/>
              <a:t>图以及其他</a:t>
            </a:r>
            <a:r>
              <a:rPr lang="en-US" altLang="zh-CN" sz="2800" dirty="0"/>
              <a:t>4</a:t>
            </a:r>
            <a:r>
              <a:rPr lang="zh-CN" altLang="en-US" sz="2800" dirty="0"/>
              <a:t>种非</a:t>
            </a:r>
            <a:r>
              <a:rPr lang="en-US" altLang="zh-CN" sz="2800" dirty="0"/>
              <a:t>UML</a:t>
            </a:r>
            <a:r>
              <a:rPr lang="zh-CN" altLang="en-US" sz="2800" dirty="0"/>
              <a:t>图</a:t>
            </a:r>
          </a:p>
          <a:p>
            <a:r>
              <a:rPr lang="en-US" altLang="zh-CN" sz="2800" dirty="0"/>
              <a:t>»</a:t>
            </a:r>
            <a:r>
              <a:rPr lang="zh-CN" altLang="en-US" sz="2800" dirty="0"/>
              <a:t>多种格式影像文件</a:t>
            </a:r>
          </a:p>
          <a:p>
            <a:r>
              <a:rPr lang="en-US" altLang="zh-CN" sz="2800" dirty="0"/>
              <a:t>»</a:t>
            </a:r>
            <a:r>
              <a:rPr lang="zh-CN" altLang="en-US" sz="2800" dirty="0"/>
              <a:t>语法检验</a:t>
            </a:r>
          </a:p>
          <a:p>
            <a:r>
              <a:rPr lang="en-US" altLang="zh-CN" sz="2800" dirty="0"/>
              <a:t>»</a:t>
            </a:r>
            <a:r>
              <a:rPr lang="zh-CN" altLang="en-US" sz="2800" dirty="0"/>
              <a:t>正反逆工程</a:t>
            </a:r>
          </a:p>
          <a:p>
            <a:r>
              <a:rPr lang="en-US" altLang="zh-CN" sz="2800" dirty="0"/>
              <a:t>»</a:t>
            </a:r>
            <a:r>
              <a:rPr lang="zh-CN" altLang="en-US" sz="2800" dirty="0"/>
              <a:t>支持</a:t>
            </a:r>
            <a:r>
              <a:rPr lang="en-US" altLang="zh-CN" sz="2800" dirty="0"/>
              <a:t>XMI</a:t>
            </a:r>
          </a:p>
          <a:p>
            <a:r>
              <a:rPr lang="en-US" altLang="zh-CN" sz="2800" dirty="0"/>
              <a:t>»</a:t>
            </a:r>
            <a:r>
              <a:rPr lang="zh-CN" altLang="en-US" sz="2800" dirty="0"/>
              <a:t>导入</a:t>
            </a:r>
            <a:r>
              <a:rPr lang="en-US" altLang="zh-CN" sz="2800" dirty="0"/>
              <a:t>Rose</a:t>
            </a:r>
            <a:r>
              <a:rPr lang="zh-CN" altLang="en-US" sz="2800" dirty="0"/>
              <a:t>文件</a:t>
            </a:r>
          </a:p>
          <a:p>
            <a:r>
              <a:rPr lang="en-US" altLang="zh-CN" sz="2800" dirty="0"/>
              <a:t>»</a:t>
            </a:r>
            <a:r>
              <a:rPr lang="zh-CN" altLang="en-US" sz="2800" dirty="0"/>
              <a:t>支持模式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BCFCAA-DD69-42D1-B21E-73FE9E09A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CA7DF7-A736-4EB1-AB27-FDAFFFFBDE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69" y="2213720"/>
            <a:ext cx="3017533" cy="3443538"/>
          </a:xfrm>
          <a:prstGeom prst="rect">
            <a:avLst/>
          </a:prstGeom>
        </p:spPr>
      </p:pic>
      <p:grpSp>
        <p:nvGrpSpPr>
          <p:cNvPr id="7" name="组合 6">
            <a:extLst>
              <a:ext uri="{FF2B5EF4-FFF2-40B4-BE49-F238E27FC236}">
                <a16:creationId xmlns:a16="http://schemas.microsoft.com/office/drawing/2014/main" id="{25F345DB-985F-4FAE-A13A-C9B05C80F060}"/>
              </a:ext>
            </a:extLst>
          </p:cNvPr>
          <p:cNvGrpSpPr/>
          <p:nvPr/>
        </p:nvGrpSpPr>
        <p:grpSpPr>
          <a:xfrm>
            <a:off x="3658520" y="521853"/>
            <a:ext cx="6258478" cy="1321547"/>
            <a:chOff x="3659868" y="841828"/>
            <a:chExt cx="4540704" cy="1321547"/>
          </a:xfrm>
        </p:grpSpPr>
        <p:sp>
          <p:nvSpPr>
            <p:cNvPr id="8" name="任意多边形 32">
              <a:extLst>
                <a:ext uri="{FF2B5EF4-FFF2-40B4-BE49-F238E27FC236}">
                  <a16:creationId xmlns:a16="http://schemas.microsoft.com/office/drawing/2014/main" id="{56F272F5-C4A4-4C48-A182-3D9170C374F3}"/>
                </a:ext>
              </a:extLst>
            </p:cNvPr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1A24E2D-A3CA-478D-9880-FCF0A2574B79}"/>
                </a:ext>
              </a:extLst>
            </p:cNvPr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1" name="Freeform 92">
                <a:extLst>
                  <a:ext uri="{FF2B5EF4-FFF2-40B4-BE49-F238E27FC236}">
                    <a16:creationId xmlns:a16="http://schemas.microsoft.com/office/drawing/2014/main" id="{41F6DBC3-D25A-4F0B-A157-C66E32EEB0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2" name="Freeform 93">
                <a:extLst>
                  <a:ext uri="{FF2B5EF4-FFF2-40B4-BE49-F238E27FC236}">
                    <a16:creationId xmlns:a16="http://schemas.microsoft.com/office/drawing/2014/main" id="{19204276-C051-4BE3-AE0F-CD72A3C15E68}"/>
                  </a:ext>
                </a:extLst>
              </p:cNvPr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3" name="Freeform 94">
                <a:extLst>
                  <a:ext uri="{FF2B5EF4-FFF2-40B4-BE49-F238E27FC236}">
                    <a16:creationId xmlns:a16="http://schemas.microsoft.com/office/drawing/2014/main" id="{E8E3910E-1C6C-48E6-B71B-5510B5BE5D8B}"/>
                  </a:ext>
                </a:extLst>
              </p:cNvPr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4" name="Freeform 95">
                <a:extLst>
                  <a:ext uri="{FF2B5EF4-FFF2-40B4-BE49-F238E27FC236}">
                    <a16:creationId xmlns:a16="http://schemas.microsoft.com/office/drawing/2014/main" id="{7333A8B3-E658-4ACA-8854-02183EAAA705}"/>
                  </a:ext>
                </a:extLst>
              </p:cNvPr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5" name="Freeform 96">
                <a:extLst>
                  <a:ext uri="{FF2B5EF4-FFF2-40B4-BE49-F238E27FC236}">
                    <a16:creationId xmlns:a16="http://schemas.microsoft.com/office/drawing/2014/main" id="{51BF58CC-A092-4403-8B59-B931763CD66B}"/>
                  </a:ext>
                </a:extLst>
              </p:cNvPr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" name="Freeform 97">
                <a:extLst>
                  <a:ext uri="{FF2B5EF4-FFF2-40B4-BE49-F238E27FC236}">
                    <a16:creationId xmlns:a16="http://schemas.microsoft.com/office/drawing/2014/main" id="{54842626-3252-4AF1-A909-FF548822263A}"/>
                  </a:ext>
                </a:extLst>
              </p:cNvPr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" name="Freeform 98">
                <a:extLst>
                  <a:ext uri="{FF2B5EF4-FFF2-40B4-BE49-F238E27FC236}">
                    <a16:creationId xmlns:a16="http://schemas.microsoft.com/office/drawing/2014/main" id="{00B994EC-FD7E-43C4-B6CB-546C2CA6BB36}"/>
                  </a:ext>
                </a:extLst>
              </p:cNvPr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" name="Freeform 99">
                <a:extLst>
                  <a:ext uri="{FF2B5EF4-FFF2-40B4-BE49-F238E27FC236}">
                    <a16:creationId xmlns:a16="http://schemas.microsoft.com/office/drawing/2014/main" id="{3034126D-D31D-46F3-9ED2-8CDEC16C52A5}"/>
                  </a:ext>
                </a:extLst>
              </p:cNvPr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" name="Freeform 100">
                <a:extLst>
                  <a:ext uri="{FF2B5EF4-FFF2-40B4-BE49-F238E27FC236}">
                    <a16:creationId xmlns:a16="http://schemas.microsoft.com/office/drawing/2014/main" id="{AC3E534B-430B-41E4-B074-C48EA9C47B78}"/>
                  </a:ext>
                </a:extLst>
              </p:cNvPr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" name="Freeform 101">
                <a:extLst>
                  <a:ext uri="{FF2B5EF4-FFF2-40B4-BE49-F238E27FC236}">
                    <a16:creationId xmlns:a16="http://schemas.microsoft.com/office/drawing/2014/main" id="{7927F8B1-872D-4C9B-A5FC-83E035E88099}"/>
                  </a:ext>
                </a:extLst>
              </p:cNvPr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1" name="Freeform 102">
                <a:extLst>
                  <a:ext uri="{FF2B5EF4-FFF2-40B4-BE49-F238E27FC236}">
                    <a16:creationId xmlns:a16="http://schemas.microsoft.com/office/drawing/2014/main" id="{8A521038-BFE1-4D54-92FB-416387823BC9}"/>
                  </a:ext>
                </a:extLst>
              </p:cNvPr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2" name="Freeform 103">
                <a:extLst>
                  <a:ext uri="{FF2B5EF4-FFF2-40B4-BE49-F238E27FC236}">
                    <a16:creationId xmlns:a16="http://schemas.microsoft.com/office/drawing/2014/main" id="{8F8ADC3B-FEBD-4AB8-8ACC-609822150625}"/>
                  </a:ext>
                </a:extLst>
              </p:cNvPr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3" name="Freeform 104">
                <a:extLst>
                  <a:ext uri="{FF2B5EF4-FFF2-40B4-BE49-F238E27FC236}">
                    <a16:creationId xmlns:a16="http://schemas.microsoft.com/office/drawing/2014/main" id="{8ADE95B8-5A51-4D32-ADA3-782120D742D5}"/>
                  </a:ext>
                </a:extLst>
              </p:cNvPr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4" name="Freeform 105">
                <a:extLst>
                  <a:ext uri="{FF2B5EF4-FFF2-40B4-BE49-F238E27FC236}">
                    <a16:creationId xmlns:a16="http://schemas.microsoft.com/office/drawing/2014/main" id="{63F9D932-A88F-4CBD-9E96-CBC061E8377D}"/>
                  </a:ext>
                </a:extLst>
              </p:cNvPr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5" name="Freeform 106">
                <a:extLst>
                  <a:ext uri="{FF2B5EF4-FFF2-40B4-BE49-F238E27FC236}">
                    <a16:creationId xmlns:a16="http://schemas.microsoft.com/office/drawing/2014/main" id="{EB6653BC-9339-4F78-9084-2E6D45AF5250}"/>
                  </a:ext>
                </a:extLst>
              </p:cNvPr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6" name="Freeform 107">
                <a:extLst>
                  <a:ext uri="{FF2B5EF4-FFF2-40B4-BE49-F238E27FC236}">
                    <a16:creationId xmlns:a16="http://schemas.microsoft.com/office/drawing/2014/main" id="{0FC6B06C-0287-4637-BEA3-EE92E81228C4}"/>
                  </a:ext>
                </a:extLst>
              </p:cNvPr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7" name="Freeform 108">
                <a:extLst>
                  <a:ext uri="{FF2B5EF4-FFF2-40B4-BE49-F238E27FC236}">
                    <a16:creationId xmlns:a16="http://schemas.microsoft.com/office/drawing/2014/main" id="{D0135FF8-F272-4F9F-A0A3-415F2EDD6533}"/>
                  </a:ext>
                </a:extLst>
              </p:cNvPr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109">
                <a:extLst>
                  <a:ext uri="{FF2B5EF4-FFF2-40B4-BE49-F238E27FC236}">
                    <a16:creationId xmlns:a16="http://schemas.microsoft.com/office/drawing/2014/main" id="{493939D6-AFDE-463E-B027-63011860C736}"/>
                  </a:ext>
                </a:extLst>
              </p:cNvPr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110">
                <a:extLst>
                  <a:ext uri="{FF2B5EF4-FFF2-40B4-BE49-F238E27FC236}">
                    <a16:creationId xmlns:a16="http://schemas.microsoft.com/office/drawing/2014/main" id="{18A71BA7-E5D7-41A6-BDF3-EE08216D8C5C}"/>
                  </a:ext>
                </a:extLst>
              </p:cNvPr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111">
                <a:extLst>
                  <a:ext uri="{FF2B5EF4-FFF2-40B4-BE49-F238E27FC236}">
                    <a16:creationId xmlns:a16="http://schemas.microsoft.com/office/drawing/2014/main" id="{053359CA-9212-4DE5-9936-D58FC4876173}"/>
                  </a:ext>
                </a:extLst>
              </p:cNvPr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1" name="Freeform 112">
                <a:extLst>
                  <a:ext uri="{FF2B5EF4-FFF2-40B4-BE49-F238E27FC236}">
                    <a16:creationId xmlns:a16="http://schemas.microsoft.com/office/drawing/2014/main" id="{FA486FBE-6ED6-493B-81E0-CA9F11EF6806}"/>
                  </a:ext>
                </a:extLst>
              </p:cNvPr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2" name="Freeform 113">
                <a:extLst>
                  <a:ext uri="{FF2B5EF4-FFF2-40B4-BE49-F238E27FC236}">
                    <a16:creationId xmlns:a16="http://schemas.microsoft.com/office/drawing/2014/main" id="{A6214D26-1848-4A90-80EC-C78B47BF62A8}"/>
                  </a:ext>
                </a:extLst>
              </p:cNvPr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3" name="Freeform 114">
                <a:extLst>
                  <a:ext uri="{FF2B5EF4-FFF2-40B4-BE49-F238E27FC236}">
                    <a16:creationId xmlns:a16="http://schemas.microsoft.com/office/drawing/2014/main" id="{F25467DB-552F-4BDF-95BD-5DF43B782F5D}"/>
                  </a:ext>
                </a:extLst>
              </p:cNvPr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4" name="Freeform 115">
                <a:extLst>
                  <a:ext uri="{FF2B5EF4-FFF2-40B4-BE49-F238E27FC236}">
                    <a16:creationId xmlns:a16="http://schemas.microsoft.com/office/drawing/2014/main" id="{EEF0A0E0-470F-4E11-B658-CF71B1A07D17}"/>
                  </a:ext>
                </a:extLst>
              </p:cNvPr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5" name="Freeform 116">
                <a:extLst>
                  <a:ext uri="{FF2B5EF4-FFF2-40B4-BE49-F238E27FC236}">
                    <a16:creationId xmlns:a16="http://schemas.microsoft.com/office/drawing/2014/main" id="{6C231824-5F35-4106-B836-1CB403113CFA}"/>
                  </a:ext>
                </a:extLst>
              </p:cNvPr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6" name="Freeform 117">
                <a:extLst>
                  <a:ext uri="{FF2B5EF4-FFF2-40B4-BE49-F238E27FC236}">
                    <a16:creationId xmlns:a16="http://schemas.microsoft.com/office/drawing/2014/main" id="{B708396D-A679-4AC4-A57E-D598FC32B56E}"/>
                  </a:ext>
                </a:extLst>
              </p:cNvPr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7" name="Freeform 118">
                <a:extLst>
                  <a:ext uri="{FF2B5EF4-FFF2-40B4-BE49-F238E27FC236}">
                    <a16:creationId xmlns:a16="http://schemas.microsoft.com/office/drawing/2014/main" id="{9448FE22-A2BE-4A85-BADD-84AEC44AB104}"/>
                  </a:ext>
                </a:extLst>
              </p:cNvPr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119">
                <a:extLst>
                  <a:ext uri="{FF2B5EF4-FFF2-40B4-BE49-F238E27FC236}">
                    <a16:creationId xmlns:a16="http://schemas.microsoft.com/office/drawing/2014/main" id="{D6EBF147-4C14-45E4-B7F4-FDBA3099AD43}"/>
                  </a:ext>
                </a:extLst>
              </p:cNvPr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9" name="Freeform 120">
                <a:extLst>
                  <a:ext uri="{FF2B5EF4-FFF2-40B4-BE49-F238E27FC236}">
                    <a16:creationId xmlns:a16="http://schemas.microsoft.com/office/drawing/2014/main" id="{3CAAA361-94A0-43FA-9805-85311CD433AC}"/>
                  </a:ext>
                </a:extLst>
              </p:cNvPr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0" name="Freeform 121">
                <a:extLst>
                  <a:ext uri="{FF2B5EF4-FFF2-40B4-BE49-F238E27FC236}">
                    <a16:creationId xmlns:a16="http://schemas.microsoft.com/office/drawing/2014/main" id="{E12C881A-C3DE-46DC-9302-C2B8B0173D2E}"/>
                  </a:ext>
                </a:extLst>
              </p:cNvPr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1" name="Freeform 122">
                <a:extLst>
                  <a:ext uri="{FF2B5EF4-FFF2-40B4-BE49-F238E27FC236}">
                    <a16:creationId xmlns:a16="http://schemas.microsoft.com/office/drawing/2014/main" id="{9F2DC34C-9C00-4CF7-AF39-586B6D6F1168}"/>
                  </a:ext>
                </a:extLst>
              </p:cNvPr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2" name="Freeform 123">
                <a:extLst>
                  <a:ext uri="{FF2B5EF4-FFF2-40B4-BE49-F238E27FC236}">
                    <a16:creationId xmlns:a16="http://schemas.microsoft.com/office/drawing/2014/main" id="{AFB0D606-834E-4CE2-99C2-7508396F38D5}"/>
                  </a:ext>
                </a:extLst>
              </p:cNvPr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3" name="Freeform 124">
                <a:extLst>
                  <a:ext uri="{FF2B5EF4-FFF2-40B4-BE49-F238E27FC236}">
                    <a16:creationId xmlns:a16="http://schemas.microsoft.com/office/drawing/2014/main" id="{2BF7F9AB-1753-4F63-B334-BEB9EEFF3E54}"/>
                  </a:ext>
                </a:extLst>
              </p:cNvPr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4" name="Freeform 125">
                <a:extLst>
                  <a:ext uri="{FF2B5EF4-FFF2-40B4-BE49-F238E27FC236}">
                    <a16:creationId xmlns:a16="http://schemas.microsoft.com/office/drawing/2014/main" id="{3715607E-912A-4401-A188-25BC78CD9C3B}"/>
                  </a:ext>
                </a:extLst>
              </p:cNvPr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5" name="Freeform 126">
                <a:extLst>
                  <a:ext uri="{FF2B5EF4-FFF2-40B4-BE49-F238E27FC236}">
                    <a16:creationId xmlns:a16="http://schemas.microsoft.com/office/drawing/2014/main" id="{16A9F597-C962-4835-824A-AF35EDA02BA1}"/>
                  </a:ext>
                </a:extLst>
              </p:cNvPr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6" name="Freeform 127">
                <a:extLst>
                  <a:ext uri="{FF2B5EF4-FFF2-40B4-BE49-F238E27FC236}">
                    <a16:creationId xmlns:a16="http://schemas.microsoft.com/office/drawing/2014/main" id="{E4147DEB-B691-48EA-9860-FC43FFB81099}"/>
                  </a:ext>
                </a:extLst>
              </p:cNvPr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7" name="Freeform 128">
                <a:extLst>
                  <a:ext uri="{FF2B5EF4-FFF2-40B4-BE49-F238E27FC236}">
                    <a16:creationId xmlns:a16="http://schemas.microsoft.com/office/drawing/2014/main" id="{5A74E145-EB13-4E2A-ACF0-A4F72ED536D9}"/>
                  </a:ext>
                </a:extLst>
              </p:cNvPr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8" name="Freeform 129">
                <a:extLst>
                  <a:ext uri="{FF2B5EF4-FFF2-40B4-BE49-F238E27FC236}">
                    <a16:creationId xmlns:a16="http://schemas.microsoft.com/office/drawing/2014/main" id="{E168D59D-3A2C-4CF9-8BD8-3D3D8408EC79}"/>
                  </a:ext>
                </a:extLst>
              </p:cNvPr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49" name="Freeform 130">
                <a:extLst>
                  <a:ext uri="{FF2B5EF4-FFF2-40B4-BE49-F238E27FC236}">
                    <a16:creationId xmlns:a16="http://schemas.microsoft.com/office/drawing/2014/main" id="{8B95CAD5-A209-41AF-866E-7920C0CBB793}"/>
                  </a:ext>
                </a:extLst>
              </p:cNvPr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0" name="Freeform 131">
                <a:extLst>
                  <a:ext uri="{FF2B5EF4-FFF2-40B4-BE49-F238E27FC236}">
                    <a16:creationId xmlns:a16="http://schemas.microsoft.com/office/drawing/2014/main" id="{6748069E-CD1A-4D96-A3E2-770E2F8D2E17}"/>
                  </a:ext>
                </a:extLst>
              </p:cNvPr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1" name="Freeform 132">
                <a:extLst>
                  <a:ext uri="{FF2B5EF4-FFF2-40B4-BE49-F238E27FC236}">
                    <a16:creationId xmlns:a16="http://schemas.microsoft.com/office/drawing/2014/main" id="{43BCF7D7-B509-4AF4-873A-C8CFDD921C22}"/>
                  </a:ext>
                </a:extLst>
              </p:cNvPr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2" name="Freeform 133">
                <a:extLst>
                  <a:ext uri="{FF2B5EF4-FFF2-40B4-BE49-F238E27FC236}">
                    <a16:creationId xmlns:a16="http://schemas.microsoft.com/office/drawing/2014/main" id="{F8430AD6-967D-42C8-BC40-CD0F8A009A13}"/>
                  </a:ext>
                </a:extLst>
              </p:cNvPr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3" name="Freeform 134">
                <a:extLst>
                  <a:ext uri="{FF2B5EF4-FFF2-40B4-BE49-F238E27FC236}">
                    <a16:creationId xmlns:a16="http://schemas.microsoft.com/office/drawing/2014/main" id="{1F789C99-BA5A-4124-8C25-B81A12E037D2}"/>
                  </a:ext>
                </a:extLst>
              </p:cNvPr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4" name="Freeform 135">
                <a:extLst>
                  <a:ext uri="{FF2B5EF4-FFF2-40B4-BE49-F238E27FC236}">
                    <a16:creationId xmlns:a16="http://schemas.microsoft.com/office/drawing/2014/main" id="{BC6D27C8-016D-4FBD-8D2F-694DE9E23C5F}"/>
                  </a:ext>
                </a:extLst>
              </p:cNvPr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5" name="Freeform 136">
                <a:extLst>
                  <a:ext uri="{FF2B5EF4-FFF2-40B4-BE49-F238E27FC236}">
                    <a16:creationId xmlns:a16="http://schemas.microsoft.com/office/drawing/2014/main" id="{D28DE2D5-4843-4C0E-99D4-E974CFC431EA}"/>
                  </a:ext>
                </a:extLst>
              </p:cNvPr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6" name="Freeform 137">
                <a:extLst>
                  <a:ext uri="{FF2B5EF4-FFF2-40B4-BE49-F238E27FC236}">
                    <a16:creationId xmlns:a16="http://schemas.microsoft.com/office/drawing/2014/main" id="{19AA5658-950C-41D0-A6D7-E5D56F161457}"/>
                  </a:ext>
                </a:extLst>
              </p:cNvPr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57" name="Freeform 138">
                <a:extLst>
                  <a:ext uri="{FF2B5EF4-FFF2-40B4-BE49-F238E27FC236}">
                    <a16:creationId xmlns:a16="http://schemas.microsoft.com/office/drawing/2014/main" id="{CEB2E285-7A85-4C97-9CD5-D05E4C7AC01D}"/>
                  </a:ext>
                </a:extLst>
              </p:cNvPr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D0FF33B1-912B-4392-A163-E67AE7033B8C}"/>
                </a:ext>
              </a:extLst>
            </p:cNvPr>
            <p:cNvSpPr txBox="1"/>
            <p:nvPr/>
          </p:nvSpPr>
          <p:spPr>
            <a:xfrm>
              <a:off x="4476059" y="1209268"/>
              <a:ext cx="286312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dirty="0" err="1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StarUML</a:t>
              </a:r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的特点、功能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435448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椭圆 31"/>
          <p:cNvSpPr/>
          <p:nvPr/>
        </p:nvSpPr>
        <p:spPr>
          <a:xfrm rot="5400000">
            <a:off x="4301035" y="647506"/>
            <a:ext cx="3421408" cy="6911261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  <a:gd name="connsiteX0-783" fmla="*/ 84755 w 673460"/>
              <a:gd name="connsiteY0-784" fmla="*/ 13918 h 568883"/>
              <a:gd name="connsiteX1-785" fmla="*/ 672364 w 673460"/>
              <a:gd name="connsiteY1-786" fmla="*/ 14845 h 568883"/>
              <a:gd name="connsiteX2-787" fmla="*/ 673460 w 673460"/>
              <a:gd name="connsiteY2-788" fmla="*/ 540528 h 568883"/>
              <a:gd name="connsiteX3-789" fmla="*/ 43142 w 673460"/>
              <a:gd name="connsiteY3-790" fmla="*/ 525832 h 568883"/>
              <a:gd name="connsiteX4-791" fmla="*/ 84755 w 673460"/>
              <a:gd name="connsiteY4-792" fmla="*/ 13918 h 568883"/>
              <a:gd name="connsiteX0-793" fmla="*/ 84755 w 673460"/>
              <a:gd name="connsiteY0-794" fmla="*/ 13918 h 559604"/>
              <a:gd name="connsiteX1-795" fmla="*/ 672364 w 673460"/>
              <a:gd name="connsiteY1-796" fmla="*/ 14845 h 559604"/>
              <a:gd name="connsiteX2-797" fmla="*/ 673460 w 673460"/>
              <a:gd name="connsiteY2-798" fmla="*/ 540528 h 559604"/>
              <a:gd name="connsiteX3-799" fmla="*/ 43142 w 673460"/>
              <a:gd name="connsiteY3-800" fmla="*/ 525832 h 559604"/>
              <a:gd name="connsiteX4-801" fmla="*/ 84755 w 673460"/>
              <a:gd name="connsiteY4-802" fmla="*/ 13918 h 559604"/>
              <a:gd name="connsiteX0-803" fmla="*/ 84755 w 675575"/>
              <a:gd name="connsiteY0-804" fmla="*/ 13918 h 562548"/>
              <a:gd name="connsiteX1-805" fmla="*/ 672364 w 675575"/>
              <a:gd name="connsiteY1-806" fmla="*/ 14845 h 562548"/>
              <a:gd name="connsiteX2-807" fmla="*/ 675575 w 675575"/>
              <a:gd name="connsiteY2-808" fmla="*/ 545971 h 562548"/>
              <a:gd name="connsiteX3-809" fmla="*/ 43142 w 675575"/>
              <a:gd name="connsiteY3-810" fmla="*/ 525832 h 562548"/>
              <a:gd name="connsiteX4-811" fmla="*/ 84755 w 675575"/>
              <a:gd name="connsiteY4-812" fmla="*/ 13918 h 562548"/>
              <a:gd name="connsiteX0-813" fmla="*/ 84755 w 680821"/>
              <a:gd name="connsiteY0-814" fmla="*/ 13918 h 562548"/>
              <a:gd name="connsiteX1-815" fmla="*/ 680821 w 680821"/>
              <a:gd name="connsiteY1-816" fmla="*/ 14845 h 562548"/>
              <a:gd name="connsiteX2-817" fmla="*/ 675575 w 680821"/>
              <a:gd name="connsiteY2-818" fmla="*/ 545971 h 562548"/>
              <a:gd name="connsiteX3-819" fmla="*/ 43142 w 680821"/>
              <a:gd name="connsiteY3-820" fmla="*/ 525832 h 562548"/>
              <a:gd name="connsiteX4-821" fmla="*/ 84755 w 680821"/>
              <a:gd name="connsiteY4-822" fmla="*/ 13918 h 562548"/>
              <a:gd name="connsiteX0-823" fmla="*/ 72868 w 690076"/>
              <a:gd name="connsiteY0-824" fmla="*/ 20358 h 559916"/>
              <a:gd name="connsiteX1-825" fmla="*/ 690076 w 690076"/>
              <a:gd name="connsiteY1-826" fmla="*/ 12213 h 559916"/>
              <a:gd name="connsiteX2-827" fmla="*/ 684830 w 690076"/>
              <a:gd name="connsiteY2-828" fmla="*/ 543339 h 559916"/>
              <a:gd name="connsiteX3-829" fmla="*/ 52397 w 690076"/>
              <a:gd name="connsiteY3-830" fmla="*/ 523200 h 559916"/>
              <a:gd name="connsiteX4-831" fmla="*/ 72868 w 690076"/>
              <a:gd name="connsiteY4-832" fmla="*/ 20358 h 559916"/>
              <a:gd name="connsiteX0-833" fmla="*/ 72868 w 690076"/>
              <a:gd name="connsiteY0-834" fmla="*/ 22718 h 562276"/>
              <a:gd name="connsiteX1-835" fmla="*/ 690076 w 690076"/>
              <a:gd name="connsiteY1-836" fmla="*/ 14573 h 562276"/>
              <a:gd name="connsiteX2-837" fmla="*/ 684830 w 690076"/>
              <a:gd name="connsiteY2-838" fmla="*/ 545699 h 562276"/>
              <a:gd name="connsiteX3-839" fmla="*/ 52397 w 690076"/>
              <a:gd name="connsiteY3-840" fmla="*/ 525560 h 562276"/>
              <a:gd name="connsiteX4-841" fmla="*/ 72868 w 690076"/>
              <a:gd name="connsiteY4-842" fmla="*/ 22718 h 562276"/>
              <a:gd name="connsiteX0-843" fmla="*/ 59152 w 676360"/>
              <a:gd name="connsiteY0-844" fmla="*/ 22718 h 562276"/>
              <a:gd name="connsiteX1-845" fmla="*/ 676360 w 676360"/>
              <a:gd name="connsiteY1-846" fmla="*/ 14573 h 562276"/>
              <a:gd name="connsiteX2-847" fmla="*/ 671114 w 676360"/>
              <a:gd name="connsiteY2-848" fmla="*/ 545699 h 562276"/>
              <a:gd name="connsiteX3-849" fmla="*/ 38681 w 676360"/>
              <a:gd name="connsiteY3-850" fmla="*/ 525560 h 562276"/>
              <a:gd name="connsiteX4-851" fmla="*/ 103808 w 676360"/>
              <a:gd name="connsiteY4-852" fmla="*/ 279153 h 562276"/>
              <a:gd name="connsiteX5-853" fmla="*/ 59152 w 676360"/>
              <a:gd name="connsiteY5-854" fmla="*/ 22718 h 562276"/>
              <a:gd name="connsiteX0-855" fmla="*/ 41341 w 658549"/>
              <a:gd name="connsiteY0-856" fmla="*/ 22718 h 562276"/>
              <a:gd name="connsiteX1-857" fmla="*/ 658549 w 658549"/>
              <a:gd name="connsiteY1-858" fmla="*/ 14573 h 562276"/>
              <a:gd name="connsiteX2-859" fmla="*/ 653303 w 658549"/>
              <a:gd name="connsiteY2-860" fmla="*/ 545699 h 562276"/>
              <a:gd name="connsiteX3-861" fmla="*/ 20870 w 658549"/>
              <a:gd name="connsiteY3-862" fmla="*/ 525560 h 562276"/>
              <a:gd name="connsiteX4-863" fmla="*/ 85997 w 658549"/>
              <a:gd name="connsiteY4-864" fmla="*/ 279153 h 562276"/>
              <a:gd name="connsiteX5-865" fmla="*/ 41341 w 658549"/>
              <a:gd name="connsiteY5-866" fmla="*/ 22718 h 562276"/>
              <a:gd name="connsiteX0-867" fmla="*/ 23542 w 640750"/>
              <a:gd name="connsiteY0-868" fmla="*/ 22718 h 562276"/>
              <a:gd name="connsiteX1-869" fmla="*/ 640750 w 640750"/>
              <a:gd name="connsiteY1-870" fmla="*/ 14573 h 562276"/>
              <a:gd name="connsiteX2-871" fmla="*/ 635504 w 640750"/>
              <a:gd name="connsiteY2-872" fmla="*/ 545699 h 562276"/>
              <a:gd name="connsiteX3-873" fmla="*/ 3071 w 640750"/>
              <a:gd name="connsiteY3-874" fmla="*/ 525560 h 562276"/>
              <a:gd name="connsiteX4-875" fmla="*/ 68198 w 640750"/>
              <a:gd name="connsiteY4-876" fmla="*/ 279153 h 562276"/>
              <a:gd name="connsiteX5-877" fmla="*/ 23542 w 640750"/>
              <a:gd name="connsiteY5-878" fmla="*/ 22718 h 562276"/>
              <a:gd name="connsiteX0-879" fmla="*/ 24044 w 641252"/>
              <a:gd name="connsiteY0-880" fmla="*/ 22718 h 562276"/>
              <a:gd name="connsiteX1-881" fmla="*/ 641252 w 641252"/>
              <a:gd name="connsiteY1-882" fmla="*/ 14573 h 562276"/>
              <a:gd name="connsiteX2-883" fmla="*/ 636006 w 641252"/>
              <a:gd name="connsiteY2-884" fmla="*/ 545699 h 562276"/>
              <a:gd name="connsiteX3-885" fmla="*/ 3573 w 641252"/>
              <a:gd name="connsiteY3-886" fmla="*/ 525560 h 562276"/>
              <a:gd name="connsiteX4-887" fmla="*/ 68700 w 641252"/>
              <a:gd name="connsiteY4-888" fmla="*/ 279153 h 562276"/>
              <a:gd name="connsiteX5-889" fmla="*/ 24044 w 641252"/>
              <a:gd name="connsiteY5-890" fmla="*/ 22718 h 562276"/>
              <a:gd name="connsiteX0-891" fmla="*/ 31476 w 648684"/>
              <a:gd name="connsiteY0-892" fmla="*/ 22718 h 562276"/>
              <a:gd name="connsiteX1-893" fmla="*/ 648684 w 648684"/>
              <a:gd name="connsiteY1-894" fmla="*/ 14573 h 562276"/>
              <a:gd name="connsiteX2-895" fmla="*/ 643438 w 648684"/>
              <a:gd name="connsiteY2-896" fmla="*/ 545699 h 562276"/>
              <a:gd name="connsiteX3-897" fmla="*/ 11005 w 648684"/>
              <a:gd name="connsiteY3-898" fmla="*/ 525560 h 562276"/>
              <a:gd name="connsiteX4-899" fmla="*/ 76132 w 648684"/>
              <a:gd name="connsiteY4-900" fmla="*/ 279153 h 562276"/>
              <a:gd name="connsiteX5-901" fmla="*/ 31476 w 648684"/>
              <a:gd name="connsiteY5-902" fmla="*/ 22718 h 5622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91" y="connsiteY5-92"/>
              </a:cxn>
            </a:cxnLst>
            <a:rect l="l" t="t" r="r" b="b"/>
            <a:pathLst>
              <a:path w="648684" h="562276">
                <a:moveTo>
                  <a:pt x="31476" y="22718"/>
                </a:moveTo>
                <a:cubicBezTo>
                  <a:pt x="149400" y="4275"/>
                  <a:pt x="424155" y="-13389"/>
                  <a:pt x="648684" y="14573"/>
                </a:cubicBezTo>
                <a:cubicBezTo>
                  <a:pt x="609553" y="92898"/>
                  <a:pt x="618372" y="432838"/>
                  <a:pt x="643438" y="545699"/>
                </a:cubicBezTo>
                <a:cubicBezTo>
                  <a:pt x="542091" y="567277"/>
                  <a:pt x="109269" y="574431"/>
                  <a:pt x="11005" y="525560"/>
                </a:cubicBezTo>
                <a:cubicBezTo>
                  <a:pt x="-33861" y="453465"/>
                  <a:pt x="72720" y="362960"/>
                  <a:pt x="76132" y="279153"/>
                </a:cubicBezTo>
                <a:cubicBezTo>
                  <a:pt x="79544" y="195346"/>
                  <a:pt x="-41749" y="78155"/>
                  <a:pt x="31476" y="22718"/>
                </a:cubicBezTo>
                <a:close/>
              </a:path>
            </a:pathLst>
          </a:custGeom>
          <a:solidFill>
            <a:srgbClr val="9DC3E6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2" name="椭圆 31"/>
          <p:cNvSpPr/>
          <p:nvPr/>
        </p:nvSpPr>
        <p:spPr>
          <a:xfrm rot="16200000" flipH="1">
            <a:off x="5860006" y="2207827"/>
            <a:ext cx="3489396" cy="3433678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574" h="567351">
                <a:moveTo>
                  <a:pt x="72869" y="23576"/>
                </a:moveTo>
                <a:cubicBezTo>
                  <a:pt x="184450" y="15112"/>
                  <a:pt x="500961" y="-25493"/>
                  <a:pt x="660478" y="24503"/>
                </a:cubicBezTo>
                <a:cubicBezTo>
                  <a:pt x="621347" y="102828"/>
                  <a:pt x="636508" y="437325"/>
                  <a:pt x="661574" y="550186"/>
                </a:cubicBezTo>
                <a:cubicBezTo>
                  <a:pt x="560227" y="571764"/>
                  <a:pt x="148547" y="585268"/>
                  <a:pt x="52398" y="512809"/>
                </a:cubicBezTo>
                <a:cubicBezTo>
                  <a:pt x="-13816" y="401434"/>
                  <a:pt x="-27876" y="101288"/>
                  <a:pt x="72869" y="23576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1" name="椭圆 31"/>
          <p:cNvSpPr/>
          <p:nvPr/>
        </p:nvSpPr>
        <p:spPr>
          <a:xfrm rot="5400000">
            <a:off x="2661848" y="2237052"/>
            <a:ext cx="3489396" cy="3375227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-1" fmla="*/ 328247 w 656494"/>
              <a:gd name="connsiteY0-2" fmla="*/ 0 h 633046"/>
              <a:gd name="connsiteX1-3" fmla="*/ 656494 w 656494"/>
              <a:gd name="connsiteY1-4" fmla="*/ 316523 h 633046"/>
              <a:gd name="connsiteX2-5" fmla="*/ 328247 w 656494"/>
              <a:gd name="connsiteY2-6" fmla="*/ 633046 h 633046"/>
              <a:gd name="connsiteX3-7" fmla="*/ 0 w 656494"/>
              <a:gd name="connsiteY3-8" fmla="*/ 316523 h 633046"/>
              <a:gd name="connsiteX4-9" fmla="*/ 419687 w 656494"/>
              <a:gd name="connsiteY4-10" fmla="*/ 91440 h 633046"/>
              <a:gd name="connsiteX0-11" fmla="*/ 402964 w 731211"/>
              <a:gd name="connsiteY0-12" fmla="*/ 0 h 633046"/>
              <a:gd name="connsiteX1-13" fmla="*/ 731211 w 731211"/>
              <a:gd name="connsiteY1-14" fmla="*/ 316523 h 633046"/>
              <a:gd name="connsiteX2-15" fmla="*/ 402964 w 731211"/>
              <a:gd name="connsiteY2-16" fmla="*/ 633046 h 633046"/>
              <a:gd name="connsiteX3-17" fmla="*/ 74717 w 731211"/>
              <a:gd name="connsiteY3-18" fmla="*/ 316523 h 633046"/>
              <a:gd name="connsiteX4-19" fmla="*/ 161895 w 731211"/>
              <a:gd name="connsiteY4-20" fmla="*/ 152400 h 633046"/>
              <a:gd name="connsiteX0-21" fmla="*/ 353700 w 681947"/>
              <a:gd name="connsiteY0-22" fmla="*/ 0 h 633046"/>
              <a:gd name="connsiteX1-23" fmla="*/ 681947 w 681947"/>
              <a:gd name="connsiteY1-24" fmla="*/ 316523 h 633046"/>
              <a:gd name="connsiteX2-25" fmla="*/ 353700 w 681947"/>
              <a:gd name="connsiteY2-26" fmla="*/ 633046 h 633046"/>
              <a:gd name="connsiteX3-27" fmla="*/ 25453 w 681947"/>
              <a:gd name="connsiteY3-28" fmla="*/ 316523 h 633046"/>
              <a:gd name="connsiteX4-29" fmla="*/ 112631 w 681947"/>
              <a:gd name="connsiteY4-30" fmla="*/ 152400 h 633046"/>
              <a:gd name="connsiteX0-31" fmla="*/ 341249 w 669496"/>
              <a:gd name="connsiteY0-32" fmla="*/ 0 h 633046"/>
              <a:gd name="connsiteX1-33" fmla="*/ 669496 w 669496"/>
              <a:gd name="connsiteY1-34" fmla="*/ 316523 h 633046"/>
              <a:gd name="connsiteX2-35" fmla="*/ 341249 w 669496"/>
              <a:gd name="connsiteY2-36" fmla="*/ 633046 h 633046"/>
              <a:gd name="connsiteX3-37" fmla="*/ 13002 w 669496"/>
              <a:gd name="connsiteY3-38" fmla="*/ 316523 h 633046"/>
              <a:gd name="connsiteX4-39" fmla="*/ 100180 w 669496"/>
              <a:gd name="connsiteY4-40" fmla="*/ 152400 h 633046"/>
              <a:gd name="connsiteX0-41" fmla="*/ 347951 w 676198"/>
              <a:gd name="connsiteY0-42" fmla="*/ 0 h 633046"/>
              <a:gd name="connsiteX1-43" fmla="*/ 676198 w 676198"/>
              <a:gd name="connsiteY1-44" fmla="*/ 316523 h 633046"/>
              <a:gd name="connsiteX2-45" fmla="*/ 347951 w 676198"/>
              <a:gd name="connsiteY2-46" fmla="*/ 633046 h 633046"/>
              <a:gd name="connsiteX3-47" fmla="*/ 19704 w 676198"/>
              <a:gd name="connsiteY3-48" fmla="*/ 316523 h 633046"/>
              <a:gd name="connsiteX4-49" fmla="*/ 79173 w 676198"/>
              <a:gd name="connsiteY4-50" fmla="*/ 113607 h 633046"/>
              <a:gd name="connsiteX0-51" fmla="*/ 333371 w 661618"/>
              <a:gd name="connsiteY0-52" fmla="*/ 0 h 633046"/>
              <a:gd name="connsiteX1-53" fmla="*/ 661618 w 661618"/>
              <a:gd name="connsiteY1-54" fmla="*/ 316523 h 633046"/>
              <a:gd name="connsiteX2-55" fmla="*/ 333371 w 661618"/>
              <a:gd name="connsiteY2-56" fmla="*/ 633046 h 633046"/>
              <a:gd name="connsiteX3-57" fmla="*/ 5124 w 661618"/>
              <a:gd name="connsiteY3-58" fmla="*/ 316523 h 633046"/>
              <a:gd name="connsiteX4-59" fmla="*/ 64593 w 661618"/>
              <a:gd name="connsiteY4-60" fmla="*/ 113607 h 633046"/>
              <a:gd name="connsiteX0-61" fmla="*/ 178200 w 661618"/>
              <a:gd name="connsiteY0-62" fmla="*/ 0 h 583170"/>
              <a:gd name="connsiteX1-63" fmla="*/ 661618 w 661618"/>
              <a:gd name="connsiteY1-64" fmla="*/ 266647 h 583170"/>
              <a:gd name="connsiteX2-65" fmla="*/ 333371 w 661618"/>
              <a:gd name="connsiteY2-66" fmla="*/ 583170 h 583170"/>
              <a:gd name="connsiteX3-67" fmla="*/ 5124 w 661618"/>
              <a:gd name="connsiteY3-68" fmla="*/ 266647 h 583170"/>
              <a:gd name="connsiteX4-69" fmla="*/ 64593 w 661618"/>
              <a:gd name="connsiteY4-70" fmla="*/ 63731 h 583170"/>
              <a:gd name="connsiteX0-71" fmla="*/ 178200 w 662133"/>
              <a:gd name="connsiteY0-72" fmla="*/ 66578 h 649748"/>
              <a:gd name="connsiteX1-73" fmla="*/ 412660 w 662133"/>
              <a:gd name="connsiteY1-74" fmla="*/ 10947 h 649748"/>
              <a:gd name="connsiteX2-75" fmla="*/ 661618 w 662133"/>
              <a:gd name="connsiteY2-76" fmla="*/ 333225 h 649748"/>
              <a:gd name="connsiteX3-77" fmla="*/ 333371 w 662133"/>
              <a:gd name="connsiteY3-78" fmla="*/ 649748 h 649748"/>
              <a:gd name="connsiteX4-79" fmla="*/ 5124 w 662133"/>
              <a:gd name="connsiteY4-80" fmla="*/ 333225 h 649748"/>
              <a:gd name="connsiteX5" fmla="*/ 64593 w 662133"/>
              <a:gd name="connsiteY5" fmla="*/ 130309 h 649748"/>
              <a:gd name="connsiteX0-81" fmla="*/ 178200 w 662148"/>
              <a:gd name="connsiteY0-82" fmla="*/ 66578 h 649748"/>
              <a:gd name="connsiteX1-83" fmla="*/ 412660 w 662148"/>
              <a:gd name="connsiteY1-84" fmla="*/ 10947 h 649748"/>
              <a:gd name="connsiteX2-85" fmla="*/ 661618 w 662148"/>
              <a:gd name="connsiteY2-86" fmla="*/ 333225 h 649748"/>
              <a:gd name="connsiteX3-87" fmla="*/ 333371 w 662148"/>
              <a:gd name="connsiteY3-88" fmla="*/ 649748 h 649748"/>
              <a:gd name="connsiteX4-89" fmla="*/ 5124 w 662148"/>
              <a:gd name="connsiteY4-90" fmla="*/ 333225 h 649748"/>
              <a:gd name="connsiteX5-91" fmla="*/ 64593 w 662148"/>
              <a:gd name="connsiteY5-92" fmla="*/ 130309 h 649748"/>
              <a:gd name="connsiteX0-93" fmla="*/ 178200 w 662148"/>
              <a:gd name="connsiteY0-94" fmla="*/ 61032 h 644202"/>
              <a:gd name="connsiteX1-95" fmla="*/ 412660 w 662148"/>
              <a:gd name="connsiteY1-96" fmla="*/ 5401 h 644202"/>
              <a:gd name="connsiteX2-97" fmla="*/ 661618 w 662148"/>
              <a:gd name="connsiteY2-98" fmla="*/ 327679 h 644202"/>
              <a:gd name="connsiteX3-99" fmla="*/ 333371 w 662148"/>
              <a:gd name="connsiteY3-100" fmla="*/ 644202 h 644202"/>
              <a:gd name="connsiteX4-101" fmla="*/ 5124 w 662148"/>
              <a:gd name="connsiteY4-102" fmla="*/ 327679 h 644202"/>
              <a:gd name="connsiteX5-103" fmla="*/ 64593 w 662148"/>
              <a:gd name="connsiteY5-104" fmla="*/ 124763 h 644202"/>
              <a:gd name="connsiteX0-105" fmla="*/ 178200 w 662148"/>
              <a:gd name="connsiteY0-106" fmla="*/ 75865 h 659035"/>
              <a:gd name="connsiteX1-107" fmla="*/ 168819 w 662148"/>
              <a:gd name="connsiteY1-108" fmla="*/ 31317 h 659035"/>
              <a:gd name="connsiteX2-109" fmla="*/ 412660 w 662148"/>
              <a:gd name="connsiteY2-110" fmla="*/ 20234 h 659035"/>
              <a:gd name="connsiteX3-111" fmla="*/ 661618 w 662148"/>
              <a:gd name="connsiteY3-112" fmla="*/ 342512 h 659035"/>
              <a:gd name="connsiteX4-113" fmla="*/ 333371 w 662148"/>
              <a:gd name="connsiteY4-114" fmla="*/ 659035 h 659035"/>
              <a:gd name="connsiteX5-115" fmla="*/ 5124 w 662148"/>
              <a:gd name="connsiteY5-116" fmla="*/ 342512 h 659035"/>
              <a:gd name="connsiteX6" fmla="*/ 64593 w 662148"/>
              <a:gd name="connsiteY6" fmla="*/ 139596 h 659035"/>
              <a:gd name="connsiteX0-117" fmla="*/ 178200 w 662148"/>
              <a:gd name="connsiteY0-118" fmla="*/ 68901 h 652071"/>
              <a:gd name="connsiteX1-119" fmla="*/ 130026 w 662148"/>
              <a:gd name="connsiteY1-120" fmla="*/ 68688 h 652071"/>
              <a:gd name="connsiteX2-121" fmla="*/ 412660 w 662148"/>
              <a:gd name="connsiteY2-122" fmla="*/ 13270 h 652071"/>
              <a:gd name="connsiteX3-123" fmla="*/ 661618 w 662148"/>
              <a:gd name="connsiteY3-124" fmla="*/ 335548 h 652071"/>
              <a:gd name="connsiteX4-125" fmla="*/ 333371 w 662148"/>
              <a:gd name="connsiteY4-126" fmla="*/ 652071 h 652071"/>
              <a:gd name="connsiteX5-127" fmla="*/ 5124 w 662148"/>
              <a:gd name="connsiteY5-128" fmla="*/ 335548 h 652071"/>
              <a:gd name="connsiteX6-129" fmla="*/ 64593 w 662148"/>
              <a:gd name="connsiteY6-130" fmla="*/ 132632 h 652071"/>
              <a:gd name="connsiteX0-131" fmla="*/ 178200 w 662220"/>
              <a:gd name="connsiteY0-132" fmla="*/ 68901 h 652071"/>
              <a:gd name="connsiteX1-133" fmla="*/ 130026 w 662220"/>
              <a:gd name="connsiteY1-134" fmla="*/ 68688 h 652071"/>
              <a:gd name="connsiteX2-135" fmla="*/ 412660 w 662220"/>
              <a:gd name="connsiteY2-136" fmla="*/ 13270 h 652071"/>
              <a:gd name="connsiteX3-137" fmla="*/ 661618 w 662220"/>
              <a:gd name="connsiteY3-138" fmla="*/ 335548 h 652071"/>
              <a:gd name="connsiteX4-139" fmla="*/ 333371 w 662220"/>
              <a:gd name="connsiteY4-140" fmla="*/ 652071 h 652071"/>
              <a:gd name="connsiteX5-141" fmla="*/ 5124 w 662220"/>
              <a:gd name="connsiteY5-142" fmla="*/ 335548 h 652071"/>
              <a:gd name="connsiteX6-143" fmla="*/ 64593 w 662220"/>
              <a:gd name="connsiteY6-144" fmla="*/ 132632 h 652071"/>
              <a:gd name="connsiteX0-145" fmla="*/ 178200 w 662220"/>
              <a:gd name="connsiteY0-146" fmla="*/ 58449 h 641619"/>
              <a:gd name="connsiteX1-147" fmla="*/ 130026 w 662220"/>
              <a:gd name="connsiteY1-148" fmla="*/ 58236 h 641619"/>
              <a:gd name="connsiteX2-149" fmla="*/ 412660 w 662220"/>
              <a:gd name="connsiteY2-150" fmla="*/ 2818 h 641619"/>
              <a:gd name="connsiteX3-151" fmla="*/ 661618 w 662220"/>
              <a:gd name="connsiteY3-152" fmla="*/ 325096 h 641619"/>
              <a:gd name="connsiteX4-153" fmla="*/ 333371 w 662220"/>
              <a:gd name="connsiteY4-154" fmla="*/ 641619 h 641619"/>
              <a:gd name="connsiteX5-155" fmla="*/ 5124 w 662220"/>
              <a:gd name="connsiteY5-156" fmla="*/ 325096 h 641619"/>
              <a:gd name="connsiteX6-157" fmla="*/ 64593 w 662220"/>
              <a:gd name="connsiteY6-158" fmla="*/ 122180 h 641619"/>
              <a:gd name="connsiteX0-159" fmla="*/ 178200 w 662220"/>
              <a:gd name="connsiteY0-160" fmla="*/ 58449 h 641619"/>
              <a:gd name="connsiteX1-161" fmla="*/ 130026 w 662220"/>
              <a:gd name="connsiteY1-162" fmla="*/ 58236 h 641619"/>
              <a:gd name="connsiteX2-163" fmla="*/ 412660 w 662220"/>
              <a:gd name="connsiteY2-164" fmla="*/ 2818 h 641619"/>
              <a:gd name="connsiteX3-165" fmla="*/ 661618 w 662220"/>
              <a:gd name="connsiteY3-166" fmla="*/ 325096 h 641619"/>
              <a:gd name="connsiteX4-167" fmla="*/ 333371 w 662220"/>
              <a:gd name="connsiteY4-168" fmla="*/ 641619 h 641619"/>
              <a:gd name="connsiteX5-169" fmla="*/ 5124 w 662220"/>
              <a:gd name="connsiteY5-170" fmla="*/ 325096 h 641619"/>
              <a:gd name="connsiteX6-171" fmla="*/ 64593 w 662220"/>
              <a:gd name="connsiteY6-172" fmla="*/ 122180 h 641619"/>
              <a:gd name="connsiteX0-173" fmla="*/ 178200 w 662220"/>
              <a:gd name="connsiteY0-174" fmla="*/ 58449 h 641619"/>
              <a:gd name="connsiteX1-175" fmla="*/ 130026 w 662220"/>
              <a:gd name="connsiteY1-176" fmla="*/ 58236 h 641619"/>
              <a:gd name="connsiteX2-177" fmla="*/ 412660 w 662220"/>
              <a:gd name="connsiteY2-178" fmla="*/ 2818 h 641619"/>
              <a:gd name="connsiteX3-179" fmla="*/ 661618 w 662220"/>
              <a:gd name="connsiteY3-180" fmla="*/ 325096 h 641619"/>
              <a:gd name="connsiteX4-181" fmla="*/ 333371 w 662220"/>
              <a:gd name="connsiteY4-182" fmla="*/ 641619 h 641619"/>
              <a:gd name="connsiteX5-183" fmla="*/ 5124 w 662220"/>
              <a:gd name="connsiteY5-184" fmla="*/ 325096 h 641619"/>
              <a:gd name="connsiteX6-185" fmla="*/ 64593 w 662220"/>
              <a:gd name="connsiteY6-186" fmla="*/ 122180 h 641619"/>
              <a:gd name="connsiteX0-187" fmla="*/ 178200 w 662220"/>
              <a:gd name="connsiteY0-188" fmla="*/ 58449 h 641619"/>
              <a:gd name="connsiteX1-189" fmla="*/ 130026 w 662220"/>
              <a:gd name="connsiteY1-190" fmla="*/ 58236 h 641619"/>
              <a:gd name="connsiteX2-191" fmla="*/ 412660 w 662220"/>
              <a:gd name="connsiteY2-192" fmla="*/ 2818 h 641619"/>
              <a:gd name="connsiteX3-193" fmla="*/ 661618 w 662220"/>
              <a:gd name="connsiteY3-194" fmla="*/ 325096 h 641619"/>
              <a:gd name="connsiteX4-195" fmla="*/ 333371 w 662220"/>
              <a:gd name="connsiteY4-196" fmla="*/ 641619 h 641619"/>
              <a:gd name="connsiteX5-197" fmla="*/ 5124 w 662220"/>
              <a:gd name="connsiteY5-198" fmla="*/ 325096 h 641619"/>
              <a:gd name="connsiteX6-199" fmla="*/ 64593 w 662220"/>
              <a:gd name="connsiteY6-200" fmla="*/ 122180 h 641619"/>
              <a:gd name="connsiteX0-201" fmla="*/ 178200 w 662220"/>
              <a:gd name="connsiteY0-202" fmla="*/ 58449 h 641619"/>
              <a:gd name="connsiteX1-203" fmla="*/ 130026 w 662220"/>
              <a:gd name="connsiteY1-204" fmla="*/ 58236 h 641619"/>
              <a:gd name="connsiteX2-205" fmla="*/ 412660 w 662220"/>
              <a:gd name="connsiteY2-206" fmla="*/ 2818 h 641619"/>
              <a:gd name="connsiteX3-207" fmla="*/ 661618 w 662220"/>
              <a:gd name="connsiteY3-208" fmla="*/ 325096 h 641619"/>
              <a:gd name="connsiteX4-209" fmla="*/ 333371 w 662220"/>
              <a:gd name="connsiteY4-210" fmla="*/ 641619 h 641619"/>
              <a:gd name="connsiteX5-211" fmla="*/ 5124 w 662220"/>
              <a:gd name="connsiteY5-212" fmla="*/ 325096 h 641619"/>
              <a:gd name="connsiteX6-213" fmla="*/ 64593 w 662220"/>
              <a:gd name="connsiteY6-214" fmla="*/ 122180 h 641619"/>
              <a:gd name="connsiteX0-215" fmla="*/ 176252 w 660272"/>
              <a:gd name="connsiteY0-216" fmla="*/ 58449 h 641619"/>
              <a:gd name="connsiteX1-217" fmla="*/ 128078 w 660272"/>
              <a:gd name="connsiteY1-218" fmla="*/ 58236 h 641619"/>
              <a:gd name="connsiteX2-219" fmla="*/ 410712 w 660272"/>
              <a:gd name="connsiteY2-220" fmla="*/ 2818 h 641619"/>
              <a:gd name="connsiteX3-221" fmla="*/ 659670 w 660272"/>
              <a:gd name="connsiteY3-222" fmla="*/ 325096 h 641619"/>
              <a:gd name="connsiteX4-223" fmla="*/ 331423 w 660272"/>
              <a:gd name="connsiteY4-224" fmla="*/ 641619 h 641619"/>
              <a:gd name="connsiteX5-225" fmla="*/ 3176 w 660272"/>
              <a:gd name="connsiteY5-226" fmla="*/ 325096 h 641619"/>
              <a:gd name="connsiteX6-227" fmla="*/ 62645 w 660272"/>
              <a:gd name="connsiteY6-228" fmla="*/ 122180 h 641619"/>
              <a:gd name="connsiteX0-229" fmla="*/ 253837 w 660272"/>
              <a:gd name="connsiteY0-230" fmla="*/ 30740 h 641619"/>
              <a:gd name="connsiteX1-231" fmla="*/ 128078 w 660272"/>
              <a:gd name="connsiteY1-232" fmla="*/ 58236 h 641619"/>
              <a:gd name="connsiteX2-233" fmla="*/ 410712 w 660272"/>
              <a:gd name="connsiteY2-234" fmla="*/ 2818 h 641619"/>
              <a:gd name="connsiteX3-235" fmla="*/ 659670 w 660272"/>
              <a:gd name="connsiteY3-236" fmla="*/ 325096 h 641619"/>
              <a:gd name="connsiteX4-237" fmla="*/ 331423 w 660272"/>
              <a:gd name="connsiteY4-238" fmla="*/ 641619 h 641619"/>
              <a:gd name="connsiteX5-239" fmla="*/ 3176 w 660272"/>
              <a:gd name="connsiteY5-240" fmla="*/ 325096 h 641619"/>
              <a:gd name="connsiteX6-241" fmla="*/ 62645 w 660272"/>
              <a:gd name="connsiteY6-242" fmla="*/ 122180 h 641619"/>
              <a:gd name="connsiteX0-243" fmla="*/ 253837 w 660191"/>
              <a:gd name="connsiteY0-244" fmla="*/ 41069 h 651948"/>
              <a:gd name="connsiteX1-245" fmla="*/ 161329 w 660191"/>
              <a:gd name="connsiteY1-246" fmla="*/ 63023 h 651948"/>
              <a:gd name="connsiteX2-247" fmla="*/ 410712 w 660191"/>
              <a:gd name="connsiteY2-248" fmla="*/ 13147 h 651948"/>
              <a:gd name="connsiteX3-249" fmla="*/ 659670 w 660191"/>
              <a:gd name="connsiteY3-250" fmla="*/ 335425 h 651948"/>
              <a:gd name="connsiteX4-251" fmla="*/ 331423 w 660191"/>
              <a:gd name="connsiteY4-252" fmla="*/ 651948 h 651948"/>
              <a:gd name="connsiteX5-253" fmla="*/ 3176 w 660191"/>
              <a:gd name="connsiteY5-254" fmla="*/ 335425 h 651948"/>
              <a:gd name="connsiteX6-255" fmla="*/ 62645 w 660191"/>
              <a:gd name="connsiteY6-256" fmla="*/ 132509 h 651948"/>
              <a:gd name="connsiteX0-257" fmla="*/ 253837 w 660897"/>
              <a:gd name="connsiteY0-258" fmla="*/ 45475 h 656354"/>
              <a:gd name="connsiteX1-259" fmla="*/ 161329 w 660897"/>
              <a:gd name="connsiteY1-260" fmla="*/ 67429 h 656354"/>
              <a:gd name="connsiteX2-261" fmla="*/ 410712 w 660897"/>
              <a:gd name="connsiteY2-262" fmla="*/ 17553 h 656354"/>
              <a:gd name="connsiteX3-263" fmla="*/ 659670 w 660897"/>
              <a:gd name="connsiteY3-264" fmla="*/ 339831 h 656354"/>
              <a:gd name="connsiteX4-265" fmla="*/ 331423 w 660897"/>
              <a:gd name="connsiteY4-266" fmla="*/ 656354 h 656354"/>
              <a:gd name="connsiteX5-267" fmla="*/ 3176 w 660897"/>
              <a:gd name="connsiteY5-268" fmla="*/ 339831 h 656354"/>
              <a:gd name="connsiteX6-269" fmla="*/ 62645 w 660897"/>
              <a:gd name="connsiteY6-270" fmla="*/ 136915 h 656354"/>
              <a:gd name="connsiteX0-271" fmla="*/ 253837 w 660406"/>
              <a:gd name="connsiteY0-272" fmla="*/ 41070 h 651949"/>
              <a:gd name="connsiteX1-273" fmla="*/ 161329 w 660406"/>
              <a:gd name="connsiteY1-274" fmla="*/ 63024 h 651949"/>
              <a:gd name="connsiteX2-275" fmla="*/ 410712 w 660406"/>
              <a:gd name="connsiteY2-276" fmla="*/ 13148 h 651949"/>
              <a:gd name="connsiteX3-277" fmla="*/ 659670 w 660406"/>
              <a:gd name="connsiteY3-278" fmla="*/ 335426 h 651949"/>
              <a:gd name="connsiteX4-279" fmla="*/ 331423 w 660406"/>
              <a:gd name="connsiteY4-280" fmla="*/ 651949 h 651949"/>
              <a:gd name="connsiteX5-281" fmla="*/ 3176 w 660406"/>
              <a:gd name="connsiteY5-282" fmla="*/ 335426 h 651949"/>
              <a:gd name="connsiteX6-283" fmla="*/ 62645 w 660406"/>
              <a:gd name="connsiteY6-284" fmla="*/ 132510 h 651949"/>
              <a:gd name="connsiteX0-285" fmla="*/ 161329 w 660406"/>
              <a:gd name="connsiteY0-286" fmla="*/ 63024 h 651949"/>
              <a:gd name="connsiteX1-287" fmla="*/ 410712 w 660406"/>
              <a:gd name="connsiteY1-288" fmla="*/ 13148 h 651949"/>
              <a:gd name="connsiteX2-289" fmla="*/ 659670 w 660406"/>
              <a:gd name="connsiteY2-290" fmla="*/ 335426 h 651949"/>
              <a:gd name="connsiteX3-291" fmla="*/ 331423 w 660406"/>
              <a:gd name="connsiteY3-292" fmla="*/ 651949 h 651949"/>
              <a:gd name="connsiteX4-293" fmla="*/ 3176 w 660406"/>
              <a:gd name="connsiteY4-294" fmla="*/ 335426 h 651949"/>
              <a:gd name="connsiteX5-295" fmla="*/ 62645 w 660406"/>
              <a:gd name="connsiteY5-296" fmla="*/ 132510 h 651949"/>
              <a:gd name="connsiteX0-297" fmla="*/ 128078 w 660207"/>
              <a:gd name="connsiteY0-298" fmla="*/ 63024 h 651949"/>
              <a:gd name="connsiteX1-299" fmla="*/ 410712 w 660207"/>
              <a:gd name="connsiteY1-300" fmla="*/ 13148 h 651949"/>
              <a:gd name="connsiteX2-301" fmla="*/ 659670 w 660207"/>
              <a:gd name="connsiteY2-302" fmla="*/ 335426 h 651949"/>
              <a:gd name="connsiteX3-303" fmla="*/ 331423 w 660207"/>
              <a:gd name="connsiteY3-304" fmla="*/ 651949 h 651949"/>
              <a:gd name="connsiteX4-305" fmla="*/ 3176 w 660207"/>
              <a:gd name="connsiteY4-306" fmla="*/ 335426 h 651949"/>
              <a:gd name="connsiteX5-307" fmla="*/ 62645 w 660207"/>
              <a:gd name="connsiteY5-308" fmla="*/ 132510 h 651949"/>
              <a:gd name="connsiteX0-309" fmla="*/ 128078 w 660438"/>
              <a:gd name="connsiteY0-310" fmla="*/ 60888 h 649813"/>
              <a:gd name="connsiteX1-311" fmla="*/ 410712 w 660438"/>
              <a:gd name="connsiteY1-312" fmla="*/ 11012 h 649813"/>
              <a:gd name="connsiteX2-313" fmla="*/ 659670 w 660438"/>
              <a:gd name="connsiteY2-314" fmla="*/ 333290 h 649813"/>
              <a:gd name="connsiteX3-315" fmla="*/ 331423 w 660438"/>
              <a:gd name="connsiteY3-316" fmla="*/ 649813 h 649813"/>
              <a:gd name="connsiteX4-317" fmla="*/ 3176 w 660438"/>
              <a:gd name="connsiteY4-318" fmla="*/ 333290 h 649813"/>
              <a:gd name="connsiteX5-319" fmla="*/ 62645 w 660438"/>
              <a:gd name="connsiteY5-320" fmla="*/ 130374 h 649813"/>
              <a:gd name="connsiteX0-321" fmla="*/ 128078 w 660438"/>
              <a:gd name="connsiteY0-322" fmla="*/ 64927 h 653852"/>
              <a:gd name="connsiteX1-323" fmla="*/ 410712 w 660438"/>
              <a:gd name="connsiteY1-324" fmla="*/ 15051 h 653852"/>
              <a:gd name="connsiteX2-325" fmla="*/ 659670 w 660438"/>
              <a:gd name="connsiteY2-326" fmla="*/ 337329 h 653852"/>
              <a:gd name="connsiteX3-327" fmla="*/ 331423 w 660438"/>
              <a:gd name="connsiteY3-328" fmla="*/ 653852 h 653852"/>
              <a:gd name="connsiteX4-329" fmla="*/ 3176 w 660438"/>
              <a:gd name="connsiteY4-330" fmla="*/ 337329 h 653852"/>
              <a:gd name="connsiteX5-331" fmla="*/ 62645 w 660438"/>
              <a:gd name="connsiteY5-332" fmla="*/ 134413 h 653852"/>
              <a:gd name="connsiteX0-333" fmla="*/ 128078 w 687378"/>
              <a:gd name="connsiteY0-334" fmla="*/ 58090 h 647015"/>
              <a:gd name="connsiteX1-335" fmla="*/ 571432 w 687378"/>
              <a:gd name="connsiteY1-336" fmla="*/ 16673 h 647015"/>
              <a:gd name="connsiteX2-337" fmla="*/ 659670 w 687378"/>
              <a:gd name="connsiteY2-338" fmla="*/ 330492 h 647015"/>
              <a:gd name="connsiteX3-339" fmla="*/ 331423 w 687378"/>
              <a:gd name="connsiteY3-340" fmla="*/ 647015 h 647015"/>
              <a:gd name="connsiteX4-341" fmla="*/ 3176 w 687378"/>
              <a:gd name="connsiteY4-342" fmla="*/ 330492 h 647015"/>
              <a:gd name="connsiteX5-343" fmla="*/ 62645 w 687378"/>
              <a:gd name="connsiteY5-344" fmla="*/ 127576 h 647015"/>
              <a:gd name="connsiteX0-345" fmla="*/ 128078 w 677145"/>
              <a:gd name="connsiteY0-346" fmla="*/ 58090 h 663933"/>
              <a:gd name="connsiteX1-347" fmla="*/ 571432 w 677145"/>
              <a:gd name="connsiteY1-348" fmla="*/ 16673 h 663933"/>
              <a:gd name="connsiteX2-349" fmla="*/ 659670 w 677145"/>
              <a:gd name="connsiteY2-350" fmla="*/ 330492 h 663933"/>
              <a:gd name="connsiteX3-351" fmla="*/ 559815 w 677145"/>
              <a:gd name="connsiteY3-352" fmla="*/ 663933 h 663933"/>
              <a:gd name="connsiteX4-353" fmla="*/ 3176 w 677145"/>
              <a:gd name="connsiteY4-354" fmla="*/ 330492 h 663933"/>
              <a:gd name="connsiteX5-355" fmla="*/ 62645 w 677145"/>
              <a:gd name="connsiteY5-356" fmla="*/ 127576 h 663933"/>
              <a:gd name="connsiteX0-357" fmla="*/ 101940 w 644966"/>
              <a:gd name="connsiteY0-358" fmla="*/ 58090 h 685888"/>
              <a:gd name="connsiteX1-359" fmla="*/ 545294 w 644966"/>
              <a:gd name="connsiteY1-360" fmla="*/ 16673 h 685888"/>
              <a:gd name="connsiteX2-361" fmla="*/ 633532 w 644966"/>
              <a:gd name="connsiteY2-362" fmla="*/ 330492 h 685888"/>
              <a:gd name="connsiteX3-363" fmla="*/ 533677 w 644966"/>
              <a:gd name="connsiteY3-364" fmla="*/ 663933 h 685888"/>
              <a:gd name="connsiteX4-365" fmla="*/ 10874 w 644966"/>
              <a:gd name="connsiteY4-366" fmla="*/ 575801 h 685888"/>
              <a:gd name="connsiteX5-367" fmla="*/ 36507 w 644966"/>
              <a:gd name="connsiteY5-368" fmla="*/ 127576 h 685888"/>
              <a:gd name="connsiteX0-369" fmla="*/ 101940 w 642626"/>
              <a:gd name="connsiteY0-370" fmla="*/ 58090 h 654766"/>
              <a:gd name="connsiteX1-371" fmla="*/ 545294 w 642626"/>
              <a:gd name="connsiteY1-372" fmla="*/ 16673 h 654766"/>
              <a:gd name="connsiteX2-373" fmla="*/ 633532 w 642626"/>
              <a:gd name="connsiteY2-374" fmla="*/ 330492 h 654766"/>
              <a:gd name="connsiteX3-375" fmla="*/ 567513 w 642626"/>
              <a:gd name="connsiteY3-376" fmla="*/ 613179 h 654766"/>
              <a:gd name="connsiteX4-377" fmla="*/ 10874 w 642626"/>
              <a:gd name="connsiteY4-378" fmla="*/ 575801 h 654766"/>
              <a:gd name="connsiteX5-379" fmla="*/ 36507 w 642626"/>
              <a:gd name="connsiteY5-380" fmla="*/ 127576 h 654766"/>
              <a:gd name="connsiteX0-381" fmla="*/ 101940 w 642626"/>
              <a:gd name="connsiteY0-382" fmla="*/ 30477 h 627153"/>
              <a:gd name="connsiteX1-383" fmla="*/ 545294 w 642626"/>
              <a:gd name="connsiteY1-384" fmla="*/ 31354 h 627153"/>
              <a:gd name="connsiteX2-385" fmla="*/ 633532 w 642626"/>
              <a:gd name="connsiteY2-386" fmla="*/ 302879 h 627153"/>
              <a:gd name="connsiteX3-387" fmla="*/ 567513 w 642626"/>
              <a:gd name="connsiteY3-388" fmla="*/ 585566 h 627153"/>
              <a:gd name="connsiteX4-389" fmla="*/ 10874 w 642626"/>
              <a:gd name="connsiteY4-390" fmla="*/ 548188 h 627153"/>
              <a:gd name="connsiteX5-391" fmla="*/ 36507 w 642626"/>
              <a:gd name="connsiteY5-392" fmla="*/ 99963 h 627153"/>
              <a:gd name="connsiteX0-393" fmla="*/ 101940 w 641803"/>
              <a:gd name="connsiteY0-394" fmla="*/ 32533 h 629209"/>
              <a:gd name="connsiteX1-395" fmla="*/ 545294 w 641803"/>
              <a:gd name="connsiteY1-396" fmla="*/ 33410 h 629209"/>
              <a:gd name="connsiteX2-397" fmla="*/ 633532 w 641803"/>
              <a:gd name="connsiteY2-398" fmla="*/ 304935 h 629209"/>
              <a:gd name="connsiteX3-399" fmla="*/ 567513 w 641803"/>
              <a:gd name="connsiteY3-400" fmla="*/ 587622 h 629209"/>
              <a:gd name="connsiteX4-401" fmla="*/ 10874 w 641803"/>
              <a:gd name="connsiteY4-402" fmla="*/ 550244 h 629209"/>
              <a:gd name="connsiteX5-403" fmla="*/ 36507 w 641803"/>
              <a:gd name="connsiteY5-404" fmla="*/ 102019 h 629209"/>
              <a:gd name="connsiteX0-405" fmla="*/ 93785 w 633648"/>
              <a:gd name="connsiteY0-406" fmla="*/ 32533 h 629209"/>
              <a:gd name="connsiteX1-407" fmla="*/ 537139 w 633648"/>
              <a:gd name="connsiteY1-408" fmla="*/ 33410 h 629209"/>
              <a:gd name="connsiteX2-409" fmla="*/ 625377 w 633648"/>
              <a:gd name="connsiteY2-410" fmla="*/ 304935 h 629209"/>
              <a:gd name="connsiteX3-411" fmla="*/ 559358 w 633648"/>
              <a:gd name="connsiteY3-412" fmla="*/ 587622 h 629209"/>
              <a:gd name="connsiteX4-413" fmla="*/ 2719 w 633648"/>
              <a:gd name="connsiteY4-414" fmla="*/ 550244 h 629209"/>
              <a:gd name="connsiteX5-415" fmla="*/ 28352 w 633648"/>
              <a:gd name="connsiteY5-416" fmla="*/ 102019 h 629209"/>
              <a:gd name="connsiteX0-417" fmla="*/ 103603 w 643466"/>
              <a:gd name="connsiteY0-418" fmla="*/ 32533 h 629209"/>
              <a:gd name="connsiteX1-419" fmla="*/ 546957 w 643466"/>
              <a:gd name="connsiteY1-420" fmla="*/ 33410 h 629209"/>
              <a:gd name="connsiteX2-421" fmla="*/ 635195 w 643466"/>
              <a:gd name="connsiteY2-422" fmla="*/ 304935 h 629209"/>
              <a:gd name="connsiteX3-423" fmla="*/ 569176 w 643466"/>
              <a:gd name="connsiteY3-424" fmla="*/ 587622 h 629209"/>
              <a:gd name="connsiteX4-425" fmla="*/ 12537 w 643466"/>
              <a:gd name="connsiteY4-426" fmla="*/ 550244 h 629209"/>
              <a:gd name="connsiteX5-427" fmla="*/ 4334 w 643466"/>
              <a:gd name="connsiteY5-428" fmla="*/ 102019 h 629209"/>
              <a:gd name="connsiteX0-429" fmla="*/ 103603 w 643466"/>
              <a:gd name="connsiteY0-430" fmla="*/ 32533 h 613248"/>
              <a:gd name="connsiteX1-431" fmla="*/ 546957 w 643466"/>
              <a:gd name="connsiteY1-432" fmla="*/ 33410 h 613248"/>
              <a:gd name="connsiteX2-433" fmla="*/ 635195 w 643466"/>
              <a:gd name="connsiteY2-434" fmla="*/ 304935 h 613248"/>
              <a:gd name="connsiteX3-435" fmla="*/ 569176 w 643466"/>
              <a:gd name="connsiteY3-436" fmla="*/ 587622 h 613248"/>
              <a:gd name="connsiteX4-437" fmla="*/ 12537 w 643466"/>
              <a:gd name="connsiteY4-438" fmla="*/ 518643 h 613248"/>
              <a:gd name="connsiteX5-439" fmla="*/ 4334 w 643466"/>
              <a:gd name="connsiteY5-440" fmla="*/ 102019 h 613248"/>
              <a:gd name="connsiteX0-441" fmla="*/ 103603 w 622280"/>
              <a:gd name="connsiteY0-442" fmla="*/ 51723 h 632438"/>
              <a:gd name="connsiteX1-443" fmla="*/ 546957 w 622280"/>
              <a:gd name="connsiteY1-444" fmla="*/ 52600 h 632438"/>
              <a:gd name="connsiteX2-445" fmla="*/ 569176 w 622280"/>
              <a:gd name="connsiteY2-446" fmla="*/ 606812 h 632438"/>
              <a:gd name="connsiteX3-447" fmla="*/ 12537 w 622280"/>
              <a:gd name="connsiteY3-448" fmla="*/ 537833 h 632438"/>
              <a:gd name="connsiteX4-449" fmla="*/ 4334 w 622280"/>
              <a:gd name="connsiteY4-450" fmla="*/ 121209 h 632438"/>
              <a:gd name="connsiteX0-451" fmla="*/ 103603 w 640916"/>
              <a:gd name="connsiteY0-452" fmla="*/ 51277 h 628066"/>
              <a:gd name="connsiteX1-453" fmla="*/ 546957 w 640916"/>
              <a:gd name="connsiteY1-454" fmla="*/ 52154 h 628066"/>
              <a:gd name="connsiteX2-455" fmla="*/ 595444 w 640916"/>
              <a:gd name="connsiteY2-456" fmla="*/ 600046 h 628066"/>
              <a:gd name="connsiteX3-457" fmla="*/ 12537 w 640916"/>
              <a:gd name="connsiteY3-458" fmla="*/ 537387 h 628066"/>
              <a:gd name="connsiteX4-459" fmla="*/ 4334 w 640916"/>
              <a:gd name="connsiteY4-460" fmla="*/ 120763 h 628066"/>
              <a:gd name="connsiteX0-461" fmla="*/ 103603 w 629940"/>
              <a:gd name="connsiteY0-462" fmla="*/ 26437 h 603226"/>
              <a:gd name="connsiteX1-463" fmla="*/ 546957 w 629940"/>
              <a:gd name="connsiteY1-464" fmla="*/ 27314 h 603226"/>
              <a:gd name="connsiteX2-465" fmla="*/ 595444 w 629940"/>
              <a:gd name="connsiteY2-466" fmla="*/ 575206 h 603226"/>
              <a:gd name="connsiteX3-467" fmla="*/ 12537 w 629940"/>
              <a:gd name="connsiteY3-468" fmla="*/ 512547 h 603226"/>
              <a:gd name="connsiteX4-469" fmla="*/ 4334 w 629940"/>
              <a:gd name="connsiteY4-470" fmla="*/ 95923 h 603226"/>
              <a:gd name="connsiteX0-471" fmla="*/ 103603 w 651443"/>
              <a:gd name="connsiteY0-472" fmla="*/ 20041 h 614843"/>
              <a:gd name="connsiteX1-473" fmla="*/ 608249 w 651443"/>
              <a:gd name="connsiteY1-474" fmla="*/ 39879 h 614843"/>
              <a:gd name="connsiteX2-475" fmla="*/ 595444 w 651443"/>
              <a:gd name="connsiteY2-476" fmla="*/ 568810 h 614843"/>
              <a:gd name="connsiteX3-477" fmla="*/ 12537 w 651443"/>
              <a:gd name="connsiteY3-478" fmla="*/ 506151 h 614843"/>
              <a:gd name="connsiteX4-479" fmla="*/ 4334 w 651443"/>
              <a:gd name="connsiteY4-480" fmla="*/ 89527 h 614843"/>
              <a:gd name="connsiteX0-481" fmla="*/ 103603 w 640788"/>
              <a:gd name="connsiteY0-482" fmla="*/ 20041 h 614843"/>
              <a:gd name="connsiteX1-483" fmla="*/ 581981 w 640788"/>
              <a:gd name="connsiteY1-484" fmla="*/ 39879 h 614843"/>
              <a:gd name="connsiteX2-485" fmla="*/ 595444 w 640788"/>
              <a:gd name="connsiteY2-486" fmla="*/ 568810 h 614843"/>
              <a:gd name="connsiteX3-487" fmla="*/ 12537 w 640788"/>
              <a:gd name="connsiteY3-488" fmla="*/ 506151 h 614843"/>
              <a:gd name="connsiteX4-489" fmla="*/ 4334 w 640788"/>
              <a:gd name="connsiteY4-490" fmla="*/ 89527 h 614843"/>
              <a:gd name="connsiteX0-491" fmla="*/ 103603 w 673655"/>
              <a:gd name="connsiteY0-492" fmla="*/ 38763 h 618146"/>
              <a:gd name="connsiteX1-493" fmla="*/ 581981 w 673655"/>
              <a:gd name="connsiteY1-494" fmla="*/ 58601 h 618146"/>
              <a:gd name="connsiteX2-495" fmla="*/ 621713 w 673655"/>
              <a:gd name="connsiteY2-496" fmla="*/ 562250 h 618146"/>
              <a:gd name="connsiteX3-497" fmla="*/ 12537 w 673655"/>
              <a:gd name="connsiteY3-498" fmla="*/ 524873 h 618146"/>
              <a:gd name="connsiteX4-499" fmla="*/ 4334 w 673655"/>
              <a:gd name="connsiteY4-500" fmla="*/ 108249 h 618146"/>
              <a:gd name="connsiteX0-501" fmla="*/ 103603 w 654750"/>
              <a:gd name="connsiteY0-502" fmla="*/ 38763 h 605787"/>
              <a:gd name="connsiteX1-503" fmla="*/ 581981 w 654750"/>
              <a:gd name="connsiteY1-504" fmla="*/ 58601 h 605787"/>
              <a:gd name="connsiteX2-505" fmla="*/ 621713 w 654750"/>
              <a:gd name="connsiteY2-506" fmla="*/ 562250 h 605787"/>
              <a:gd name="connsiteX3-507" fmla="*/ 12537 w 654750"/>
              <a:gd name="connsiteY3-508" fmla="*/ 524873 h 605787"/>
              <a:gd name="connsiteX4-509" fmla="*/ 4334 w 654750"/>
              <a:gd name="connsiteY4-510" fmla="*/ 108249 h 605787"/>
              <a:gd name="connsiteX0-511" fmla="*/ 103603 w 643734"/>
              <a:gd name="connsiteY0-512" fmla="*/ 31800 h 598824"/>
              <a:gd name="connsiteX1-513" fmla="*/ 581981 w 643734"/>
              <a:gd name="connsiteY1-514" fmla="*/ 51638 h 598824"/>
              <a:gd name="connsiteX2-515" fmla="*/ 621713 w 643734"/>
              <a:gd name="connsiteY2-516" fmla="*/ 555287 h 598824"/>
              <a:gd name="connsiteX3-517" fmla="*/ 12537 w 643734"/>
              <a:gd name="connsiteY3-518" fmla="*/ 517910 h 598824"/>
              <a:gd name="connsiteX4-519" fmla="*/ 4334 w 643734"/>
              <a:gd name="connsiteY4-520" fmla="*/ 101286 h 598824"/>
              <a:gd name="connsiteX0-521" fmla="*/ 103603 w 643734"/>
              <a:gd name="connsiteY0-522" fmla="*/ 24551 h 591575"/>
              <a:gd name="connsiteX1-523" fmla="*/ 581981 w 643734"/>
              <a:gd name="connsiteY1-524" fmla="*/ 44389 h 591575"/>
              <a:gd name="connsiteX2-525" fmla="*/ 621713 w 643734"/>
              <a:gd name="connsiteY2-526" fmla="*/ 548038 h 591575"/>
              <a:gd name="connsiteX3-527" fmla="*/ 12537 w 643734"/>
              <a:gd name="connsiteY3-528" fmla="*/ 510661 h 591575"/>
              <a:gd name="connsiteX4-529" fmla="*/ 4334 w 643734"/>
              <a:gd name="connsiteY4-530" fmla="*/ 94037 h 591575"/>
              <a:gd name="connsiteX0-531" fmla="*/ 103603 w 643734"/>
              <a:gd name="connsiteY0-532" fmla="*/ 20135 h 587159"/>
              <a:gd name="connsiteX1-533" fmla="*/ 581981 w 643734"/>
              <a:gd name="connsiteY1-534" fmla="*/ 39973 h 587159"/>
              <a:gd name="connsiteX2-535" fmla="*/ 621713 w 643734"/>
              <a:gd name="connsiteY2-536" fmla="*/ 543622 h 587159"/>
              <a:gd name="connsiteX3-537" fmla="*/ 12537 w 643734"/>
              <a:gd name="connsiteY3-538" fmla="*/ 506245 h 587159"/>
              <a:gd name="connsiteX4-539" fmla="*/ 4334 w 643734"/>
              <a:gd name="connsiteY4-540" fmla="*/ 89621 h 587159"/>
              <a:gd name="connsiteX0-541" fmla="*/ 51067 w 657504"/>
              <a:gd name="connsiteY0-542" fmla="*/ 31623 h 592327"/>
              <a:gd name="connsiteX1-543" fmla="*/ 581981 w 657504"/>
              <a:gd name="connsiteY1-544" fmla="*/ 45141 h 592327"/>
              <a:gd name="connsiteX2-545" fmla="*/ 621713 w 657504"/>
              <a:gd name="connsiteY2-546" fmla="*/ 548790 h 592327"/>
              <a:gd name="connsiteX3-547" fmla="*/ 12537 w 657504"/>
              <a:gd name="connsiteY3-548" fmla="*/ 511413 h 592327"/>
              <a:gd name="connsiteX4-549" fmla="*/ 4334 w 657504"/>
              <a:gd name="connsiteY4-550" fmla="*/ 94789 h 592327"/>
              <a:gd name="connsiteX0-551" fmla="*/ 51067 w 676118"/>
              <a:gd name="connsiteY0-552" fmla="*/ 31623 h 604686"/>
              <a:gd name="connsiteX1-553" fmla="*/ 581981 w 676118"/>
              <a:gd name="connsiteY1-554" fmla="*/ 45141 h 604686"/>
              <a:gd name="connsiteX2-555" fmla="*/ 621713 w 676118"/>
              <a:gd name="connsiteY2-556" fmla="*/ 548790 h 604686"/>
              <a:gd name="connsiteX3-557" fmla="*/ 12537 w 676118"/>
              <a:gd name="connsiteY3-558" fmla="*/ 511413 h 604686"/>
              <a:gd name="connsiteX4-559" fmla="*/ 4334 w 676118"/>
              <a:gd name="connsiteY4-560" fmla="*/ 94789 h 604686"/>
              <a:gd name="connsiteX0-561" fmla="*/ 51067 w 659741"/>
              <a:gd name="connsiteY0-562" fmla="*/ 18182 h 591245"/>
              <a:gd name="connsiteX1-563" fmla="*/ 581981 w 659741"/>
              <a:gd name="connsiteY1-564" fmla="*/ 31700 h 591245"/>
              <a:gd name="connsiteX2-565" fmla="*/ 621713 w 659741"/>
              <a:gd name="connsiteY2-566" fmla="*/ 535349 h 591245"/>
              <a:gd name="connsiteX3-567" fmla="*/ 12537 w 659741"/>
              <a:gd name="connsiteY3-568" fmla="*/ 497972 h 591245"/>
              <a:gd name="connsiteX4-569" fmla="*/ 4334 w 659741"/>
              <a:gd name="connsiteY4-570" fmla="*/ 81348 h 591245"/>
              <a:gd name="connsiteX0-571" fmla="*/ 51067 w 671131"/>
              <a:gd name="connsiteY0-572" fmla="*/ 18182 h 591245"/>
              <a:gd name="connsiteX1-573" fmla="*/ 617005 w 671131"/>
              <a:gd name="connsiteY1-574" fmla="*/ 31700 h 591245"/>
              <a:gd name="connsiteX2-575" fmla="*/ 621713 w 671131"/>
              <a:gd name="connsiteY2-576" fmla="*/ 535349 h 591245"/>
              <a:gd name="connsiteX3-577" fmla="*/ 12537 w 671131"/>
              <a:gd name="connsiteY3-578" fmla="*/ 497972 h 591245"/>
              <a:gd name="connsiteX4-579" fmla="*/ 4334 w 671131"/>
              <a:gd name="connsiteY4-580" fmla="*/ 81348 h 591245"/>
              <a:gd name="connsiteX0-581" fmla="*/ 51067 w 648099"/>
              <a:gd name="connsiteY0-582" fmla="*/ 18182 h 578886"/>
              <a:gd name="connsiteX1-583" fmla="*/ 617005 w 648099"/>
              <a:gd name="connsiteY1-584" fmla="*/ 31700 h 578886"/>
              <a:gd name="connsiteX2-585" fmla="*/ 621713 w 648099"/>
              <a:gd name="connsiteY2-586" fmla="*/ 535349 h 578886"/>
              <a:gd name="connsiteX3-587" fmla="*/ 12537 w 648099"/>
              <a:gd name="connsiteY3-588" fmla="*/ 497972 h 578886"/>
              <a:gd name="connsiteX4-589" fmla="*/ 4334 w 648099"/>
              <a:gd name="connsiteY4-590" fmla="*/ 81348 h 578886"/>
              <a:gd name="connsiteX0-591" fmla="*/ 51067 w 648099"/>
              <a:gd name="connsiteY0-592" fmla="*/ 18182 h 565791"/>
              <a:gd name="connsiteX1-593" fmla="*/ 617005 w 648099"/>
              <a:gd name="connsiteY1-594" fmla="*/ 31700 h 565791"/>
              <a:gd name="connsiteX2-595" fmla="*/ 621713 w 648099"/>
              <a:gd name="connsiteY2-596" fmla="*/ 535349 h 565791"/>
              <a:gd name="connsiteX3-597" fmla="*/ 12537 w 648099"/>
              <a:gd name="connsiteY3-598" fmla="*/ 497972 h 565791"/>
              <a:gd name="connsiteX4-599" fmla="*/ 4334 w 648099"/>
              <a:gd name="connsiteY4-600" fmla="*/ 81348 h 565791"/>
              <a:gd name="connsiteX0-601" fmla="*/ 51067 w 648099"/>
              <a:gd name="connsiteY0-602" fmla="*/ 18182 h 565791"/>
              <a:gd name="connsiteX1-603" fmla="*/ 617005 w 648099"/>
              <a:gd name="connsiteY1-604" fmla="*/ 31700 h 565791"/>
              <a:gd name="connsiteX2-605" fmla="*/ 621713 w 648099"/>
              <a:gd name="connsiteY2-606" fmla="*/ 535349 h 565791"/>
              <a:gd name="connsiteX3-607" fmla="*/ 12537 w 648099"/>
              <a:gd name="connsiteY3-608" fmla="*/ 497972 h 565791"/>
              <a:gd name="connsiteX4-609" fmla="*/ 4334 w 648099"/>
              <a:gd name="connsiteY4-610" fmla="*/ 81348 h 565791"/>
              <a:gd name="connsiteX5-611" fmla="*/ 51067 w 648099"/>
              <a:gd name="connsiteY5-612" fmla="*/ 18182 h 565791"/>
              <a:gd name="connsiteX0-613" fmla="*/ 95107 w 692139"/>
              <a:gd name="connsiteY0-614" fmla="*/ 44563 h 592172"/>
              <a:gd name="connsiteX1-615" fmla="*/ 661045 w 692139"/>
              <a:gd name="connsiteY1-616" fmla="*/ 58081 h 592172"/>
              <a:gd name="connsiteX2-617" fmla="*/ 665753 w 692139"/>
              <a:gd name="connsiteY2-618" fmla="*/ 561730 h 592172"/>
              <a:gd name="connsiteX3-619" fmla="*/ 56577 w 692139"/>
              <a:gd name="connsiteY3-620" fmla="*/ 524353 h 592172"/>
              <a:gd name="connsiteX4-621" fmla="*/ 95107 w 692139"/>
              <a:gd name="connsiteY4-622" fmla="*/ 44563 h 592172"/>
              <a:gd name="connsiteX0-623" fmla="*/ 84274 w 726505"/>
              <a:gd name="connsiteY0-624" fmla="*/ 51300 h 608352"/>
              <a:gd name="connsiteX1-625" fmla="*/ 668271 w 726505"/>
              <a:gd name="connsiteY1-626" fmla="*/ 74261 h 608352"/>
              <a:gd name="connsiteX2-627" fmla="*/ 672979 w 726505"/>
              <a:gd name="connsiteY2-628" fmla="*/ 577910 h 608352"/>
              <a:gd name="connsiteX3-629" fmla="*/ 63803 w 726505"/>
              <a:gd name="connsiteY3-630" fmla="*/ 540533 h 608352"/>
              <a:gd name="connsiteX4-631" fmla="*/ 84274 w 726505"/>
              <a:gd name="connsiteY4-632" fmla="*/ 51300 h 608352"/>
              <a:gd name="connsiteX0-633" fmla="*/ 84274 w 726505"/>
              <a:gd name="connsiteY0-634" fmla="*/ 51300 h 608352"/>
              <a:gd name="connsiteX1-635" fmla="*/ 668271 w 726505"/>
              <a:gd name="connsiteY1-636" fmla="*/ 74261 h 608352"/>
              <a:gd name="connsiteX2-637" fmla="*/ 672979 w 726505"/>
              <a:gd name="connsiteY2-638" fmla="*/ 577910 h 608352"/>
              <a:gd name="connsiteX3-639" fmla="*/ 63803 w 726505"/>
              <a:gd name="connsiteY3-640" fmla="*/ 540533 h 608352"/>
              <a:gd name="connsiteX4-641" fmla="*/ 84274 w 726505"/>
              <a:gd name="connsiteY4-642" fmla="*/ 51300 h 608352"/>
              <a:gd name="connsiteX0-643" fmla="*/ 84274 w 726505"/>
              <a:gd name="connsiteY0-644" fmla="*/ 25592 h 582644"/>
              <a:gd name="connsiteX1-645" fmla="*/ 668271 w 726505"/>
              <a:gd name="connsiteY1-646" fmla="*/ 48553 h 582644"/>
              <a:gd name="connsiteX2-647" fmla="*/ 672979 w 726505"/>
              <a:gd name="connsiteY2-648" fmla="*/ 552202 h 582644"/>
              <a:gd name="connsiteX3-649" fmla="*/ 63803 w 726505"/>
              <a:gd name="connsiteY3-650" fmla="*/ 514825 h 582644"/>
              <a:gd name="connsiteX4-651" fmla="*/ 84274 w 726505"/>
              <a:gd name="connsiteY4-652" fmla="*/ 25592 h 582644"/>
              <a:gd name="connsiteX0-653" fmla="*/ 84274 w 726505"/>
              <a:gd name="connsiteY0-654" fmla="*/ 25592 h 582644"/>
              <a:gd name="connsiteX1-655" fmla="*/ 668271 w 726505"/>
              <a:gd name="connsiteY1-656" fmla="*/ 48553 h 582644"/>
              <a:gd name="connsiteX2-657" fmla="*/ 672979 w 726505"/>
              <a:gd name="connsiteY2-658" fmla="*/ 552202 h 582644"/>
              <a:gd name="connsiteX3-659" fmla="*/ 63803 w 726505"/>
              <a:gd name="connsiteY3-660" fmla="*/ 514825 h 582644"/>
              <a:gd name="connsiteX4-661" fmla="*/ 84274 w 726505"/>
              <a:gd name="connsiteY4-662" fmla="*/ 25592 h 582644"/>
              <a:gd name="connsiteX0-663" fmla="*/ 84274 w 726505"/>
              <a:gd name="connsiteY0-664" fmla="*/ 10474 h 567526"/>
              <a:gd name="connsiteX1-665" fmla="*/ 668271 w 726505"/>
              <a:gd name="connsiteY1-666" fmla="*/ 33435 h 567526"/>
              <a:gd name="connsiteX2-667" fmla="*/ 672979 w 726505"/>
              <a:gd name="connsiteY2-668" fmla="*/ 537084 h 567526"/>
              <a:gd name="connsiteX3-669" fmla="*/ 63803 w 726505"/>
              <a:gd name="connsiteY3-670" fmla="*/ 499707 h 567526"/>
              <a:gd name="connsiteX4-671" fmla="*/ 84274 w 726505"/>
              <a:gd name="connsiteY4-672" fmla="*/ 10474 h 567526"/>
              <a:gd name="connsiteX0-673" fmla="*/ 84274 w 747243"/>
              <a:gd name="connsiteY0-674" fmla="*/ 23576 h 595793"/>
              <a:gd name="connsiteX1-675" fmla="*/ 671883 w 747243"/>
              <a:gd name="connsiteY1-676" fmla="*/ 24503 h 595793"/>
              <a:gd name="connsiteX2-677" fmla="*/ 672979 w 747243"/>
              <a:gd name="connsiteY2-678" fmla="*/ 550186 h 595793"/>
              <a:gd name="connsiteX3-679" fmla="*/ 63803 w 747243"/>
              <a:gd name="connsiteY3-680" fmla="*/ 512809 h 595793"/>
              <a:gd name="connsiteX4-681" fmla="*/ 84274 w 747243"/>
              <a:gd name="connsiteY4-682" fmla="*/ 23576 h 595793"/>
              <a:gd name="connsiteX0-683" fmla="*/ 84274 w 710287"/>
              <a:gd name="connsiteY0-684" fmla="*/ 23576 h 595793"/>
              <a:gd name="connsiteX1-685" fmla="*/ 671883 w 710287"/>
              <a:gd name="connsiteY1-686" fmla="*/ 24503 h 595793"/>
              <a:gd name="connsiteX2-687" fmla="*/ 672979 w 710287"/>
              <a:gd name="connsiteY2-688" fmla="*/ 550186 h 595793"/>
              <a:gd name="connsiteX3-689" fmla="*/ 63803 w 710287"/>
              <a:gd name="connsiteY3-690" fmla="*/ 512809 h 595793"/>
              <a:gd name="connsiteX4-691" fmla="*/ 84274 w 710287"/>
              <a:gd name="connsiteY4-692" fmla="*/ 23576 h 595793"/>
              <a:gd name="connsiteX0-693" fmla="*/ 84274 w 710287"/>
              <a:gd name="connsiteY0-694" fmla="*/ 23576 h 595793"/>
              <a:gd name="connsiteX1-695" fmla="*/ 671883 w 710287"/>
              <a:gd name="connsiteY1-696" fmla="*/ 24503 h 595793"/>
              <a:gd name="connsiteX2-697" fmla="*/ 672979 w 710287"/>
              <a:gd name="connsiteY2-698" fmla="*/ 550186 h 595793"/>
              <a:gd name="connsiteX3-699" fmla="*/ 63803 w 710287"/>
              <a:gd name="connsiteY3-700" fmla="*/ 512809 h 595793"/>
              <a:gd name="connsiteX4-701" fmla="*/ 84274 w 710287"/>
              <a:gd name="connsiteY4-702" fmla="*/ 23576 h 595793"/>
              <a:gd name="connsiteX0-703" fmla="*/ 84274 w 710287"/>
              <a:gd name="connsiteY0-704" fmla="*/ 23576 h 595793"/>
              <a:gd name="connsiteX1-705" fmla="*/ 671883 w 710287"/>
              <a:gd name="connsiteY1-706" fmla="*/ 24503 h 595793"/>
              <a:gd name="connsiteX2-707" fmla="*/ 672979 w 710287"/>
              <a:gd name="connsiteY2-708" fmla="*/ 550186 h 595793"/>
              <a:gd name="connsiteX3-709" fmla="*/ 63803 w 710287"/>
              <a:gd name="connsiteY3-710" fmla="*/ 512809 h 595793"/>
              <a:gd name="connsiteX4-711" fmla="*/ 84274 w 710287"/>
              <a:gd name="connsiteY4-712" fmla="*/ 23576 h 595793"/>
              <a:gd name="connsiteX0-713" fmla="*/ 84274 w 672979"/>
              <a:gd name="connsiteY0-714" fmla="*/ 23576 h 595793"/>
              <a:gd name="connsiteX1-715" fmla="*/ 671883 w 672979"/>
              <a:gd name="connsiteY1-716" fmla="*/ 24503 h 595793"/>
              <a:gd name="connsiteX2-717" fmla="*/ 672979 w 672979"/>
              <a:gd name="connsiteY2-718" fmla="*/ 550186 h 595793"/>
              <a:gd name="connsiteX3-719" fmla="*/ 63803 w 672979"/>
              <a:gd name="connsiteY3-720" fmla="*/ 512809 h 595793"/>
              <a:gd name="connsiteX4-721" fmla="*/ 84274 w 672979"/>
              <a:gd name="connsiteY4-722" fmla="*/ 23576 h 595793"/>
              <a:gd name="connsiteX0-723" fmla="*/ 84274 w 672979"/>
              <a:gd name="connsiteY0-724" fmla="*/ 23576 h 570495"/>
              <a:gd name="connsiteX1-725" fmla="*/ 671883 w 672979"/>
              <a:gd name="connsiteY1-726" fmla="*/ 24503 h 570495"/>
              <a:gd name="connsiteX2-727" fmla="*/ 672979 w 672979"/>
              <a:gd name="connsiteY2-728" fmla="*/ 550186 h 570495"/>
              <a:gd name="connsiteX3-729" fmla="*/ 63803 w 672979"/>
              <a:gd name="connsiteY3-730" fmla="*/ 512809 h 570495"/>
              <a:gd name="connsiteX4-731" fmla="*/ 84274 w 672979"/>
              <a:gd name="connsiteY4-732" fmla="*/ 23576 h 570495"/>
              <a:gd name="connsiteX0-733" fmla="*/ 84274 w 672979"/>
              <a:gd name="connsiteY0-734" fmla="*/ 23576 h 570495"/>
              <a:gd name="connsiteX1-735" fmla="*/ 671883 w 672979"/>
              <a:gd name="connsiteY1-736" fmla="*/ 24503 h 570495"/>
              <a:gd name="connsiteX2-737" fmla="*/ 672979 w 672979"/>
              <a:gd name="connsiteY2-738" fmla="*/ 550186 h 570495"/>
              <a:gd name="connsiteX3-739" fmla="*/ 63803 w 672979"/>
              <a:gd name="connsiteY3-740" fmla="*/ 512809 h 570495"/>
              <a:gd name="connsiteX4-741" fmla="*/ 84274 w 672979"/>
              <a:gd name="connsiteY4-742" fmla="*/ 23576 h 570495"/>
              <a:gd name="connsiteX0-743" fmla="*/ 84274 w 672979"/>
              <a:gd name="connsiteY0-744" fmla="*/ 23576 h 560608"/>
              <a:gd name="connsiteX1-745" fmla="*/ 671883 w 672979"/>
              <a:gd name="connsiteY1-746" fmla="*/ 24503 h 560608"/>
              <a:gd name="connsiteX2-747" fmla="*/ 672979 w 672979"/>
              <a:gd name="connsiteY2-748" fmla="*/ 550186 h 560608"/>
              <a:gd name="connsiteX3-749" fmla="*/ 63803 w 672979"/>
              <a:gd name="connsiteY3-750" fmla="*/ 512809 h 560608"/>
              <a:gd name="connsiteX4-751" fmla="*/ 84274 w 672979"/>
              <a:gd name="connsiteY4-752" fmla="*/ 23576 h 560608"/>
              <a:gd name="connsiteX0-753" fmla="*/ 84274 w 672979"/>
              <a:gd name="connsiteY0-754" fmla="*/ 23576 h 567351"/>
              <a:gd name="connsiteX1-755" fmla="*/ 671883 w 672979"/>
              <a:gd name="connsiteY1-756" fmla="*/ 24503 h 567351"/>
              <a:gd name="connsiteX2-757" fmla="*/ 672979 w 672979"/>
              <a:gd name="connsiteY2-758" fmla="*/ 550186 h 567351"/>
              <a:gd name="connsiteX3-759" fmla="*/ 63803 w 672979"/>
              <a:gd name="connsiteY3-760" fmla="*/ 512809 h 567351"/>
              <a:gd name="connsiteX4-761" fmla="*/ 84274 w 672979"/>
              <a:gd name="connsiteY4-762" fmla="*/ 23576 h 567351"/>
              <a:gd name="connsiteX0-763" fmla="*/ 72869 w 661574"/>
              <a:gd name="connsiteY0-764" fmla="*/ 23576 h 567351"/>
              <a:gd name="connsiteX1-765" fmla="*/ 660478 w 661574"/>
              <a:gd name="connsiteY1-766" fmla="*/ 24503 h 567351"/>
              <a:gd name="connsiteX2-767" fmla="*/ 661574 w 661574"/>
              <a:gd name="connsiteY2-768" fmla="*/ 550186 h 567351"/>
              <a:gd name="connsiteX3-769" fmla="*/ 52398 w 661574"/>
              <a:gd name="connsiteY3-770" fmla="*/ 512809 h 567351"/>
              <a:gd name="connsiteX4-771" fmla="*/ 72869 w 661574"/>
              <a:gd name="connsiteY4-772" fmla="*/ 23576 h 567351"/>
              <a:gd name="connsiteX0-773" fmla="*/ 72869 w 661574"/>
              <a:gd name="connsiteY0-774" fmla="*/ 13918 h 557693"/>
              <a:gd name="connsiteX1-775" fmla="*/ 660478 w 661574"/>
              <a:gd name="connsiteY1-776" fmla="*/ 14845 h 557693"/>
              <a:gd name="connsiteX2-777" fmla="*/ 661574 w 661574"/>
              <a:gd name="connsiteY2-778" fmla="*/ 540528 h 557693"/>
              <a:gd name="connsiteX3-779" fmla="*/ 52398 w 661574"/>
              <a:gd name="connsiteY3-780" fmla="*/ 503151 h 557693"/>
              <a:gd name="connsiteX4-781" fmla="*/ 72869 w 661574"/>
              <a:gd name="connsiteY4-782" fmla="*/ 13918 h 55769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61574" h="557693">
                <a:moveTo>
                  <a:pt x="72869" y="13918"/>
                </a:moveTo>
                <a:cubicBezTo>
                  <a:pt x="184450" y="5454"/>
                  <a:pt x="435949" y="-13117"/>
                  <a:pt x="660478" y="14845"/>
                </a:cubicBezTo>
                <a:cubicBezTo>
                  <a:pt x="621347" y="93170"/>
                  <a:pt x="636508" y="427667"/>
                  <a:pt x="661574" y="540528"/>
                </a:cubicBezTo>
                <a:cubicBezTo>
                  <a:pt x="560227" y="562106"/>
                  <a:pt x="148547" y="575610"/>
                  <a:pt x="52398" y="503151"/>
                </a:cubicBezTo>
                <a:cubicBezTo>
                  <a:pt x="-13816" y="391776"/>
                  <a:pt x="-27876" y="91630"/>
                  <a:pt x="72869" y="13918"/>
                </a:cubicBezTo>
                <a:close/>
              </a:path>
            </a:pathLst>
          </a:custGeom>
          <a:solidFill>
            <a:schemeClr val="bg1"/>
          </a:solidFill>
          <a:ln w="25400" cap="rnd">
            <a:solidFill>
              <a:schemeClr val="tx1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>
            <a:off x="3829196" y="2339958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40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优势一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3021536" y="3634585"/>
            <a:ext cx="27900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免费，开源（</a:t>
            </a:r>
            <a:r>
              <a:rPr lang="en-US" altLang="zh-CN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ROSE</a:t>
            </a: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、</a:t>
            </a:r>
            <a:r>
              <a:rPr lang="en-US" altLang="zh-CN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VISO</a:t>
            </a:r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等同类软件都非开源），教程资源丰富</a:t>
            </a:r>
            <a:r>
              <a:rPr lang="en-US" altLang="zh-CN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,</a:t>
            </a:r>
            <a:r>
              <a:rPr lang="zh-CN" altLang="en-US" dirty="0">
                <a:solidFill>
                  <a:schemeClr val="tx1"/>
                </a:solidFill>
                <a:ea typeface="方正静蕾简体" panose="02000000000000000000" pitchFamily="2" charset="-122"/>
              </a:rPr>
              <a:t>发展快、灵活、可扩展性强</a:t>
            </a:r>
            <a:endParaRPr lang="zh-CN" altLang="en-US" dirty="0">
              <a:solidFill>
                <a:schemeClr val="tx1"/>
              </a:solidFill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>
            <a:off x="6956668" y="2339958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800" spc="-300">
                <a:solidFill>
                  <a:schemeClr val="accent1">
                    <a:lumMod val="50000"/>
                  </a:schemeClr>
                </a:solidFill>
                <a:latin typeface="新蒂下午茶基本版" panose="03000600000000000000" pitchFamily="66" charset="-122"/>
                <a:ea typeface="新蒂下午茶基本版" panose="03000600000000000000" pitchFamily="66" charset="-122"/>
              </a:defRPr>
            </a:lvl1pPr>
          </a:lstStyle>
          <a:p>
            <a:r>
              <a:rPr lang="zh-CN" altLang="en-US" sz="4000" b="1" spc="0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rPr>
              <a:t>优势二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6229253" y="3705439"/>
            <a:ext cx="27900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just">
              <a:lnSpc>
                <a:spcPct val="125000"/>
              </a:lnSpc>
              <a:defRPr sz="1600">
                <a:solidFill>
                  <a:schemeClr val="accent1">
                    <a:lumMod val="50000"/>
                  </a:schemeClr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dirty="0">
                <a:solidFill>
                  <a:schemeClr val="tx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  <a:sym typeface="宋体" panose="02010600030101010101" pitchFamily="2" charset="-122"/>
              </a:rPr>
              <a:t>界面清爽，简单易用</a:t>
            </a:r>
          </a:p>
          <a:p>
            <a:endParaRPr lang="zh-CN" altLang="en-US" dirty="0">
              <a:solidFill>
                <a:schemeClr val="tx1"/>
              </a:solidFill>
              <a:latin typeface="方正静蕾简体" panose="02000000000000000000" pitchFamily="2" charset="-122"/>
              <a:ea typeface="方正静蕾简体" panose="02000000000000000000" pitchFamily="2" charset="-122"/>
              <a:sym typeface="宋体" panose="02010600030101010101" pitchFamily="2" charset="-122"/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9300878" y="3599387"/>
            <a:ext cx="1962209" cy="2165328"/>
            <a:chOff x="4427538" y="954088"/>
            <a:chExt cx="3333750" cy="3729038"/>
          </a:xfrm>
        </p:grpSpPr>
        <p:sp>
          <p:nvSpPr>
            <p:cNvPr id="113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6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7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8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9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0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1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2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3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4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5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6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7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8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29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0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1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2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3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4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5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6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7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8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39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0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1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2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3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4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5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6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7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8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49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0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1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2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3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54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55" name="组合 154"/>
          <p:cNvGrpSpPr/>
          <p:nvPr/>
        </p:nvGrpSpPr>
        <p:grpSpPr>
          <a:xfrm>
            <a:off x="978132" y="2685144"/>
            <a:ext cx="2749216" cy="3194894"/>
            <a:chOff x="8724903" y="3030540"/>
            <a:chExt cx="574675" cy="868363"/>
          </a:xfrm>
          <a:solidFill>
            <a:schemeClr val="tx1"/>
          </a:solidFill>
        </p:grpSpPr>
        <p:sp>
          <p:nvSpPr>
            <p:cNvPr id="156" name="Freeform 15"/>
            <p:cNvSpPr/>
            <p:nvPr/>
          </p:nvSpPr>
          <p:spPr bwMode="auto">
            <a:xfrm>
              <a:off x="8943980" y="3236915"/>
              <a:ext cx="3175" cy="4763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0 h 1"/>
                <a:gd name="T4" fmla="*/ 0 w 1"/>
                <a:gd name="T5" fmla="*/ 1 h 1"/>
                <a:gd name="T6" fmla="*/ 1 w 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0"/>
                    <a:pt x="0" y="1"/>
                  </a:cubicBezTo>
                  <a:cubicBezTo>
                    <a:pt x="0" y="0"/>
                    <a:pt x="1" y="0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7" name="Freeform 16"/>
            <p:cNvSpPr>
              <a:spLocks noEditPoints="1"/>
            </p:cNvSpPr>
            <p:nvPr/>
          </p:nvSpPr>
          <p:spPr bwMode="auto">
            <a:xfrm>
              <a:off x="8724903" y="3030540"/>
              <a:ext cx="574675" cy="868363"/>
            </a:xfrm>
            <a:custGeom>
              <a:avLst/>
              <a:gdLst>
                <a:gd name="T0" fmla="*/ 8 w 153"/>
                <a:gd name="T1" fmla="*/ 136 h 231"/>
                <a:gd name="T2" fmla="*/ 78 w 153"/>
                <a:gd name="T3" fmla="*/ 52 h 231"/>
                <a:gd name="T4" fmla="*/ 72 w 153"/>
                <a:gd name="T5" fmla="*/ 58 h 231"/>
                <a:gd name="T6" fmla="*/ 57 w 153"/>
                <a:gd name="T7" fmla="*/ 210 h 231"/>
                <a:gd name="T8" fmla="*/ 146 w 153"/>
                <a:gd name="T9" fmla="*/ 14 h 231"/>
                <a:gd name="T10" fmla="*/ 37 w 153"/>
                <a:gd name="T11" fmla="*/ 56 h 231"/>
                <a:gd name="T12" fmla="*/ 67 w 153"/>
                <a:gd name="T13" fmla="*/ 56 h 231"/>
                <a:gd name="T14" fmla="*/ 83 w 153"/>
                <a:gd name="T15" fmla="*/ 56 h 231"/>
                <a:gd name="T16" fmla="*/ 113 w 153"/>
                <a:gd name="T17" fmla="*/ 59 h 231"/>
                <a:gd name="T18" fmla="*/ 41 w 153"/>
                <a:gd name="T19" fmla="*/ 64 h 231"/>
                <a:gd name="T20" fmla="*/ 36 w 153"/>
                <a:gd name="T21" fmla="*/ 63 h 231"/>
                <a:gd name="T22" fmla="*/ 39 w 153"/>
                <a:gd name="T23" fmla="*/ 65 h 231"/>
                <a:gd name="T24" fmla="*/ 49 w 153"/>
                <a:gd name="T25" fmla="*/ 66 h 231"/>
                <a:gd name="T26" fmla="*/ 45 w 153"/>
                <a:gd name="T27" fmla="*/ 71 h 231"/>
                <a:gd name="T28" fmla="*/ 21 w 153"/>
                <a:gd name="T29" fmla="*/ 79 h 231"/>
                <a:gd name="T30" fmla="*/ 53 w 153"/>
                <a:gd name="T31" fmla="*/ 73 h 231"/>
                <a:gd name="T32" fmla="*/ 39 w 153"/>
                <a:gd name="T33" fmla="*/ 74 h 231"/>
                <a:gd name="T34" fmla="*/ 59 w 153"/>
                <a:gd name="T35" fmla="*/ 77 h 231"/>
                <a:gd name="T36" fmla="*/ 33 w 153"/>
                <a:gd name="T37" fmla="*/ 78 h 231"/>
                <a:gd name="T38" fmla="*/ 46 w 153"/>
                <a:gd name="T39" fmla="*/ 79 h 231"/>
                <a:gd name="T40" fmla="*/ 65 w 153"/>
                <a:gd name="T41" fmla="*/ 81 h 231"/>
                <a:gd name="T42" fmla="*/ 29 w 153"/>
                <a:gd name="T43" fmla="*/ 86 h 231"/>
                <a:gd name="T44" fmla="*/ 31 w 153"/>
                <a:gd name="T45" fmla="*/ 84 h 231"/>
                <a:gd name="T46" fmla="*/ 55 w 153"/>
                <a:gd name="T47" fmla="*/ 86 h 231"/>
                <a:gd name="T48" fmla="*/ 51 w 153"/>
                <a:gd name="T49" fmla="*/ 90 h 231"/>
                <a:gd name="T50" fmla="*/ 63 w 153"/>
                <a:gd name="T51" fmla="*/ 93 h 231"/>
                <a:gd name="T52" fmla="*/ 66 w 153"/>
                <a:gd name="T53" fmla="*/ 95 h 231"/>
                <a:gd name="T54" fmla="*/ 37 w 153"/>
                <a:gd name="T55" fmla="*/ 98 h 231"/>
                <a:gd name="T56" fmla="*/ 40 w 153"/>
                <a:gd name="T57" fmla="*/ 101 h 231"/>
                <a:gd name="T58" fmla="*/ 41 w 153"/>
                <a:gd name="T59" fmla="*/ 104 h 231"/>
                <a:gd name="T60" fmla="*/ 34 w 153"/>
                <a:gd name="T61" fmla="*/ 105 h 231"/>
                <a:gd name="T62" fmla="*/ 34 w 153"/>
                <a:gd name="T63" fmla="*/ 106 h 231"/>
                <a:gd name="T64" fmla="*/ 43 w 153"/>
                <a:gd name="T65" fmla="*/ 108 h 231"/>
                <a:gd name="T66" fmla="*/ 39 w 153"/>
                <a:gd name="T67" fmla="*/ 113 h 231"/>
                <a:gd name="T68" fmla="*/ 43 w 153"/>
                <a:gd name="T69" fmla="*/ 114 h 231"/>
                <a:gd name="T70" fmla="*/ 63 w 153"/>
                <a:gd name="T71" fmla="*/ 115 h 231"/>
                <a:gd name="T72" fmla="*/ 47 w 153"/>
                <a:gd name="T73" fmla="*/ 118 h 231"/>
                <a:gd name="T74" fmla="*/ 59 w 153"/>
                <a:gd name="T75" fmla="*/ 122 h 231"/>
                <a:gd name="T76" fmla="*/ 47 w 153"/>
                <a:gd name="T77" fmla="*/ 123 h 231"/>
                <a:gd name="T78" fmla="*/ 54 w 153"/>
                <a:gd name="T79" fmla="*/ 126 h 231"/>
                <a:gd name="T80" fmla="*/ 43 w 153"/>
                <a:gd name="T81" fmla="*/ 128 h 231"/>
                <a:gd name="T82" fmla="*/ 58 w 153"/>
                <a:gd name="T83" fmla="*/ 128 h 231"/>
                <a:gd name="T84" fmla="*/ 59 w 153"/>
                <a:gd name="T85" fmla="*/ 134 h 231"/>
                <a:gd name="T86" fmla="*/ 50 w 153"/>
                <a:gd name="T87" fmla="*/ 135 h 231"/>
                <a:gd name="T88" fmla="*/ 53 w 153"/>
                <a:gd name="T89" fmla="*/ 140 h 231"/>
                <a:gd name="T90" fmla="*/ 42 w 153"/>
                <a:gd name="T91" fmla="*/ 144 h 231"/>
                <a:gd name="T92" fmla="*/ 6 w 153"/>
                <a:gd name="T93" fmla="*/ 149 h 231"/>
                <a:gd name="T94" fmla="*/ 64 w 153"/>
                <a:gd name="T95" fmla="*/ 170 h 231"/>
                <a:gd name="T96" fmla="*/ 34 w 153"/>
                <a:gd name="T97" fmla="*/ 157 h 231"/>
                <a:gd name="T98" fmla="*/ 63 w 153"/>
                <a:gd name="T99" fmla="*/ 162 h 231"/>
                <a:gd name="T100" fmla="*/ 31 w 153"/>
                <a:gd name="T101" fmla="*/ 179 h 231"/>
                <a:gd name="T102" fmla="*/ 56 w 153"/>
                <a:gd name="T103" fmla="*/ 174 h 231"/>
                <a:gd name="T104" fmla="*/ 61 w 153"/>
                <a:gd name="T105" fmla="*/ 177 h 231"/>
                <a:gd name="T106" fmla="*/ 31 w 153"/>
                <a:gd name="T107" fmla="*/ 195 h 231"/>
                <a:gd name="T108" fmla="*/ 60 w 153"/>
                <a:gd name="T109" fmla="*/ 187 h 231"/>
                <a:gd name="T110" fmla="*/ 65 w 153"/>
                <a:gd name="T111" fmla="*/ 195 h 231"/>
                <a:gd name="T112" fmla="*/ 57 w 153"/>
                <a:gd name="T113" fmla="*/ 199 h 231"/>
                <a:gd name="T114" fmla="*/ 63 w 153"/>
                <a:gd name="T115" fmla="*/ 206 h 231"/>
                <a:gd name="T116" fmla="*/ 66 w 153"/>
                <a:gd name="T117" fmla="*/ 213 h 231"/>
                <a:gd name="T118" fmla="*/ 35 w 153"/>
                <a:gd name="T119" fmla="*/ 217 h 231"/>
                <a:gd name="T120" fmla="*/ 62 w 153"/>
                <a:gd name="T121" fmla="*/ 220 h 231"/>
                <a:gd name="T122" fmla="*/ 27 w 153"/>
                <a:gd name="T123" fmla="*/ 226 h 2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53" h="231">
                  <a:moveTo>
                    <a:pt x="39" y="219"/>
                  </a:moveTo>
                  <a:cubicBezTo>
                    <a:pt x="39" y="219"/>
                    <a:pt x="39" y="219"/>
                    <a:pt x="38" y="219"/>
                  </a:cubicBezTo>
                  <a:cubicBezTo>
                    <a:pt x="39" y="221"/>
                    <a:pt x="40" y="222"/>
                    <a:pt x="41" y="224"/>
                  </a:cubicBezTo>
                  <a:cubicBezTo>
                    <a:pt x="41" y="224"/>
                    <a:pt x="42" y="224"/>
                    <a:pt x="42" y="224"/>
                  </a:cubicBezTo>
                  <a:cubicBezTo>
                    <a:pt x="42" y="225"/>
                    <a:pt x="41" y="224"/>
                    <a:pt x="40" y="224"/>
                  </a:cubicBezTo>
                  <a:cubicBezTo>
                    <a:pt x="40" y="225"/>
                    <a:pt x="40" y="225"/>
                    <a:pt x="40" y="226"/>
                  </a:cubicBezTo>
                  <a:cubicBezTo>
                    <a:pt x="39" y="227"/>
                    <a:pt x="38" y="225"/>
                    <a:pt x="37" y="225"/>
                  </a:cubicBezTo>
                  <a:cubicBezTo>
                    <a:pt x="37" y="226"/>
                    <a:pt x="38" y="227"/>
                    <a:pt x="39" y="228"/>
                  </a:cubicBezTo>
                  <a:cubicBezTo>
                    <a:pt x="39" y="228"/>
                    <a:pt x="40" y="227"/>
                    <a:pt x="40" y="227"/>
                  </a:cubicBezTo>
                  <a:cubicBezTo>
                    <a:pt x="41" y="227"/>
                    <a:pt x="41" y="226"/>
                    <a:pt x="41" y="226"/>
                  </a:cubicBezTo>
                  <a:cubicBezTo>
                    <a:pt x="41" y="226"/>
                    <a:pt x="41" y="226"/>
                    <a:pt x="42" y="226"/>
                  </a:cubicBezTo>
                  <a:cubicBezTo>
                    <a:pt x="42" y="227"/>
                    <a:pt x="42" y="228"/>
                    <a:pt x="41" y="228"/>
                  </a:cubicBezTo>
                  <a:cubicBezTo>
                    <a:pt x="41" y="228"/>
                    <a:pt x="41" y="228"/>
                    <a:pt x="40" y="228"/>
                  </a:cubicBezTo>
                  <a:cubicBezTo>
                    <a:pt x="38" y="229"/>
                    <a:pt x="36" y="230"/>
                    <a:pt x="33" y="230"/>
                  </a:cubicBezTo>
                  <a:cubicBezTo>
                    <a:pt x="32" y="230"/>
                    <a:pt x="33" y="230"/>
                    <a:pt x="32" y="231"/>
                  </a:cubicBezTo>
                  <a:cubicBezTo>
                    <a:pt x="31" y="230"/>
                    <a:pt x="30" y="229"/>
                    <a:pt x="29" y="230"/>
                  </a:cubicBezTo>
                  <a:cubicBezTo>
                    <a:pt x="28" y="228"/>
                    <a:pt x="26" y="229"/>
                    <a:pt x="25" y="228"/>
                  </a:cubicBezTo>
                  <a:cubicBezTo>
                    <a:pt x="24" y="228"/>
                    <a:pt x="24" y="229"/>
                    <a:pt x="23" y="228"/>
                  </a:cubicBezTo>
                  <a:cubicBezTo>
                    <a:pt x="23" y="228"/>
                    <a:pt x="23" y="228"/>
                    <a:pt x="23" y="227"/>
                  </a:cubicBezTo>
                  <a:cubicBezTo>
                    <a:pt x="22" y="227"/>
                    <a:pt x="21" y="228"/>
                    <a:pt x="20" y="228"/>
                  </a:cubicBezTo>
                  <a:cubicBezTo>
                    <a:pt x="21" y="227"/>
                    <a:pt x="21" y="226"/>
                    <a:pt x="22" y="226"/>
                  </a:cubicBezTo>
                  <a:cubicBezTo>
                    <a:pt x="23" y="225"/>
                    <a:pt x="23" y="224"/>
                    <a:pt x="24" y="224"/>
                  </a:cubicBezTo>
                  <a:cubicBezTo>
                    <a:pt x="23" y="223"/>
                    <a:pt x="24" y="222"/>
                    <a:pt x="24" y="221"/>
                  </a:cubicBezTo>
                  <a:cubicBezTo>
                    <a:pt x="26" y="220"/>
                    <a:pt x="26" y="215"/>
                    <a:pt x="29" y="215"/>
                  </a:cubicBezTo>
                  <a:cubicBezTo>
                    <a:pt x="29" y="210"/>
                    <a:pt x="30" y="205"/>
                    <a:pt x="29" y="201"/>
                  </a:cubicBezTo>
                  <a:cubicBezTo>
                    <a:pt x="30" y="198"/>
                    <a:pt x="30" y="193"/>
                    <a:pt x="30" y="189"/>
                  </a:cubicBezTo>
                  <a:cubicBezTo>
                    <a:pt x="30" y="186"/>
                    <a:pt x="30" y="184"/>
                    <a:pt x="29" y="182"/>
                  </a:cubicBezTo>
                  <a:cubicBezTo>
                    <a:pt x="29" y="181"/>
                    <a:pt x="30" y="181"/>
                    <a:pt x="30" y="180"/>
                  </a:cubicBezTo>
                  <a:cubicBezTo>
                    <a:pt x="30" y="175"/>
                    <a:pt x="30" y="169"/>
                    <a:pt x="31" y="163"/>
                  </a:cubicBezTo>
                  <a:cubicBezTo>
                    <a:pt x="31" y="159"/>
                    <a:pt x="32" y="156"/>
                    <a:pt x="32" y="152"/>
                  </a:cubicBezTo>
                  <a:cubicBezTo>
                    <a:pt x="32" y="152"/>
                    <a:pt x="32" y="151"/>
                    <a:pt x="32" y="151"/>
                  </a:cubicBezTo>
                  <a:cubicBezTo>
                    <a:pt x="32" y="150"/>
                    <a:pt x="32" y="150"/>
                    <a:pt x="32" y="149"/>
                  </a:cubicBezTo>
                  <a:cubicBezTo>
                    <a:pt x="33" y="147"/>
                    <a:pt x="32" y="144"/>
                    <a:pt x="32" y="141"/>
                  </a:cubicBezTo>
                  <a:cubicBezTo>
                    <a:pt x="32" y="142"/>
                    <a:pt x="32" y="143"/>
                    <a:pt x="31" y="144"/>
                  </a:cubicBezTo>
                  <a:cubicBezTo>
                    <a:pt x="31" y="144"/>
                    <a:pt x="31" y="143"/>
                    <a:pt x="31" y="143"/>
                  </a:cubicBezTo>
                  <a:cubicBezTo>
                    <a:pt x="30" y="137"/>
                    <a:pt x="30" y="129"/>
                    <a:pt x="29" y="123"/>
                  </a:cubicBezTo>
                  <a:cubicBezTo>
                    <a:pt x="29" y="118"/>
                    <a:pt x="29" y="114"/>
                    <a:pt x="28" y="110"/>
                  </a:cubicBezTo>
                  <a:cubicBezTo>
                    <a:pt x="27" y="99"/>
                    <a:pt x="26" y="88"/>
                    <a:pt x="24" y="78"/>
                  </a:cubicBezTo>
                  <a:cubicBezTo>
                    <a:pt x="23" y="80"/>
                    <a:pt x="22" y="83"/>
                    <a:pt x="21" y="84"/>
                  </a:cubicBezTo>
                  <a:cubicBezTo>
                    <a:pt x="21" y="86"/>
                    <a:pt x="20" y="87"/>
                    <a:pt x="20" y="88"/>
                  </a:cubicBezTo>
                  <a:cubicBezTo>
                    <a:pt x="18" y="92"/>
                    <a:pt x="17" y="98"/>
                    <a:pt x="15" y="101"/>
                  </a:cubicBezTo>
                  <a:cubicBezTo>
                    <a:pt x="16" y="104"/>
                    <a:pt x="14" y="106"/>
                    <a:pt x="14" y="109"/>
                  </a:cubicBezTo>
                  <a:cubicBezTo>
                    <a:pt x="14" y="109"/>
                    <a:pt x="14" y="110"/>
                    <a:pt x="13" y="110"/>
                  </a:cubicBezTo>
                  <a:cubicBezTo>
                    <a:pt x="13" y="111"/>
                    <a:pt x="13" y="112"/>
                    <a:pt x="12" y="113"/>
                  </a:cubicBezTo>
                  <a:cubicBezTo>
                    <a:pt x="12" y="115"/>
                    <a:pt x="12" y="118"/>
                    <a:pt x="11" y="120"/>
                  </a:cubicBezTo>
                  <a:cubicBezTo>
                    <a:pt x="11" y="121"/>
                    <a:pt x="11" y="122"/>
                    <a:pt x="11" y="123"/>
                  </a:cubicBezTo>
                  <a:cubicBezTo>
                    <a:pt x="10" y="126"/>
                    <a:pt x="9" y="130"/>
                    <a:pt x="9" y="133"/>
                  </a:cubicBezTo>
                  <a:cubicBezTo>
                    <a:pt x="9" y="133"/>
                    <a:pt x="9" y="133"/>
                    <a:pt x="9" y="133"/>
                  </a:cubicBezTo>
                  <a:cubicBezTo>
                    <a:pt x="9" y="133"/>
                    <a:pt x="9" y="134"/>
                    <a:pt x="9" y="134"/>
                  </a:cubicBezTo>
                  <a:cubicBezTo>
                    <a:pt x="9" y="135"/>
                    <a:pt x="8" y="136"/>
                    <a:pt x="8" y="136"/>
                  </a:cubicBezTo>
                  <a:cubicBezTo>
                    <a:pt x="9" y="136"/>
                    <a:pt x="8" y="136"/>
                    <a:pt x="8" y="136"/>
                  </a:cubicBezTo>
                  <a:cubicBezTo>
                    <a:pt x="8" y="138"/>
                    <a:pt x="9" y="141"/>
                    <a:pt x="8" y="143"/>
                  </a:cubicBezTo>
                  <a:cubicBezTo>
                    <a:pt x="8" y="143"/>
                    <a:pt x="9" y="143"/>
                    <a:pt x="9" y="143"/>
                  </a:cubicBezTo>
                  <a:cubicBezTo>
                    <a:pt x="9" y="145"/>
                    <a:pt x="8" y="147"/>
                    <a:pt x="9" y="149"/>
                  </a:cubicBezTo>
                  <a:cubicBezTo>
                    <a:pt x="9" y="149"/>
                    <a:pt x="8" y="150"/>
                    <a:pt x="8" y="150"/>
                  </a:cubicBezTo>
                  <a:cubicBezTo>
                    <a:pt x="8" y="150"/>
                    <a:pt x="9" y="150"/>
                    <a:pt x="9" y="150"/>
                  </a:cubicBezTo>
                  <a:cubicBezTo>
                    <a:pt x="8" y="153"/>
                    <a:pt x="6" y="157"/>
                    <a:pt x="5" y="160"/>
                  </a:cubicBezTo>
                  <a:cubicBezTo>
                    <a:pt x="4" y="162"/>
                    <a:pt x="4" y="163"/>
                    <a:pt x="5" y="165"/>
                  </a:cubicBezTo>
                  <a:cubicBezTo>
                    <a:pt x="4" y="166"/>
                    <a:pt x="5" y="168"/>
                    <a:pt x="3" y="169"/>
                  </a:cubicBezTo>
                  <a:cubicBezTo>
                    <a:pt x="2" y="168"/>
                    <a:pt x="3" y="167"/>
                    <a:pt x="3" y="165"/>
                  </a:cubicBezTo>
                  <a:cubicBezTo>
                    <a:pt x="3" y="165"/>
                    <a:pt x="2" y="166"/>
                    <a:pt x="2" y="166"/>
                  </a:cubicBezTo>
                  <a:cubicBezTo>
                    <a:pt x="0" y="164"/>
                    <a:pt x="2" y="162"/>
                    <a:pt x="3" y="161"/>
                  </a:cubicBezTo>
                  <a:cubicBezTo>
                    <a:pt x="4" y="158"/>
                    <a:pt x="6" y="156"/>
                    <a:pt x="7" y="153"/>
                  </a:cubicBezTo>
                  <a:cubicBezTo>
                    <a:pt x="7" y="153"/>
                    <a:pt x="6" y="153"/>
                    <a:pt x="6" y="153"/>
                  </a:cubicBezTo>
                  <a:cubicBezTo>
                    <a:pt x="5" y="154"/>
                    <a:pt x="5" y="155"/>
                    <a:pt x="4" y="156"/>
                  </a:cubicBezTo>
                  <a:cubicBezTo>
                    <a:pt x="4" y="157"/>
                    <a:pt x="4" y="160"/>
                    <a:pt x="3" y="161"/>
                  </a:cubicBezTo>
                  <a:cubicBezTo>
                    <a:pt x="1" y="160"/>
                    <a:pt x="2" y="158"/>
                    <a:pt x="2" y="157"/>
                  </a:cubicBezTo>
                  <a:cubicBezTo>
                    <a:pt x="3" y="154"/>
                    <a:pt x="3" y="149"/>
                    <a:pt x="3" y="146"/>
                  </a:cubicBezTo>
                  <a:cubicBezTo>
                    <a:pt x="3" y="145"/>
                    <a:pt x="3" y="146"/>
                    <a:pt x="3" y="146"/>
                  </a:cubicBezTo>
                  <a:cubicBezTo>
                    <a:pt x="1" y="145"/>
                    <a:pt x="4" y="143"/>
                    <a:pt x="3" y="141"/>
                  </a:cubicBezTo>
                  <a:cubicBezTo>
                    <a:pt x="4" y="141"/>
                    <a:pt x="4" y="141"/>
                    <a:pt x="4" y="141"/>
                  </a:cubicBezTo>
                  <a:cubicBezTo>
                    <a:pt x="5" y="136"/>
                    <a:pt x="5" y="131"/>
                    <a:pt x="6" y="127"/>
                  </a:cubicBezTo>
                  <a:cubicBezTo>
                    <a:pt x="7" y="123"/>
                    <a:pt x="8" y="117"/>
                    <a:pt x="9" y="112"/>
                  </a:cubicBezTo>
                  <a:cubicBezTo>
                    <a:pt x="8" y="112"/>
                    <a:pt x="7" y="111"/>
                    <a:pt x="8" y="110"/>
                  </a:cubicBezTo>
                  <a:cubicBezTo>
                    <a:pt x="8" y="110"/>
                    <a:pt x="8" y="110"/>
                    <a:pt x="9" y="110"/>
                  </a:cubicBezTo>
                  <a:cubicBezTo>
                    <a:pt x="9" y="109"/>
                    <a:pt x="9" y="108"/>
                    <a:pt x="9" y="108"/>
                  </a:cubicBezTo>
                  <a:cubicBezTo>
                    <a:pt x="9" y="107"/>
                    <a:pt x="8" y="103"/>
                    <a:pt x="9" y="102"/>
                  </a:cubicBezTo>
                  <a:cubicBezTo>
                    <a:pt x="9" y="101"/>
                    <a:pt x="10" y="100"/>
                    <a:pt x="10" y="99"/>
                  </a:cubicBezTo>
                  <a:cubicBezTo>
                    <a:pt x="11" y="101"/>
                    <a:pt x="9" y="103"/>
                    <a:pt x="10" y="104"/>
                  </a:cubicBezTo>
                  <a:cubicBezTo>
                    <a:pt x="11" y="101"/>
                    <a:pt x="12" y="98"/>
                    <a:pt x="13" y="94"/>
                  </a:cubicBezTo>
                  <a:cubicBezTo>
                    <a:pt x="14" y="91"/>
                    <a:pt x="15" y="88"/>
                    <a:pt x="16" y="85"/>
                  </a:cubicBezTo>
                  <a:cubicBezTo>
                    <a:pt x="17" y="83"/>
                    <a:pt x="17" y="81"/>
                    <a:pt x="18" y="79"/>
                  </a:cubicBezTo>
                  <a:cubicBezTo>
                    <a:pt x="18" y="78"/>
                    <a:pt x="19" y="77"/>
                    <a:pt x="18" y="76"/>
                  </a:cubicBezTo>
                  <a:cubicBezTo>
                    <a:pt x="18" y="77"/>
                    <a:pt x="17" y="78"/>
                    <a:pt x="17" y="79"/>
                  </a:cubicBezTo>
                  <a:cubicBezTo>
                    <a:pt x="18" y="74"/>
                    <a:pt x="20" y="68"/>
                    <a:pt x="21" y="63"/>
                  </a:cubicBezTo>
                  <a:cubicBezTo>
                    <a:pt x="21" y="62"/>
                    <a:pt x="21" y="62"/>
                    <a:pt x="21" y="61"/>
                  </a:cubicBezTo>
                  <a:cubicBezTo>
                    <a:pt x="21" y="60"/>
                    <a:pt x="22" y="58"/>
                    <a:pt x="21" y="57"/>
                  </a:cubicBezTo>
                  <a:cubicBezTo>
                    <a:pt x="22" y="56"/>
                    <a:pt x="23" y="56"/>
                    <a:pt x="25" y="55"/>
                  </a:cubicBezTo>
                  <a:cubicBezTo>
                    <a:pt x="24" y="55"/>
                    <a:pt x="24" y="55"/>
                    <a:pt x="24" y="54"/>
                  </a:cubicBezTo>
                  <a:cubicBezTo>
                    <a:pt x="25" y="53"/>
                    <a:pt x="26" y="52"/>
                    <a:pt x="28" y="52"/>
                  </a:cubicBezTo>
                  <a:cubicBezTo>
                    <a:pt x="28" y="52"/>
                    <a:pt x="28" y="50"/>
                    <a:pt x="29" y="50"/>
                  </a:cubicBezTo>
                  <a:cubicBezTo>
                    <a:pt x="29" y="51"/>
                    <a:pt x="29" y="51"/>
                    <a:pt x="29" y="52"/>
                  </a:cubicBezTo>
                  <a:cubicBezTo>
                    <a:pt x="31" y="51"/>
                    <a:pt x="33" y="48"/>
                    <a:pt x="36" y="49"/>
                  </a:cubicBezTo>
                  <a:cubicBezTo>
                    <a:pt x="35" y="50"/>
                    <a:pt x="35" y="50"/>
                    <a:pt x="35" y="50"/>
                  </a:cubicBezTo>
                  <a:cubicBezTo>
                    <a:pt x="37" y="52"/>
                    <a:pt x="40" y="52"/>
                    <a:pt x="43" y="53"/>
                  </a:cubicBezTo>
                  <a:cubicBezTo>
                    <a:pt x="47" y="52"/>
                    <a:pt x="50" y="52"/>
                    <a:pt x="52" y="52"/>
                  </a:cubicBezTo>
                  <a:cubicBezTo>
                    <a:pt x="53" y="52"/>
                    <a:pt x="54" y="52"/>
                    <a:pt x="55" y="52"/>
                  </a:cubicBezTo>
                  <a:cubicBezTo>
                    <a:pt x="56" y="52"/>
                    <a:pt x="57" y="52"/>
                    <a:pt x="57" y="52"/>
                  </a:cubicBezTo>
                  <a:cubicBezTo>
                    <a:pt x="60" y="52"/>
                    <a:pt x="62" y="50"/>
                    <a:pt x="64" y="50"/>
                  </a:cubicBezTo>
                  <a:cubicBezTo>
                    <a:pt x="66" y="50"/>
                    <a:pt x="68" y="50"/>
                    <a:pt x="68" y="52"/>
                  </a:cubicBezTo>
                  <a:cubicBezTo>
                    <a:pt x="69" y="51"/>
                    <a:pt x="68" y="51"/>
                    <a:pt x="69" y="51"/>
                  </a:cubicBezTo>
                  <a:cubicBezTo>
                    <a:pt x="71" y="50"/>
                    <a:pt x="75" y="51"/>
                    <a:pt x="78" y="52"/>
                  </a:cubicBezTo>
                  <a:cubicBezTo>
                    <a:pt x="79" y="52"/>
                    <a:pt x="81" y="52"/>
                    <a:pt x="83" y="52"/>
                  </a:cubicBezTo>
                  <a:cubicBezTo>
                    <a:pt x="87" y="53"/>
                    <a:pt x="92" y="54"/>
                    <a:pt x="96" y="55"/>
                  </a:cubicBezTo>
                  <a:cubicBezTo>
                    <a:pt x="99" y="55"/>
                    <a:pt x="102" y="55"/>
                    <a:pt x="105" y="56"/>
                  </a:cubicBezTo>
                  <a:cubicBezTo>
                    <a:pt x="107" y="56"/>
                    <a:pt x="109" y="56"/>
                    <a:pt x="110" y="56"/>
                  </a:cubicBezTo>
                  <a:cubicBezTo>
                    <a:pt x="111" y="56"/>
                    <a:pt x="112" y="55"/>
                    <a:pt x="112" y="54"/>
                  </a:cubicBezTo>
                  <a:cubicBezTo>
                    <a:pt x="116" y="51"/>
                    <a:pt x="120" y="47"/>
                    <a:pt x="122" y="43"/>
                  </a:cubicBezTo>
                  <a:cubicBezTo>
                    <a:pt x="126" y="38"/>
                    <a:pt x="130" y="33"/>
                    <a:pt x="134" y="27"/>
                  </a:cubicBezTo>
                  <a:cubicBezTo>
                    <a:pt x="134" y="27"/>
                    <a:pt x="134" y="26"/>
                    <a:pt x="135" y="26"/>
                  </a:cubicBezTo>
                  <a:cubicBezTo>
                    <a:pt x="135" y="26"/>
                    <a:pt x="135" y="25"/>
                    <a:pt x="135" y="25"/>
                  </a:cubicBezTo>
                  <a:cubicBezTo>
                    <a:pt x="136" y="24"/>
                    <a:pt x="137" y="23"/>
                    <a:pt x="138" y="22"/>
                  </a:cubicBezTo>
                  <a:cubicBezTo>
                    <a:pt x="138" y="21"/>
                    <a:pt x="138" y="21"/>
                    <a:pt x="138" y="21"/>
                  </a:cubicBezTo>
                  <a:cubicBezTo>
                    <a:pt x="138" y="20"/>
                    <a:pt x="139" y="20"/>
                    <a:pt x="139" y="19"/>
                  </a:cubicBezTo>
                  <a:cubicBezTo>
                    <a:pt x="139" y="19"/>
                    <a:pt x="139" y="19"/>
                    <a:pt x="139" y="19"/>
                  </a:cubicBezTo>
                  <a:cubicBezTo>
                    <a:pt x="139" y="17"/>
                    <a:pt x="141" y="16"/>
                    <a:pt x="141" y="15"/>
                  </a:cubicBezTo>
                  <a:cubicBezTo>
                    <a:pt x="141" y="15"/>
                    <a:pt x="141" y="15"/>
                    <a:pt x="141" y="14"/>
                  </a:cubicBezTo>
                  <a:cubicBezTo>
                    <a:pt x="143" y="12"/>
                    <a:pt x="144" y="10"/>
                    <a:pt x="146" y="8"/>
                  </a:cubicBezTo>
                  <a:cubicBezTo>
                    <a:pt x="147" y="8"/>
                    <a:pt x="147" y="9"/>
                    <a:pt x="148" y="9"/>
                  </a:cubicBezTo>
                  <a:cubicBezTo>
                    <a:pt x="148" y="8"/>
                    <a:pt x="149" y="7"/>
                    <a:pt x="149" y="5"/>
                  </a:cubicBezTo>
                  <a:cubicBezTo>
                    <a:pt x="150" y="4"/>
                    <a:pt x="150" y="3"/>
                    <a:pt x="152" y="2"/>
                  </a:cubicBezTo>
                  <a:cubicBezTo>
                    <a:pt x="152" y="1"/>
                    <a:pt x="152" y="0"/>
                    <a:pt x="153" y="0"/>
                  </a:cubicBezTo>
                  <a:cubicBezTo>
                    <a:pt x="153" y="1"/>
                    <a:pt x="153" y="1"/>
                    <a:pt x="153" y="1"/>
                  </a:cubicBezTo>
                  <a:cubicBezTo>
                    <a:pt x="153" y="2"/>
                    <a:pt x="152" y="3"/>
                    <a:pt x="151" y="4"/>
                  </a:cubicBezTo>
                  <a:cubicBezTo>
                    <a:pt x="151" y="4"/>
                    <a:pt x="151" y="5"/>
                    <a:pt x="151" y="5"/>
                  </a:cubicBezTo>
                  <a:cubicBezTo>
                    <a:pt x="151" y="6"/>
                    <a:pt x="150" y="6"/>
                    <a:pt x="150" y="7"/>
                  </a:cubicBezTo>
                  <a:cubicBezTo>
                    <a:pt x="149" y="7"/>
                    <a:pt x="150" y="8"/>
                    <a:pt x="149" y="8"/>
                  </a:cubicBezTo>
                  <a:cubicBezTo>
                    <a:pt x="149" y="10"/>
                    <a:pt x="147" y="12"/>
                    <a:pt x="148" y="14"/>
                  </a:cubicBezTo>
                  <a:cubicBezTo>
                    <a:pt x="147" y="15"/>
                    <a:pt x="149" y="18"/>
                    <a:pt x="149" y="19"/>
                  </a:cubicBezTo>
                  <a:cubicBezTo>
                    <a:pt x="148" y="20"/>
                    <a:pt x="146" y="21"/>
                    <a:pt x="145" y="21"/>
                  </a:cubicBezTo>
                  <a:cubicBezTo>
                    <a:pt x="145" y="22"/>
                    <a:pt x="144" y="22"/>
                    <a:pt x="145" y="22"/>
                  </a:cubicBezTo>
                  <a:cubicBezTo>
                    <a:pt x="142" y="24"/>
                    <a:pt x="139" y="26"/>
                    <a:pt x="138" y="29"/>
                  </a:cubicBezTo>
                  <a:cubicBezTo>
                    <a:pt x="138" y="29"/>
                    <a:pt x="138" y="29"/>
                    <a:pt x="138" y="29"/>
                  </a:cubicBezTo>
                  <a:cubicBezTo>
                    <a:pt x="137" y="29"/>
                    <a:pt x="137" y="29"/>
                    <a:pt x="137" y="29"/>
                  </a:cubicBezTo>
                  <a:cubicBezTo>
                    <a:pt x="134" y="31"/>
                    <a:pt x="133" y="35"/>
                    <a:pt x="130" y="37"/>
                  </a:cubicBezTo>
                  <a:cubicBezTo>
                    <a:pt x="130" y="37"/>
                    <a:pt x="129" y="37"/>
                    <a:pt x="129" y="38"/>
                  </a:cubicBezTo>
                  <a:cubicBezTo>
                    <a:pt x="129" y="38"/>
                    <a:pt x="129" y="39"/>
                    <a:pt x="129" y="39"/>
                  </a:cubicBezTo>
                  <a:cubicBezTo>
                    <a:pt x="128" y="40"/>
                    <a:pt x="127" y="41"/>
                    <a:pt x="126" y="42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6" y="43"/>
                    <a:pt x="126" y="43"/>
                    <a:pt x="126" y="43"/>
                  </a:cubicBezTo>
                  <a:cubicBezTo>
                    <a:pt x="124" y="45"/>
                    <a:pt x="123" y="48"/>
                    <a:pt x="121" y="50"/>
                  </a:cubicBezTo>
                  <a:cubicBezTo>
                    <a:pt x="119" y="54"/>
                    <a:pt x="116" y="57"/>
                    <a:pt x="114" y="61"/>
                  </a:cubicBezTo>
                  <a:cubicBezTo>
                    <a:pt x="114" y="61"/>
                    <a:pt x="114" y="61"/>
                    <a:pt x="113" y="61"/>
                  </a:cubicBezTo>
                  <a:cubicBezTo>
                    <a:pt x="113" y="61"/>
                    <a:pt x="113" y="61"/>
                    <a:pt x="113" y="60"/>
                  </a:cubicBezTo>
                  <a:cubicBezTo>
                    <a:pt x="112" y="60"/>
                    <a:pt x="111" y="61"/>
                    <a:pt x="110" y="61"/>
                  </a:cubicBezTo>
                  <a:cubicBezTo>
                    <a:pt x="109" y="61"/>
                    <a:pt x="108" y="60"/>
                    <a:pt x="106" y="60"/>
                  </a:cubicBezTo>
                  <a:cubicBezTo>
                    <a:pt x="106" y="60"/>
                    <a:pt x="106" y="61"/>
                    <a:pt x="106" y="61"/>
                  </a:cubicBezTo>
                  <a:cubicBezTo>
                    <a:pt x="100" y="60"/>
                    <a:pt x="95" y="59"/>
                    <a:pt x="90" y="59"/>
                  </a:cubicBezTo>
                  <a:cubicBezTo>
                    <a:pt x="89" y="59"/>
                    <a:pt x="87" y="59"/>
                    <a:pt x="86" y="59"/>
                  </a:cubicBezTo>
                  <a:cubicBezTo>
                    <a:pt x="85" y="59"/>
                    <a:pt x="83" y="58"/>
                    <a:pt x="82" y="59"/>
                  </a:cubicBezTo>
                  <a:cubicBezTo>
                    <a:pt x="81" y="59"/>
                    <a:pt x="80" y="60"/>
                    <a:pt x="78" y="60"/>
                  </a:cubicBezTo>
                  <a:cubicBezTo>
                    <a:pt x="79" y="59"/>
                    <a:pt x="79" y="59"/>
                    <a:pt x="80" y="59"/>
                  </a:cubicBezTo>
                  <a:cubicBezTo>
                    <a:pt x="77" y="59"/>
                    <a:pt x="74" y="58"/>
                    <a:pt x="72" y="58"/>
                  </a:cubicBezTo>
                  <a:cubicBezTo>
                    <a:pt x="72" y="63"/>
                    <a:pt x="72" y="71"/>
                    <a:pt x="71" y="76"/>
                  </a:cubicBezTo>
                  <a:cubicBezTo>
                    <a:pt x="71" y="78"/>
                    <a:pt x="70" y="79"/>
                    <a:pt x="70" y="81"/>
                  </a:cubicBezTo>
                  <a:cubicBezTo>
                    <a:pt x="70" y="82"/>
                    <a:pt x="70" y="82"/>
                    <a:pt x="70" y="83"/>
                  </a:cubicBezTo>
                  <a:cubicBezTo>
                    <a:pt x="70" y="84"/>
                    <a:pt x="70" y="85"/>
                    <a:pt x="70" y="86"/>
                  </a:cubicBezTo>
                  <a:cubicBezTo>
                    <a:pt x="70" y="87"/>
                    <a:pt x="70" y="87"/>
                    <a:pt x="70" y="88"/>
                  </a:cubicBezTo>
                  <a:cubicBezTo>
                    <a:pt x="69" y="90"/>
                    <a:pt x="69" y="91"/>
                    <a:pt x="69" y="93"/>
                  </a:cubicBezTo>
                  <a:cubicBezTo>
                    <a:pt x="69" y="94"/>
                    <a:pt x="69" y="95"/>
                    <a:pt x="69" y="97"/>
                  </a:cubicBezTo>
                  <a:cubicBezTo>
                    <a:pt x="69" y="98"/>
                    <a:pt x="68" y="100"/>
                    <a:pt x="68" y="102"/>
                  </a:cubicBezTo>
                  <a:cubicBezTo>
                    <a:pt x="67" y="104"/>
                    <a:pt x="68" y="106"/>
                    <a:pt x="67" y="108"/>
                  </a:cubicBezTo>
                  <a:cubicBezTo>
                    <a:pt x="67" y="109"/>
                    <a:pt x="67" y="111"/>
                    <a:pt x="67" y="112"/>
                  </a:cubicBezTo>
                  <a:cubicBezTo>
                    <a:pt x="67" y="114"/>
                    <a:pt x="67" y="117"/>
                    <a:pt x="67" y="118"/>
                  </a:cubicBezTo>
                  <a:cubicBezTo>
                    <a:pt x="67" y="119"/>
                    <a:pt x="68" y="119"/>
                    <a:pt x="68" y="119"/>
                  </a:cubicBezTo>
                  <a:cubicBezTo>
                    <a:pt x="68" y="119"/>
                    <a:pt x="67" y="119"/>
                    <a:pt x="67" y="120"/>
                  </a:cubicBezTo>
                  <a:cubicBezTo>
                    <a:pt x="67" y="120"/>
                    <a:pt x="67" y="123"/>
                    <a:pt x="67" y="124"/>
                  </a:cubicBezTo>
                  <a:cubicBezTo>
                    <a:pt x="67" y="125"/>
                    <a:pt x="66" y="128"/>
                    <a:pt x="66" y="129"/>
                  </a:cubicBezTo>
                  <a:cubicBezTo>
                    <a:pt x="66" y="130"/>
                    <a:pt x="66" y="130"/>
                    <a:pt x="66" y="131"/>
                  </a:cubicBezTo>
                  <a:cubicBezTo>
                    <a:pt x="66" y="131"/>
                    <a:pt x="66" y="132"/>
                    <a:pt x="66" y="133"/>
                  </a:cubicBezTo>
                  <a:cubicBezTo>
                    <a:pt x="66" y="137"/>
                    <a:pt x="66" y="141"/>
                    <a:pt x="66" y="147"/>
                  </a:cubicBezTo>
                  <a:cubicBezTo>
                    <a:pt x="66" y="147"/>
                    <a:pt x="66" y="148"/>
                    <a:pt x="66" y="149"/>
                  </a:cubicBezTo>
                  <a:cubicBezTo>
                    <a:pt x="66" y="152"/>
                    <a:pt x="67" y="157"/>
                    <a:pt x="66" y="161"/>
                  </a:cubicBezTo>
                  <a:cubicBezTo>
                    <a:pt x="67" y="164"/>
                    <a:pt x="66" y="167"/>
                    <a:pt x="66" y="170"/>
                  </a:cubicBezTo>
                  <a:cubicBezTo>
                    <a:pt x="66" y="170"/>
                    <a:pt x="67" y="170"/>
                    <a:pt x="67" y="170"/>
                  </a:cubicBezTo>
                  <a:cubicBezTo>
                    <a:pt x="67" y="171"/>
                    <a:pt x="67" y="171"/>
                    <a:pt x="66" y="171"/>
                  </a:cubicBezTo>
                  <a:cubicBezTo>
                    <a:pt x="66" y="174"/>
                    <a:pt x="66" y="176"/>
                    <a:pt x="66" y="179"/>
                  </a:cubicBezTo>
                  <a:cubicBezTo>
                    <a:pt x="66" y="179"/>
                    <a:pt x="66" y="179"/>
                    <a:pt x="66" y="180"/>
                  </a:cubicBezTo>
                  <a:cubicBezTo>
                    <a:pt x="66" y="180"/>
                    <a:pt x="66" y="181"/>
                    <a:pt x="66" y="181"/>
                  </a:cubicBezTo>
                  <a:cubicBezTo>
                    <a:pt x="67" y="183"/>
                    <a:pt x="66" y="185"/>
                    <a:pt x="66" y="187"/>
                  </a:cubicBezTo>
                  <a:cubicBezTo>
                    <a:pt x="66" y="190"/>
                    <a:pt x="66" y="194"/>
                    <a:pt x="66" y="197"/>
                  </a:cubicBezTo>
                  <a:cubicBezTo>
                    <a:pt x="67" y="201"/>
                    <a:pt x="66" y="207"/>
                    <a:pt x="67" y="212"/>
                  </a:cubicBezTo>
                  <a:cubicBezTo>
                    <a:pt x="67" y="213"/>
                    <a:pt x="67" y="214"/>
                    <a:pt x="67" y="215"/>
                  </a:cubicBezTo>
                  <a:cubicBezTo>
                    <a:pt x="68" y="215"/>
                    <a:pt x="69" y="216"/>
                    <a:pt x="70" y="216"/>
                  </a:cubicBezTo>
                  <a:cubicBezTo>
                    <a:pt x="70" y="217"/>
                    <a:pt x="70" y="218"/>
                    <a:pt x="69" y="217"/>
                  </a:cubicBezTo>
                  <a:cubicBezTo>
                    <a:pt x="70" y="219"/>
                    <a:pt x="71" y="220"/>
                    <a:pt x="72" y="221"/>
                  </a:cubicBezTo>
                  <a:cubicBezTo>
                    <a:pt x="72" y="223"/>
                    <a:pt x="72" y="226"/>
                    <a:pt x="72" y="227"/>
                  </a:cubicBezTo>
                  <a:cubicBezTo>
                    <a:pt x="70" y="228"/>
                    <a:pt x="68" y="229"/>
                    <a:pt x="65" y="229"/>
                  </a:cubicBezTo>
                  <a:cubicBezTo>
                    <a:pt x="65" y="229"/>
                    <a:pt x="65" y="230"/>
                    <a:pt x="65" y="230"/>
                  </a:cubicBezTo>
                  <a:cubicBezTo>
                    <a:pt x="65" y="230"/>
                    <a:pt x="64" y="230"/>
                    <a:pt x="63" y="230"/>
                  </a:cubicBezTo>
                  <a:cubicBezTo>
                    <a:pt x="63" y="230"/>
                    <a:pt x="63" y="229"/>
                    <a:pt x="62" y="229"/>
                  </a:cubicBezTo>
                  <a:cubicBezTo>
                    <a:pt x="59" y="229"/>
                    <a:pt x="56" y="229"/>
                    <a:pt x="53" y="229"/>
                  </a:cubicBezTo>
                  <a:cubicBezTo>
                    <a:pt x="53" y="229"/>
                    <a:pt x="53" y="229"/>
                    <a:pt x="53" y="229"/>
                  </a:cubicBezTo>
                  <a:cubicBezTo>
                    <a:pt x="52" y="227"/>
                    <a:pt x="54" y="228"/>
                    <a:pt x="54" y="227"/>
                  </a:cubicBezTo>
                  <a:cubicBezTo>
                    <a:pt x="53" y="227"/>
                    <a:pt x="53" y="228"/>
                    <a:pt x="51" y="228"/>
                  </a:cubicBezTo>
                  <a:cubicBezTo>
                    <a:pt x="51" y="226"/>
                    <a:pt x="53" y="225"/>
                    <a:pt x="54" y="223"/>
                  </a:cubicBezTo>
                  <a:cubicBezTo>
                    <a:pt x="53" y="223"/>
                    <a:pt x="51" y="226"/>
                    <a:pt x="50" y="225"/>
                  </a:cubicBezTo>
                  <a:cubicBezTo>
                    <a:pt x="52" y="222"/>
                    <a:pt x="55" y="221"/>
                    <a:pt x="57" y="218"/>
                  </a:cubicBezTo>
                  <a:cubicBezTo>
                    <a:pt x="57" y="218"/>
                    <a:pt x="56" y="218"/>
                    <a:pt x="56" y="218"/>
                  </a:cubicBezTo>
                  <a:cubicBezTo>
                    <a:pt x="55" y="217"/>
                    <a:pt x="56" y="215"/>
                    <a:pt x="57" y="214"/>
                  </a:cubicBezTo>
                  <a:cubicBezTo>
                    <a:pt x="57" y="212"/>
                    <a:pt x="58" y="211"/>
                    <a:pt x="59" y="209"/>
                  </a:cubicBezTo>
                  <a:cubicBezTo>
                    <a:pt x="60" y="209"/>
                    <a:pt x="60" y="209"/>
                    <a:pt x="60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59" y="208"/>
                    <a:pt x="59" y="210"/>
                    <a:pt x="57" y="210"/>
                  </a:cubicBezTo>
                  <a:cubicBezTo>
                    <a:pt x="56" y="209"/>
                    <a:pt x="57" y="208"/>
                    <a:pt x="57" y="207"/>
                  </a:cubicBezTo>
                  <a:cubicBezTo>
                    <a:pt x="57" y="207"/>
                    <a:pt x="57" y="206"/>
                    <a:pt x="57" y="206"/>
                  </a:cubicBezTo>
                  <a:cubicBezTo>
                    <a:pt x="57" y="204"/>
                    <a:pt x="57" y="202"/>
                    <a:pt x="56" y="199"/>
                  </a:cubicBezTo>
                  <a:cubicBezTo>
                    <a:pt x="56" y="199"/>
                    <a:pt x="56" y="200"/>
                    <a:pt x="55" y="199"/>
                  </a:cubicBezTo>
                  <a:cubicBezTo>
                    <a:pt x="55" y="197"/>
                    <a:pt x="57" y="196"/>
                    <a:pt x="56" y="194"/>
                  </a:cubicBezTo>
                  <a:cubicBezTo>
                    <a:pt x="57" y="193"/>
                    <a:pt x="55" y="192"/>
                    <a:pt x="55" y="190"/>
                  </a:cubicBezTo>
                  <a:cubicBezTo>
                    <a:pt x="55" y="190"/>
                    <a:pt x="56" y="190"/>
                    <a:pt x="56" y="190"/>
                  </a:cubicBezTo>
                  <a:cubicBezTo>
                    <a:pt x="56" y="187"/>
                    <a:pt x="56" y="184"/>
                    <a:pt x="56" y="182"/>
                  </a:cubicBezTo>
                  <a:cubicBezTo>
                    <a:pt x="56" y="181"/>
                    <a:pt x="55" y="181"/>
                    <a:pt x="55" y="180"/>
                  </a:cubicBezTo>
                  <a:cubicBezTo>
                    <a:pt x="55" y="179"/>
                    <a:pt x="55" y="179"/>
                    <a:pt x="55" y="179"/>
                  </a:cubicBezTo>
                  <a:cubicBezTo>
                    <a:pt x="56" y="178"/>
                    <a:pt x="55" y="178"/>
                    <a:pt x="55" y="177"/>
                  </a:cubicBezTo>
                  <a:cubicBezTo>
                    <a:pt x="55" y="170"/>
                    <a:pt x="54" y="161"/>
                    <a:pt x="53" y="153"/>
                  </a:cubicBezTo>
                  <a:cubicBezTo>
                    <a:pt x="53" y="153"/>
                    <a:pt x="52" y="153"/>
                    <a:pt x="52" y="153"/>
                  </a:cubicBezTo>
                  <a:cubicBezTo>
                    <a:pt x="52" y="152"/>
                    <a:pt x="53" y="151"/>
                    <a:pt x="52" y="149"/>
                  </a:cubicBezTo>
                  <a:cubicBezTo>
                    <a:pt x="52" y="149"/>
                    <a:pt x="51" y="150"/>
                    <a:pt x="51" y="149"/>
                  </a:cubicBezTo>
                  <a:cubicBezTo>
                    <a:pt x="51" y="149"/>
                    <a:pt x="51" y="149"/>
                    <a:pt x="51" y="148"/>
                  </a:cubicBezTo>
                  <a:cubicBezTo>
                    <a:pt x="49" y="147"/>
                    <a:pt x="50" y="144"/>
                    <a:pt x="48" y="143"/>
                  </a:cubicBezTo>
                  <a:cubicBezTo>
                    <a:pt x="48" y="144"/>
                    <a:pt x="48" y="145"/>
                    <a:pt x="47" y="145"/>
                  </a:cubicBezTo>
                  <a:cubicBezTo>
                    <a:pt x="47" y="144"/>
                    <a:pt x="47" y="144"/>
                    <a:pt x="47" y="143"/>
                  </a:cubicBezTo>
                  <a:cubicBezTo>
                    <a:pt x="46" y="145"/>
                    <a:pt x="45" y="147"/>
                    <a:pt x="44" y="149"/>
                  </a:cubicBezTo>
                  <a:cubicBezTo>
                    <a:pt x="44" y="151"/>
                    <a:pt x="43" y="152"/>
                    <a:pt x="44" y="154"/>
                  </a:cubicBezTo>
                  <a:cubicBezTo>
                    <a:pt x="43" y="157"/>
                    <a:pt x="43" y="161"/>
                    <a:pt x="42" y="163"/>
                  </a:cubicBezTo>
                  <a:cubicBezTo>
                    <a:pt x="42" y="163"/>
                    <a:pt x="42" y="162"/>
                    <a:pt x="41" y="162"/>
                  </a:cubicBezTo>
                  <a:cubicBezTo>
                    <a:pt x="43" y="158"/>
                    <a:pt x="43" y="153"/>
                    <a:pt x="43" y="149"/>
                  </a:cubicBezTo>
                  <a:cubicBezTo>
                    <a:pt x="42" y="149"/>
                    <a:pt x="43" y="152"/>
                    <a:pt x="42" y="152"/>
                  </a:cubicBezTo>
                  <a:cubicBezTo>
                    <a:pt x="42" y="153"/>
                    <a:pt x="42" y="154"/>
                    <a:pt x="42" y="156"/>
                  </a:cubicBezTo>
                  <a:cubicBezTo>
                    <a:pt x="41" y="157"/>
                    <a:pt x="41" y="158"/>
                    <a:pt x="41" y="160"/>
                  </a:cubicBezTo>
                  <a:cubicBezTo>
                    <a:pt x="41" y="160"/>
                    <a:pt x="41" y="161"/>
                    <a:pt x="41" y="162"/>
                  </a:cubicBezTo>
                  <a:cubicBezTo>
                    <a:pt x="41" y="163"/>
                    <a:pt x="40" y="166"/>
                    <a:pt x="41" y="169"/>
                  </a:cubicBezTo>
                  <a:cubicBezTo>
                    <a:pt x="41" y="170"/>
                    <a:pt x="40" y="172"/>
                    <a:pt x="40" y="174"/>
                  </a:cubicBezTo>
                  <a:cubicBezTo>
                    <a:pt x="40" y="175"/>
                    <a:pt x="40" y="175"/>
                    <a:pt x="40" y="176"/>
                  </a:cubicBezTo>
                  <a:cubicBezTo>
                    <a:pt x="40" y="179"/>
                    <a:pt x="40" y="181"/>
                    <a:pt x="39" y="185"/>
                  </a:cubicBezTo>
                  <a:cubicBezTo>
                    <a:pt x="39" y="187"/>
                    <a:pt x="39" y="189"/>
                    <a:pt x="39" y="190"/>
                  </a:cubicBezTo>
                  <a:cubicBezTo>
                    <a:pt x="39" y="191"/>
                    <a:pt x="39" y="191"/>
                    <a:pt x="39" y="191"/>
                  </a:cubicBezTo>
                  <a:cubicBezTo>
                    <a:pt x="39" y="192"/>
                    <a:pt x="39" y="192"/>
                    <a:pt x="39" y="193"/>
                  </a:cubicBezTo>
                  <a:cubicBezTo>
                    <a:pt x="38" y="197"/>
                    <a:pt x="38" y="201"/>
                    <a:pt x="38" y="205"/>
                  </a:cubicBezTo>
                  <a:cubicBezTo>
                    <a:pt x="37" y="207"/>
                    <a:pt x="37" y="208"/>
                    <a:pt x="37" y="210"/>
                  </a:cubicBezTo>
                  <a:cubicBezTo>
                    <a:pt x="37" y="211"/>
                    <a:pt x="38" y="212"/>
                    <a:pt x="38" y="213"/>
                  </a:cubicBezTo>
                  <a:cubicBezTo>
                    <a:pt x="38" y="213"/>
                    <a:pt x="37" y="214"/>
                    <a:pt x="37" y="213"/>
                  </a:cubicBezTo>
                  <a:cubicBezTo>
                    <a:pt x="37" y="214"/>
                    <a:pt x="37" y="214"/>
                    <a:pt x="37" y="214"/>
                  </a:cubicBezTo>
                  <a:cubicBezTo>
                    <a:pt x="38" y="216"/>
                    <a:pt x="39" y="217"/>
                    <a:pt x="39" y="219"/>
                  </a:cubicBezTo>
                  <a:close/>
                  <a:moveTo>
                    <a:pt x="37" y="215"/>
                  </a:moveTo>
                  <a:cubicBezTo>
                    <a:pt x="37" y="214"/>
                    <a:pt x="36" y="214"/>
                    <a:pt x="36" y="214"/>
                  </a:cubicBezTo>
                  <a:cubicBezTo>
                    <a:pt x="36" y="214"/>
                    <a:pt x="37" y="215"/>
                    <a:pt x="37" y="215"/>
                  </a:cubicBezTo>
                  <a:close/>
                  <a:moveTo>
                    <a:pt x="144" y="15"/>
                  </a:moveTo>
                  <a:cubicBezTo>
                    <a:pt x="144" y="15"/>
                    <a:pt x="145" y="14"/>
                    <a:pt x="145" y="14"/>
                  </a:cubicBezTo>
                  <a:cubicBezTo>
                    <a:pt x="145" y="14"/>
                    <a:pt x="145" y="15"/>
                    <a:pt x="144" y="15"/>
                  </a:cubicBezTo>
                  <a:close/>
                  <a:moveTo>
                    <a:pt x="146" y="15"/>
                  </a:moveTo>
                  <a:cubicBezTo>
                    <a:pt x="147" y="15"/>
                    <a:pt x="146" y="16"/>
                    <a:pt x="147" y="16"/>
                  </a:cubicBezTo>
                  <a:cubicBezTo>
                    <a:pt x="147" y="15"/>
                    <a:pt x="147" y="14"/>
                    <a:pt x="146" y="14"/>
                  </a:cubicBezTo>
                  <a:cubicBezTo>
                    <a:pt x="147" y="14"/>
                    <a:pt x="146" y="14"/>
                    <a:pt x="146" y="14"/>
                  </a:cubicBezTo>
                  <a:cubicBezTo>
                    <a:pt x="146" y="14"/>
                    <a:pt x="146" y="14"/>
                    <a:pt x="146" y="15"/>
                  </a:cubicBezTo>
                  <a:close/>
                  <a:moveTo>
                    <a:pt x="142" y="18"/>
                  </a:moveTo>
                  <a:cubicBezTo>
                    <a:pt x="143" y="18"/>
                    <a:pt x="144" y="18"/>
                    <a:pt x="144" y="17"/>
                  </a:cubicBezTo>
                  <a:cubicBezTo>
                    <a:pt x="143" y="17"/>
                    <a:pt x="143" y="18"/>
                    <a:pt x="142" y="18"/>
                  </a:cubicBezTo>
                  <a:close/>
                  <a:moveTo>
                    <a:pt x="130" y="34"/>
                  </a:moveTo>
                  <a:cubicBezTo>
                    <a:pt x="132" y="32"/>
                    <a:pt x="134" y="30"/>
                    <a:pt x="135" y="28"/>
                  </a:cubicBezTo>
                  <a:cubicBezTo>
                    <a:pt x="133" y="30"/>
                    <a:pt x="131" y="32"/>
                    <a:pt x="130" y="34"/>
                  </a:cubicBezTo>
                  <a:close/>
                  <a:moveTo>
                    <a:pt x="122" y="44"/>
                  </a:moveTo>
                  <a:cubicBezTo>
                    <a:pt x="122" y="44"/>
                    <a:pt x="123" y="44"/>
                    <a:pt x="123" y="44"/>
                  </a:cubicBezTo>
                  <a:cubicBezTo>
                    <a:pt x="124" y="43"/>
                    <a:pt x="125" y="41"/>
                    <a:pt x="125" y="40"/>
                  </a:cubicBezTo>
                  <a:cubicBezTo>
                    <a:pt x="124" y="42"/>
                    <a:pt x="123" y="43"/>
                    <a:pt x="122" y="44"/>
                  </a:cubicBezTo>
                  <a:close/>
                  <a:moveTo>
                    <a:pt x="30" y="52"/>
                  </a:moveTo>
                  <a:cubicBezTo>
                    <a:pt x="30" y="52"/>
                    <a:pt x="30" y="52"/>
                    <a:pt x="31" y="52"/>
                  </a:cubicBezTo>
                  <a:cubicBezTo>
                    <a:pt x="31" y="52"/>
                    <a:pt x="31" y="52"/>
                    <a:pt x="31" y="51"/>
                  </a:cubicBezTo>
                  <a:cubicBezTo>
                    <a:pt x="31" y="51"/>
                    <a:pt x="31" y="51"/>
                    <a:pt x="31" y="51"/>
                  </a:cubicBezTo>
                  <a:cubicBezTo>
                    <a:pt x="31" y="52"/>
                    <a:pt x="30" y="52"/>
                    <a:pt x="30" y="52"/>
                  </a:cubicBezTo>
                  <a:close/>
                  <a:moveTo>
                    <a:pt x="61" y="56"/>
                  </a:moveTo>
                  <a:cubicBezTo>
                    <a:pt x="62" y="56"/>
                    <a:pt x="62" y="58"/>
                    <a:pt x="63" y="59"/>
                  </a:cubicBezTo>
                  <a:cubicBezTo>
                    <a:pt x="63" y="59"/>
                    <a:pt x="63" y="58"/>
                    <a:pt x="64" y="58"/>
                  </a:cubicBezTo>
                  <a:cubicBezTo>
                    <a:pt x="64" y="57"/>
                    <a:pt x="64" y="56"/>
                    <a:pt x="64" y="55"/>
                  </a:cubicBezTo>
                  <a:cubicBezTo>
                    <a:pt x="63" y="56"/>
                    <a:pt x="64" y="57"/>
                    <a:pt x="63" y="57"/>
                  </a:cubicBezTo>
                  <a:cubicBezTo>
                    <a:pt x="61" y="55"/>
                    <a:pt x="65" y="51"/>
                    <a:pt x="66" y="55"/>
                  </a:cubicBezTo>
                  <a:cubicBezTo>
                    <a:pt x="67" y="55"/>
                    <a:pt x="68" y="54"/>
                    <a:pt x="68" y="54"/>
                  </a:cubicBezTo>
                  <a:cubicBezTo>
                    <a:pt x="67" y="53"/>
                    <a:pt x="66" y="53"/>
                    <a:pt x="67" y="52"/>
                  </a:cubicBezTo>
                  <a:cubicBezTo>
                    <a:pt x="65" y="51"/>
                    <a:pt x="62" y="51"/>
                    <a:pt x="60" y="52"/>
                  </a:cubicBezTo>
                  <a:cubicBezTo>
                    <a:pt x="62" y="53"/>
                    <a:pt x="63" y="51"/>
                    <a:pt x="64" y="52"/>
                  </a:cubicBezTo>
                  <a:cubicBezTo>
                    <a:pt x="64" y="54"/>
                    <a:pt x="62" y="54"/>
                    <a:pt x="61" y="56"/>
                  </a:cubicBezTo>
                  <a:close/>
                  <a:moveTo>
                    <a:pt x="112" y="56"/>
                  </a:moveTo>
                  <a:cubicBezTo>
                    <a:pt x="114" y="55"/>
                    <a:pt x="114" y="53"/>
                    <a:pt x="116" y="52"/>
                  </a:cubicBezTo>
                  <a:cubicBezTo>
                    <a:pt x="116" y="52"/>
                    <a:pt x="117" y="52"/>
                    <a:pt x="116" y="52"/>
                  </a:cubicBezTo>
                  <a:cubicBezTo>
                    <a:pt x="115" y="53"/>
                    <a:pt x="113" y="54"/>
                    <a:pt x="112" y="56"/>
                  </a:cubicBezTo>
                  <a:close/>
                  <a:moveTo>
                    <a:pt x="33" y="54"/>
                  </a:moveTo>
                  <a:cubicBezTo>
                    <a:pt x="33" y="54"/>
                    <a:pt x="33" y="54"/>
                    <a:pt x="33" y="54"/>
                  </a:cubicBezTo>
                  <a:cubicBezTo>
                    <a:pt x="32" y="55"/>
                    <a:pt x="32" y="56"/>
                    <a:pt x="32" y="57"/>
                  </a:cubicBezTo>
                  <a:cubicBezTo>
                    <a:pt x="32" y="57"/>
                    <a:pt x="31" y="58"/>
                    <a:pt x="32" y="59"/>
                  </a:cubicBezTo>
                  <a:cubicBezTo>
                    <a:pt x="34" y="57"/>
                    <a:pt x="34" y="54"/>
                    <a:pt x="35" y="52"/>
                  </a:cubicBezTo>
                  <a:cubicBezTo>
                    <a:pt x="33" y="51"/>
                    <a:pt x="33" y="53"/>
                    <a:pt x="33" y="54"/>
                  </a:cubicBezTo>
                  <a:close/>
                  <a:moveTo>
                    <a:pt x="71" y="52"/>
                  </a:moveTo>
                  <a:cubicBezTo>
                    <a:pt x="73" y="53"/>
                    <a:pt x="75" y="53"/>
                    <a:pt x="77" y="52"/>
                  </a:cubicBezTo>
                  <a:cubicBezTo>
                    <a:pt x="75" y="52"/>
                    <a:pt x="72" y="51"/>
                    <a:pt x="71" y="52"/>
                  </a:cubicBezTo>
                  <a:close/>
                  <a:moveTo>
                    <a:pt x="69" y="52"/>
                  </a:moveTo>
                  <a:cubicBezTo>
                    <a:pt x="69" y="52"/>
                    <a:pt x="70" y="53"/>
                    <a:pt x="70" y="52"/>
                  </a:cubicBezTo>
                  <a:cubicBezTo>
                    <a:pt x="69" y="53"/>
                    <a:pt x="69" y="52"/>
                    <a:pt x="69" y="52"/>
                  </a:cubicBezTo>
                  <a:close/>
                  <a:moveTo>
                    <a:pt x="35" y="55"/>
                  </a:moveTo>
                  <a:cubicBezTo>
                    <a:pt x="36" y="54"/>
                    <a:pt x="37" y="54"/>
                    <a:pt x="37" y="53"/>
                  </a:cubicBezTo>
                  <a:cubicBezTo>
                    <a:pt x="37" y="53"/>
                    <a:pt x="36" y="52"/>
                    <a:pt x="36" y="52"/>
                  </a:cubicBezTo>
                  <a:cubicBezTo>
                    <a:pt x="36" y="53"/>
                    <a:pt x="35" y="54"/>
                    <a:pt x="35" y="55"/>
                  </a:cubicBezTo>
                  <a:close/>
                  <a:moveTo>
                    <a:pt x="56" y="53"/>
                  </a:moveTo>
                  <a:cubicBezTo>
                    <a:pt x="53" y="54"/>
                    <a:pt x="48" y="53"/>
                    <a:pt x="45" y="54"/>
                  </a:cubicBezTo>
                  <a:cubicBezTo>
                    <a:pt x="49" y="55"/>
                    <a:pt x="53" y="54"/>
                    <a:pt x="56" y="53"/>
                  </a:cubicBezTo>
                  <a:close/>
                  <a:moveTo>
                    <a:pt x="37" y="56"/>
                  </a:moveTo>
                  <a:cubicBezTo>
                    <a:pt x="38" y="55"/>
                    <a:pt x="39" y="54"/>
                    <a:pt x="40" y="54"/>
                  </a:cubicBezTo>
                  <a:cubicBezTo>
                    <a:pt x="38" y="53"/>
                    <a:pt x="37" y="55"/>
                    <a:pt x="37" y="56"/>
                  </a:cubicBezTo>
                  <a:close/>
                  <a:moveTo>
                    <a:pt x="61" y="54"/>
                  </a:moveTo>
                  <a:cubicBezTo>
                    <a:pt x="61" y="54"/>
                    <a:pt x="62" y="54"/>
                    <a:pt x="62" y="54"/>
                  </a:cubicBezTo>
                  <a:cubicBezTo>
                    <a:pt x="61" y="54"/>
                    <a:pt x="61" y="54"/>
                    <a:pt x="61" y="54"/>
                  </a:cubicBezTo>
                  <a:close/>
                  <a:moveTo>
                    <a:pt x="29" y="54"/>
                  </a:moveTo>
                  <a:cubicBezTo>
                    <a:pt x="29" y="55"/>
                    <a:pt x="29" y="55"/>
                    <a:pt x="28" y="55"/>
                  </a:cubicBezTo>
                  <a:cubicBezTo>
                    <a:pt x="28" y="55"/>
                    <a:pt x="28" y="54"/>
                    <a:pt x="28" y="54"/>
                  </a:cubicBezTo>
                  <a:cubicBezTo>
                    <a:pt x="28" y="55"/>
                    <a:pt x="27" y="54"/>
                    <a:pt x="27" y="54"/>
                  </a:cubicBezTo>
                  <a:cubicBezTo>
                    <a:pt x="27" y="55"/>
                    <a:pt x="27" y="55"/>
                    <a:pt x="27" y="56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26" y="56"/>
                    <a:pt x="26" y="57"/>
                    <a:pt x="26" y="57"/>
                  </a:cubicBezTo>
                  <a:cubicBezTo>
                    <a:pt x="27" y="57"/>
                    <a:pt x="26" y="56"/>
                    <a:pt x="27" y="56"/>
                  </a:cubicBezTo>
                  <a:cubicBezTo>
                    <a:pt x="27" y="56"/>
                    <a:pt x="26" y="57"/>
                    <a:pt x="27" y="58"/>
                  </a:cubicBezTo>
                  <a:cubicBezTo>
                    <a:pt x="27" y="57"/>
                    <a:pt x="27" y="55"/>
                    <a:pt x="29" y="56"/>
                  </a:cubicBezTo>
                  <a:cubicBezTo>
                    <a:pt x="29" y="55"/>
                    <a:pt x="30" y="55"/>
                    <a:pt x="30" y="54"/>
                  </a:cubicBezTo>
                  <a:cubicBezTo>
                    <a:pt x="29" y="54"/>
                    <a:pt x="29" y="54"/>
                    <a:pt x="29" y="54"/>
                  </a:cubicBezTo>
                  <a:close/>
                  <a:moveTo>
                    <a:pt x="63" y="54"/>
                  </a:moveTo>
                  <a:cubicBezTo>
                    <a:pt x="64" y="54"/>
                    <a:pt x="64" y="54"/>
                    <a:pt x="64" y="54"/>
                  </a:cubicBezTo>
                  <a:cubicBezTo>
                    <a:pt x="63" y="54"/>
                    <a:pt x="63" y="54"/>
                    <a:pt x="63" y="54"/>
                  </a:cubicBezTo>
                  <a:close/>
                  <a:moveTo>
                    <a:pt x="38" y="59"/>
                  </a:moveTo>
                  <a:cubicBezTo>
                    <a:pt x="39" y="57"/>
                    <a:pt x="41" y="56"/>
                    <a:pt x="43" y="54"/>
                  </a:cubicBezTo>
                  <a:cubicBezTo>
                    <a:pt x="42" y="54"/>
                    <a:pt x="42" y="54"/>
                    <a:pt x="41" y="54"/>
                  </a:cubicBezTo>
                  <a:cubicBezTo>
                    <a:pt x="40" y="56"/>
                    <a:pt x="38" y="57"/>
                    <a:pt x="38" y="59"/>
                  </a:cubicBezTo>
                  <a:close/>
                  <a:moveTo>
                    <a:pt x="60" y="55"/>
                  </a:moveTo>
                  <a:cubicBezTo>
                    <a:pt x="59" y="55"/>
                    <a:pt x="59" y="55"/>
                    <a:pt x="59" y="55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54"/>
                    <a:pt x="58" y="55"/>
                    <a:pt x="57" y="56"/>
                  </a:cubicBezTo>
                  <a:cubicBezTo>
                    <a:pt x="57" y="57"/>
                    <a:pt x="58" y="57"/>
                    <a:pt x="58" y="58"/>
                  </a:cubicBezTo>
                  <a:cubicBezTo>
                    <a:pt x="59" y="57"/>
                    <a:pt x="60" y="56"/>
                    <a:pt x="60" y="55"/>
                  </a:cubicBezTo>
                  <a:cubicBezTo>
                    <a:pt x="60" y="55"/>
                    <a:pt x="60" y="55"/>
                    <a:pt x="60" y="55"/>
                  </a:cubicBezTo>
                  <a:close/>
                  <a:moveTo>
                    <a:pt x="55" y="54"/>
                  </a:moveTo>
                  <a:cubicBezTo>
                    <a:pt x="53" y="56"/>
                    <a:pt x="52" y="57"/>
                    <a:pt x="51" y="59"/>
                  </a:cubicBezTo>
                  <a:cubicBezTo>
                    <a:pt x="51" y="60"/>
                    <a:pt x="51" y="61"/>
                    <a:pt x="52" y="61"/>
                  </a:cubicBezTo>
                  <a:cubicBezTo>
                    <a:pt x="53" y="61"/>
                    <a:pt x="55" y="58"/>
                    <a:pt x="54" y="57"/>
                  </a:cubicBezTo>
                  <a:cubicBezTo>
                    <a:pt x="54" y="57"/>
                    <a:pt x="54" y="57"/>
                    <a:pt x="54" y="57"/>
                  </a:cubicBezTo>
                  <a:cubicBezTo>
                    <a:pt x="54" y="57"/>
                    <a:pt x="54" y="58"/>
                    <a:pt x="55" y="58"/>
                  </a:cubicBezTo>
                  <a:cubicBezTo>
                    <a:pt x="55" y="57"/>
                    <a:pt x="56" y="56"/>
                    <a:pt x="56" y="56"/>
                  </a:cubicBezTo>
                  <a:cubicBezTo>
                    <a:pt x="57" y="55"/>
                    <a:pt x="57" y="55"/>
                    <a:pt x="57" y="54"/>
                  </a:cubicBezTo>
                  <a:cubicBezTo>
                    <a:pt x="56" y="55"/>
                    <a:pt x="54" y="56"/>
                    <a:pt x="53" y="57"/>
                  </a:cubicBezTo>
                  <a:cubicBezTo>
                    <a:pt x="54" y="56"/>
                    <a:pt x="54" y="55"/>
                    <a:pt x="55" y="54"/>
                  </a:cubicBezTo>
                  <a:close/>
                  <a:moveTo>
                    <a:pt x="67" y="56"/>
                  </a:moveTo>
                  <a:cubicBezTo>
                    <a:pt x="67" y="57"/>
                    <a:pt x="67" y="58"/>
                    <a:pt x="68" y="59"/>
                  </a:cubicBezTo>
                  <a:cubicBezTo>
                    <a:pt x="68" y="58"/>
                    <a:pt x="69" y="58"/>
                    <a:pt x="68" y="57"/>
                  </a:cubicBezTo>
                  <a:cubicBezTo>
                    <a:pt x="69" y="57"/>
                    <a:pt x="70" y="57"/>
                    <a:pt x="71" y="57"/>
                  </a:cubicBezTo>
                  <a:cubicBezTo>
                    <a:pt x="70" y="57"/>
                    <a:pt x="71" y="57"/>
                    <a:pt x="71" y="57"/>
                  </a:cubicBezTo>
                  <a:cubicBezTo>
                    <a:pt x="70" y="57"/>
                    <a:pt x="70" y="57"/>
                    <a:pt x="70" y="56"/>
                  </a:cubicBezTo>
                  <a:cubicBezTo>
                    <a:pt x="70" y="56"/>
                    <a:pt x="70" y="55"/>
                    <a:pt x="71" y="55"/>
                  </a:cubicBezTo>
                  <a:cubicBezTo>
                    <a:pt x="71" y="54"/>
                    <a:pt x="70" y="54"/>
                    <a:pt x="69" y="54"/>
                  </a:cubicBezTo>
                  <a:cubicBezTo>
                    <a:pt x="69" y="55"/>
                    <a:pt x="69" y="55"/>
                    <a:pt x="69" y="55"/>
                  </a:cubicBezTo>
                  <a:cubicBezTo>
                    <a:pt x="68" y="55"/>
                    <a:pt x="68" y="56"/>
                    <a:pt x="67" y="56"/>
                  </a:cubicBezTo>
                  <a:close/>
                  <a:moveTo>
                    <a:pt x="96" y="56"/>
                  </a:moveTo>
                  <a:cubicBezTo>
                    <a:pt x="93" y="55"/>
                    <a:pt x="87" y="55"/>
                    <a:pt x="84" y="55"/>
                  </a:cubicBezTo>
                  <a:cubicBezTo>
                    <a:pt x="88" y="56"/>
                    <a:pt x="91" y="56"/>
                    <a:pt x="96" y="56"/>
                  </a:cubicBezTo>
                  <a:close/>
                  <a:moveTo>
                    <a:pt x="45" y="56"/>
                  </a:moveTo>
                  <a:cubicBezTo>
                    <a:pt x="46" y="56"/>
                    <a:pt x="46" y="55"/>
                    <a:pt x="47" y="56"/>
                  </a:cubicBezTo>
                  <a:cubicBezTo>
                    <a:pt x="47" y="56"/>
                    <a:pt x="46" y="57"/>
                    <a:pt x="46" y="57"/>
                  </a:cubicBezTo>
                  <a:cubicBezTo>
                    <a:pt x="46" y="58"/>
                    <a:pt x="46" y="58"/>
                    <a:pt x="46" y="58"/>
                  </a:cubicBezTo>
                  <a:cubicBezTo>
                    <a:pt x="47" y="58"/>
                    <a:pt x="47" y="57"/>
                    <a:pt x="48" y="57"/>
                  </a:cubicBezTo>
                  <a:cubicBezTo>
                    <a:pt x="48" y="56"/>
                    <a:pt x="49" y="56"/>
                    <a:pt x="49" y="55"/>
                  </a:cubicBezTo>
                  <a:cubicBezTo>
                    <a:pt x="48" y="55"/>
                    <a:pt x="47" y="55"/>
                    <a:pt x="45" y="55"/>
                  </a:cubicBezTo>
                  <a:cubicBezTo>
                    <a:pt x="45" y="55"/>
                    <a:pt x="45" y="56"/>
                    <a:pt x="45" y="56"/>
                  </a:cubicBezTo>
                  <a:close/>
                  <a:moveTo>
                    <a:pt x="38" y="56"/>
                  </a:moveTo>
                  <a:cubicBezTo>
                    <a:pt x="37" y="57"/>
                    <a:pt x="36" y="57"/>
                    <a:pt x="36" y="58"/>
                  </a:cubicBezTo>
                  <a:cubicBezTo>
                    <a:pt x="36" y="58"/>
                    <a:pt x="35" y="59"/>
                    <a:pt x="36" y="60"/>
                  </a:cubicBezTo>
                  <a:cubicBezTo>
                    <a:pt x="37" y="58"/>
                    <a:pt x="38" y="57"/>
                    <a:pt x="39" y="55"/>
                  </a:cubicBezTo>
                  <a:cubicBezTo>
                    <a:pt x="38" y="55"/>
                    <a:pt x="39" y="56"/>
                    <a:pt x="38" y="56"/>
                  </a:cubicBezTo>
                  <a:close/>
                  <a:moveTo>
                    <a:pt x="35" y="57"/>
                  </a:moveTo>
                  <a:cubicBezTo>
                    <a:pt x="35" y="56"/>
                    <a:pt x="36" y="55"/>
                    <a:pt x="36" y="55"/>
                  </a:cubicBezTo>
                  <a:cubicBezTo>
                    <a:pt x="35" y="56"/>
                    <a:pt x="34" y="56"/>
                    <a:pt x="35" y="57"/>
                  </a:cubicBezTo>
                  <a:close/>
                  <a:moveTo>
                    <a:pt x="51" y="55"/>
                  </a:moveTo>
                  <a:cubicBezTo>
                    <a:pt x="50" y="56"/>
                    <a:pt x="50" y="56"/>
                    <a:pt x="50" y="57"/>
                  </a:cubicBezTo>
                  <a:cubicBezTo>
                    <a:pt x="50" y="57"/>
                    <a:pt x="50" y="57"/>
                    <a:pt x="50" y="57"/>
                  </a:cubicBezTo>
                  <a:cubicBezTo>
                    <a:pt x="51" y="56"/>
                    <a:pt x="52" y="56"/>
                    <a:pt x="52" y="55"/>
                  </a:cubicBezTo>
                  <a:cubicBezTo>
                    <a:pt x="52" y="55"/>
                    <a:pt x="52" y="55"/>
                    <a:pt x="51" y="55"/>
                  </a:cubicBezTo>
                  <a:close/>
                  <a:moveTo>
                    <a:pt x="39" y="61"/>
                  </a:moveTo>
                  <a:cubicBezTo>
                    <a:pt x="39" y="61"/>
                    <a:pt x="39" y="62"/>
                    <a:pt x="40" y="62"/>
                  </a:cubicBezTo>
                  <a:cubicBezTo>
                    <a:pt x="40" y="61"/>
                    <a:pt x="43" y="60"/>
                    <a:pt x="42" y="58"/>
                  </a:cubicBezTo>
                  <a:cubicBezTo>
                    <a:pt x="42" y="58"/>
                    <a:pt x="42" y="57"/>
                    <a:pt x="43" y="57"/>
                  </a:cubicBezTo>
                  <a:cubicBezTo>
                    <a:pt x="43" y="58"/>
                    <a:pt x="43" y="58"/>
                    <a:pt x="43" y="58"/>
                  </a:cubicBezTo>
                  <a:cubicBezTo>
                    <a:pt x="44" y="58"/>
                    <a:pt x="44" y="57"/>
                    <a:pt x="45" y="57"/>
                  </a:cubicBezTo>
                  <a:cubicBezTo>
                    <a:pt x="44" y="56"/>
                    <a:pt x="44" y="56"/>
                    <a:pt x="44" y="55"/>
                  </a:cubicBezTo>
                  <a:cubicBezTo>
                    <a:pt x="42" y="57"/>
                    <a:pt x="41" y="59"/>
                    <a:pt x="39" y="61"/>
                  </a:cubicBezTo>
                  <a:close/>
                  <a:moveTo>
                    <a:pt x="71" y="56"/>
                  </a:moveTo>
                  <a:cubicBezTo>
                    <a:pt x="73" y="56"/>
                    <a:pt x="74" y="56"/>
                    <a:pt x="75" y="55"/>
                  </a:cubicBezTo>
                  <a:cubicBezTo>
                    <a:pt x="73" y="55"/>
                    <a:pt x="72" y="55"/>
                    <a:pt x="71" y="56"/>
                  </a:cubicBezTo>
                  <a:close/>
                  <a:moveTo>
                    <a:pt x="41" y="56"/>
                  </a:moveTo>
                  <a:cubicBezTo>
                    <a:pt x="41" y="58"/>
                    <a:pt x="38" y="58"/>
                    <a:pt x="38" y="60"/>
                  </a:cubicBezTo>
                  <a:cubicBezTo>
                    <a:pt x="40" y="59"/>
                    <a:pt x="42" y="57"/>
                    <a:pt x="42" y="55"/>
                  </a:cubicBezTo>
                  <a:cubicBezTo>
                    <a:pt x="42" y="56"/>
                    <a:pt x="42" y="56"/>
                    <a:pt x="41" y="56"/>
                  </a:cubicBezTo>
                  <a:close/>
                  <a:moveTo>
                    <a:pt x="24" y="57"/>
                  </a:moveTo>
                  <a:cubicBezTo>
                    <a:pt x="23" y="61"/>
                    <a:pt x="22" y="66"/>
                    <a:pt x="21" y="70"/>
                  </a:cubicBezTo>
                  <a:cubicBezTo>
                    <a:pt x="23" y="67"/>
                    <a:pt x="23" y="62"/>
                    <a:pt x="25" y="59"/>
                  </a:cubicBezTo>
                  <a:cubicBezTo>
                    <a:pt x="25" y="58"/>
                    <a:pt x="25" y="57"/>
                    <a:pt x="25" y="56"/>
                  </a:cubicBezTo>
                  <a:cubicBezTo>
                    <a:pt x="24" y="56"/>
                    <a:pt x="24" y="56"/>
                    <a:pt x="24" y="57"/>
                  </a:cubicBezTo>
                  <a:cubicBezTo>
                    <a:pt x="24" y="56"/>
                    <a:pt x="24" y="57"/>
                    <a:pt x="24" y="57"/>
                  </a:cubicBezTo>
                  <a:close/>
                  <a:moveTo>
                    <a:pt x="77" y="57"/>
                  </a:moveTo>
                  <a:cubicBezTo>
                    <a:pt x="77" y="57"/>
                    <a:pt x="78" y="57"/>
                    <a:pt x="78" y="56"/>
                  </a:cubicBezTo>
                  <a:cubicBezTo>
                    <a:pt x="78" y="56"/>
                    <a:pt x="77" y="56"/>
                    <a:pt x="77" y="57"/>
                  </a:cubicBezTo>
                  <a:close/>
                  <a:moveTo>
                    <a:pt x="83" y="57"/>
                  </a:moveTo>
                  <a:cubicBezTo>
                    <a:pt x="85" y="57"/>
                    <a:pt x="87" y="58"/>
                    <a:pt x="89" y="57"/>
                  </a:cubicBezTo>
                  <a:cubicBezTo>
                    <a:pt x="87" y="57"/>
                    <a:pt x="86" y="56"/>
                    <a:pt x="83" y="56"/>
                  </a:cubicBezTo>
                  <a:cubicBezTo>
                    <a:pt x="84" y="56"/>
                    <a:pt x="83" y="57"/>
                    <a:pt x="83" y="57"/>
                  </a:cubicBezTo>
                  <a:close/>
                  <a:moveTo>
                    <a:pt x="50" y="58"/>
                  </a:moveTo>
                  <a:cubicBezTo>
                    <a:pt x="50" y="58"/>
                    <a:pt x="50" y="58"/>
                    <a:pt x="50" y="58"/>
                  </a:cubicBezTo>
                  <a:cubicBezTo>
                    <a:pt x="51" y="58"/>
                    <a:pt x="51" y="57"/>
                    <a:pt x="51" y="57"/>
                  </a:cubicBezTo>
                  <a:cubicBezTo>
                    <a:pt x="51" y="57"/>
                    <a:pt x="50" y="57"/>
                    <a:pt x="50" y="58"/>
                  </a:cubicBezTo>
                  <a:close/>
                  <a:moveTo>
                    <a:pt x="59" y="59"/>
                  </a:moveTo>
                  <a:cubicBezTo>
                    <a:pt x="59" y="59"/>
                    <a:pt x="59" y="60"/>
                    <a:pt x="59" y="60"/>
                  </a:cubicBezTo>
                  <a:cubicBezTo>
                    <a:pt x="60" y="59"/>
                    <a:pt x="61" y="59"/>
                    <a:pt x="61" y="58"/>
                  </a:cubicBezTo>
                  <a:cubicBezTo>
                    <a:pt x="61" y="58"/>
                    <a:pt x="61" y="57"/>
                    <a:pt x="60" y="57"/>
                  </a:cubicBezTo>
                  <a:cubicBezTo>
                    <a:pt x="60" y="57"/>
                    <a:pt x="60" y="57"/>
                    <a:pt x="60" y="57"/>
                  </a:cubicBezTo>
                  <a:cubicBezTo>
                    <a:pt x="60" y="58"/>
                    <a:pt x="59" y="58"/>
                    <a:pt x="59" y="59"/>
                  </a:cubicBezTo>
                  <a:close/>
                  <a:moveTo>
                    <a:pt x="30" y="58"/>
                  </a:moveTo>
                  <a:cubicBezTo>
                    <a:pt x="31" y="58"/>
                    <a:pt x="31" y="57"/>
                    <a:pt x="31" y="57"/>
                  </a:cubicBezTo>
                  <a:cubicBezTo>
                    <a:pt x="31" y="57"/>
                    <a:pt x="30" y="57"/>
                    <a:pt x="30" y="58"/>
                  </a:cubicBezTo>
                  <a:close/>
                  <a:moveTo>
                    <a:pt x="108" y="57"/>
                  </a:moveTo>
                  <a:cubicBezTo>
                    <a:pt x="106" y="57"/>
                    <a:pt x="105" y="57"/>
                    <a:pt x="104" y="57"/>
                  </a:cubicBezTo>
                  <a:cubicBezTo>
                    <a:pt x="106" y="57"/>
                    <a:pt x="107" y="58"/>
                    <a:pt x="108" y="57"/>
                  </a:cubicBezTo>
                  <a:close/>
                  <a:moveTo>
                    <a:pt x="55" y="59"/>
                  </a:moveTo>
                  <a:cubicBezTo>
                    <a:pt x="55" y="59"/>
                    <a:pt x="55" y="60"/>
                    <a:pt x="56" y="61"/>
                  </a:cubicBezTo>
                  <a:cubicBezTo>
                    <a:pt x="58" y="60"/>
                    <a:pt x="56" y="58"/>
                    <a:pt x="56" y="57"/>
                  </a:cubicBezTo>
                  <a:cubicBezTo>
                    <a:pt x="56" y="57"/>
                    <a:pt x="55" y="58"/>
                    <a:pt x="55" y="59"/>
                  </a:cubicBezTo>
                  <a:close/>
                  <a:moveTo>
                    <a:pt x="47" y="60"/>
                  </a:moveTo>
                  <a:cubicBezTo>
                    <a:pt x="48" y="59"/>
                    <a:pt x="48" y="59"/>
                    <a:pt x="49" y="58"/>
                  </a:cubicBezTo>
                  <a:cubicBezTo>
                    <a:pt x="49" y="58"/>
                    <a:pt x="49" y="57"/>
                    <a:pt x="49" y="57"/>
                  </a:cubicBezTo>
                  <a:cubicBezTo>
                    <a:pt x="48" y="58"/>
                    <a:pt x="47" y="59"/>
                    <a:pt x="47" y="60"/>
                  </a:cubicBezTo>
                  <a:close/>
                  <a:moveTo>
                    <a:pt x="32" y="59"/>
                  </a:moveTo>
                  <a:cubicBezTo>
                    <a:pt x="32" y="60"/>
                    <a:pt x="32" y="60"/>
                    <a:pt x="32" y="60"/>
                  </a:cubicBezTo>
                  <a:cubicBezTo>
                    <a:pt x="32" y="59"/>
                    <a:pt x="33" y="58"/>
                    <a:pt x="33" y="59"/>
                  </a:cubicBezTo>
                  <a:cubicBezTo>
                    <a:pt x="33" y="58"/>
                    <a:pt x="33" y="58"/>
                    <a:pt x="33" y="58"/>
                  </a:cubicBezTo>
                  <a:cubicBezTo>
                    <a:pt x="33" y="58"/>
                    <a:pt x="32" y="59"/>
                    <a:pt x="32" y="59"/>
                  </a:cubicBezTo>
                  <a:close/>
                  <a:moveTo>
                    <a:pt x="101" y="58"/>
                  </a:moveTo>
                  <a:cubicBezTo>
                    <a:pt x="102" y="58"/>
                    <a:pt x="102" y="59"/>
                    <a:pt x="103" y="58"/>
                  </a:cubicBezTo>
                  <a:cubicBezTo>
                    <a:pt x="102" y="58"/>
                    <a:pt x="101" y="58"/>
                    <a:pt x="101" y="58"/>
                  </a:cubicBezTo>
                  <a:close/>
                  <a:moveTo>
                    <a:pt x="104" y="58"/>
                  </a:moveTo>
                  <a:cubicBezTo>
                    <a:pt x="104" y="58"/>
                    <a:pt x="105" y="58"/>
                    <a:pt x="105" y="58"/>
                  </a:cubicBezTo>
                  <a:cubicBezTo>
                    <a:pt x="105" y="58"/>
                    <a:pt x="104" y="58"/>
                    <a:pt x="104" y="58"/>
                  </a:cubicBezTo>
                  <a:close/>
                  <a:moveTo>
                    <a:pt x="29" y="59"/>
                  </a:moveTo>
                  <a:cubicBezTo>
                    <a:pt x="29" y="59"/>
                    <a:pt x="30" y="59"/>
                    <a:pt x="29" y="60"/>
                  </a:cubicBezTo>
                  <a:cubicBezTo>
                    <a:pt x="29" y="60"/>
                    <a:pt x="29" y="61"/>
                    <a:pt x="29" y="62"/>
                  </a:cubicBezTo>
                  <a:cubicBezTo>
                    <a:pt x="29" y="61"/>
                    <a:pt x="30" y="61"/>
                    <a:pt x="30" y="61"/>
                  </a:cubicBezTo>
                  <a:cubicBezTo>
                    <a:pt x="30" y="60"/>
                    <a:pt x="31" y="59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9"/>
                    <a:pt x="29" y="59"/>
                    <a:pt x="29" y="59"/>
                  </a:cubicBezTo>
                  <a:close/>
                  <a:moveTo>
                    <a:pt x="44" y="59"/>
                  </a:moveTo>
                  <a:cubicBezTo>
                    <a:pt x="44" y="60"/>
                    <a:pt x="44" y="60"/>
                    <a:pt x="44" y="60"/>
                  </a:cubicBezTo>
                  <a:cubicBezTo>
                    <a:pt x="44" y="60"/>
                    <a:pt x="46" y="59"/>
                    <a:pt x="45" y="58"/>
                  </a:cubicBezTo>
                  <a:cubicBezTo>
                    <a:pt x="45" y="58"/>
                    <a:pt x="45" y="59"/>
                    <a:pt x="44" y="59"/>
                  </a:cubicBezTo>
                  <a:close/>
                  <a:moveTo>
                    <a:pt x="113" y="59"/>
                  </a:moveTo>
                  <a:cubicBezTo>
                    <a:pt x="113" y="59"/>
                    <a:pt x="114" y="59"/>
                    <a:pt x="114" y="58"/>
                  </a:cubicBezTo>
                  <a:cubicBezTo>
                    <a:pt x="113" y="58"/>
                    <a:pt x="113" y="58"/>
                    <a:pt x="113" y="58"/>
                  </a:cubicBezTo>
                  <a:cubicBezTo>
                    <a:pt x="113" y="58"/>
                    <a:pt x="113" y="58"/>
                    <a:pt x="113" y="59"/>
                  </a:cubicBezTo>
                  <a:close/>
                  <a:moveTo>
                    <a:pt x="48" y="61"/>
                  </a:moveTo>
                  <a:cubicBezTo>
                    <a:pt x="48" y="61"/>
                    <a:pt x="49" y="60"/>
                    <a:pt x="50" y="59"/>
                  </a:cubicBezTo>
                  <a:cubicBezTo>
                    <a:pt x="49" y="58"/>
                    <a:pt x="46" y="61"/>
                    <a:pt x="48" y="61"/>
                  </a:cubicBezTo>
                  <a:close/>
                  <a:moveTo>
                    <a:pt x="33" y="62"/>
                  </a:moveTo>
                  <a:cubicBezTo>
                    <a:pt x="33" y="63"/>
                    <a:pt x="33" y="63"/>
                    <a:pt x="33" y="63"/>
                  </a:cubicBezTo>
                  <a:cubicBezTo>
                    <a:pt x="34" y="63"/>
                    <a:pt x="34" y="62"/>
                    <a:pt x="34" y="61"/>
                  </a:cubicBezTo>
                  <a:cubicBezTo>
                    <a:pt x="34" y="60"/>
                    <a:pt x="35" y="59"/>
                    <a:pt x="34" y="59"/>
                  </a:cubicBezTo>
                  <a:cubicBezTo>
                    <a:pt x="34" y="60"/>
                    <a:pt x="34" y="61"/>
                    <a:pt x="33" y="62"/>
                  </a:cubicBezTo>
                  <a:close/>
                  <a:moveTo>
                    <a:pt x="27" y="60"/>
                  </a:moveTo>
                  <a:cubicBezTo>
                    <a:pt x="28" y="60"/>
                    <a:pt x="28" y="60"/>
                    <a:pt x="28" y="59"/>
                  </a:cubicBezTo>
                  <a:cubicBezTo>
                    <a:pt x="27" y="59"/>
                    <a:pt x="27" y="59"/>
                    <a:pt x="27" y="59"/>
                  </a:cubicBezTo>
                  <a:cubicBezTo>
                    <a:pt x="27" y="59"/>
                    <a:pt x="27" y="60"/>
                    <a:pt x="27" y="60"/>
                  </a:cubicBezTo>
                  <a:close/>
                  <a:moveTo>
                    <a:pt x="68" y="62"/>
                  </a:moveTo>
                  <a:cubicBezTo>
                    <a:pt x="68" y="61"/>
                    <a:pt x="68" y="61"/>
                    <a:pt x="69" y="61"/>
                  </a:cubicBezTo>
                  <a:cubicBezTo>
                    <a:pt x="69" y="60"/>
                    <a:pt x="69" y="59"/>
                    <a:pt x="69" y="59"/>
                  </a:cubicBezTo>
                  <a:cubicBezTo>
                    <a:pt x="68" y="60"/>
                    <a:pt x="67" y="61"/>
                    <a:pt x="68" y="62"/>
                  </a:cubicBezTo>
                  <a:close/>
                  <a:moveTo>
                    <a:pt x="63" y="60"/>
                  </a:moveTo>
                  <a:cubicBezTo>
                    <a:pt x="64" y="60"/>
                    <a:pt x="63" y="61"/>
                    <a:pt x="64" y="61"/>
                  </a:cubicBezTo>
                  <a:cubicBezTo>
                    <a:pt x="64" y="60"/>
                    <a:pt x="64" y="60"/>
                    <a:pt x="64" y="59"/>
                  </a:cubicBezTo>
                  <a:cubicBezTo>
                    <a:pt x="64" y="60"/>
                    <a:pt x="63" y="59"/>
                    <a:pt x="63" y="60"/>
                  </a:cubicBezTo>
                  <a:close/>
                  <a:moveTo>
                    <a:pt x="52" y="62"/>
                  </a:moveTo>
                  <a:cubicBezTo>
                    <a:pt x="53" y="63"/>
                    <a:pt x="53" y="64"/>
                    <a:pt x="53" y="64"/>
                  </a:cubicBezTo>
                  <a:cubicBezTo>
                    <a:pt x="54" y="63"/>
                    <a:pt x="55" y="63"/>
                    <a:pt x="55" y="62"/>
                  </a:cubicBezTo>
                  <a:cubicBezTo>
                    <a:pt x="55" y="61"/>
                    <a:pt x="55" y="60"/>
                    <a:pt x="54" y="60"/>
                  </a:cubicBezTo>
                  <a:cubicBezTo>
                    <a:pt x="53" y="61"/>
                    <a:pt x="53" y="61"/>
                    <a:pt x="52" y="62"/>
                  </a:cubicBezTo>
                  <a:close/>
                  <a:moveTo>
                    <a:pt x="60" y="62"/>
                  </a:moveTo>
                  <a:cubicBezTo>
                    <a:pt x="61" y="61"/>
                    <a:pt x="62" y="60"/>
                    <a:pt x="62" y="60"/>
                  </a:cubicBezTo>
                  <a:cubicBezTo>
                    <a:pt x="61" y="60"/>
                    <a:pt x="59" y="61"/>
                    <a:pt x="60" y="62"/>
                  </a:cubicBezTo>
                  <a:close/>
                  <a:moveTo>
                    <a:pt x="44" y="61"/>
                  </a:moveTo>
                  <a:cubicBezTo>
                    <a:pt x="45" y="61"/>
                    <a:pt x="46" y="60"/>
                    <a:pt x="45" y="60"/>
                  </a:cubicBezTo>
                  <a:cubicBezTo>
                    <a:pt x="45" y="60"/>
                    <a:pt x="44" y="61"/>
                    <a:pt x="44" y="61"/>
                  </a:cubicBezTo>
                  <a:close/>
                  <a:moveTo>
                    <a:pt x="36" y="61"/>
                  </a:moveTo>
                  <a:cubicBezTo>
                    <a:pt x="37" y="61"/>
                    <a:pt x="37" y="60"/>
                    <a:pt x="37" y="60"/>
                  </a:cubicBezTo>
                  <a:cubicBezTo>
                    <a:pt x="37" y="60"/>
                    <a:pt x="36" y="61"/>
                    <a:pt x="36" y="61"/>
                  </a:cubicBezTo>
                  <a:close/>
                  <a:moveTo>
                    <a:pt x="48" y="62"/>
                  </a:moveTo>
                  <a:cubicBezTo>
                    <a:pt x="48" y="63"/>
                    <a:pt x="49" y="63"/>
                    <a:pt x="49" y="64"/>
                  </a:cubicBezTo>
                  <a:cubicBezTo>
                    <a:pt x="51" y="63"/>
                    <a:pt x="52" y="61"/>
                    <a:pt x="50" y="60"/>
                  </a:cubicBezTo>
                  <a:cubicBezTo>
                    <a:pt x="49" y="61"/>
                    <a:pt x="49" y="62"/>
                    <a:pt x="48" y="62"/>
                  </a:cubicBezTo>
                  <a:close/>
                  <a:moveTo>
                    <a:pt x="65" y="62"/>
                  </a:moveTo>
                  <a:cubicBezTo>
                    <a:pt x="66" y="62"/>
                    <a:pt x="65" y="60"/>
                    <a:pt x="65" y="60"/>
                  </a:cubicBezTo>
                  <a:cubicBezTo>
                    <a:pt x="65" y="61"/>
                    <a:pt x="65" y="61"/>
                    <a:pt x="65" y="62"/>
                  </a:cubicBezTo>
                  <a:close/>
                  <a:moveTo>
                    <a:pt x="56" y="62"/>
                  </a:moveTo>
                  <a:cubicBezTo>
                    <a:pt x="57" y="62"/>
                    <a:pt x="57" y="61"/>
                    <a:pt x="58" y="61"/>
                  </a:cubicBezTo>
                  <a:cubicBezTo>
                    <a:pt x="58" y="61"/>
                    <a:pt x="58" y="60"/>
                    <a:pt x="57" y="60"/>
                  </a:cubicBezTo>
                  <a:cubicBezTo>
                    <a:pt x="57" y="61"/>
                    <a:pt x="56" y="62"/>
                    <a:pt x="56" y="62"/>
                  </a:cubicBezTo>
                  <a:close/>
                  <a:moveTo>
                    <a:pt x="31" y="62"/>
                  </a:moveTo>
                  <a:cubicBezTo>
                    <a:pt x="31" y="62"/>
                    <a:pt x="32" y="61"/>
                    <a:pt x="31" y="61"/>
                  </a:cubicBezTo>
                  <a:cubicBezTo>
                    <a:pt x="31" y="61"/>
                    <a:pt x="31" y="61"/>
                    <a:pt x="31" y="62"/>
                  </a:cubicBezTo>
                  <a:close/>
                  <a:moveTo>
                    <a:pt x="41" y="64"/>
                  </a:moveTo>
                  <a:cubicBezTo>
                    <a:pt x="41" y="63"/>
                    <a:pt x="44" y="62"/>
                    <a:pt x="43" y="61"/>
                  </a:cubicBezTo>
                  <a:cubicBezTo>
                    <a:pt x="42" y="62"/>
                    <a:pt x="40" y="63"/>
                    <a:pt x="41" y="64"/>
                  </a:cubicBezTo>
                  <a:close/>
                  <a:moveTo>
                    <a:pt x="36" y="62"/>
                  </a:moveTo>
                  <a:cubicBezTo>
                    <a:pt x="37" y="62"/>
                    <a:pt x="37" y="62"/>
                    <a:pt x="37" y="62"/>
                  </a:cubicBezTo>
                  <a:cubicBezTo>
                    <a:pt x="37" y="62"/>
                    <a:pt x="38" y="62"/>
                    <a:pt x="38" y="61"/>
                  </a:cubicBezTo>
                  <a:cubicBezTo>
                    <a:pt x="38" y="61"/>
                    <a:pt x="38" y="61"/>
                    <a:pt x="37" y="61"/>
                  </a:cubicBezTo>
                  <a:cubicBezTo>
                    <a:pt x="37" y="61"/>
                    <a:pt x="37" y="61"/>
                    <a:pt x="36" y="62"/>
                  </a:cubicBezTo>
                  <a:close/>
                  <a:moveTo>
                    <a:pt x="45" y="62"/>
                  </a:moveTo>
                  <a:cubicBezTo>
                    <a:pt x="45" y="61"/>
                    <a:pt x="46" y="61"/>
                    <a:pt x="46" y="61"/>
                  </a:cubicBezTo>
                  <a:cubicBezTo>
                    <a:pt x="46" y="61"/>
                    <a:pt x="45" y="62"/>
                    <a:pt x="45" y="62"/>
                  </a:cubicBezTo>
                  <a:close/>
                  <a:moveTo>
                    <a:pt x="45" y="63"/>
                  </a:moveTo>
                  <a:cubicBezTo>
                    <a:pt x="45" y="63"/>
                    <a:pt x="46" y="63"/>
                    <a:pt x="45" y="64"/>
                  </a:cubicBezTo>
                  <a:cubicBezTo>
                    <a:pt x="46" y="64"/>
                    <a:pt x="46" y="63"/>
                    <a:pt x="47" y="62"/>
                  </a:cubicBezTo>
                  <a:cubicBezTo>
                    <a:pt x="47" y="61"/>
                    <a:pt x="45" y="62"/>
                    <a:pt x="45" y="63"/>
                  </a:cubicBezTo>
                  <a:close/>
                  <a:moveTo>
                    <a:pt x="70" y="61"/>
                  </a:moveTo>
                  <a:cubicBezTo>
                    <a:pt x="71" y="62"/>
                    <a:pt x="70" y="62"/>
                    <a:pt x="70" y="63"/>
                  </a:cubicBezTo>
                  <a:cubicBezTo>
                    <a:pt x="70" y="63"/>
                    <a:pt x="70" y="63"/>
                    <a:pt x="70" y="63"/>
                  </a:cubicBezTo>
                  <a:cubicBezTo>
                    <a:pt x="70" y="64"/>
                    <a:pt x="71" y="65"/>
                    <a:pt x="70" y="66"/>
                  </a:cubicBezTo>
                  <a:cubicBezTo>
                    <a:pt x="69" y="65"/>
                    <a:pt x="70" y="65"/>
                    <a:pt x="69" y="65"/>
                  </a:cubicBezTo>
                  <a:cubicBezTo>
                    <a:pt x="69" y="66"/>
                    <a:pt x="70" y="68"/>
                    <a:pt x="70" y="70"/>
                  </a:cubicBezTo>
                  <a:cubicBezTo>
                    <a:pt x="69" y="70"/>
                    <a:pt x="69" y="70"/>
                    <a:pt x="69" y="70"/>
                  </a:cubicBezTo>
                  <a:cubicBezTo>
                    <a:pt x="69" y="71"/>
                    <a:pt x="69" y="71"/>
                    <a:pt x="69" y="72"/>
                  </a:cubicBezTo>
                  <a:cubicBezTo>
                    <a:pt x="70" y="73"/>
                    <a:pt x="69" y="75"/>
                    <a:pt x="70" y="75"/>
                  </a:cubicBezTo>
                  <a:cubicBezTo>
                    <a:pt x="70" y="70"/>
                    <a:pt x="71" y="66"/>
                    <a:pt x="71" y="62"/>
                  </a:cubicBezTo>
                  <a:cubicBezTo>
                    <a:pt x="71" y="62"/>
                    <a:pt x="71" y="62"/>
                    <a:pt x="71" y="62"/>
                  </a:cubicBezTo>
                  <a:cubicBezTo>
                    <a:pt x="71" y="61"/>
                    <a:pt x="71" y="62"/>
                    <a:pt x="71" y="61"/>
                  </a:cubicBezTo>
                  <a:cubicBezTo>
                    <a:pt x="71" y="61"/>
                    <a:pt x="70" y="61"/>
                    <a:pt x="70" y="61"/>
                  </a:cubicBezTo>
                  <a:close/>
                  <a:moveTo>
                    <a:pt x="61" y="63"/>
                  </a:moveTo>
                  <a:cubicBezTo>
                    <a:pt x="61" y="64"/>
                    <a:pt x="61" y="65"/>
                    <a:pt x="62" y="66"/>
                  </a:cubicBezTo>
                  <a:cubicBezTo>
                    <a:pt x="62" y="64"/>
                    <a:pt x="62" y="62"/>
                    <a:pt x="62" y="61"/>
                  </a:cubicBezTo>
                  <a:cubicBezTo>
                    <a:pt x="62" y="62"/>
                    <a:pt x="61" y="62"/>
                    <a:pt x="61" y="63"/>
                  </a:cubicBezTo>
                  <a:close/>
                  <a:moveTo>
                    <a:pt x="25" y="65"/>
                  </a:moveTo>
                  <a:cubicBezTo>
                    <a:pt x="26" y="64"/>
                    <a:pt x="27" y="63"/>
                    <a:pt x="27" y="62"/>
                  </a:cubicBezTo>
                  <a:cubicBezTo>
                    <a:pt x="26" y="63"/>
                    <a:pt x="26" y="64"/>
                    <a:pt x="25" y="65"/>
                  </a:cubicBezTo>
                  <a:close/>
                  <a:moveTo>
                    <a:pt x="31" y="63"/>
                  </a:moveTo>
                  <a:cubicBezTo>
                    <a:pt x="31" y="63"/>
                    <a:pt x="32" y="63"/>
                    <a:pt x="32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3"/>
                    <a:pt x="31" y="64"/>
                    <a:pt x="31" y="63"/>
                  </a:cubicBezTo>
                  <a:cubicBezTo>
                    <a:pt x="31" y="63"/>
                    <a:pt x="32" y="63"/>
                    <a:pt x="32" y="62"/>
                  </a:cubicBezTo>
                  <a:cubicBezTo>
                    <a:pt x="31" y="62"/>
                    <a:pt x="31" y="63"/>
                    <a:pt x="31" y="63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4"/>
                    <a:pt x="31" y="64"/>
                    <a:pt x="31" y="64"/>
                  </a:cubicBezTo>
                  <a:cubicBezTo>
                    <a:pt x="31" y="65"/>
                    <a:pt x="31" y="65"/>
                    <a:pt x="32" y="66"/>
                  </a:cubicBezTo>
                  <a:cubicBezTo>
                    <a:pt x="32" y="65"/>
                    <a:pt x="32" y="63"/>
                    <a:pt x="32" y="62"/>
                  </a:cubicBezTo>
                  <a:cubicBezTo>
                    <a:pt x="31" y="63"/>
                    <a:pt x="32" y="63"/>
                    <a:pt x="31" y="63"/>
                  </a:cubicBezTo>
                  <a:close/>
                  <a:moveTo>
                    <a:pt x="42" y="64"/>
                  </a:moveTo>
                  <a:cubicBezTo>
                    <a:pt x="41" y="64"/>
                    <a:pt x="41" y="65"/>
                    <a:pt x="41" y="65"/>
                  </a:cubicBezTo>
                  <a:cubicBezTo>
                    <a:pt x="41" y="64"/>
                    <a:pt x="41" y="65"/>
                    <a:pt x="41" y="65"/>
                  </a:cubicBezTo>
                  <a:cubicBezTo>
                    <a:pt x="42" y="64"/>
                    <a:pt x="44" y="63"/>
                    <a:pt x="43" y="62"/>
                  </a:cubicBezTo>
                  <a:cubicBezTo>
                    <a:pt x="42" y="63"/>
                    <a:pt x="42" y="64"/>
                    <a:pt x="41" y="65"/>
                  </a:cubicBezTo>
                  <a:cubicBezTo>
                    <a:pt x="41" y="64"/>
                    <a:pt x="42" y="64"/>
                    <a:pt x="42" y="64"/>
                  </a:cubicBezTo>
                  <a:close/>
                  <a:moveTo>
                    <a:pt x="35" y="65"/>
                  </a:moveTo>
                  <a:cubicBezTo>
                    <a:pt x="35" y="65"/>
                    <a:pt x="36" y="64"/>
                    <a:pt x="36" y="63"/>
                  </a:cubicBezTo>
                  <a:cubicBezTo>
                    <a:pt x="36" y="63"/>
                    <a:pt x="36" y="62"/>
                    <a:pt x="36" y="62"/>
                  </a:cubicBezTo>
                  <a:cubicBezTo>
                    <a:pt x="35" y="63"/>
                    <a:pt x="35" y="64"/>
                    <a:pt x="35" y="65"/>
                  </a:cubicBezTo>
                  <a:close/>
                  <a:moveTo>
                    <a:pt x="37" y="64"/>
                  </a:moveTo>
                  <a:cubicBezTo>
                    <a:pt x="38" y="64"/>
                    <a:pt x="38" y="64"/>
                    <a:pt x="38" y="64"/>
                  </a:cubicBezTo>
                  <a:cubicBezTo>
                    <a:pt x="38" y="64"/>
                    <a:pt x="39" y="63"/>
                    <a:pt x="39" y="63"/>
                  </a:cubicBezTo>
                  <a:cubicBezTo>
                    <a:pt x="39" y="63"/>
                    <a:pt x="39" y="62"/>
                    <a:pt x="38" y="62"/>
                  </a:cubicBezTo>
                  <a:cubicBezTo>
                    <a:pt x="38" y="63"/>
                    <a:pt x="37" y="63"/>
                    <a:pt x="37" y="64"/>
                  </a:cubicBezTo>
                  <a:close/>
                  <a:moveTo>
                    <a:pt x="57" y="64"/>
                  </a:moveTo>
                  <a:cubicBezTo>
                    <a:pt x="57" y="64"/>
                    <a:pt x="57" y="64"/>
                    <a:pt x="58" y="64"/>
                  </a:cubicBezTo>
                  <a:cubicBezTo>
                    <a:pt x="58" y="64"/>
                    <a:pt x="59" y="63"/>
                    <a:pt x="59" y="63"/>
                  </a:cubicBezTo>
                  <a:cubicBezTo>
                    <a:pt x="58" y="63"/>
                    <a:pt x="58" y="63"/>
                    <a:pt x="57" y="64"/>
                  </a:cubicBezTo>
                  <a:close/>
                  <a:moveTo>
                    <a:pt x="63" y="64"/>
                  </a:moveTo>
                  <a:cubicBezTo>
                    <a:pt x="63" y="64"/>
                    <a:pt x="63" y="64"/>
                    <a:pt x="64" y="64"/>
                  </a:cubicBezTo>
                  <a:cubicBezTo>
                    <a:pt x="63" y="63"/>
                    <a:pt x="63" y="63"/>
                    <a:pt x="63" y="63"/>
                  </a:cubicBezTo>
                  <a:cubicBezTo>
                    <a:pt x="63" y="63"/>
                    <a:pt x="63" y="64"/>
                    <a:pt x="63" y="64"/>
                  </a:cubicBezTo>
                  <a:close/>
                  <a:moveTo>
                    <a:pt x="50" y="65"/>
                  </a:moveTo>
                  <a:cubicBezTo>
                    <a:pt x="50" y="66"/>
                    <a:pt x="50" y="66"/>
                    <a:pt x="51" y="67"/>
                  </a:cubicBezTo>
                  <a:cubicBezTo>
                    <a:pt x="52" y="67"/>
                    <a:pt x="52" y="66"/>
                    <a:pt x="52" y="65"/>
                  </a:cubicBezTo>
                  <a:cubicBezTo>
                    <a:pt x="52" y="64"/>
                    <a:pt x="52" y="63"/>
                    <a:pt x="51" y="63"/>
                  </a:cubicBezTo>
                  <a:cubicBezTo>
                    <a:pt x="51" y="64"/>
                    <a:pt x="50" y="64"/>
                    <a:pt x="50" y="65"/>
                  </a:cubicBezTo>
                  <a:close/>
                  <a:moveTo>
                    <a:pt x="46" y="65"/>
                  </a:moveTo>
                  <a:cubicBezTo>
                    <a:pt x="47" y="65"/>
                    <a:pt x="47" y="66"/>
                    <a:pt x="47" y="66"/>
                  </a:cubicBezTo>
                  <a:cubicBezTo>
                    <a:pt x="47" y="66"/>
                    <a:pt x="47" y="66"/>
                    <a:pt x="48" y="6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66"/>
                    <a:pt x="48" y="66"/>
                    <a:pt x="48" y="65"/>
                  </a:cubicBezTo>
                  <a:cubicBezTo>
                    <a:pt x="48" y="65"/>
                    <a:pt x="48" y="64"/>
                    <a:pt x="47" y="63"/>
                  </a:cubicBezTo>
                  <a:cubicBezTo>
                    <a:pt x="47" y="64"/>
                    <a:pt x="46" y="64"/>
                    <a:pt x="46" y="65"/>
                  </a:cubicBezTo>
                  <a:close/>
                  <a:moveTo>
                    <a:pt x="54" y="64"/>
                  </a:moveTo>
                  <a:cubicBezTo>
                    <a:pt x="54" y="65"/>
                    <a:pt x="54" y="65"/>
                    <a:pt x="54" y="65"/>
                  </a:cubicBezTo>
                  <a:cubicBezTo>
                    <a:pt x="54" y="65"/>
                    <a:pt x="55" y="65"/>
                    <a:pt x="54" y="64"/>
                  </a:cubicBezTo>
                  <a:close/>
                  <a:moveTo>
                    <a:pt x="54" y="66"/>
                  </a:moveTo>
                  <a:cubicBezTo>
                    <a:pt x="55" y="66"/>
                    <a:pt x="57" y="64"/>
                    <a:pt x="56" y="63"/>
                  </a:cubicBezTo>
                  <a:cubicBezTo>
                    <a:pt x="55" y="64"/>
                    <a:pt x="54" y="65"/>
                    <a:pt x="54" y="66"/>
                  </a:cubicBezTo>
                  <a:close/>
                  <a:moveTo>
                    <a:pt x="42" y="66"/>
                  </a:moveTo>
                  <a:cubicBezTo>
                    <a:pt x="42" y="65"/>
                    <a:pt x="43" y="65"/>
                    <a:pt x="43" y="65"/>
                  </a:cubicBezTo>
                  <a:cubicBezTo>
                    <a:pt x="43" y="66"/>
                    <a:pt x="42" y="66"/>
                    <a:pt x="42" y="66"/>
                  </a:cubicBezTo>
                  <a:cubicBezTo>
                    <a:pt x="42" y="67"/>
                    <a:pt x="42" y="67"/>
                    <a:pt x="43" y="67"/>
                  </a:cubicBezTo>
                  <a:cubicBezTo>
                    <a:pt x="44" y="66"/>
                    <a:pt x="44" y="66"/>
                    <a:pt x="45" y="65"/>
                  </a:cubicBezTo>
                  <a:cubicBezTo>
                    <a:pt x="45" y="64"/>
                    <a:pt x="45" y="64"/>
                    <a:pt x="44" y="64"/>
                  </a:cubicBezTo>
                  <a:cubicBezTo>
                    <a:pt x="43" y="63"/>
                    <a:pt x="42" y="65"/>
                    <a:pt x="42" y="66"/>
                  </a:cubicBezTo>
                  <a:close/>
                  <a:moveTo>
                    <a:pt x="27" y="67"/>
                  </a:moveTo>
                  <a:cubicBezTo>
                    <a:pt x="27" y="66"/>
                    <a:pt x="28" y="65"/>
                    <a:pt x="28" y="64"/>
                  </a:cubicBezTo>
                  <a:cubicBezTo>
                    <a:pt x="27" y="65"/>
                    <a:pt x="27" y="66"/>
                    <a:pt x="27" y="67"/>
                  </a:cubicBezTo>
                  <a:close/>
                  <a:moveTo>
                    <a:pt x="36" y="67"/>
                  </a:moveTo>
                  <a:cubicBezTo>
                    <a:pt x="36" y="67"/>
                    <a:pt x="37" y="66"/>
                    <a:pt x="37" y="65"/>
                  </a:cubicBezTo>
                  <a:cubicBezTo>
                    <a:pt x="37" y="64"/>
                    <a:pt x="37" y="64"/>
                    <a:pt x="37" y="64"/>
                  </a:cubicBezTo>
                  <a:cubicBezTo>
                    <a:pt x="36" y="65"/>
                    <a:pt x="35" y="66"/>
                    <a:pt x="36" y="67"/>
                  </a:cubicBezTo>
                  <a:close/>
                  <a:moveTo>
                    <a:pt x="58" y="65"/>
                  </a:moveTo>
                  <a:cubicBezTo>
                    <a:pt x="58" y="65"/>
                    <a:pt x="59" y="64"/>
                    <a:pt x="59" y="64"/>
                  </a:cubicBezTo>
                  <a:cubicBezTo>
                    <a:pt x="58" y="64"/>
                    <a:pt x="58" y="65"/>
                    <a:pt x="58" y="65"/>
                  </a:cubicBezTo>
                  <a:close/>
                  <a:moveTo>
                    <a:pt x="39" y="65"/>
                  </a:moveTo>
                  <a:cubicBezTo>
                    <a:pt x="39" y="66"/>
                    <a:pt x="39" y="66"/>
                    <a:pt x="39" y="66"/>
                  </a:cubicBezTo>
                  <a:cubicBezTo>
                    <a:pt x="39" y="66"/>
                    <a:pt x="40" y="65"/>
                    <a:pt x="40" y="65"/>
                  </a:cubicBezTo>
                  <a:cubicBezTo>
                    <a:pt x="40" y="65"/>
                    <a:pt x="40" y="64"/>
                    <a:pt x="40" y="64"/>
                  </a:cubicBezTo>
                  <a:cubicBezTo>
                    <a:pt x="39" y="65"/>
                    <a:pt x="39" y="65"/>
                    <a:pt x="39" y="65"/>
                  </a:cubicBezTo>
                  <a:close/>
                  <a:moveTo>
                    <a:pt x="58" y="66"/>
                  </a:moveTo>
                  <a:cubicBezTo>
                    <a:pt x="59" y="67"/>
                    <a:pt x="59" y="68"/>
                    <a:pt x="59" y="68"/>
                  </a:cubicBezTo>
                  <a:cubicBezTo>
                    <a:pt x="60" y="68"/>
                    <a:pt x="61" y="67"/>
                    <a:pt x="61" y="66"/>
                  </a:cubicBezTo>
                  <a:cubicBezTo>
                    <a:pt x="60" y="67"/>
                    <a:pt x="60" y="65"/>
                    <a:pt x="59" y="64"/>
                  </a:cubicBezTo>
                  <a:cubicBezTo>
                    <a:pt x="59" y="65"/>
                    <a:pt x="58" y="66"/>
                    <a:pt x="58" y="66"/>
                  </a:cubicBezTo>
                  <a:close/>
                  <a:moveTo>
                    <a:pt x="29" y="67"/>
                  </a:moveTo>
                  <a:cubicBezTo>
                    <a:pt x="30" y="66"/>
                    <a:pt x="30" y="66"/>
                    <a:pt x="30" y="6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6"/>
                    <a:pt x="29" y="66"/>
                    <a:pt x="29" y="67"/>
                  </a:cubicBezTo>
                  <a:close/>
                  <a:moveTo>
                    <a:pt x="63" y="65"/>
                  </a:moveTo>
                  <a:cubicBezTo>
                    <a:pt x="63" y="66"/>
                    <a:pt x="62" y="67"/>
                    <a:pt x="63" y="68"/>
                  </a:cubicBezTo>
                  <a:cubicBezTo>
                    <a:pt x="64" y="67"/>
                    <a:pt x="65" y="67"/>
                    <a:pt x="64" y="66"/>
                  </a:cubicBezTo>
                  <a:cubicBezTo>
                    <a:pt x="64" y="66"/>
                    <a:pt x="64" y="65"/>
                    <a:pt x="64" y="65"/>
                  </a:cubicBezTo>
                  <a:cubicBezTo>
                    <a:pt x="64" y="65"/>
                    <a:pt x="63" y="65"/>
                    <a:pt x="63" y="65"/>
                  </a:cubicBezTo>
                  <a:cubicBezTo>
                    <a:pt x="63" y="65"/>
                    <a:pt x="63" y="66"/>
                    <a:pt x="63" y="65"/>
                  </a:cubicBezTo>
                  <a:close/>
                  <a:moveTo>
                    <a:pt x="24" y="69"/>
                  </a:moveTo>
                  <a:cubicBezTo>
                    <a:pt x="25" y="68"/>
                    <a:pt x="26" y="67"/>
                    <a:pt x="26" y="65"/>
                  </a:cubicBezTo>
                  <a:cubicBezTo>
                    <a:pt x="25" y="66"/>
                    <a:pt x="24" y="67"/>
                    <a:pt x="24" y="69"/>
                  </a:cubicBezTo>
                  <a:close/>
                  <a:moveTo>
                    <a:pt x="39" y="67"/>
                  </a:moveTo>
                  <a:cubicBezTo>
                    <a:pt x="40" y="67"/>
                    <a:pt x="40" y="66"/>
                    <a:pt x="41" y="66"/>
                  </a:cubicBezTo>
                  <a:cubicBezTo>
                    <a:pt x="41" y="66"/>
                    <a:pt x="40" y="66"/>
                    <a:pt x="40" y="66"/>
                  </a:cubicBezTo>
                  <a:cubicBezTo>
                    <a:pt x="40" y="66"/>
                    <a:pt x="39" y="66"/>
                    <a:pt x="39" y="67"/>
                  </a:cubicBezTo>
                  <a:close/>
                  <a:moveTo>
                    <a:pt x="43" y="69"/>
                  </a:moveTo>
                  <a:cubicBezTo>
                    <a:pt x="44" y="69"/>
                    <a:pt x="44" y="70"/>
                    <a:pt x="44" y="70"/>
                  </a:cubicBezTo>
                  <a:cubicBezTo>
                    <a:pt x="45" y="69"/>
                    <a:pt x="47" y="67"/>
                    <a:pt x="45" y="66"/>
                  </a:cubicBezTo>
                  <a:cubicBezTo>
                    <a:pt x="45" y="67"/>
                    <a:pt x="43" y="68"/>
                    <a:pt x="43" y="69"/>
                  </a:cubicBezTo>
                  <a:close/>
                  <a:moveTo>
                    <a:pt x="51" y="68"/>
                  </a:moveTo>
                  <a:cubicBezTo>
                    <a:pt x="51" y="68"/>
                    <a:pt x="52" y="69"/>
                    <a:pt x="52" y="69"/>
                  </a:cubicBezTo>
                  <a:cubicBezTo>
                    <a:pt x="53" y="69"/>
                    <a:pt x="53" y="68"/>
                    <a:pt x="54" y="67"/>
                  </a:cubicBezTo>
                  <a:cubicBezTo>
                    <a:pt x="53" y="66"/>
                    <a:pt x="53" y="66"/>
                    <a:pt x="53" y="66"/>
                  </a:cubicBezTo>
                  <a:cubicBezTo>
                    <a:pt x="52" y="66"/>
                    <a:pt x="52" y="67"/>
                    <a:pt x="51" y="68"/>
                  </a:cubicBezTo>
                  <a:close/>
                  <a:moveTo>
                    <a:pt x="55" y="67"/>
                  </a:moveTo>
                  <a:cubicBezTo>
                    <a:pt x="55" y="67"/>
                    <a:pt x="55" y="68"/>
                    <a:pt x="55" y="68"/>
                  </a:cubicBezTo>
                  <a:cubicBezTo>
                    <a:pt x="56" y="67"/>
                    <a:pt x="56" y="66"/>
                    <a:pt x="56" y="66"/>
                  </a:cubicBezTo>
                  <a:cubicBezTo>
                    <a:pt x="56" y="66"/>
                    <a:pt x="55" y="67"/>
                    <a:pt x="55" y="67"/>
                  </a:cubicBezTo>
                  <a:close/>
                  <a:moveTo>
                    <a:pt x="30" y="67"/>
                  </a:moveTo>
                  <a:cubicBezTo>
                    <a:pt x="31" y="68"/>
                    <a:pt x="31" y="67"/>
                    <a:pt x="31" y="67"/>
                  </a:cubicBezTo>
                  <a:cubicBezTo>
                    <a:pt x="31" y="66"/>
                    <a:pt x="31" y="66"/>
                    <a:pt x="30" y="66"/>
                  </a:cubicBezTo>
                  <a:cubicBezTo>
                    <a:pt x="30" y="66"/>
                    <a:pt x="30" y="67"/>
                    <a:pt x="30" y="67"/>
                  </a:cubicBezTo>
                  <a:close/>
                  <a:moveTo>
                    <a:pt x="32" y="67"/>
                  </a:moveTo>
                  <a:cubicBezTo>
                    <a:pt x="32" y="67"/>
                    <a:pt x="33" y="68"/>
                    <a:pt x="33" y="68"/>
                  </a:cubicBezTo>
                  <a:cubicBezTo>
                    <a:pt x="33" y="67"/>
                    <a:pt x="34" y="67"/>
                    <a:pt x="33" y="66"/>
                  </a:cubicBezTo>
                  <a:cubicBezTo>
                    <a:pt x="33" y="66"/>
                    <a:pt x="33" y="67"/>
                    <a:pt x="32" y="67"/>
                  </a:cubicBezTo>
                  <a:close/>
                  <a:moveTo>
                    <a:pt x="48" y="68"/>
                  </a:moveTo>
                  <a:cubicBezTo>
                    <a:pt x="49" y="68"/>
                    <a:pt x="48" y="69"/>
                    <a:pt x="49" y="69"/>
                  </a:cubicBezTo>
                  <a:cubicBezTo>
                    <a:pt x="49" y="69"/>
                    <a:pt x="50" y="68"/>
                    <a:pt x="50" y="68"/>
                  </a:cubicBezTo>
                  <a:cubicBezTo>
                    <a:pt x="49" y="67"/>
                    <a:pt x="50" y="66"/>
                    <a:pt x="49" y="66"/>
                  </a:cubicBezTo>
                  <a:cubicBezTo>
                    <a:pt x="49" y="67"/>
                    <a:pt x="48" y="67"/>
                    <a:pt x="48" y="68"/>
                  </a:cubicBezTo>
                  <a:close/>
                  <a:moveTo>
                    <a:pt x="36" y="68"/>
                  </a:moveTo>
                  <a:cubicBezTo>
                    <a:pt x="37" y="69"/>
                    <a:pt x="36" y="69"/>
                    <a:pt x="37" y="69"/>
                  </a:cubicBezTo>
                  <a:cubicBezTo>
                    <a:pt x="37" y="68"/>
                    <a:pt x="38" y="68"/>
                    <a:pt x="38" y="67"/>
                  </a:cubicBezTo>
                  <a:cubicBezTo>
                    <a:pt x="38" y="66"/>
                    <a:pt x="37" y="68"/>
                    <a:pt x="36" y="68"/>
                  </a:cubicBezTo>
                  <a:close/>
                  <a:moveTo>
                    <a:pt x="40" y="68"/>
                  </a:moveTo>
                  <a:cubicBezTo>
                    <a:pt x="40" y="68"/>
                    <a:pt x="41" y="68"/>
                    <a:pt x="40" y="69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2" y="68"/>
                    <a:pt x="42" y="67"/>
                    <a:pt x="41" y="67"/>
                  </a:cubicBezTo>
                  <a:cubicBezTo>
                    <a:pt x="41" y="67"/>
                    <a:pt x="40" y="67"/>
                    <a:pt x="40" y="68"/>
                  </a:cubicBezTo>
                  <a:close/>
                  <a:moveTo>
                    <a:pt x="66" y="70"/>
                  </a:moveTo>
                  <a:cubicBezTo>
                    <a:pt x="66" y="69"/>
                    <a:pt x="66" y="69"/>
                    <a:pt x="67" y="69"/>
                  </a:cubicBezTo>
                  <a:cubicBezTo>
                    <a:pt x="67" y="68"/>
                    <a:pt x="66" y="67"/>
                    <a:pt x="66" y="67"/>
                  </a:cubicBezTo>
                  <a:cubicBezTo>
                    <a:pt x="66" y="67"/>
                    <a:pt x="66" y="68"/>
                    <a:pt x="66" y="68"/>
                  </a:cubicBezTo>
                  <a:cubicBezTo>
                    <a:pt x="65" y="69"/>
                    <a:pt x="66" y="70"/>
                    <a:pt x="66" y="70"/>
                  </a:cubicBezTo>
                  <a:close/>
                  <a:moveTo>
                    <a:pt x="57" y="68"/>
                  </a:moveTo>
                  <a:cubicBezTo>
                    <a:pt x="56" y="68"/>
                    <a:pt x="56" y="68"/>
                    <a:pt x="56" y="68"/>
                  </a:cubicBezTo>
                  <a:cubicBezTo>
                    <a:pt x="57" y="69"/>
                    <a:pt x="56" y="70"/>
                    <a:pt x="57" y="71"/>
                  </a:cubicBezTo>
                  <a:cubicBezTo>
                    <a:pt x="58" y="70"/>
                    <a:pt x="58" y="70"/>
                    <a:pt x="59" y="69"/>
                  </a:cubicBezTo>
                  <a:cubicBezTo>
                    <a:pt x="58" y="69"/>
                    <a:pt x="58" y="67"/>
                    <a:pt x="57" y="67"/>
                  </a:cubicBezTo>
                  <a:cubicBezTo>
                    <a:pt x="57" y="67"/>
                    <a:pt x="56" y="68"/>
                    <a:pt x="57" y="68"/>
                  </a:cubicBezTo>
                  <a:close/>
                  <a:moveTo>
                    <a:pt x="64" y="69"/>
                  </a:moveTo>
                  <a:cubicBezTo>
                    <a:pt x="64" y="69"/>
                    <a:pt x="64" y="70"/>
                    <a:pt x="65" y="70"/>
                  </a:cubicBezTo>
                  <a:cubicBezTo>
                    <a:pt x="65" y="69"/>
                    <a:pt x="65" y="68"/>
                    <a:pt x="65" y="67"/>
                  </a:cubicBezTo>
                  <a:cubicBezTo>
                    <a:pt x="65" y="68"/>
                    <a:pt x="64" y="68"/>
                    <a:pt x="64" y="69"/>
                  </a:cubicBezTo>
                  <a:close/>
                  <a:moveTo>
                    <a:pt x="34" y="68"/>
                  </a:moveTo>
                  <a:cubicBezTo>
                    <a:pt x="35" y="68"/>
                    <a:pt x="35" y="68"/>
                    <a:pt x="35" y="68"/>
                  </a:cubicBezTo>
                  <a:cubicBezTo>
                    <a:pt x="35" y="67"/>
                    <a:pt x="35" y="67"/>
                    <a:pt x="35" y="67"/>
                  </a:cubicBezTo>
                  <a:cubicBezTo>
                    <a:pt x="34" y="67"/>
                    <a:pt x="35" y="68"/>
                    <a:pt x="34" y="68"/>
                  </a:cubicBezTo>
                  <a:close/>
                  <a:moveTo>
                    <a:pt x="37" y="70"/>
                  </a:moveTo>
                  <a:cubicBezTo>
                    <a:pt x="38" y="69"/>
                    <a:pt x="38" y="68"/>
                    <a:pt x="39" y="68"/>
                  </a:cubicBezTo>
                  <a:cubicBezTo>
                    <a:pt x="38" y="68"/>
                    <a:pt x="38" y="69"/>
                    <a:pt x="37" y="70"/>
                  </a:cubicBezTo>
                  <a:close/>
                  <a:moveTo>
                    <a:pt x="27" y="72"/>
                  </a:moveTo>
                  <a:cubicBezTo>
                    <a:pt x="27" y="72"/>
                    <a:pt x="28" y="71"/>
                    <a:pt x="28" y="70"/>
                  </a:cubicBezTo>
                  <a:cubicBezTo>
                    <a:pt x="27" y="70"/>
                    <a:pt x="29" y="68"/>
                    <a:pt x="28" y="68"/>
                  </a:cubicBezTo>
                  <a:cubicBezTo>
                    <a:pt x="27" y="69"/>
                    <a:pt x="26" y="71"/>
                    <a:pt x="27" y="72"/>
                  </a:cubicBezTo>
                  <a:close/>
                  <a:moveTo>
                    <a:pt x="61" y="70"/>
                  </a:moveTo>
                  <a:cubicBezTo>
                    <a:pt x="61" y="70"/>
                    <a:pt x="61" y="70"/>
                    <a:pt x="62" y="69"/>
                  </a:cubicBezTo>
                  <a:cubicBezTo>
                    <a:pt x="61" y="69"/>
                    <a:pt x="62" y="69"/>
                    <a:pt x="61" y="68"/>
                  </a:cubicBezTo>
                  <a:cubicBezTo>
                    <a:pt x="60" y="68"/>
                    <a:pt x="60" y="70"/>
                    <a:pt x="61" y="70"/>
                  </a:cubicBezTo>
                  <a:close/>
                  <a:moveTo>
                    <a:pt x="53" y="71"/>
                  </a:moveTo>
                  <a:cubicBezTo>
                    <a:pt x="53" y="70"/>
                    <a:pt x="54" y="70"/>
                    <a:pt x="55" y="69"/>
                  </a:cubicBezTo>
                  <a:cubicBezTo>
                    <a:pt x="54" y="67"/>
                    <a:pt x="52" y="70"/>
                    <a:pt x="53" y="71"/>
                  </a:cubicBezTo>
                  <a:close/>
                  <a:moveTo>
                    <a:pt x="33" y="69"/>
                  </a:moveTo>
                  <a:cubicBezTo>
                    <a:pt x="33" y="69"/>
                    <a:pt x="34" y="69"/>
                    <a:pt x="34" y="68"/>
                  </a:cubicBezTo>
                  <a:cubicBezTo>
                    <a:pt x="33" y="68"/>
                    <a:pt x="33" y="69"/>
                    <a:pt x="33" y="69"/>
                  </a:cubicBezTo>
                  <a:close/>
                  <a:moveTo>
                    <a:pt x="38" y="71"/>
                  </a:moveTo>
                  <a:cubicBezTo>
                    <a:pt x="39" y="70"/>
                    <a:pt x="39" y="69"/>
                    <a:pt x="40" y="69"/>
                  </a:cubicBezTo>
                  <a:cubicBezTo>
                    <a:pt x="40" y="69"/>
                    <a:pt x="40" y="69"/>
                    <a:pt x="39" y="69"/>
                  </a:cubicBezTo>
                  <a:cubicBezTo>
                    <a:pt x="39" y="69"/>
                    <a:pt x="38" y="70"/>
                    <a:pt x="38" y="71"/>
                  </a:cubicBezTo>
                  <a:close/>
                  <a:moveTo>
                    <a:pt x="45" y="71"/>
                  </a:moveTo>
                  <a:cubicBezTo>
                    <a:pt x="46" y="71"/>
                    <a:pt x="46" y="72"/>
                    <a:pt x="46" y="72"/>
                  </a:cubicBezTo>
                  <a:cubicBezTo>
                    <a:pt x="47" y="71"/>
                    <a:pt x="48" y="71"/>
                    <a:pt x="48" y="70"/>
                  </a:cubicBezTo>
                  <a:cubicBezTo>
                    <a:pt x="48" y="70"/>
                    <a:pt x="48" y="69"/>
                    <a:pt x="47" y="69"/>
                  </a:cubicBezTo>
                  <a:cubicBezTo>
                    <a:pt x="46" y="69"/>
                    <a:pt x="46" y="70"/>
                    <a:pt x="45" y="71"/>
                  </a:cubicBezTo>
                  <a:close/>
                  <a:moveTo>
                    <a:pt x="41" y="70"/>
                  </a:moveTo>
                  <a:cubicBezTo>
                    <a:pt x="42" y="71"/>
                    <a:pt x="42" y="71"/>
                    <a:pt x="43" y="72"/>
                  </a:cubicBezTo>
                  <a:cubicBezTo>
                    <a:pt x="43" y="71"/>
                    <a:pt x="43" y="71"/>
                    <a:pt x="44" y="71"/>
                  </a:cubicBezTo>
                  <a:cubicBezTo>
                    <a:pt x="43" y="70"/>
                    <a:pt x="43" y="69"/>
                    <a:pt x="42" y="69"/>
                  </a:cubicBezTo>
                  <a:cubicBezTo>
                    <a:pt x="42" y="69"/>
                    <a:pt x="42" y="70"/>
                    <a:pt x="41" y="70"/>
                  </a:cubicBezTo>
                  <a:close/>
                  <a:moveTo>
                    <a:pt x="49" y="70"/>
                  </a:moveTo>
                  <a:cubicBezTo>
                    <a:pt x="50" y="70"/>
                    <a:pt x="50" y="71"/>
                    <a:pt x="50" y="71"/>
                  </a:cubicBezTo>
                  <a:cubicBezTo>
                    <a:pt x="51" y="71"/>
                    <a:pt x="51" y="71"/>
                    <a:pt x="51" y="70"/>
                  </a:cubicBezTo>
                  <a:cubicBezTo>
                    <a:pt x="51" y="69"/>
                    <a:pt x="50" y="69"/>
                    <a:pt x="49" y="70"/>
                  </a:cubicBezTo>
                  <a:close/>
                  <a:moveTo>
                    <a:pt x="35" y="71"/>
                  </a:moveTo>
                  <a:cubicBezTo>
                    <a:pt x="35" y="71"/>
                    <a:pt x="35" y="71"/>
                    <a:pt x="35" y="71"/>
                  </a:cubicBezTo>
                  <a:cubicBezTo>
                    <a:pt x="35" y="71"/>
                    <a:pt x="36" y="70"/>
                    <a:pt x="36" y="70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70"/>
                    <a:pt x="35" y="70"/>
                    <a:pt x="35" y="71"/>
                  </a:cubicBezTo>
                  <a:close/>
                  <a:moveTo>
                    <a:pt x="39" y="71"/>
                  </a:moveTo>
                  <a:cubicBezTo>
                    <a:pt x="38" y="71"/>
                    <a:pt x="38" y="71"/>
                    <a:pt x="38" y="71"/>
                  </a:cubicBezTo>
                  <a:cubicBezTo>
                    <a:pt x="38" y="72"/>
                    <a:pt x="39" y="71"/>
                    <a:pt x="39" y="72"/>
                  </a:cubicBezTo>
                  <a:cubicBezTo>
                    <a:pt x="39" y="71"/>
                    <a:pt x="40" y="71"/>
                    <a:pt x="40" y="70"/>
                  </a:cubicBezTo>
                  <a:cubicBezTo>
                    <a:pt x="40" y="70"/>
                    <a:pt x="40" y="69"/>
                    <a:pt x="40" y="69"/>
                  </a:cubicBezTo>
                  <a:cubicBezTo>
                    <a:pt x="40" y="70"/>
                    <a:pt x="38" y="70"/>
                    <a:pt x="39" y="71"/>
                  </a:cubicBezTo>
                  <a:close/>
                  <a:moveTo>
                    <a:pt x="54" y="71"/>
                  </a:moveTo>
                  <a:cubicBezTo>
                    <a:pt x="54" y="72"/>
                    <a:pt x="54" y="73"/>
                    <a:pt x="55" y="73"/>
                  </a:cubicBezTo>
                  <a:cubicBezTo>
                    <a:pt x="56" y="73"/>
                    <a:pt x="56" y="70"/>
                    <a:pt x="55" y="70"/>
                  </a:cubicBezTo>
                  <a:cubicBezTo>
                    <a:pt x="55" y="70"/>
                    <a:pt x="54" y="71"/>
                    <a:pt x="54" y="71"/>
                  </a:cubicBezTo>
                  <a:close/>
                  <a:moveTo>
                    <a:pt x="32" y="71"/>
                  </a:moveTo>
                  <a:cubicBezTo>
                    <a:pt x="33" y="71"/>
                    <a:pt x="33" y="70"/>
                    <a:pt x="33" y="70"/>
                  </a:cubicBezTo>
                  <a:cubicBezTo>
                    <a:pt x="33" y="70"/>
                    <a:pt x="32" y="70"/>
                    <a:pt x="32" y="71"/>
                  </a:cubicBezTo>
                  <a:close/>
                  <a:moveTo>
                    <a:pt x="64" y="72"/>
                  </a:moveTo>
                  <a:cubicBezTo>
                    <a:pt x="64" y="72"/>
                    <a:pt x="64" y="72"/>
                    <a:pt x="64" y="72"/>
                  </a:cubicBezTo>
                  <a:cubicBezTo>
                    <a:pt x="64" y="71"/>
                    <a:pt x="63" y="70"/>
                    <a:pt x="63" y="70"/>
                  </a:cubicBezTo>
                  <a:cubicBezTo>
                    <a:pt x="63" y="71"/>
                    <a:pt x="63" y="72"/>
                    <a:pt x="64" y="72"/>
                  </a:cubicBezTo>
                  <a:close/>
                  <a:moveTo>
                    <a:pt x="36" y="72"/>
                  </a:moveTo>
                  <a:cubicBezTo>
                    <a:pt x="36" y="71"/>
                    <a:pt x="37" y="71"/>
                    <a:pt x="36" y="70"/>
                  </a:cubicBezTo>
                  <a:cubicBezTo>
                    <a:pt x="36" y="71"/>
                    <a:pt x="35" y="71"/>
                    <a:pt x="36" y="72"/>
                  </a:cubicBezTo>
                  <a:close/>
                  <a:moveTo>
                    <a:pt x="29" y="73"/>
                  </a:moveTo>
                  <a:cubicBezTo>
                    <a:pt x="30" y="72"/>
                    <a:pt x="30" y="72"/>
                    <a:pt x="31" y="71"/>
                  </a:cubicBezTo>
                  <a:cubicBezTo>
                    <a:pt x="30" y="71"/>
                    <a:pt x="31" y="70"/>
                    <a:pt x="30" y="70"/>
                  </a:cubicBezTo>
                  <a:cubicBezTo>
                    <a:pt x="30" y="71"/>
                    <a:pt x="29" y="71"/>
                    <a:pt x="29" y="73"/>
                  </a:cubicBezTo>
                  <a:close/>
                  <a:moveTo>
                    <a:pt x="58" y="72"/>
                  </a:moveTo>
                  <a:cubicBezTo>
                    <a:pt x="58" y="72"/>
                    <a:pt x="58" y="71"/>
                    <a:pt x="58" y="71"/>
                  </a:cubicBezTo>
                  <a:cubicBezTo>
                    <a:pt x="59" y="71"/>
                    <a:pt x="59" y="72"/>
                    <a:pt x="59" y="72"/>
                  </a:cubicBezTo>
                  <a:cubicBezTo>
                    <a:pt x="60" y="72"/>
                    <a:pt x="59" y="71"/>
                    <a:pt x="59" y="70"/>
                  </a:cubicBezTo>
                  <a:cubicBezTo>
                    <a:pt x="59" y="71"/>
                    <a:pt x="57" y="71"/>
                    <a:pt x="58" y="72"/>
                  </a:cubicBezTo>
                  <a:close/>
                  <a:moveTo>
                    <a:pt x="62" y="72"/>
                  </a:moveTo>
                  <a:cubicBezTo>
                    <a:pt x="61" y="71"/>
                    <a:pt x="62" y="71"/>
                    <a:pt x="62" y="71"/>
                  </a:cubicBezTo>
                  <a:cubicBezTo>
                    <a:pt x="61" y="71"/>
                    <a:pt x="61" y="72"/>
                    <a:pt x="62" y="72"/>
                  </a:cubicBezTo>
                  <a:close/>
                  <a:moveTo>
                    <a:pt x="21" y="79"/>
                  </a:moveTo>
                  <a:cubicBezTo>
                    <a:pt x="22" y="77"/>
                    <a:pt x="24" y="74"/>
                    <a:pt x="24" y="72"/>
                  </a:cubicBezTo>
                  <a:cubicBezTo>
                    <a:pt x="24" y="72"/>
                    <a:pt x="24" y="71"/>
                    <a:pt x="23" y="71"/>
                  </a:cubicBezTo>
                  <a:cubicBezTo>
                    <a:pt x="23" y="74"/>
                    <a:pt x="22" y="76"/>
                    <a:pt x="21" y="79"/>
                  </a:cubicBezTo>
                  <a:close/>
                  <a:moveTo>
                    <a:pt x="66" y="72"/>
                  </a:moveTo>
                  <a:cubicBezTo>
                    <a:pt x="66" y="72"/>
                    <a:pt x="66" y="72"/>
                    <a:pt x="66" y="72"/>
                  </a:cubicBezTo>
                  <a:cubicBezTo>
                    <a:pt x="66" y="72"/>
                    <a:pt x="67" y="71"/>
                    <a:pt x="66" y="71"/>
                  </a:cubicBezTo>
                  <a:cubicBezTo>
                    <a:pt x="66" y="71"/>
                    <a:pt x="66" y="71"/>
                    <a:pt x="66" y="72"/>
                  </a:cubicBezTo>
                  <a:close/>
                  <a:moveTo>
                    <a:pt x="25" y="73"/>
                  </a:moveTo>
                  <a:cubicBezTo>
                    <a:pt x="25" y="73"/>
                    <a:pt x="26" y="72"/>
                    <a:pt x="26" y="71"/>
                  </a:cubicBezTo>
                  <a:cubicBezTo>
                    <a:pt x="26" y="72"/>
                    <a:pt x="25" y="73"/>
                    <a:pt x="25" y="73"/>
                  </a:cubicBezTo>
                  <a:close/>
                  <a:moveTo>
                    <a:pt x="39" y="73"/>
                  </a:moveTo>
                  <a:cubicBezTo>
                    <a:pt x="40" y="73"/>
                    <a:pt x="40" y="74"/>
                    <a:pt x="40" y="74"/>
                  </a:cubicBezTo>
                  <a:cubicBezTo>
                    <a:pt x="41" y="74"/>
                    <a:pt x="42" y="73"/>
                    <a:pt x="42" y="73"/>
                  </a:cubicBezTo>
                  <a:cubicBezTo>
                    <a:pt x="42" y="72"/>
                    <a:pt x="41" y="71"/>
                    <a:pt x="41" y="71"/>
                  </a:cubicBezTo>
                  <a:cubicBezTo>
                    <a:pt x="40" y="71"/>
                    <a:pt x="40" y="72"/>
                    <a:pt x="39" y="73"/>
                  </a:cubicBezTo>
                  <a:close/>
                  <a:moveTo>
                    <a:pt x="51" y="73"/>
                  </a:moveTo>
                  <a:cubicBezTo>
                    <a:pt x="52" y="73"/>
                    <a:pt x="52" y="72"/>
                    <a:pt x="52" y="72"/>
                  </a:cubicBezTo>
                  <a:cubicBezTo>
                    <a:pt x="52" y="71"/>
                    <a:pt x="52" y="71"/>
                    <a:pt x="52" y="71"/>
                  </a:cubicBezTo>
                  <a:cubicBezTo>
                    <a:pt x="51" y="71"/>
                    <a:pt x="51" y="72"/>
                    <a:pt x="51" y="73"/>
                  </a:cubicBezTo>
                  <a:close/>
                  <a:moveTo>
                    <a:pt x="47" y="73"/>
                  </a:moveTo>
                  <a:cubicBezTo>
                    <a:pt x="47" y="74"/>
                    <a:pt x="47" y="74"/>
                    <a:pt x="48" y="74"/>
                  </a:cubicBezTo>
                  <a:cubicBezTo>
                    <a:pt x="48" y="74"/>
                    <a:pt x="49" y="73"/>
                    <a:pt x="50" y="72"/>
                  </a:cubicBezTo>
                  <a:cubicBezTo>
                    <a:pt x="49" y="70"/>
                    <a:pt x="47" y="72"/>
                    <a:pt x="47" y="73"/>
                  </a:cubicBezTo>
                  <a:close/>
                  <a:moveTo>
                    <a:pt x="37" y="72"/>
                  </a:moveTo>
                  <a:cubicBezTo>
                    <a:pt x="37" y="72"/>
                    <a:pt x="38" y="72"/>
                    <a:pt x="37" y="71"/>
                  </a:cubicBezTo>
                  <a:cubicBezTo>
                    <a:pt x="37" y="71"/>
                    <a:pt x="36" y="72"/>
                    <a:pt x="37" y="72"/>
                  </a:cubicBezTo>
                  <a:close/>
                  <a:moveTo>
                    <a:pt x="63" y="73"/>
                  </a:moveTo>
                  <a:cubicBezTo>
                    <a:pt x="63" y="73"/>
                    <a:pt x="63" y="73"/>
                    <a:pt x="63" y="72"/>
                  </a:cubicBezTo>
                  <a:cubicBezTo>
                    <a:pt x="63" y="72"/>
                    <a:pt x="63" y="71"/>
                    <a:pt x="62" y="72"/>
                  </a:cubicBezTo>
                  <a:cubicBezTo>
                    <a:pt x="63" y="72"/>
                    <a:pt x="62" y="73"/>
                    <a:pt x="63" y="73"/>
                  </a:cubicBezTo>
                  <a:close/>
                  <a:moveTo>
                    <a:pt x="43" y="73"/>
                  </a:moveTo>
                  <a:cubicBezTo>
                    <a:pt x="44" y="73"/>
                    <a:pt x="44" y="74"/>
                    <a:pt x="44" y="74"/>
                  </a:cubicBezTo>
                  <a:cubicBezTo>
                    <a:pt x="45" y="74"/>
                    <a:pt x="45" y="73"/>
                    <a:pt x="45" y="73"/>
                  </a:cubicBezTo>
                  <a:cubicBezTo>
                    <a:pt x="45" y="73"/>
                    <a:pt x="45" y="72"/>
                    <a:pt x="44" y="72"/>
                  </a:cubicBezTo>
                  <a:cubicBezTo>
                    <a:pt x="44" y="72"/>
                    <a:pt x="43" y="72"/>
                    <a:pt x="43" y="73"/>
                  </a:cubicBezTo>
                  <a:close/>
                  <a:moveTo>
                    <a:pt x="36" y="74"/>
                  </a:moveTo>
                  <a:cubicBezTo>
                    <a:pt x="37" y="74"/>
                    <a:pt x="37" y="74"/>
                    <a:pt x="37" y="74"/>
                  </a:cubicBezTo>
                  <a:cubicBezTo>
                    <a:pt x="37" y="74"/>
                    <a:pt x="38" y="73"/>
                    <a:pt x="38" y="72"/>
                  </a:cubicBezTo>
                  <a:cubicBezTo>
                    <a:pt x="37" y="72"/>
                    <a:pt x="37" y="73"/>
                    <a:pt x="36" y="74"/>
                  </a:cubicBezTo>
                  <a:close/>
                  <a:moveTo>
                    <a:pt x="33" y="73"/>
                  </a:moveTo>
                  <a:cubicBezTo>
                    <a:pt x="34" y="73"/>
                    <a:pt x="34" y="73"/>
                    <a:pt x="34" y="72"/>
                  </a:cubicBezTo>
                  <a:cubicBezTo>
                    <a:pt x="33" y="72"/>
                    <a:pt x="33" y="73"/>
                    <a:pt x="33" y="73"/>
                  </a:cubicBezTo>
                  <a:close/>
                  <a:moveTo>
                    <a:pt x="67" y="73"/>
                  </a:moveTo>
                  <a:cubicBezTo>
                    <a:pt x="67" y="73"/>
                    <a:pt x="67" y="73"/>
                    <a:pt x="67" y="72"/>
                  </a:cubicBezTo>
                  <a:cubicBezTo>
                    <a:pt x="67" y="72"/>
                    <a:pt x="67" y="72"/>
                    <a:pt x="67" y="72"/>
                  </a:cubicBezTo>
                  <a:cubicBezTo>
                    <a:pt x="67" y="73"/>
                    <a:pt x="67" y="73"/>
                    <a:pt x="67" y="73"/>
                  </a:cubicBezTo>
                  <a:close/>
                  <a:moveTo>
                    <a:pt x="53" y="73"/>
                  </a:moveTo>
                  <a:cubicBezTo>
                    <a:pt x="53" y="74"/>
                    <a:pt x="52" y="75"/>
                    <a:pt x="53" y="75"/>
                  </a:cubicBezTo>
                  <a:cubicBezTo>
                    <a:pt x="54" y="75"/>
                    <a:pt x="54" y="75"/>
                    <a:pt x="54" y="74"/>
                  </a:cubicBezTo>
                  <a:cubicBezTo>
                    <a:pt x="54" y="74"/>
                    <a:pt x="53" y="73"/>
                    <a:pt x="53" y="73"/>
                  </a:cubicBezTo>
                  <a:close/>
                  <a:moveTo>
                    <a:pt x="53" y="73"/>
                  </a:moveTo>
                  <a:cubicBezTo>
                    <a:pt x="53" y="73"/>
                    <a:pt x="53" y="72"/>
                    <a:pt x="53" y="73"/>
                  </a:cubicBezTo>
                  <a:cubicBezTo>
                    <a:pt x="53" y="73"/>
                    <a:pt x="52" y="73"/>
                    <a:pt x="53" y="73"/>
                  </a:cubicBezTo>
                  <a:cubicBezTo>
                    <a:pt x="53" y="73"/>
                    <a:pt x="53" y="73"/>
                    <a:pt x="53" y="73"/>
                  </a:cubicBezTo>
                  <a:close/>
                  <a:moveTo>
                    <a:pt x="34" y="74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35" y="73"/>
                    <a:pt x="34" y="73"/>
                    <a:pt x="34" y="74"/>
                  </a:cubicBezTo>
                  <a:close/>
                  <a:moveTo>
                    <a:pt x="59" y="74"/>
                  </a:moveTo>
                  <a:cubicBezTo>
                    <a:pt x="59" y="75"/>
                    <a:pt x="60" y="75"/>
                    <a:pt x="60" y="76"/>
                  </a:cubicBezTo>
                  <a:cubicBezTo>
                    <a:pt x="62" y="75"/>
                    <a:pt x="60" y="73"/>
                    <a:pt x="60" y="73"/>
                  </a:cubicBezTo>
                  <a:cubicBezTo>
                    <a:pt x="60" y="73"/>
                    <a:pt x="59" y="73"/>
                    <a:pt x="59" y="74"/>
                  </a:cubicBezTo>
                  <a:close/>
                  <a:moveTo>
                    <a:pt x="64" y="73"/>
                  </a:moveTo>
                  <a:cubicBezTo>
                    <a:pt x="64" y="73"/>
                    <a:pt x="65" y="73"/>
                    <a:pt x="65" y="73"/>
                  </a:cubicBezTo>
                  <a:cubicBezTo>
                    <a:pt x="65" y="73"/>
                    <a:pt x="64" y="73"/>
                    <a:pt x="64" y="73"/>
                  </a:cubicBezTo>
                  <a:cubicBezTo>
                    <a:pt x="64" y="73"/>
                    <a:pt x="64" y="74"/>
                    <a:pt x="64" y="73"/>
                  </a:cubicBezTo>
                  <a:close/>
                  <a:moveTo>
                    <a:pt x="19" y="74"/>
                  </a:moveTo>
                  <a:cubicBezTo>
                    <a:pt x="19" y="74"/>
                    <a:pt x="20" y="73"/>
                    <a:pt x="19" y="73"/>
                  </a:cubicBezTo>
                  <a:cubicBezTo>
                    <a:pt x="19" y="73"/>
                    <a:pt x="19" y="73"/>
                    <a:pt x="19" y="74"/>
                  </a:cubicBezTo>
                  <a:close/>
                  <a:moveTo>
                    <a:pt x="29" y="74"/>
                  </a:moveTo>
                  <a:cubicBezTo>
                    <a:pt x="30" y="74"/>
                    <a:pt x="30" y="73"/>
                    <a:pt x="30" y="73"/>
                  </a:cubicBezTo>
                  <a:cubicBezTo>
                    <a:pt x="30" y="74"/>
                    <a:pt x="29" y="74"/>
                    <a:pt x="29" y="74"/>
                  </a:cubicBezTo>
                  <a:close/>
                  <a:moveTo>
                    <a:pt x="49" y="74"/>
                  </a:moveTo>
                  <a:cubicBezTo>
                    <a:pt x="49" y="74"/>
                    <a:pt x="48" y="75"/>
                    <a:pt x="48" y="75"/>
                  </a:cubicBezTo>
                  <a:cubicBezTo>
                    <a:pt x="48" y="76"/>
                    <a:pt x="48" y="76"/>
                    <a:pt x="49" y="76"/>
                  </a:cubicBezTo>
                  <a:cubicBezTo>
                    <a:pt x="49" y="75"/>
                    <a:pt x="50" y="74"/>
                    <a:pt x="51" y="73"/>
                  </a:cubicBezTo>
                  <a:cubicBezTo>
                    <a:pt x="50" y="73"/>
                    <a:pt x="50" y="73"/>
                    <a:pt x="50" y="73"/>
                  </a:cubicBezTo>
                  <a:cubicBezTo>
                    <a:pt x="50" y="73"/>
                    <a:pt x="49" y="74"/>
                    <a:pt x="49" y="74"/>
                  </a:cubicBezTo>
                  <a:close/>
                  <a:moveTo>
                    <a:pt x="56" y="76"/>
                  </a:moveTo>
                  <a:cubicBezTo>
                    <a:pt x="57" y="75"/>
                    <a:pt x="57" y="75"/>
                    <a:pt x="57" y="75"/>
                  </a:cubicBezTo>
                  <a:cubicBezTo>
                    <a:pt x="57" y="74"/>
                    <a:pt x="57" y="73"/>
                    <a:pt x="56" y="73"/>
                  </a:cubicBezTo>
                  <a:cubicBezTo>
                    <a:pt x="56" y="74"/>
                    <a:pt x="56" y="75"/>
                    <a:pt x="56" y="76"/>
                  </a:cubicBezTo>
                  <a:close/>
                  <a:moveTo>
                    <a:pt x="43" y="74"/>
                  </a:moveTo>
                  <a:cubicBezTo>
                    <a:pt x="42" y="74"/>
                    <a:pt x="42" y="75"/>
                    <a:pt x="41" y="76"/>
                  </a:cubicBezTo>
                  <a:cubicBezTo>
                    <a:pt x="41" y="76"/>
                    <a:pt x="42" y="76"/>
                    <a:pt x="42" y="77"/>
                  </a:cubicBezTo>
                  <a:cubicBezTo>
                    <a:pt x="43" y="76"/>
                    <a:pt x="43" y="76"/>
                    <a:pt x="44" y="75"/>
                  </a:cubicBezTo>
                  <a:cubicBezTo>
                    <a:pt x="43" y="75"/>
                    <a:pt x="43" y="74"/>
                    <a:pt x="43" y="74"/>
                  </a:cubicBezTo>
                  <a:close/>
                  <a:moveTo>
                    <a:pt x="64" y="75"/>
                  </a:moveTo>
                  <a:cubicBezTo>
                    <a:pt x="64" y="75"/>
                    <a:pt x="64" y="75"/>
                    <a:pt x="64" y="75"/>
                  </a:cubicBezTo>
                  <a:cubicBezTo>
                    <a:pt x="64" y="75"/>
                    <a:pt x="64" y="74"/>
                    <a:pt x="64" y="74"/>
                  </a:cubicBezTo>
                  <a:cubicBezTo>
                    <a:pt x="64" y="74"/>
                    <a:pt x="64" y="74"/>
                    <a:pt x="63" y="74"/>
                  </a:cubicBezTo>
                  <a:cubicBezTo>
                    <a:pt x="63" y="74"/>
                    <a:pt x="64" y="76"/>
                    <a:pt x="64" y="75"/>
                  </a:cubicBezTo>
                  <a:close/>
                  <a:moveTo>
                    <a:pt x="27" y="76"/>
                  </a:moveTo>
                  <a:cubicBezTo>
                    <a:pt x="28" y="75"/>
                    <a:pt x="28" y="74"/>
                    <a:pt x="27" y="74"/>
                  </a:cubicBezTo>
                  <a:cubicBezTo>
                    <a:pt x="27" y="74"/>
                    <a:pt x="27" y="75"/>
                    <a:pt x="27" y="76"/>
                  </a:cubicBezTo>
                  <a:close/>
                  <a:moveTo>
                    <a:pt x="46" y="76"/>
                  </a:moveTo>
                  <a:cubicBezTo>
                    <a:pt x="46" y="76"/>
                    <a:pt x="47" y="76"/>
                    <a:pt x="47" y="75"/>
                  </a:cubicBezTo>
                  <a:cubicBezTo>
                    <a:pt x="47" y="75"/>
                    <a:pt x="46" y="74"/>
                    <a:pt x="46" y="74"/>
                  </a:cubicBezTo>
                  <a:cubicBezTo>
                    <a:pt x="45" y="74"/>
                    <a:pt x="45" y="75"/>
                    <a:pt x="45" y="75"/>
                  </a:cubicBezTo>
                  <a:cubicBezTo>
                    <a:pt x="45" y="75"/>
                    <a:pt x="45" y="75"/>
                    <a:pt x="45" y="75"/>
                  </a:cubicBezTo>
                  <a:cubicBezTo>
                    <a:pt x="45" y="76"/>
                    <a:pt x="46" y="76"/>
                    <a:pt x="46" y="76"/>
                  </a:cubicBezTo>
                  <a:close/>
                  <a:moveTo>
                    <a:pt x="39" y="77"/>
                  </a:moveTo>
                  <a:cubicBezTo>
                    <a:pt x="40" y="76"/>
                    <a:pt x="40" y="74"/>
                    <a:pt x="39" y="74"/>
                  </a:cubicBezTo>
                  <a:cubicBezTo>
                    <a:pt x="38" y="75"/>
                    <a:pt x="38" y="76"/>
                    <a:pt x="39" y="77"/>
                  </a:cubicBezTo>
                  <a:close/>
                  <a:moveTo>
                    <a:pt x="19" y="75"/>
                  </a:moveTo>
                  <a:cubicBezTo>
                    <a:pt x="19" y="75"/>
                    <a:pt x="19" y="74"/>
                    <a:pt x="19" y="74"/>
                  </a:cubicBezTo>
                  <a:cubicBezTo>
                    <a:pt x="19" y="75"/>
                    <a:pt x="18" y="75"/>
                    <a:pt x="19" y="75"/>
                  </a:cubicBezTo>
                  <a:close/>
                  <a:moveTo>
                    <a:pt x="35" y="76"/>
                  </a:moveTo>
                  <a:cubicBezTo>
                    <a:pt x="35" y="76"/>
                    <a:pt x="36" y="75"/>
                    <a:pt x="36" y="74"/>
                  </a:cubicBezTo>
                  <a:cubicBezTo>
                    <a:pt x="35" y="74"/>
                    <a:pt x="35" y="75"/>
                    <a:pt x="35" y="76"/>
                  </a:cubicBezTo>
                  <a:close/>
                  <a:moveTo>
                    <a:pt x="49" y="77"/>
                  </a:moveTo>
                  <a:cubicBezTo>
                    <a:pt x="50" y="77"/>
                    <a:pt x="50" y="78"/>
                    <a:pt x="50" y="78"/>
                  </a:cubicBezTo>
                  <a:cubicBezTo>
                    <a:pt x="52" y="78"/>
                    <a:pt x="52" y="75"/>
                    <a:pt x="51" y="74"/>
                  </a:cubicBezTo>
                  <a:cubicBezTo>
                    <a:pt x="50" y="75"/>
                    <a:pt x="50" y="76"/>
                    <a:pt x="49" y="77"/>
                  </a:cubicBezTo>
                  <a:close/>
                  <a:moveTo>
                    <a:pt x="19" y="84"/>
                  </a:moveTo>
                  <a:cubicBezTo>
                    <a:pt x="19" y="81"/>
                    <a:pt x="21" y="77"/>
                    <a:pt x="22" y="75"/>
                  </a:cubicBezTo>
                  <a:cubicBezTo>
                    <a:pt x="22" y="75"/>
                    <a:pt x="22" y="74"/>
                    <a:pt x="22" y="75"/>
                  </a:cubicBezTo>
                  <a:cubicBezTo>
                    <a:pt x="21" y="78"/>
                    <a:pt x="19" y="81"/>
                    <a:pt x="19" y="84"/>
                  </a:cubicBezTo>
                  <a:close/>
                  <a:moveTo>
                    <a:pt x="30" y="76"/>
                  </a:moveTo>
                  <a:cubicBezTo>
                    <a:pt x="30" y="75"/>
                    <a:pt x="31" y="75"/>
                    <a:pt x="30" y="75"/>
                  </a:cubicBezTo>
                  <a:cubicBezTo>
                    <a:pt x="30" y="75"/>
                    <a:pt x="29" y="75"/>
                    <a:pt x="30" y="76"/>
                  </a:cubicBezTo>
                  <a:close/>
                  <a:moveTo>
                    <a:pt x="25" y="75"/>
                  </a:moveTo>
                  <a:cubicBezTo>
                    <a:pt x="26" y="82"/>
                    <a:pt x="27" y="89"/>
                    <a:pt x="28" y="95"/>
                  </a:cubicBezTo>
                  <a:cubicBezTo>
                    <a:pt x="28" y="95"/>
                    <a:pt x="27" y="95"/>
                    <a:pt x="27" y="95"/>
                  </a:cubicBezTo>
                  <a:cubicBezTo>
                    <a:pt x="28" y="98"/>
                    <a:pt x="28" y="102"/>
                    <a:pt x="29" y="104"/>
                  </a:cubicBezTo>
                  <a:cubicBezTo>
                    <a:pt x="29" y="104"/>
                    <a:pt x="28" y="104"/>
                    <a:pt x="28" y="105"/>
                  </a:cubicBezTo>
                  <a:cubicBezTo>
                    <a:pt x="29" y="106"/>
                    <a:pt x="29" y="107"/>
                    <a:pt x="29" y="108"/>
                  </a:cubicBezTo>
                  <a:cubicBezTo>
                    <a:pt x="30" y="115"/>
                    <a:pt x="30" y="121"/>
                    <a:pt x="30" y="126"/>
                  </a:cubicBezTo>
                  <a:cubicBezTo>
                    <a:pt x="31" y="130"/>
                    <a:pt x="31" y="135"/>
                    <a:pt x="32" y="139"/>
                  </a:cubicBezTo>
                  <a:cubicBezTo>
                    <a:pt x="31" y="128"/>
                    <a:pt x="30" y="119"/>
                    <a:pt x="30" y="109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29" y="97"/>
                    <a:pt x="27" y="84"/>
                    <a:pt x="26" y="75"/>
                  </a:cubicBezTo>
                  <a:cubicBezTo>
                    <a:pt x="26" y="75"/>
                    <a:pt x="25" y="75"/>
                    <a:pt x="25" y="75"/>
                  </a:cubicBezTo>
                  <a:close/>
                  <a:moveTo>
                    <a:pt x="32" y="76"/>
                  </a:moveTo>
                  <a:cubicBezTo>
                    <a:pt x="32" y="76"/>
                    <a:pt x="33" y="75"/>
                    <a:pt x="33" y="75"/>
                  </a:cubicBezTo>
                  <a:cubicBezTo>
                    <a:pt x="33" y="75"/>
                    <a:pt x="32" y="76"/>
                    <a:pt x="32" y="76"/>
                  </a:cubicBezTo>
                  <a:close/>
                  <a:moveTo>
                    <a:pt x="55" y="77"/>
                  </a:moveTo>
                  <a:cubicBezTo>
                    <a:pt x="55" y="76"/>
                    <a:pt x="55" y="75"/>
                    <a:pt x="55" y="75"/>
                  </a:cubicBezTo>
                  <a:cubicBezTo>
                    <a:pt x="54" y="76"/>
                    <a:pt x="55" y="76"/>
                    <a:pt x="55" y="77"/>
                  </a:cubicBezTo>
                  <a:close/>
                  <a:moveTo>
                    <a:pt x="67" y="77"/>
                  </a:moveTo>
                  <a:cubicBezTo>
                    <a:pt x="67" y="76"/>
                    <a:pt x="67" y="75"/>
                    <a:pt x="67" y="75"/>
                  </a:cubicBezTo>
                  <a:cubicBezTo>
                    <a:pt x="67" y="76"/>
                    <a:pt x="66" y="77"/>
                    <a:pt x="67" y="77"/>
                  </a:cubicBezTo>
                  <a:close/>
                  <a:moveTo>
                    <a:pt x="22" y="81"/>
                  </a:moveTo>
                  <a:cubicBezTo>
                    <a:pt x="22" y="81"/>
                    <a:pt x="23" y="80"/>
                    <a:pt x="23" y="80"/>
                  </a:cubicBezTo>
                  <a:cubicBezTo>
                    <a:pt x="23" y="80"/>
                    <a:pt x="23" y="79"/>
                    <a:pt x="23" y="79"/>
                  </a:cubicBezTo>
                  <a:cubicBezTo>
                    <a:pt x="23" y="78"/>
                    <a:pt x="25" y="77"/>
                    <a:pt x="24" y="75"/>
                  </a:cubicBezTo>
                  <a:cubicBezTo>
                    <a:pt x="23" y="77"/>
                    <a:pt x="23" y="79"/>
                    <a:pt x="22" y="81"/>
                  </a:cubicBezTo>
                  <a:close/>
                  <a:moveTo>
                    <a:pt x="15" y="93"/>
                  </a:moveTo>
                  <a:cubicBezTo>
                    <a:pt x="17" y="87"/>
                    <a:pt x="19" y="81"/>
                    <a:pt x="20" y="75"/>
                  </a:cubicBezTo>
                  <a:cubicBezTo>
                    <a:pt x="18" y="81"/>
                    <a:pt x="16" y="87"/>
                    <a:pt x="15" y="93"/>
                  </a:cubicBezTo>
                  <a:close/>
                  <a:moveTo>
                    <a:pt x="35" y="77"/>
                  </a:moveTo>
                  <a:cubicBezTo>
                    <a:pt x="36" y="77"/>
                    <a:pt x="37" y="76"/>
                    <a:pt x="37" y="75"/>
                  </a:cubicBezTo>
                  <a:cubicBezTo>
                    <a:pt x="36" y="76"/>
                    <a:pt x="35" y="76"/>
                    <a:pt x="35" y="77"/>
                  </a:cubicBezTo>
                  <a:close/>
                  <a:moveTo>
                    <a:pt x="59" y="77"/>
                  </a:moveTo>
                  <a:cubicBezTo>
                    <a:pt x="60" y="77"/>
                    <a:pt x="59" y="76"/>
                    <a:pt x="59" y="75"/>
                  </a:cubicBezTo>
                  <a:cubicBezTo>
                    <a:pt x="58" y="76"/>
                    <a:pt x="59" y="77"/>
                    <a:pt x="59" y="77"/>
                  </a:cubicBezTo>
                  <a:close/>
                  <a:moveTo>
                    <a:pt x="65" y="76"/>
                  </a:moveTo>
                  <a:cubicBezTo>
                    <a:pt x="65" y="76"/>
                    <a:pt x="65" y="76"/>
                    <a:pt x="66" y="77"/>
                  </a:cubicBezTo>
                  <a:cubicBezTo>
                    <a:pt x="65" y="77"/>
                    <a:pt x="66" y="77"/>
                    <a:pt x="66" y="77"/>
                  </a:cubicBezTo>
                  <a:cubicBezTo>
                    <a:pt x="66" y="76"/>
                    <a:pt x="66" y="75"/>
                    <a:pt x="65" y="75"/>
                  </a:cubicBezTo>
                  <a:cubicBezTo>
                    <a:pt x="65" y="76"/>
                    <a:pt x="66" y="76"/>
                    <a:pt x="65" y="76"/>
                  </a:cubicBezTo>
                  <a:close/>
                  <a:moveTo>
                    <a:pt x="54" y="76"/>
                  </a:moveTo>
                  <a:cubicBezTo>
                    <a:pt x="54" y="77"/>
                    <a:pt x="54" y="77"/>
                    <a:pt x="54" y="78"/>
                  </a:cubicBezTo>
                  <a:cubicBezTo>
                    <a:pt x="55" y="78"/>
                    <a:pt x="55" y="77"/>
                    <a:pt x="55" y="77"/>
                  </a:cubicBezTo>
                  <a:cubicBezTo>
                    <a:pt x="55" y="77"/>
                    <a:pt x="54" y="76"/>
                    <a:pt x="54" y="75"/>
                  </a:cubicBezTo>
                  <a:cubicBezTo>
                    <a:pt x="54" y="76"/>
                    <a:pt x="54" y="76"/>
                    <a:pt x="54" y="76"/>
                  </a:cubicBezTo>
                  <a:close/>
                  <a:moveTo>
                    <a:pt x="43" y="78"/>
                  </a:moveTo>
                  <a:cubicBezTo>
                    <a:pt x="43" y="78"/>
                    <a:pt x="43" y="79"/>
                    <a:pt x="44" y="79"/>
                  </a:cubicBezTo>
                  <a:cubicBezTo>
                    <a:pt x="45" y="78"/>
                    <a:pt x="46" y="77"/>
                    <a:pt x="44" y="76"/>
                  </a:cubicBezTo>
                  <a:cubicBezTo>
                    <a:pt x="44" y="77"/>
                    <a:pt x="43" y="77"/>
                    <a:pt x="43" y="78"/>
                  </a:cubicBezTo>
                  <a:close/>
                  <a:moveTo>
                    <a:pt x="57" y="77"/>
                  </a:moveTo>
                  <a:cubicBezTo>
                    <a:pt x="58" y="77"/>
                    <a:pt x="57" y="76"/>
                    <a:pt x="58" y="76"/>
                  </a:cubicBezTo>
                  <a:cubicBezTo>
                    <a:pt x="57" y="76"/>
                    <a:pt x="57" y="77"/>
                    <a:pt x="57" y="77"/>
                  </a:cubicBezTo>
                  <a:close/>
                  <a:moveTo>
                    <a:pt x="61" y="77"/>
                  </a:moveTo>
                  <a:cubicBezTo>
                    <a:pt x="61" y="77"/>
                    <a:pt x="61" y="77"/>
                    <a:pt x="61" y="77"/>
                  </a:cubicBezTo>
                  <a:cubicBezTo>
                    <a:pt x="61" y="76"/>
                    <a:pt x="62" y="76"/>
                    <a:pt x="61" y="76"/>
                  </a:cubicBezTo>
                  <a:cubicBezTo>
                    <a:pt x="61" y="76"/>
                    <a:pt x="61" y="76"/>
                    <a:pt x="61" y="77"/>
                  </a:cubicBezTo>
                  <a:close/>
                  <a:moveTo>
                    <a:pt x="47" y="78"/>
                  </a:moveTo>
                  <a:cubicBezTo>
                    <a:pt x="47" y="78"/>
                    <a:pt x="47" y="78"/>
                    <a:pt x="47" y="78"/>
                  </a:cubicBezTo>
                  <a:cubicBezTo>
                    <a:pt x="47" y="77"/>
                    <a:pt x="48" y="77"/>
                    <a:pt x="48" y="76"/>
                  </a:cubicBezTo>
                  <a:cubicBezTo>
                    <a:pt x="48" y="76"/>
                    <a:pt x="48" y="76"/>
                    <a:pt x="47" y="76"/>
                  </a:cubicBezTo>
                  <a:cubicBezTo>
                    <a:pt x="47" y="77"/>
                    <a:pt x="46" y="77"/>
                    <a:pt x="47" y="78"/>
                  </a:cubicBezTo>
                  <a:close/>
                  <a:moveTo>
                    <a:pt x="33" y="77"/>
                  </a:moveTo>
                  <a:cubicBezTo>
                    <a:pt x="33" y="77"/>
                    <a:pt x="34" y="76"/>
                    <a:pt x="33" y="76"/>
                  </a:cubicBezTo>
                  <a:cubicBezTo>
                    <a:pt x="33" y="76"/>
                    <a:pt x="33" y="77"/>
                    <a:pt x="33" y="77"/>
                  </a:cubicBezTo>
                  <a:close/>
                  <a:moveTo>
                    <a:pt x="36" y="78"/>
                  </a:moveTo>
                  <a:cubicBezTo>
                    <a:pt x="36" y="79"/>
                    <a:pt x="36" y="79"/>
                    <a:pt x="36" y="79"/>
                  </a:cubicBezTo>
                  <a:cubicBezTo>
                    <a:pt x="37" y="79"/>
                    <a:pt x="38" y="78"/>
                    <a:pt x="38" y="77"/>
                  </a:cubicBezTo>
                  <a:cubicBezTo>
                    <a:pt x="38" y="77"/>
                    <a:pt x="38" y="76"/>
                    <a:pt x="37" y="76"/>
                  </a:cubicBezTo>
                  <a:cubicBezTo>
                    <a:pt x="37" y="77"/>
                    <a:pt x="36" y="77"/>
                    <a:pt x="36" y="78"/>
                  </a:cubicBezTo>
                  <a:close/>
                  <a:moveTo>
                    <a:pt x="63" y="77"/>
                  </a:moveTo>
                  <a:cubicBezTo>
                    <a:pt x="63" y="77"/>
                    <a:pt x="63" y="76"/>
                    <a:pt x="63" y="76"/>
                  </a:cubicBezTo>
                  <a:cubicBezTo>
                    <a:pt x="63" y="76"/>
                    <a:pt x="63" y="77"/>
                    <a:pt x="63" y="77"/>
                  </a:cubicBezTo>
                  <a:close/>
                  <a:moveTo>
                    <a:pt x="31" y="77"/>
                  </a:moveTo>
                  <a:cubicBezTo>
                    <a:pt x="31" y="77"/>
                    <a:pt x="31" y="76"/>
                    <a:pt x="30" y="76"/>
                  </a:cubicBezTo>
                  <a:cubicBezTo>
                    <a:pt x="30" y="77"/>
                    <a:pt x="30" y="77"/>
                    <a:pt x="31" y="77"/>
                  </a:cubicBezTo>
                  <a:close/>
                  <a:moveTo>
                    <a:pt x="40" y="78"/>
                  </a:moveTo>
                  <a:cubicBezTo>
                    <a:pt x="40" y="78"/>
                    <a:pt x="40" y="78"/>
                    <a:pt x="41" y="79"/>
                  </a:cubicBezTo>
                  <a:cubicBezTo>
                    <a:pt x="41" y="78"/>
                    <a:pt x="41" y="78"/>
                    <a:pt x="41" y="78"/>
                  </a:cubicBezTo>
                  <a:cubicBezTo>
                    <a:pt x="41" y="76"/>
                    <a:pt x="40" y="76"/>
                    <a:pt x="40" y="78"/>
                  </a:cubicBezTo>
                  <a:close/>
                  <a:moveTo>
                    <a:pt x="69" y="78"/>
                  </a:moveTo>
                  <a:cubicBezTo>
                    <a:pt x="69" y="77"/>
                    <a:pt x="69" y="76"/>
                    <a:pt x="68" y="76"/>
                  </a:cubicBezTo>
                  <a:cubicBezTo>
                    <a:pt x="69" y="77"/>
                    <a:pt x="69" y="78"/>
                    <a:pt x="69" y="78"/>
                  </a:cubicBezTo>
                  <a:close/>
                  <a:moveTo>
                    <a:pt x="33" y="78"/>
                  </a:moveTo>
                  <a:cubicBezTo>
                    <a:pt x="33" y="78"/>
                    <a:pt x="33" y="78"/>
                    <a:pt x="33" y="78"/>
                  </a:cubicBezTo>
                  <a:cubicBezTo>
                    <a:pt x="34" y="78"/>
                    <a:pt x="34" y="78"/>
                    <a:pt x="34" y="77"/>
                  </a:cubicBezTo>
                  <a:cubicBezTo>
                    <a:pt x="34" y="77"/>
                    <a:pt x="34" y="77"/>
                    <a:pt x="34" y="77"/>
                  </a:cubicBezTo>
                  <a:cubicBezTo>
                    <a:pt x="34" y="77"/>
                    <a:pt x="33" y="77"/>
                    <a:pt x="33" y="78"/>
                  </a:cubicBezTo>
                  <a:close/>
                  <a:moveTo>
                    <a:pt x="57" y="80"/>
                  </a:moveTo>
                  <a:cubicBezTo>
                    <a:pt x="57" y="80"/>
                    <a:pt x="57" y="79"/>
                    <a:pt x="57" y="79"/>
                  </a:cubicBezTo>
                  <a:cubicBezTo>
                    <a:pt x="57" y="78"/>
                    <a:pt x="57" y="78"/>
                    <a:pt x="56" y="77"/>
                  </a:cubicBezTo>
                  <a:cubicBezTo>
                    <a:pt x="56" y="78"/>
                    <a:pt x="57" y="79"/>
                    <a:pt x="57" y="80"/>
                  </a:cubicBezTo>
                  <a:close/>
                  <a:moveTo>
                    <a:pt x="27" y="77"/>
                  </a:moveTo>
                  <a:cubicBezTo>
                    <a:pt x="28" y="78"/>
                    <a:pt x="27" y="79"/>
                    <a:pt x="28" y="79"/>
                  </a:cubicBezTo>
                  <a:cubicBezTo>
                    <a:pt x="28" y="78"/>
                    <a:pt x="28" y="78"/>
                    <a:pt x="29" y="77"/>
                  </a:cubicBezTo>
                  <a:cubicBezTo>
                    <a:pt x="28" y="77"/>
                    <a:pt x="28" y="77"/>
                    <a:pt x="27" y="77"/>
                  </a:cubicBezTo>
                  <a:close/>
                  <a:moveTo>
                    <a:pt x="31" y="78"/>
                  </a:moveTo>
                  <a:cubicBezTo>
                    <a:pt x="31" y="78"/>
                    <a:pt x="31" y="77"/>
                    <a:pt x="31" y="77"/>
                  </a:cubicBezTo>
                  <a:cubicBezTo>
                    <a:pt x="31" y="77"/>
                    <a:pt x="30" y="78"/>
                    <a:pt x="31" y="78"/>
                  </a:cubicBezTo>
                  <a:close/>
                  <a:moveTo>
                    <a:pt x="47" y="79"/>
                  </a:moveTo>
                  <a:cubicBezTo>
                    <a:pt x="48" y="79"/>
                    <a:pt x="48" y="80"/>
                    <a:pt x="49" y="80"/>
                  </a:cubicBezTo>
                  <a:cubicBezTo>
                    <a:pt x="49" y="80"/>
                    <a:pt x="49" y="80"/>
                    <a:pt x="50" y="79"/>
                  </a:cubicBezTo>
                  <a:cubicBezTo>
                    <a:pt x="49" y="79"/>
                    <a:pt x="49" y="78"/>
                    <a:pt x="48" y="77"/>
                  </a:cubicBezTo>
                  <a:cubicBezTo>
                    <a:pt x="48" y="78"/>
                    <a:pt x="47" y="78"/>
                    <a:pt x="47" y="79"/>
                  </a:cubicBezTo>
                  <a:close/>
                  <a:moveTo>
                    <a:pt x="53" y="80"/>
                  </a:moveTo>
                  <a:cubicBezTo>
                    <a:pt x="53" y="79"/>
                    <a:pt x="54" y="79"/>
                    <a:pt x="54" y="78"/>
                  </a:cubicBezTo>
                  <a:cubicBezTo>
                    <a:pt x="53" y="76"/>
                    <a:pt x="52" y="79"/>
                    <a:pt x="53" y="80"/>
                  </a:cubicBezTo>
                  <a:close/>
                  <a:moveTo>
                    <a:pt x="64" y="78"/>
                  </a:moveTo>
                  <a:cubicBezTo>
                    <a:pt x="64" y="78"/>
                    <a:pt x="64" y="77"/>
                    <a:pt x="64" y="77"/>
                  </a:cubicBezTo>
                  <a:cubicBezTo>
                    <a:pt x="64" y="77"/>
                    <a:pt x="63" y="78"/>
                    <a:pt x="63" y="78"/>
                  </a:cubicBezTo>
                  <a:cubicBezTo>
                    <a:pt x="64" y="78"/>
                    <a:pt x="64" y="78"/>
                    <a:pt x="64" y="78"/>
                  </a:cubicBezTo>
                  <a:close/>
                  <a:moveTo>
                    <a:pt x="60" y="78"/>
                  </a:moveTo>
                  <a:cubicBezTo>
                    <a:pt x="60" y="79"/>
                    <a:pt x="60" y="79"/>
                    <a:pt x="61" y="80"/>
                  </a:cubicBezTo>
                  <a:cubicBezTo>
                    <a:pt x="61" y="79"/>
                    <a:pt x="61" y="79"/>
                    <a:pt x="61" y="79"/>
                  </a:cubicBezTo>
                  <a:cubicBezTo>
                    <a:pt x="61" y="79"/>
                    <a:pt x="61" y="78"/>
                    <a:pt x="60" y="77"/>
                  </a:cubicBezTo>
                  <a:cubicBezTo>
                    <a:pt x="60" y="78"/>
                    <a:pt x="59" y="78"/>
                    <a:pt x="60" y="78"/>
                  </a:cubicBezTo>
                  <a:close/>
                  <a:moveTo>
                    <a:pt x="68" y="78"/>
                  </a:moveTo>
                  <a:cubicBezTo>
                    <a:pt x="68" y="78"/>
                    <a:pt x="68" y="79"/>
                    <a:pt x="68" y="80"/>
                  </a:cubicBezTo>
                  <a:cubicBezTo>
                    <a:pt x="68" y="80"/>
                    <a:pt x="69" y="80"/>
                    <a:pt x="69" y="80"/>
                  </a:cubicBezTo>
                  <a:cubicBezTo>
                    <a:pt x="67" y="81"/>
                    <a:pt x="68" y="85"/>
                    <a:pt x="68" y="87"/>
                  </a:cubicBezTo>
                  <a:cubicBezTo>
                    <a:pt x="68" y="87"/>
                    <a:pt x="68" y="87"/>
                    <a:pt x="67" y="87"/>
                  </a:cubicBezTo>
                  <a:cubicBezTo>
                    <a:pt x="67" y="89"/>
                    <a:pt x="67" y="91"/>
                    <a:pt x="68" y="93"/>
                  </a:cubicBezTo>
                  <a:cubicBezTo>
                    <a:pt x="69" y="88"/>
                    <a:pt x="70" y="83"/>
                    <a:pt x="69" y="79"/>
                  </a:cubicBezTo>
                  <a:cubicBezTo>
                    <a:pt x="69" y="79"/>
                    <a:pt x="69" y="78"/>
                    <a:pt x="68" y="78"/>
                  </a:cubicBezTo>
                  <a:close/>
                  <a:moveTo>
                    <a:pt x="34" y="80"/>
                  </a:moveTo>
                  <a:cubicBezTo>
                    <a:pt x="34" y="79"/>
                    <a:pt x="35" y="79"/>
                    <a:pt x="35" y="78"/>
                  </a:cubicBezTo>
                  <a:cubicBezTo>
                    <a:pt x="34" y="78"/>
                    <a:pt x="33" y="79"/>
                    <a:pt x="34" y="80"/>
                  </a:cubicBezTo>
                  <a:close/>
                  <a:moveTo>
                    <a:pt x="37" y="80"/>
                  </a:moveTo>
                  <a:cubicBezTo>
                    <a:pt x="38" y="80"/>
                    <a:pt x="38" y="81"/>
                    <a:pt x="38" y="81"/>
                  </a:cubicBezTo>
                  <a:cubicBezTo>
                    <a:pt x="39" y="81"/>
                    <a:pt x="41" y="79"/>
                    <a:pt x="39" y="78"/>
                  </a:cubicBezTo>
                  <a:cubicBezTo>
                    <a:pt x="38" y="79"/>
                    <a:pt x="38" y="79"/>
                    <a:pt x="37" y="80"/>
                  </a:cubicBezTo>
                  <a:close/>
                  <a:moveTo>
                    <a:pt x="46" y="79"/>
                  </a:moveTo>
                  <a:cubicBezTo>
                    <a:pt x="46" y="79"/>
                    <a:pt x="46" y="79"/>
                    <a:pt x="46" y="78"/>
                  </a:cubicBezTo>
                  <a:cubicBezTo>
                    <a:pt x="46" y="78"/>
                    <a:pt x="46" y="78"/>
                    <a:pt x="45" y="78"/>
                  </a:cubicBezTo>
                  <a:cubicBezTo>
                    <a:pt x="45" y="79"/>
                    <a:pt x="44" y="79"/>
                    <a:pt x="44" y="80"/>
                  </a:cubicBezTo>
                  <a:cubicBezTo>
                    <a:pt x="45" y="80"/>
                    <a:pt x="45" y="79"/>
                    <a:pt x="46" y="79"/>
                  </a:cubicBezTo>
                  <a:close/>
                  <a:moveTo>
                    <a:pt x="51" y="79"/>
                  </a:moveTo>
                  <a:cubicBezTo>
                    <a:pt x="51" y="79"/>
                    <a:pt x="51" y="80"/>
                    <a:pt x="52" y="80"/>
                  </a:cubicBezTo>
                  <a:cubicBezTo>
                    <a:pt x="52" y="79"/>
                    <a:pt x="52" y="79"/>
                    <a:pt x="52" y="78"/>
                  </a:cubicBezTo>
                  <a:cubicBezTo>
                    <a:pt x="51" y="78"/>
                    <a:pt x="51" y="79"/>
                    <a:pt x="51" y="79"/>
                  </a:cubicBezTo>
                  <a:close/>
                  <a:moveTo>
                    <a:pt x="41" y="80"/>
                  </a:moveTo>
                  <a:cubicBezTo>
                    <a:pt x="41" y="80"/>
                    <a:pt x="42" y="81"/>
                    <a:pt x="42" y="81"/>
                  </a:cubicBezTo>
                  <a:cubicBezTo>
                    <a:pt x="42" y="80"/>
                    <a:pt x="43" y="80"/>
                    <a:pt x="43" y="80"/>
                  </a:cubicBezTo>
                  <a:cubicBezTo>
                    <a:pt x="43" y="79"/>
                    <a:pt x="43" y="79"/>
                    <a:pt x="42" y="79"/>
                  </a:cubicBezTo>
                  <a:cubicBezTo>
                    <a:pt x="42" y="79"/>
                    <a:pt x="41" y="79"/>
                    <a:pt x="41" y="80"/>
                  </a:cubicBezTo>
                  <a:close/>
                  <a:moveTo>
                    <a:pt x="59" y="79"/>
                  </a:moveTo>
                  <a:cubicBezTo>
                    <a:pt x="59" y="79"/>
                    <a:pt x="60" y="80"/>
                    <a:pt x="60" y="80"/>
                  </a:cubicBezTo>
                  <a:cubicBezTo>
                    <a:pt x="60" y="80"/>
                    <a:pt x="60" y="79"/>
                    <a:pt x="59" y="79"/>
                  </a:cubicBezTo>
                  <a:cubicBezTo>
                    <a:pt x="59" y="79"/>
                    <a:pt x="59" y="79"/>
                    <a:pt x="59" y="79"/>
                  </a:cubicBezTo>
                  <a:close/>
                  <a:moveTo>
                    <a:pt x="34" y="80"/>
                  </a:moveTo>
                  <a:cubicBezTo>
                    <a:pt x="34" y="81"/>
                    <a:pt x="35" y="81"/>
                    <a:pt x="35" y="82"/>
                  </a:cubicBezTo>
                  <a:cubicBezTo>
                    <a:pt x="35" y="81"/>
                    <a:pt x="36" y="81"/>
                    <a:pt x="36" y="80"/>
                  </a:cubicBezTo>
                  <a:cubicBezTo>
                    <a:pt x="36" y="79"/>
                    <a:pt x="36" y="79"/>
                    <a:pt x="35" y="79"/>
                  </a:cubicBezTo>
                  <a:cubicBezTo>
                    <a:pt x="35" y="79"/>
                    <a:pt x="34" y="80"/>
                    <a:pt x="34" y="80"/>
                  </a:cubicBezTo>
                  <a:close/>
                  <a:moveTo>
                    <a:pt x="32" y="80"/>
                  </a:moveTo>
                  <a:cubicBezTo>
                    <a:pt x="32" y="80"/>
                    <a:pt x="33" y="79"/>
                    <a:pt x="32" y="79"/>
                  </a:cubicBezTo>
                  <a:cubicBezTo>
                    <a:pt x="32" y="79"/>
                    <a:pt x="32" y="80"/>
                    <a:pt x="32" y="80"/>
                  </a:cubicBezTo>
                  <a:close/>
                  <a:moveTo>
                    <a:pt x="47" y="83"/>
                  </a:moveTo>
                  <a:cubicBezTo>
                    <a:pt x="47" y="83"/>
                    <a:pt x="47" y="82"/>
                    <a:pt x="48" y="81"/>
                  </a:cubicBezTo>
                  <a:cubicBezTo>
                    <a:pt x="48" y="81"/>
                    <a:pt x="47" y="80"/>
                    <a:pt x="47" y="79"/>
                  </a:cubicBezTo>
                  <a:cubicBezTo>
                    <a:pt x="45" y="80"/>
                    <a:pt x="45" y="82"/>
                    <a:pt x="47" y="83"/>
                  </a:cubicBezTo>
                  <a:close/>
                  <a:moveTo>
                    <a:pt x="54" y="80"/>
                  </a:moveTo>
                  <a:cubicBezTo>
                    <a:pt x="53" y="81"/>
                    <a:pt x="54" y="81"/>
                    <a:pt x="54" y="81"/>
                  </a:cubicBezTo>
                  <a:cubicBezTo>
                    <a:pt x="54" y="82"/>
                    <a:pt x="54" y="81"/>
                    <a:pt x="54" y="82"/>
                  </a:cubicBezTo>
                  <a:cubicBezTo>
                    <a:pt x="55" y="82"/>
                    <a:pt x="54" y="82"/>
                    <a:pt x="54" y="82"/>
                  </a:cubicBezTo>
                  <a:cubicBezTo>
                    <a:pt x="55" y="82"/>
                    <a:pt x="55" y="82"/>
                    <a:pt x="55" y="82"/>
                  </a:cubicBezTo>
                  <a:cubicBezTo>
                    <a:pt x="56" y="82"/>
                    <a:pt x="55" y="80"/>
                    <a:pt x="54" y="79"/>
                  </a:cubicBezTo>
                  <a:cubicBezTo>
                    <a:pt x="54" y="80"/>
                    <a:pt x="54" y="80"/>
                    <a:pt x="54" y="80"/>
                  </a:cubicBezTo>
                  <a:close/>
                  <a:moveTo>
                    <a:pt x="57" y="80"/>
                  </a:moveTo>
                  <a:cubicBezTo>
                    <a:pt x="56" y="80"/>
                    <a:pt x="56" y="79"/>
                    <a:pt x="56" y="79"/>
                  </a:cubicBezTo>
                  <a:cubicBezTo>
                    <a:pt x="56" y="80"/>
                    <a:pt x="56" y="80"/>
                    <a:pt x="57" y="80"/>
                  </a:cubicBezTo>
                  <a:close/>
                  <a:moveTo>
                    <a:pt x="27" y="81"/>
                  </a:moveTo>
                  <a:cubicBezTo>
                    <a:pt x="28" y="81"/>
                    <a:pt x="28" y="80"/>
                    <a:pt x="28" y="80"/>
                  </a:cubicBezTo>
                  <a:cubicBezTo>
                    <a:pt x="28" y="80"/>
                    <a:pt x="28" y="79"/>
                    <a:pt x="27" y="80"/>
                  </a:cubicBezTo>
                  <a:cubicBezTo>
                    <a:pt x="28" y="80"/>
                    <a:pt x="28" y="80"/>
                    <a:pt x="27" y="81"/>
                  </a:cubicBezTo>
                  <a:close/>
                  <a:moveTo>
                    <a:pt x="49" y="81"/>
                  </a:moveTo>
                  <a:cubicBezTo>
                    <a:pt x="50" y="82"/>
                    <a:pt x="50" y="81"/>
                    <a:pt x="50" y="81"/>
                  </a:cubicBezTo>
                  <a:cubicBezTo>
                    <a:pt x="50" y="82"/>
                    <a:pt x="51" y="82"/>
                    <a:pt x="50" y="82"/>
                  </a:cubicBezTo>
                  <a:cubicBezTo>
                    <a:pt x="51" y="82"/>
                    <a:pt x="51" y="82"/>
                    <a:pt x="51" y="81"/>
                  </a:cubicBezTo>
                  <a:cubicBezTo>
                    <a:pt x="51" y="81"/>
                    <a:pt x="51" y="80"/>
                    <a:pt x="50" y="80"/>
                  </a:cubicBezTo>
                  <a:cubicBezTo>
                    <a:pt x="50" y="81"/>
                    <a:pt x="49" y="81"/>
                    <a:pt x="49" y="81"/>
                  </a:cubicBezTo>
                  <a:close/>
                  <a:moveTo>
                    <a:pt x="32" y="81"/>
                  </a:moveTo>
                  <a:cubicBezTo>
                    <a:pt x="33" y="81"/>
                    <a:pt x="33" y="80"/>
                    <a:pt x="33" y="80"/>
                  </a:cubicBezTo>
                  <a:cubicBezTo>
                    <a:pt x="33" y="81"/>
                    <a:pt x="32" y="81"/>
                    <a:pt x="32" y="81"/>
                  </a:cubicBezTo>
                  <a:close/>
                  <a:moveTo>
                    <a:pt x="65" y="81"/>
                  </a:moveTo>
                  <a:cubicBezTo>
                    <a:pt x="65" y="81"/>
                    <a:pt x="66" y="81"/>
                    <a:pt x="65" y="80"/>
                  </a:cubicBezTo>
                  <a:cubicBezTo>
                    <a:pt x="65" y="81"/>
                    <a:pt x="65" y="81"/>
                    <a:pt x="65" y="81"/>
                  </a:cubicBezTo>
                  <a:close/>
                  <a:moveTo>
                    <a:pt x="43" y="82"/>
                  </a:moveTo>
                  <a:cubicBezTo>
                    <a:pt x="43" y="82"/>
                    <a:pt x="44" y="81"/>
                    <a:pt x="43" y="80"/>
                  </a:cubicBezTo>
                  <a:cubicBezTo>
                    <a:pt x="43" y="81"/>
                    <a:pt x="42" y="81"/>
                    <a:pt x="43" y="82"/>
                  </a:cubicBezTo>
                  <a:close/>
                  <a:moveTo>
                    <a:pt x="59" y="82"/>
                  </a:moveTo>
                  <a:cubicBezTo>
                    <a:pt x="60" y="82"/>
                    <a:pt x="60" y="81"/>
                    <a:pt x="59" y="81"/>
                  </a:cubicBezTo>
                  <a:cubicBezTo>
                    <a:pt x="59" y="81"/>
                    <a:pt x="58" y="82"/>
                    <a:pt x="59" y="82"/>
                  </a:cubicBezTo>
                  <a:close/>
                  <a:moveTo>
                    <a:pt x="66" y="81"/>
                  </a:moveTo>
                  <a:cubicBezTo>
                    <a:pt x="66" y="81"/>
                    <a:pt x="66" y="81"/>
                    <a:pt x="66" y="81"/>
                  </a:cubicBezTo>
                  <a:cubicBezTo>
                    <a:pt x="66" y="81"/>
                    <a:pt x="67" y="81"/>
                    <a:pt x="66" y="81"/>
                  </a:cubicBezTo>
                  <a:cubicBezTo>
                    <a:pt x="66" y="81"/>
                    <a:pt x="66" y="81"/>
                    <a:pt x="66" y="81"/>
                  </a:cubicBezTo>
                  <a:close/>
                  <a:moveTo>
                    <a:pt x="36" y="84"/>
                  </a:moveTo>
                  <a:cubicBezTo>
                    <a:pt x="37" y="83"/>
                    <a:pt x="37" y="83"/>
                    <a:pt x="37" y="82"/>
                  </a:cubicBezTo>
                  <a:cubicBezTo>
                    <a:pt x="37" y="82"/>
                    <a:pt x="37" y="81"/>
                    <a:pt x="36" y="81"/>
                  </a:cubicBezTo>
                  <a:cubicBezTo>
                    <a:pt x="36" y="82"/>
                    <a:pt x="35" y="83"/>
                    <a:pt x="36" y="84"/>
                  </a:cubicBezTo>
                  <a:close/>
                  <a:moveTo>
                    <a:pt x="39" y="83"/>
                  </a:moveTo>
                  <a:cubicBezTo>
                    <a:pt x="39" y="83"/>
                    <a:pt x="39" y="84"/>
                    <a:pt x="40" y="84"/>
                  </a:cubicBezTo>
                  <a:cubicBezTo>
                    <a:pt x="40" y="83"/>
                    <a:pt x="41" y="83"/>
                    <a:pt x="41" y="82"/>
                  </a:cubicBezTo>
                  <a:cubicBezTo>
                    <a:pt x="41" y="80"/>
                    <a:pt x="39" y="82"/>
                    <a:pt x="39" y="83"/>
                  </a:cubicBezTo>
                  <a:close/>
                  <a:moveTo>
                    <a:pt x="62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3" y="81"/>
                    <a:pt x="63" y="81"/>
                    <a:pt x="62" y="81"/>
                  </a:cubicBezTo>
                  <a:cubicBezTo>
                    <a:pt x="62" y="81"/>
                    <a:pt x="62" y="82"/>
                    <a:pt x="62" y="82"/>
                  </a:cubicBezTo>
                  <a:close/>
                  <a:moveTo>
                    <a:pt x="30" y="81"/>
                  </a:moveTo>
                  <a:cubicBezTo>
                    <a:pt x="31" y="81"/>
                    <a:pt x="30" y="82"/>
                    <a:pt x="30" y="82"/>
                  </a:cubicBezTo>
                  <a:cubicBezTo>
                    <a:pt x="30" y="82"/>
                    <a:pt x="30" y="83"/>
                    <a:pt x="30" y="83"/>
                  </a:cubicBezTo>
                  <a:cubicBezTo>
                    <a:pt x="31" y="82"/>
                    <a:pt x="31" y="82"/>
                    <a:pt x="31" y="81"/>
                  </a:cubicBezTo>
                  <a:cubicBezTo>
                    <a:pt x="31" y="81"/>
                    <a:pt x="31" y="81"/>
                    <a:pt x="30" y="81"/>
                  </a:cubicBezTo>
                  <a:close/>
                  <a:moveTo>
                    <a:pt x="39" y="82"/>
                  </a:moveTo>
                  <a:cubicBezTo>
                    <a:pt x="39" y="82"/>
                    <a:pt x="39" y="82"/>
                    <a:pt x="40" y="81"/>
                  </a:cubicBezTo>
                  <a:cubicBezTo>
                    <a:pt x="39" y="81"/>
                    <a:pt x="39" y="82"/>
                    <a:pt x="39" y="82"/>
                  </a:cubicBezTo>
                  <a:close/>
                  <a:moveTo>
                    <a:pt x="43" y="83"/>
                  </a:moveTo>
                  <a:cubicBezTo>
                    <a:pt x="44" y="84"/>
                    <a:pt x="45" y="84"/>
                    <a:pt x="45" y="85"/>
                  </a:cubicBezTo>
                  <a:cubicBezTo>
                    <a:pt x="45" y="84"/>
                    <a:pt x="46" y="84"/>
                    <a:pt x="46" y="84"/>
                  </a:cubicBezTo>
                  <a:cubicBezTo>
                    <a:pt x="45" y="83"/>
                    <a:pt x="45" y="82"/>
                    <a:pt x="44" y="82"/>
                  </a:cubicBezTo>
                  <a:cubicBezTo>
                    <a:pt x="44" y="82"/>
                    <a:pt x="44" y="82"/>
                    <a:pt x="43" y="83"/>
                  </a:cubicBezTo>
                  <a:close/>
                  <a:moveTo>
                    <a:pt x="34" y="83"/>
                  </a:moveTo>
                  <a:cubicBezTo>
                    <a:pt x="34" y="83"/>
                    <a:pt x="34" y="82"/>
                    <a:pt x="34" y="82"/>
                  </a:cubicBezTo>
                  <a:cubicBezTo>
                    <a:pt x="34" y="82"/>
                    <a:pt x="34" y="82"/>
                    <a:pt x="34" y="83"/>
                  </a:cubicBezTo>
                  <a:close/>
                  <a:moveTo>
                    <a:pt x="47" y="84"/>
                  </a:moveTo>
                  <a:cubicBezTo>
                    <a:pt x="48" y="84"/>
                    <a:pt x="48" y="85"/>
                    <a:pt x="48" y="85"/>
                  </a:cubicBezTo>
                  <a:cubicBezTo>
                    <a:pt x="49" y="85"/>
                    <a:pt x="49" y="84"/>
                    <a:pt x="50" y="83"/>
                  </a:cubicBezTo>
                  <a:cubicBezTo>
                    <a:pt x="49" y="81"/>
                    <a:pt x="48" y="82"/>
                    <a:pt x="47" y="84"/>
                  </a:cubicBezTo>
                  <a:close/>
                  <a:moveTo>
                    <a:pt x="56" y="86"/>
                  </a:moveTo>
                  <a:cubicBezTo>
                    <a:pt x="57" y="85"/>
                    <a:pt x="57" y="85"/>
                    <a:pt x="57" y="84"/>
                  </a:cubicBezTo>
                  <a:cubicBezTo>
                    <a:pt x="57" y="83"/>
                    <a:pt x="57" y="82"/>
                    <a:pt x="56" y="82"/>
                  </a:cubicBezTo>
                  <a:cubicBezTo>
                    <a:pt x="56" y="83"/>
                    <a:pt x="56" y="84"/>
                    <a:pt x="56" y="86"/>
                  </a:cubicBezTo>
                  <a:close/>
                  <a:moveTo>
                    <a:pt x="60" y="82"/>
                  </a:moveTo>
                  <a:cubicBezTo>
                    <a:pt x="60" y="83"/>
                    <a:pt x="60" y="84"/>
                    <a:pt x="60" y="84"/>
                  </a:cubicBezTo>
                  <a:cubicBezTo>
                    <a:pt x="60" y="84"/>
                    <a:pt x="60" y="84"/>
                    <a:pt x="61" y="83"/>
                  </a:cubicBezTo>
                  <a:cubicBezTo>
                    <a:pt x="61" y="83"/>
                    <a:pt x="60" y="83"/>
                    <a:pt x="60" y="82"/>
                  </a:cubicBezTo>
                  <a:close/>
                  <a:moveTo>
                    <a:pt x="29" y="86"/>
                  </a:moveTo>
                  <a:cubicBezTo>
                    <a:pt x="28" y="88"/>
                    <a:pt x="29" y="91"/>
                    <a:pt x="29" y="93"/>
                  </a:cubicBezTo>
                  <a:cubicBezTo>
                    <a:pt x="29" y="94"/>
                    <a:pt x="29" y="94"/>
                    <a:pt x="29" y="95"/>
                  </a:cubicBezTo>
                  <a:cubicBezTo>
                    <a:pt x="30" y="95"/>
                    <a:pt x="29" y="95"/>
                    <a:pt x="29" y="96"/>
                  </a:cubicBezTo>
                  <a:cubicBezTo>
                    <a:pt x="29" y="96"/>
                    <a:pt x="30" y="96"/>
                    <a:pt x="30" y="96"/>
                  </a:cubicBezTo>
                  <a:cubicBezTo>
                    <a:pt x="30" y="96"/>
                    <a:pt x="29" y="97"/>
                    <a:pt x="29" y="97"/>
                  </a:cubicBezTo>
                  <a:cubicBezTo>
                    <a:pt x="29" y="98"/>
                    <a:pt x="30" y="100"/>
                    <a:pt x="31" y="102"/>
                  </a:cubicBezTo>
                  <a:cubicBezTo>
                    <a:pt x="31" y="98"/>
                    <a:pt x="30" y="94"/>
                    <a:pt x="30" y="90"/>
                  </a:cubicBezTo>
                  <a:cubicBezTo>
                    <a:pt x="30" y="89"/>
                    <a:pt x="29" y="89"/>
                    <a:pt x="29" y="88"/>
                  </a:cubicBezTo>
                  <a:cubicBezTo>
                    <a:pt x="29" y="88"/>
                    <a:pt x="30" y="88"/>
                    <a:pt x="30" y="87"/>
                  </a:cubicBezTo>
                  <a:cubicBezTo>
                    <a:pt x="30" y="86"/>
                    <a:pt x="29" y="86"/>
                    <a:pt x="29" y="86"/>
                  </a:cubicBezTo>
                  <a:cubicBezTo>
                    <a:pt x="29" y="85"/>
                    <a:pt x="30" y="84"/>
                    <a:pt x="29" y="82"/>
                  </a:cubicBezTo>
                  <a:cubicBezTo>
                    <a:pt x="29" y="83"/>
                    <a:pt x="29" y="82"/>
                    <a:pt x="28" y="82"/>
                  </a:cubicBezTo>
                  <a:cubicBezTo>
                    <a:pt x="28" y="84"/>
                    <a:pt x="28" y="85"/>
                    <a:pt x="29" y="86"/>
                  </a:cubicBezTo>
                  <a:close/>
                  <a:moveTo>
                    <a:pt x="66" y="83"/>
                  </a:moveTo>
                  <a:cubicBezTo>
                    <a:pt x="66" y="83"/>
                    <a:pt x="66" y="84"/>
                    <a:pt x="67" y="84"/>
                  </a:cubicBezTo>
                  <a:cubicBezTo>
                    <a:pt x="67" y="83"/>
                    <a:pt x="67" y="82"/>
                    <a:pt x="66" y="82"/>
                  </a:cubicBezTo>
                  <a:cubicBezTo>
                    <a:pt x="66" y="83"/>
                    <a:pt x="66" y="83"/>
                    <a:pt x="66" y="83"/>
                  </a:cubicBezTo>
                  <a:close/>
                  <a:moveTo>
                    <a:pt x="40" y="85"/>
                  </a:moveTo>
                  <a:cubicBezTo>
                    <a:pt x="41" y="85"/>
                    <a:pt x="42" y="83"/>
                    <a:pt x="42" y="82"/>
                  </a:cubicBezTo>
                  <a:cubicBezTo>
                    <a:pt x="41" y="83"/>
                    <a:pt x="40" y="84"/>
                    <a:pt x="40" y="85"/>
                  </a:cubicBezTo>
                  <a:close/>
                  <a:moveTo>
                    <a:pt x="63" y="84"/>
                  </a:moveTo>
                  <a:cubicBezTo>
                    <a:pt x="63" y="84"/>
                    <a:pt x="64" y="83"/>
                    <a:pt x="64" y="82"/>
                  </a:cubicBezTo>
                  <a:cubicBezTo>
                    <a:pt x="63" y="83"/>
                    <a:pt x="63" y="83"/>
                    <a:pt x="63" y="84"/>
                  </a:cubicBezTo>
                  <a:close/>
                  <a:moveTo>
                    <a:pt x="52" y="85"/>
                  </a:moveTo>
                  <a:cubicBezTo>
                    <a:pt x="51" y="84"/>
                    <a:pt x="52" y="83"/>
                    <a:pt x="51" y="83"/>
                  </a:cubicBezTo>
                  <a:cubicBezTo>
                    <a:pt x="51" y="83"/>
                    <a:pt x="51" y="85"/>
                    <a:pt x="52" y="85"/>
                  </a:cubicBezTo>
                  <a:close/>
                  <a:moveTo>
                    <a:pt x="21" y="84"/>
                  </a:moveTo>
                  <a:cubicBezTo>
                    <a:pt x="21" y="84"/>
                    <a:pt x="22" y="83"/>
                    <a:pt x="21" y="83"/>
                  </a:cubicBezTo>
                  <a:cubicBezTo>
                    <a:pt x="21" y="83"/>
                    <a:pt x="21" y="84"/>
                    <a:pt x="21" y="84"/>
                  </a:cubicBezTo>
                  <a:close/>
                  <a:moveTo>
                    <a:pt x="35" y="86"/>
                  </a:moveTo>
                  <a:cubicBezTo>
                    <a:pt x="35" y="85"/>
                    <a:pt x="35" y="84"/>
                    <a:pt x="34" y="83"/>
                  </a:cubicBezTo>
                  <a:cubicBezTo>
                    <a:pt x="34" y="84"/>
                    <a:pt x="34" y="85"/>
                    <a:pt x="35" y="86"/>
                  </a:cubicBezTo>
                  <a:close/>
                  <a:moveTo>
                    <a:pt x="38" y="86"/>
                  </a:moveTo>
                  <a:cubicBezTo>
                    <a:pt x="38" y="86"/>
                    <a:pt x="38" y="86"/>
                    <a:pt x="38" y="86"/>
                  </a:cubicBezTo>
                  <a:cubicBezTo>
                    <a:pt x="38" y="86"/>
                    <a:pt x="39" y="85"/>
                    <a:pt x="39" y="84"/>
                  </a:cubicBezTo>
                  <a:cubicBezTo>
                    <a:pt x="39" y="84"/>
                    <a:pt x="39" y="84"/>
                    <a:pt x="39" y="84"/>
                  </a:cubicBezTo>
                  <a:cubicBezTo>
                    <a:pt x="38" y="84"/>
                    <a:pt x="36" y="85"/>
                    <a:pt x="38" y="86"/>
                  </a:cubicBezTo>
                  <a:close/>
                  <a:moveTo>
                    <a:pt x="41" y="86"/>
                  </a:moveTo>
                  <a:cubicBezTo>
                    <a:pt x="41" y="86"/>
                    <a:pt x="42" y="87"/>
                    <a:pt x="42" y="88"/>
                  </a:cubicBezTo>
                  <a:cubicBezTo>
                    <a:pt x="43" y="87"/>
                    <a:pt x="44" y="86"/>
                    <a:pt x="44" y="86"/>
                  </a:cubicBezTo>
                  <a:cubicBezTo>
                    <a:pt x="44" y="85"/>
                    <a:pt x="43" y="84"/>
                    <a:pt x="43" y="84"/>
                  </a:cubicBezTo>
                  <a:cubicBezTo>
                    <a:pt x="42" y="84"/>
                    <a:pt x="41" y="85"/>
                    <a:pt x="41" y="86"/>
                  </a:cubicBezTo>
                  <a:close/>
                  <a:moveTo>
                    <a:pt x="35" y="85"/>
                  </a:moveTo>
                  <a:cubicBezTo>
                    <a:pt x="35" y="85"/>
                    <a:pt x="35" y="85"/>
                    <a:pt x="36" y="85"/>
                  </a:cubicBezTo>
                  <a:cubicBezTo>
                    <a:pt x="36" y="84"/>
                    <a:pt x="35" y="84"/>
                    <a:pt x="35" y="84"/>
                  </a:cubicBezTo>
                  <a:cubicBezTo>
                    <a:pt x="35" y="84"/>
                    <a:pt x="35" y="84"/>
                    <a:pt x="35" y="85"/>
                  </a:cubicBezTo>
                  <a:close/>
                  <a:moveTo>
                    <a:pt x="53" y="85"/>
                  </a:moveTo>
                  <a:cubicBezTo>
                    <a:pt x="53" y="85"/>
                    <a:pt x="53" y="84"/>
                    <a:pt x="53" y="84"/>
                  </a:cubicBezTo>
                  <a:cubicBezTo>
                    <a:pt x="53" y="84"/>
                    <a:pt x="53" y="84"/>
                    <a:pt x="53" y="85"/>
                  </a:cubicBezTo>
                  <a:close/>
                  <a:moveTo>
                    <a:pt x="30" y="87"/>
                  </a:moveTo>
                  <a:cubicBezTo>
                    <a:pt x="31" y="86"/>
                    <a:pt x="32" y="85"/>
                    <a:pt x="31" y="84"/>
                  </a:cubicBezTo>
                  <a:cubicBezTo>
                    <a:pt x="31" y="85"/>
                    <a:pt x="30" y="86"/>
                    <a:pt x="30" y="87"/>
                  </a:cubicBezTo>
                  <a:close/>
                  <a:moveTo>
                    <a:pt x="65" y="86"/>
                  </a:moveTo>
                  <a:cubicBezTo>
                    <a:pt x="65" y="85"/>
                    <a:pt x="65" y="84"/>
                    <a:pt x="65" y="84"/>
                  </a:cubicBezTo>
                  <a:cubicBezTo>
                    <a:pt x="65" y="85"/>
                    <a:pt x="64" y="86"/>
                    <a:pt x="65" y="86"/>
                  </a:cubicBezTo>
                  <a:close/>
                  <a:moveTo>
                    <a:pt x="66" y="85"/>
                  </a:moveTo>
                  <a:cubicBezTo>
                    <a:pt x="66" y="85"/>
                    <a:pt x="67" y="84"/>
                    <a:pt x="66" y="84"/>
                  </a:cubicBezTo>
                  <a:cubicBezTo>
                    <a:pt x="66" y="85"/>
                    <a:pt x="66" y="84"/>
                    <a:pt x="66" y="84"/>
                  </a:cubicBezTo>
                  <a:cubicBezTo>
                    <a:pt x="66" y="84"/>
                    <a:pt x="66" y="85"/>
                    <a:pt x="66" y="85"/>
                  </a:cubicBezTo>
                  <a:close/>
                  <a:moveTo>
                    <a:pt x="45" y="86"/>
                  </a:moveTo>
                  <a:cubicBezTo>
                    <a:pt x="46" y="86"/>
                    <a:pt x="46" y="87"/>
                    <a:pt x="47" y="87"/>
                  </a:cubicBezTo>
                  <a:cubicBezTo>
                    <a:pt x="47" y="87"/>
                    <a:pt x="47" y="87"/>
                    <a:pt x="48" y="86"/>
                  </a:cubicBezTo>
                  <a:cubicBezTo>
                    <a:pt x="47" y="86"/>
                    <a:pt x="47" y="85"/>
                    <a:pt x="46" y="84"/>
                  </a:cubicBezTo>
                  <a:cubicBezTo>
                    <a:pt x="46" y="85"/>
                    <a:pt x="46" y="85"/>
                    <a:pt x="45" y="86"/>
                  </a:cubicBezTo>
                  <a:close/>
                  <a:moveTo>
                    <a:pt x="49" y="86"/>
                  </a:moveTo>
                  <a:cubicBezTo>
                    <a:pt x="49" y="87"/>
                    <a:pt x="50" y="87"/>
                    <a:pt x="50" y="88"/>
                  </a:cubicBezTo>
                  <a:cubicBezTo>
                    <a:pt x="50" y="87"/>
                    <a:pt x="50" y="85"/>
                    <a:pt x="50" y="85"/>
                  </a:cubicBezTo>
                  <a:cubicBezTo>
                    <a:pt x="49" y="85"/>
                    <a:pt x="49" y="85"/>
                    <a:pt x="49" y="86"/>
                  </a:cubicBezTo>
                  <a:close/>
                  <a:moveTo>
                    <a:pt x="60" y="86"/>
                  </a:moveTo>
                  <a:cubicBezTo>
                    <a:pt x="61" y="86"/>
                    <a:pt x="61" y="87"/>
                    <a:pt x="61" y="87"/>
                  </a:cubicBezTo>
                  <a:cubicBezTo>
                    <a:pt x="61" y="86"/>
                    <a:pt x="61" y="86"/>
                    <a:pt x="61" y="85"/>
                  </a:cubicBezTo>
                  <a:cubicBezTo>
                    <a:pt x="60" y="86"/>
                    <a:pt x="61" y="86"/>
                    <a:pt x="60" y="86"/>
                  </a:cubicBezTo>
                  <a:close/>
                  <a:moveTo>
                    <a:pt x="36" y="87"/>
                  </a:moveTo>
                  <a:cubicBezTo>
                    <a:pt x="37" y="87"/>
                    <a:pt x="37" y="87"/>
                    <a:pt x="37" y="87"/>
                  </a:cubicBezTo>
                  <a:cubicBezTo>
                    <a:pt x="37" y="87"/>
                    <a:pt x="37" y="86"/>
                    <a:pt x="36" y="86"/>
                  </a:cubicBezTo>
                  <a:cubicBezTo>
                    <a:pt x="36" y="86"/>
                    <a:pt x="36" y="87"/>
                    <a:pt x="36" y="87"/>
                  </a:cubicBezTo>
                  <a:close/>
                  <a:moveTo>
                    <a:pt x="36" y="86"/>
                  </a:moveTo>
                  <a:cubicBezTo>
                    <a:pt x="36" y="85"/>
                    <a:pt x="36" y="85"/>
                    <a:pt x="36" y="85"/>
                  </a:cubicBezTo>
                  <a:cubicBezTo>
                    <a:pt x="36" y="86"/>
                    <a:pt x="36" y="86"/>
                    <a:pt x="36" y="86"/>
                  </a:cubicBezTo>
                  <a:close/>
                  <a:moveTo>
                    <a:pt x="38" y="86"/>
                  </a:moveTo>
                  <a:cubicBezTo>
                    <a:pt x="38" y="87"/>
                    <a:pt x="38" y="87"/>
                    <a:pt x="38" y="87"/>
                  </a:cubicBezTo>
                  <a:cubicBezTo>
                    <a:pt x="39" y="87"/>
                    <a:pt x="39" y="86"/>
                    <a:pt x="40" y="86"/>
                  </a:cubicBezTo>
                  <a:cubicBezTo>
                    <a:pt x="40" y="85"/>
                    <a:pt x="40" y="85"/>
                    <a:pt x="39" y="85"/>
                  </a:cubicBezTo>
                  <a:cubicBezTo>
                    <a:pt x="39" y="86"/>
                    <a:pt x="39" y="86"/>
                    <a:pt x="38" y="86"/>
                  </a:cubicBezTo>
                  <a:close/>
                  <a:moveTo>
                    <a:pt x="57" y="87"/>
                  </a:moveTo>
                  <a:cubicBezTo>
                    <a:pt x="57" y="88"/>
                    <a:pt x="57" y="88"/>
                    <a:pt x="57" y="88"/>
                  </a:cubicBezTo>
                  <a:cubicBezTo>
                    <a:pt x="58" y="87"/>
                    <a:pt x="58" y="87"/>
                    <a:pt x="58" y="87"/>
                  </a:cubicBezTo>
                  <a:cubicBezTo>
                    <a:pt x="57" y="87"/>
                    <a:pt x="57" y="87"/>
                    <a:pt x="57" y="87"/>
                  </a:cubicBezTo>
                  <a:close/>
                  <a:moveTo>
                    <a:pt x="58" y="87"/>
                  </a:moveTo>
                  <a:cubicBezTo>
                    <a:pt x="58" y="86"/>
                    <a:pt x="58" y="86"/>
                    <a:pt x="58" y="85"/>
                  </a:cubicBezTo>
                  <a:cubicBezTo>
                    <a:pt x="57" y="86"/>
                    <a:pt x="56" y="86"/>
                    <a:pt x="57" y="87"/>
                  </a:cubicBezTo>
                  <a:cubicBezTo>
                    <a:pt x="57" y="87"/>
                    <a:pt x="57" y="87"/>
                    <a:pt x="58" y="87"/>
                  </a:cubicBezTo>
                  <a:close/>
                  <a:moveTo>
                    <a:pt x="51" y="87"/>
                  </a:moveTo>
                  <a:cubicBezTo>
                    <a:pt x="51" y="87"/>
                    <a:pt x="52" y="86"/>
                    <a:pt x="51" y="86"/>
                  </a:cubicBezTo>
                  <a:cubicBezTo>
                    <a:pt x="51" y="87"/>
                    <a:pt x="51" y="87"/>
                    <a:pt x="51" y="87"/>
                  </a:cubicBezTo>
                  <a:close/>
                  <a:moveTo>
                    <a:pt x="35" y="87"/>
                  </a:moveTo>
                  <a:cubicBezTo>
                    <a:pt x="36" y="87"/>
                    <a:pt x="36" y="88"/>
                    <a:pt x="36" y="88"/>
                  </a:cubicBezTo>
                  <a:cubicBezTo>
                    <a:pt x="36" y="87"/>
                    <a:pt x="36" y="86"/>
                    <a:pt x="35" y="86"/>
                  </a:cubicBezTo>
                  <a:cubicBezTo>
                    <a:pt x="35" y="86"/>
                    <a:pt x="35" y="86"/>
                    <a:pt x="35" y="87"/>
                  </a:cubicBezTo>
                  <a:close/>
                  <a:moveTo>
                    <a:pt x="55" y="87"/>
                  </a:moveTo>
                  <a:cubicBezTo>
                    <a:pt x="55" y="87"/>
                    <a:pt x="55" y="87"/>
                    <a:pt x="55" y="87"/>
                  </a:cubicBezTo>
                  <a:cubicBezTo>
                    <a:pt x="55" y="87"/>
                    <a:pt x="55" y="86"/>
                    <a:pt x="55" y="86"/>
                  </a:cubicBezTo>
                  <a:cubicBezTo>
                    <a:pt x="54" y="87"/>
                    <a:pt x="54" y="87"/>
                    <a:pt x="55" y="87"/>
                  </a:cubicBezTo>
                  <a:close/>
                  <a:moveTo>
                    <a:pt x="39" y="88"/>
                  </a:moveTo>
                  <a:cubicBezTo>
                    <a:pt x="40" y="89"/>
                    <a:pt x="40" y="89"/>
                    <a:pt x="40" y="90"/>
                  </a:cubicBezTo>
                  <a:cubicBezTo>
                    <a:pt x="41" y="89"/>
                    <a:pt x="41" y="89"/>
                    <a:pt x="42" y="88"/>
                  </a:cubicBezTo>
                  <a:cubicBezTo>
                    <a:pt x="41" y="88"/>
                    <a:pt x="41" y="87"/>
                    <a:pt x="40" y="86"/>
                  </a:cubicBezTo>
                  <a:cubicBezTo>
                    <a:pt x="40" y="87"/>
                    <a:pt x="39" y="88"/>
                    <a:pt x="39" y="88"/>
                  </a:cubicBezTo>
                  <a:close/>
                  <a:moveTo>
                    <a:pt x="43" y="89"/>
                  </a:moveTo>
                  <a:cubicBezTo>
                    <a:pt x="43" y="89"/>
                    <a:pt x="44" y="90"/>
                    <a:pt x="44" y="90"/>
                  </a:cubicBezTo>
                  <a:cubicBezTo>
                    <a:pt x="45" y="89"/>
                    <a:pt x="45" y="89"/>
                    <a:pt x="46" y="88"/>
                  </a:cubicBezTo>
                  <a:cubicBezTo>
                    <a:pt x="46" y="87"/>
                    <a:pt x="45" y="87"/>
                    <a:pt x="45" y="86"/>
                  </a:cubicBezTo>
                  <a:cubicBezTo>
                    <a:pt x="44" y="87"/>
                    <a:pt x="43" y="88"/>
                    <a:pt x="43" y="89"/>
                  </a:cubicBezTo>
                  <a:close/>
                  <a:moveTo>
                    <a:pt x="31" y="88"/>
                  </a:moveTo>
                  <a:cubicBezTo>
                    <a:pt x="31" y="89"/>
                    <a:pt x="31" y="89"/>
                    <a:pt x="32" y="89"/>
                  </a:cubicBezTo>
                  <a:cubicBezTo>
                    <a:pt x="32" y="89"/>
                    <a:pt x="32" y="87"/>
                    <a:pt x="32" y="87"/>
                  </a:cubicBezTo>
                  <a:cubicBezTo>
                    <a:pt x="32" y="87"/>
                    <a:pt x="31" y="88"/>
                    <a:pt x="31" y="88"/>
                  </a:cubicBezTo>
                  <a:close/>
                  <a:moveTo>
                    <a:pt x="47" y="88"/>
                  </a:moveTo>
                  <a:cubicBezTo>
                    <a:pt x="48" y="89"/>
                    <a:pt x="48" y="89"/>
                    <a:pt x="48" y="90"/>
                  </a:cubicBezTo>
                  <a:cubicBezTo>
                    <a:pt x="49" y="90"/>
                    <a:pt x="49" y="89"/>
                    <a:pt x="50" y="89"/>
                  </a:cubicBezTo>
                  <a:cubicBezTo>
                    <a:pt x="49" y="88"/>
                    <a:pt x="49" y="87"/>
                    <a:pt x="48" y="87"/>
                  </a:cubicBezTo>
                  <a:cubicBezTo>
                    <a:pt x="48" y="87"/>
                    <a:pt x="47" y="87"/>
                    <a:pt x="47" y="88"/>
                  </a:cubicBezTo>
                  <a:close/>
                  <a:moveTo>
                    <a:pt x="59" y="90"/>
                  </a:moveTo>
                  <a:cubicBezTo>
                    <a:pt x="59" y="89"/>
                    <a:pt x="60" y="89"/>
                    <a:pt x="60" y="88"/>
                  </a:cubicBezTo>
                  <a:cubicBezTo>
                    <a:pt x="59" y="85"/>
                    <a:pt x="58" y="89"/>
                    <a:pt x="59" y="90"/>
                  </a:cubicBezTo>
                  <a:close/>
                  <a:moveTo>
                    <a:pt x="34" y="88"/>
                  </a:moveTo>
                  <a:cubicBezTo>
                    <a:pt x="35" y="88"/>
                    <a:pt x="35" y="89"/>
                    <a:pt x="35" y="89"/>
                  </a:cubicBezTo>
                  <a:cubicBezTo>
                    <a:pt x="36" y="88"/>
                    <a:pt x="35" y="88"/>
                    <a:pt x="34" y="87"/>
                  </a:cubicBezTo>
                  <a:cubicBezTo>
                    <a:pt x="35" y="88"/>
                    <a:pt x="34" y="88"/>
                    <a:pt x="34" y="88"/>
                  </a:cubicBezTo>
                  <a:close/>
                  <a:moveTo>
                    <a:pt x="64" y="88"/>
                  </a:moveTo>
                  <a:cubicBezTo>
                    <a:pt x="63" y="88"/>
                    <a:pt x="64" y="87"/>
                    <a:pt x="64" y="87"/>
                  </a:cubicBezTo>
                  <a:cubicBezTo>
                    <a:pt x="63" y="88"/>
                    <a:pt x="63" y="88"/>
                    <a:pt x="63" y="88"/>
                  </a:cubicBezTo>
                  <a:cubicBezTo>
                    <a:pt x="63" y="89"/>
                    <a:pt x="63" y="89"/>
                    <a:pt x="63" y="89"/>
                  </a:cubicBezTo>
                  <a:cubicBezTo>
                    <a:pt x="63" y="89"/>
                    <a:pt x="63" y="88"/>
                    <a:pt x="64" y="88"/>
                  </a:cubicBezTo>
                  <a:cubicBezTo>
                    <a:pt x="64" y="88"/>
                    <a:pt x="64" y="88"/>
                    <a:pt x="64" y="88"/>
                  </a:cubicBezTo>
                  <a:close/>
                  <a:moveTo>
                    <a:pt x="37" y="89"/>
                  </a:moveTo>
                  <a:cubicBezTo>
                    <a:pt x="37" y="88"/>
                    <a:pt x="38" y="88"/>
                    <a:pt x="38" y="88"/>
                  </a:cubicBezTo>
                  <a:cubicBezTo>
                    <a:pt x="38" y="88"/>
                    <a:pt x="38" y="87"/>
                    <a:pt x="37" y="87"/>
                  </a:cubicBezTo>
                  <a:cubicBezTo>
                    <a:pt x="37" y="88"/>
                    <a:pt x="37" y="88"/>
                    <a:pt x="37" y="89"/>
                  </a:cubicBezTo>
                  <a:close/>
                  <a:moveTo>
                    <a:pt x="66" y="90"/>
                  </a:moveTo>
                  <a:cubicBezTo>
                    <a:pt x="67" y="89"/>
                    <a:pt x="66" y="88"/>
                    <a:pt x="66" y="87"/>
                  </a:cubicBezTo>
                  <a:cubicBezTo>
                    <a:pt x="65" y="88"/>
                    <a:pt x="66" y="89"/>
                    <a:pt x="66" y="90"/>
                  </a:cubicBezTo>
                  <a:close/>
                  <a:moveTo>
                    <a:pt x="53" y="90"/>
                  </a:moveTo>
                  <a:cubicBezTo>
                    <a:pt x="53" y="90"/>
                    <a:pt x="53" y="88"/>
                    <a:pt x="52" y="88"/>
                  </a:cubicBezTo>
                  <a:cubicBezTo>
                    <a:pt x="52" y="89"/>
                    <a:pt x="52" y="89"/>
                    <a:pt x="53" y="90"/>
                  </a:cubicBezTo>
                  <a:close/>
                  <a:moveTo>
                    <a:pt x="55" y="89"/>
                  </a:moveTo>
                  <a:cubicBezTo>
                    <a:pt x="55" y="89"/>
                    <a:pt x="55" y="90"/>
                    <a:pt x="55" y="90"/>
                  </a:cubicBezTo>
                  <a:cubicBezTo>
                    <a:pt x="55" y="89"/>
                    <a:pt x="55" y="89"/>
                    <a:pt x="55" y="88"/>
                  </a:cubicBezTo>
                  <a:cubicBezTo>
                    <a:pt x="55" y="89"/>
                    <a:pt x="55" y="88"/>
                    <a:pt x="55" y="89"/>
                  </a:cubicBezTo>
                  <a:close/>
                  <a:moveTo>
                    <a:pt x="56" y="89"/>
                  </a:moveTo>
                  <a:cubicBezTo>
                    <a:pt x="57" y="89"/>
                    <a:pt x="56" y="88"/>
                    <a:pt x="56" y="88"/>
                  </a:cubicBezTo>
                  <a:cubicBezTo>
                    <a:pt x="56" y="89"/>
                    <a:pt x="56" y="89"/>
                    <a:pt x="56" y="89"/>
                  </a:cubicBezTo>
                  <a:close/>
                  <a:moveTo>
                    <a:pt x="51" y="90"/>
                  </a:moveTo>
                  <a:cubicBezTo>
                    <a:pt x="51" y="89"/>
                    <a:pt x="52" y="89"/>
                    <a:pt x="51" y="88"/>
                  </a:cubicBezTo>
                  <a:cubicBezTo>
                    <a:pt x="51" y="89"/>
                    <a:pt x="51" y="89"/>
                    <a:pt x="51" y="90"/>
                  </a:cubicBezTo>
                  <a:close/>
                  <a:moveTo>
                    <a:pt x="33" y="91"/>
                  </a:moveTo>
                  <a:cubicBezTo>
                    <a:pt x="34" y="91"/>
                    <a:pt x="35" y="89"/>
                    <a:pt x="34" y="88"/>
                  </a:cubicBezTo>
                  <a:cubicBezTo>
                    <a:pt x="33" y="89"/>
                    <a:pt x="33" y="90"/>
                    <a:pt x="33" y="91"/>
                  </a:cubicBezTo>
                  <a:close/>
                  <a:moveTo>
                    <a:pt x="37" y="89"/>
                  </a:moveTo>
                  <a:cubicBezTo>
                    <a:pt x="37" y="89"/>
                    <a:pt x="37" y="88"/>
                    <a:pt x="36" y="88"/>
                  </a:cubicBezTo>
                  <a:cubicBezTo>
                    <a:pt x="37" y="89"/>
                    <a:pt x="37" y="89"/>
                    <a:pt x="37" y="89"/>
                  </a:cubicBezTo>
                  <a:close/>
                  <a:moveTo>
                    <a:pt x="59" y="91"/>
                  </a:moveTo>
                  <a:cubicBezTo>
                    <a:pt x="60" y="91"/>
                    <a:pt x="60" y="92"/>
                    <a:pt x="61" y="93"/>
                  </a:cubicBezTo>
                  <a:cubicBezTo>
                    <a:pt x="61" y="92"/>
                    <a:pt x="61" y="90"/>
                    <a:pt x="61" y="89"/>
                  </a:cubicBezTo>
                  <a:cubicBezTo>
                    <a:pt x="60" y="89"/>
                    <a:pt x="60" y="90"/>
                    <a:pt x="59" y="91"/>
                  </a:cubicBezTo>
                  <a:close/>
                  <a:moveTo>
                    <a:pt x="38" y="90"/>
                  </a:moveTo>
                  <a:cubicBezTo>
                    <a:pt x="38" y="90"/>
                    <a:pt x="38" y="91"/>
                    <a:pt x="39" y="91"/>
                  </a:cubicBezTo>
                  <a:cubicBezTo>
                    <a:pt x="39" y="91"/>
                    <a:pt x="39" y="91"/>
                    <a:pt x="40" y="91"/>
                  </a:cubicBezTo>
                  <a:cubicBezTo>
                    <a:pt x="39" y="90"/>
                    <a:pt x="38" y="88"/>
                    <a:pt x="38" y="90"/>
                  </a:cubicBezTo>
                  <a:close/>
                  <a:moveTo>
                    <a:pt x="46" y="90"/>
                  </a:moveTo>
                  <a:cubicBezTo>
                    <a:pt x="46" y="91"/>
                    <a:pt x="45" y="93"/>
                    <a:pt x="46" y="94"/>
                  </a:cubicBezTo>
                  <a:cubicBezTo>
                    <a:pt x="47" y="93"/>
                    <a:pt x="47" y="92"/>
                    <a:pt x="48" y="91"/>
                  </a:cubicBezTo>
                  <a:cubicBezTo>
                    <a:pt x="47" y="90"/>
                    <a:pt x="47" y="89"/>
                    <a:pt x="46" y="89"/>
                  </a:cubicBezTo>
                  <a:cubicBezTo>
                    <a:pt x="46" y="89"/>
                    <a:pt x="46" y="90"/>
                    <a:pt x="46" y="90"/>
                  </a:cubicBezTo>
                  <a:close/>
                  <a:moveTo>
                    <a:pt x="36" y="90"/>
                  </a:moveTo>
                  <a:cubicBezTo>
                    <a:pt x="36" y="90"/>
                    <a:pt x="36" y="89"/>
                    <a:pt x="36" y="89"/>
                  </a:cubicBezTo>
                  <a:cubicBezTo>
                    <a:pt x="36" y="90"/>
                    <a:pt x="36" y="90"/>
                    <a:pt x="36" y="90"/>
                  </a:cubicBezTo>
                  <a:close/>
                  <a:moveTo>
                    <a:pt x="56" y="91"/>
                  </a:moveTo>
                  <a:cubicBezTo>
                    <a:pt x="56" y="91"/>
                    <a:pt x="56" y="92"/>
                    <a:pt x="57" y="92"/>
                  </a:cubicBezTo>
                  <a:cubicBezTo>
                    <a:pt x="57" y="92"/>
                    <a:pt x="58" y="90"/>
                    <a:pt x="57" y="90"/>
                  </a:cubicBezTo>
                  <a:cubicBezTo>
                    <a:pt x="57" y="90"/>
                    <a:pt x="56" y="91"/>
                    <a:pt x="56" y="91"/>
                  </a:cubicBezTo>
                  <a:close/>
                  <a:moveTo>
                    <a:pt x="41" y="91"/>
                  </a:moveTo>
                  <a:cubicBezTo>
                    <a:pt x="41" y="92"/>
                    <a:pt x="42" y="92"/>
                    <a:pt x="42" y="92"/>
                  </a:cubicBezTo>
                  <a:cubicBezTo>
                    <a:pt x="42" y="91"/>
                    <a:pt x="42" y="92"/>
                    <a:pt x="42" y="91"/>
                  </a:cubicBezTo>
                  <a:cubicBezTo>
                    <a:pt x="42" y="91"/>
                    <a:pt x="42" y="92"/>
                    <a:pt x="43" y="92"/>
                  </a:cubicBezTo>
                  <a:cubicBezTo>
                    <a:pt x="44" y="91"/>
                    <a:pt x="43" y="90"/>
                    <a:pt x="42" y="90"/>
                  </a:cubicBezTo>
                  <a:cubicBezTo>
                    <a:pt x="42" y="90"/>
                    <a:pt x="42" y="91"/>
                    <a:pt x="41" y="91"/>
                  </a:cubicBezTo>
                  <a:close/>
                  <a:moveTo>
                    <a:pt x="50" y="93"/>
                  </a:moveTo>
                  <a:cubicBezTo>
                    <a:pt x="50" y="91"/>
                    <a:pt x="51" y="90"/>
                    <a:pt x="50" y="90"/>
                  </a:cubicBezTo>
                  <a:cubicBezTo>
                    <a:pt x="49" y="91"/>
                    <a:pt x="49" y="92"/>
                    <a:pt x="50" y="93"/>
                  </a:cubicBezTo>
                  <a:close/>
                  <a:moveTo>
                    <a:pt x="66" y="93"/>
                  </a:moveTo>
                  <a:cubicBezTo>
                    <a:pt x="66" y="91"/>
                    <a:pt x="66" y="90"/>
                    <a:pt x="65" y="90"/>
                  </a:cubicBezTo>
                  <a:cubicBezTo>
                    <a:pt x="65" y="91"/>
                    <a:pt x="66" y="92"/>
                    <a:pt x="66" y="93"/>
                  </a:cubicBezTo>
                  <a:close/>
                  <a:moveTo>
                    <a:pt x="36" y="91"/>
                  </a:moveTo>
                  <a:cubicBezTo>
                    <a:pt x="37" y="92"/>
                    <a:pt x="37" y="93"/>
                    <a:pt x="37" y="93"/>
                  </a:cubicBezTo>
                  <a:cubicBezTo>
                    <a:pt x="38" y="93"/>
                    <a:pt x="37" y="91"/>
                    <a:pt x="37" y="91"/>
                  </a:cubicBezTo>
                  <a:cubicBezTo>
                    <a:pt x="36" y="91"/>
                    <a:pt x="36" y="91"/>
                    <a:pt x="36" y="91"/>
                  </a:cubicBezTo>
                  <a:close/>
                  <a:moveTo>
                    <a:pt x="45" y="91"/>
                  </a:moveTo>
                  <a:cubicBezTo>
                    <a:pt x="45" y="91"/>
                    <a:pt x="45" y="91"/>
                    <a:pt x="45" y="91"/>
                  </a:cubicBezTo>
                  <a:cubicBezTo>
                    <a:pt x="44" y="91"/>
                    <a:pt x="45" y="91"/>
                    <a:pt x="45" y="91"/>
                  </a:cubicBezTo>
                  <a:close/>
                  <a:moveTo>
                    <a:pt x="63" y="93"/>
                  </a:moveTo>
                  <a:cubicBezTo>
                    <a:pt x="63" y="93"/>
                    <a:pt x="63" y="92"/>
                    <a:pt x="63" y="91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92"/>
                    <a:pt x="62" y="93"/>
                    <a:pt x="63" y="93"/>
                  </a:cubicBezTo>
                  <a:close/>
                  <a:moveTo>
                    <a:pt x="34" y="93"/>
                  </a:moveTo>
                  <a:cubicBezTo>
                    <a:pt x="34" y="92"/>
                    <a:pt x="35" y="92"/>
                    <a:pt x="34" y="92"/>
                  </a:cubicBezTo>
                  <a:cubicBezTo>
                    <a:pt x="34" y="92"/>
                    <a:pt x="34" y="92"/>
                    <a:pt x="34" y="93"/>
                  </a:cubicBezTo>
                  <a:close/>
                  <a:moveTo>
                    <a:pt x="43" y="93"/>
                  </a:moveTo>
                  <a:cubicBezTo>
                    <a:pt x="43" y="93"/>
                    <a:pt x="43" y="94"/>
                    <a:pt x="43" y="94"/>
                  </a:cubicBezTo>
                  <a:cubicBezTo>
                    <a:pt x="43" y="93"/>
                    <a:pt x="44" y="93"/>
                    <a:pt x="44" y="92"/>
                  </a:cubicBezTo>
                  <a:cubicBezTo>
                    <a:pt x="43" y="92"/>
                    <a:pt x="43" y="93"/>
                    <a:pt x="43" y="93"/>
                  </a:cubicBezTo>
                  <a:close/>
                  <a:moveTo>
                    <a:pt x="40" y="94"/>
                  </a:moveTo>
                  <a:cubicBezTo>
                    <a:pt x="41" y="94"/>
                    <a:pt x="41" y="94"/>
                    <a:pt x="41" y="93"/>
                  </a:cubicBezTo>
                  <a:cubicBezTo>
                    <a:pt x="41" y="93"/>
                    <a:pt x="41" y="92"/>
                    <a:pt x="40" y="92"/>
                  </a:cubicBezTo>
                  <a:cubicBezTo>
                    <a:pt x="40" y="92"/>
                    <a:pt x="39" y="93"/>
                    <a:pt x="40" y="93"/>
                  </a:cubicBezTo>
                  <a:cubicBezTo>
                    <a:pt x="40" y="93"/>
                    <a:pt x="39" y="93"/>
                    <a:pt x="39" y="94"/>
                  </a:cubicBezTo>
                  <a:cubicBezTo>
                    <a:pt x="40" y="94"/>
                    <a:pt x="40" y="94"/>
                    <a:pt x="40" y="94"/>
                  </a:cubicBezTo>
                  <a:cubicBezTo>
                    <a:pt x="40" y="94"/>
                    <a:pt x="40" y="94"/>
                    <a:pt x="40" y="94"/>
                  </a:cubicBezTo>
                  <a:close/>
                  <a:moveTo>
                    <a:pt x="47" y="94"/>
                  </a:moveTo>
                  <a:cubicBezTo>
                    <a:pt x="47" y="95"/>
                    <a:pt x="47" y="95"/>
                    <a:pt x="48" y="96"/>
                  </a:cubicBezTo>
                  <a:cubicBezTo>
                    <a:pt x="48" y="95"/>
                    <a:pt x="48" y="94"/>
                    <a:pt x="49" y="94"/>
                  </a:cubicBezTo>
                  <a:cubicBezTo>
                    <a:pt x="49" y="94"/>
                    <a:pt x="49" y="94"/>
                    <a:pt x="49" y="94"/>
                  </a:cubicBezTo>
                  <a:cubicBezTo>
                    <a:pt x="50" y="94"/>
                    <a:pt x="49" y="93"/>
                    <a:pt x="49" y="93"/>
                  </a:cubicBezTo>
                  <a:cubicBezTo>
                    <a:pt x="48" y="93"/>
                    <a:pt x="49" y="92"/>
                    <a:pt x="48" y="92"/>
                  </a:cubicBezTo>
                  <a:cubicBezTo>
                    <a:pt x="48" y="93"/>
                    <a:pt x="47" y="93"/>
                    <a:pt x="47" y="94"/>
                  </a:cubicBezTo>
                  <a:close/>
                  <a:moveTo>
                    <a:pt x="31" y="94"/>
                  </a:moveTo>
                  <a:cubicBezTo>
                    <a:pt x="32" y="94"/>
                    <a:pt x="32" y="93"/>
                    <a:pt x="32" y="93"/>
                  </a:cubicBezTo>
                  <a:cubicBezTo>
                    <a:pt x="32" y="93"/>
                    <a:pt x="32" y="92"/>
                    <a:pt x="31" y="92"/>
                  </a:cubicBezTo>
                  <a:cubicBezTo>
                    <a:pt x="31" y="93"/>
                    <a:pt x="31" y="93"/>
                    <a:pt x="31" y="94"/>
                  </a:cubicBezTo>
                  <a:close/>
                  <a:moveTo>
                    <a:pt x="34" y="94"/>
                  </a:moveTo>
                  <a:cubicBezTo>
                    <a:pt x="34" y="94"/>
                    <a:pt x="35" y="95"/>
                    <a:pt x="36" y="95"/>
                  </a:cubicBezTo>
                  <a:cubicBezTo>
                    <a:pt x="36" y="95"/>
                    <a:pt x="36" y="94"/>
                    <a:pt x="37" y="94"/>
                  </a:cubicBezTo>
                  <a:cubicBezTo>
                    <a:pt x="36" y="93"/>
                    <a:pt x="36" y="92"/>
                    <a:pt x="36" y="92"/>
                  </a:cubicBezTo>
                  <a:cubicBezTo>
                    <a:pt x="35" y="93"/>
                    <a:pt x="35" y="93"/>
                    <a:pt x="34" y="94"/>
                  </a:cubicBezTo>
                  <a:close/>
                  <a:moveTo>
                    <a:pt x="54" y="93"/>
                  </a:moveTo>
                  <a:cubicBezTo>
                    <a:pt x="54" y="94"/>
                    <a:pt x="54" y="94"/>
                    <a:pt x="55" y="95"/>
                  </a:cubicBezTo>
                  <a:cubicBezTo>
                    <a:pt x="55" y="94"/>
                    <a:pt x="55" y="93"/>
                    <a:pt x="55" y="92"/>
                  </a:cubicBezTo>
                  <a:cubicBezTo>
                    <a:pt x="55" y="93"/>
                    <a:pt x="55" y="93"/>
                    <a:pt x="54" y="93"/>
                  </a:cubicBezTo>
                  <a:close/>
                  <a:moveTo>
                    <a:pt x="59" y="94"/>
                  </a:moveTo>
                  <a:cubicBezTo>
                    <a:pt x="60" y="94"/>
                    <a:pt x="60" y="94"/>
                    <a:pt x="60" y="93"/>
                  </a:cubicBezTo>
                  <a:cubicBezTo>
                    <a:pt x="59" y="93"/>
                    <a:pt x="59" y="93"/>
                    <a:pt x="59" y="93"/>
                  </a:cubicBezTo>
                  <a:cubicBezTo>
                    <a:pt x="59" y="93"/>
                    <a:pt x="59" y="94"/>
                    <a:pt x="59" y="94"/>
                  </a:cubicBezTo>
                  <a:close/>
                  <a:moveTo>
                    <a:pt x="52" y="94"/>
                  </a:moveTo>
                  <a:cubicBezTo>
                    <a:pt x="52" y="94"/>
                    <a:pt x="53" y="94"/>
                    <a:pt x="53" y="93"/>
                  </a:cubicBezTo>
                  <a:cubicBezTo>
                    <a:pt x="52" y="93"/>
                    <a:pt x="52" y="93"/>
                    <a:pt x="52" y="93"/>
                  </a:cubicBezTo>
                  <a:cubicBezTo>
                    <a:pt x="52" y="93"/>
                    <a:pt x="52" y="94"/>
                    <a:pt x="52" y="94"/>
                  </a:cubicBezTo>
                  <a:close/>
                  <a:moveTo>
                    <a:pt x="44" y="94"/>
                  </a:moveTo>
                  <a:cubicBezTo>
                    <a:pt x="44" y="94"/>
                    <a:pt x="44" y="95"/>
                    <a:pt x="45" y="95"/>
                  </a:cubicBezTo>
                  <a:cubicBezTo>
                    <a:pt x="45" y="94"/>
                    <a:pt x="44" y="92"/>
                    <a:pt x="44" y="94"/>
                  </a:cubicBezTo>
                  <a:close/>
                  <a:moveTo>
                    <a:pt x="38" y="94"/>
                  </a:move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ubicBezTo>
                    <a:pt x="38" y="94"/>
                    <a:pt x="38" y="94"/>
                    <a:pt x="38" y="94"/>
                  </a:cubicBezTo>
                  <a:close/>
                  <a:moveTo>
                    <a:pt x="65" y="96"/>
                  </a:moveTo>
                  <a:cubicBezTo>
                    <a:pt x="65" y="96"/>
                    <a:pt x="65" y="95"/>
                    <a:pt x="66" y="95"/>
                  </a:cubicBezTo>
                  <a:cubicBezTo>
                    <a:pt x="65" y="95"/>
                    <a:pt x="66" y="94"/>
                    <a:pt x="65" y="94"/>
                  </a:cubicBezTo>
                  <a:cubicBezTo>
                    <a:pt x="65" y="94"/>
                    <a:pt x="65" y="94"/>
                    <a:pt x="65" y="96"/>
                  </a:cubicBezTo>
                  <a:close/>
                  <a:moveTo>
                    <a:pt x="57" y="97"/>
                  </a:moveTo>
                  <a:cubicBezTo>
                    <a:pt x="57" y="96"/>
                    <a:pt x="58" y="94"/>
                    <a:pt x="56" y="94"/>
                  </a:cubicBezTo>
                  <a:cubicBezTo>
                    <a:pt x="55" y="95"/>
                    <a:pt x="56" y="97"/>
                    <a:pt x="57" y="97"/>
                  </a:cubicBezTo>
                  <a:close/>
                  <a:moveTo>
                    <a:pt x="68" y="99"/>
                  </a:moveTo>
                  <a:cubicBezTo>
                    <a:pt x="68" y="97"/>
                    <a:pt x="68" y="96"/>
                    <a:pt x="68" y="94"/>
                  </a:cubicBezTo>
                  <a:cubicBezTo>
                    <a:pt x="68" y="94"/>
                    <a:pt x="67" y="94"/>
                    <a:pt x="67" y="94"/>
                  </a:cubicBezTo>
                  <a:cubicBezTo>
                    <a:pt x="67" y="95"/>
                    <a:pt x="67" y="98"/>
                    <a:pt x="68" y="99"/>
                  </a:cubicBezTo>
                  <a:close/>
                  <a:moveTo>
                    <a:pt x="38" y="95"/>
                  </a:moveTo>
                  <a:cubicBezTo>
                    <a:pt x="39" y="95"/>
                    <a:pt x="39" y="96"/>
                    <a:pt x="39" y="96"/>
                  </a:cubicBezTo>
                  <a:cubicBezTo>
                    <a:pt x="40" y="95"/>
                    <a:pt x="39" y="94"/>
                    <a:pt x="39" y="94"/>
                  </a:cubicBezTo>
                  <a:cubicBezTo>
                    <a:pt x="39" y="94"/>
                    <a:pt x="38" y="95"/>
                    <a:pt x="38" y="95"/>
                  </a:cubicBezTo>
                  <a:close/>
                  <a:moveTo>
                    <a:pt x="41" y="96"/>
                  </a:moveTo>
                  <a:cubicBezTo>
                    <a:pt x="42" y="95"/>
                    <a:pt x="43" y="95"/>
                    <a:pt x="42" y="94"/>
                  </a:cubicBezTo>
                  <a:cubicBezTo>
                    <a:pt x="41" y="94"/>
                    <a:pt x="41" y="95"/>
                    <a:pt x="41" y="95"/>
                  </a:cubicBezTo>
                  <a:cubicBezTo>
                    <a:pt x="41" y="96"/>
                    <a:pt x="41" y="96"/>
                    <a:pt x="41" y="96"/>
                  </a:cubicBezTo>
                  <a:cubicBezTo>
                    <a:pt x="41" y="96"/>
                    <a:pt x="41" y="95"/>
                    <a:pt x="41" y="95"/>
                  </a:cubicBezTo>
                  <a:cubicBezTo>
                    <a:pt x="41" y="95"/>
                    <a:pt x="41" y="96"/>
                    <a:pt x="41" y="96"/>
                  </a:cubicBezTo>
                  <a:close/>
                  <a:moveTo>
                    <a:pt x="44" y="95"/>
                  </a:moveTo>
                  <a:cubicBezTo>
                    <a:pt x="44" y="94"/>
                    <a:pt x="44" y="94"/>
                    <a:pt x="43" y="94"/>
                  </a:cubicBezTo>
                  <a:cubicBezTo>
                    <a:pt x="43" y="94"/>
                    <a:pt x="43" y="95"/>
                    <a:pt x="44" y="95"/>
                  </a:cubicBezTo>
                  <a:close/>
                  <a:moveTo>
                    <a:pt x="59" y="96"/>
                  </a:moveTo>
                  <a:cubicBezTo>
                    <a:pt x="60" y="96"/>
                    <a:pt x="60" y="97"/>
                    <a:pt x="60" y="98"/>
                  </a:cubicBezTo>
                  <a:cubicBezTo>
                    <a:pt x="61" y="97"/>
                    <a:pt x="61" y="96"/>
                    <a:pt x="60" y="96"/>
                  </a:cubicBezTo>
                  <a:cubicBezTo>
                    <a:pt x="60" y="96"/>
                    <a:pt x="60" y="96"/>
                    <a:pt x="60" y="96"/>
                  </a:cubicBezTo>
                  <a:cubicBezTo>
                    <a:pt x="60" y="95"/>
                    <a:pt x="61" y="95"/>
                    <a:pt x="61" y="95"/>
                  </a:cubicBezTo>
                  <a:cubicBezTo>
                    <a:pt x="60" y="95"/>
                    <a:pt x="61" y="94"/>
                    <a:pt x="60" y="94"/>
                  </a:cubicBezTo>
                  <a:cubicBezTo>
                    <a:pt x="60" y="95"/>
                    <a:pt x="59" y="95"/>
                    <a:pt x="59" y="96"/>
                  </a:cubicBezTo>
                  <a:close/>
                  <a:moveTo>
                    <a:pt x="15" y="99"/>
                  </a:moveTo>
                  <a:cubicBezTo>
                    <a:pt x="16" y="97"/>
                    <a:pt x="17" y="96"/>
                    <a:pt x="17" y="94"/>
                  </a:cubicBezTo>
                  <a:cubicBezTo>
                    <a:pt x="16" y="96"/>
                    <a:pt x="15" y="97"/>
                    <a:pt x="15" y="99"/>
                  </a:cubicBezTo>
                  <a:close/>
                  <a:moveTo>
                    <a:pt x="36" y="96"/>
                  </a:moveTo>
                  <a:cubicBezTo>
                    <a:pt x="36" y="96"/>
                    <a:pt x="37" y="96"/>
                    <a:pt x="37" y="95"/>
                  </a:cubicBezTo>
                  <a:cubicBezTo>
                    <a:pt x="37" y="95"/>
                    <a:pt x="37" y="95"/>
                    <a:pt x="37" y="95"/>
                  </a:cubicBezTo>
                  <a:cubicBezTo>
                    <a:pt x="37" y="95"/>
                    <a:pt x="36" y="96"/>
                    <a:pt x="36" y="96"/>
                  </a:cubicBezTo>
                  <a:close/>
                  <a:moveTo>
                    <a:pt x="41" y="96"/>
                  </a:moveTo>
                  <a:cubicBezTo>
                    <a:pt x="42" y="97"/>
                    <a:pt x="42" y="97"/>
                    <a:pt x="43" y="98"/>
                  </a:cubicBezTo>
                  <a:cubicBezTo>
                    <a:pt x="43" y="97"/>
                    <a:pt x="43" y="97"/>
                    <a:pt x="44" y="96"/>
                  </a:cubicBezTo>
                  <a:cubicBezTo>
                    <a:pt x="43" y="96"/>
                    <a:pt x="43" y="95"/>
                    <a:pt x="42" y="95"/>
                  </a:cubicBezTo>
                  <a:cubicBezTo>
                    <a:pt x="42" y="96"/>
                    <a:pt x="41" y="96"/>
                    <a:pt x="41" y="96"/>
                  </a:cubicBezTo>
                  <a:cubicBezTo>
                    <a:pt x="41" y="96"/>
                    <a:pt x="41" y="96"/>
                    <a:pt x="41" y="96"/>
                  </a:cubicBezTo>
                  <a:close/>
                  <a:moveTo>
                    <a:pt x="52" y="95"/>
                  </a:moveTo>
                  <a:cubicBezTo>
                    <a:pt x="52" y="96"/>
                    <a:pt x="52" y="96"/>
                    <a:pt x="52" y="96"/>
                  </a:cubicBezTo>
                  <a:cubicBezTo>
                    <a:pt x="53" y="96"/>
                    <a:pt x="52" y="96"/>
                    <a:pt x="53" y="96"/>
                  </a:cubicBezTo>
                  <a:cubicBezTo>
                    <a:pt x="53" y="96"/>
                    <a:pt x="53" y="95"/>
                    <a:pt x="53" y="95"/>
                  </a:cubicBezTo>
                  <a:cubicBezTo>
                    <a:pt x="53" y="95"/>
                    <a:pt x="52" y="95"/>
                    <a:pt x="52" y="95"/>
                  </a:cubicBezTo>
                  <a:close/>
                  <a:moveTo>
                    <a:pt x="37" y="98"/>
                  </a:moveTo>
                  <a:cubicBezTo>
                    <a:pt x="38" y="98"/>
                    <a:pt x="38" y="97"/>
                    <a:pt x="38" y="97"/>
                  </a:cubicBezTo>
                  <a:cubicBezTo>
                    <a:pt x="38" y="96"/>
                    <a:pt x="38" y="96"/>
                    <a:pt x="38" y="96"/>
                  </a:cubicBezTo>
                  <a:cubicBezTo>
                    <a:pt x="37" y="96"/>
                    <a:pt x="37" y="97"/>
                    <a:pt x="37" y="98"/>
                  </a:cubicBezTo>
                  <a:close/>
                  <a:moveTo>
                    <a:pt x="47" y="97"/>
                  </a:moveTo>
                  <a:cubicBezTo>
                    <a:pt x="47" y="96"/>
                    <a:pt x="47" y="96"/>
                    <a:pt x="46" y="96"/>
                  </a:cubicBezTo>
                  <a:cubicBezTo>
                    <a:pt x="47" y="96"/>
                    <a:pt x="47" y="97"/>
                    <a:pt x="47" y="97"/>
                  </a:cubicBezTo>
                  <a:close/>
                  <a:moveTo>
                    <a:pt x="39" y="97"/>
                  </a:moveTo>
                  <a:cubicBezTo>
                    <a:pt x="39" y="97"/>
                    <a:pt x="40" y="97"/>
                    <a:pt x="40" y="98"/>
                  </a:cubicBezTo>
                  <a:cubicBezTo>
                    <a:pt x="40" y="97"/>
                    <a:pt x="41" y="97"/>
                    <a:pt x="41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0" y="96"/>
                    <a:pt x="40" y="97"/>
                    <a:pt x="39" y="97"/>
                  </a:cubicBezTo>
                  <a:close/>
                  <a:moveTo>
                    <a:pt x="31" y="96"/>
                  </a:moveTo>
                  <a:cubicBezTo>
                    <a:pt x="31" y="97"/>
                    <a:pt x="32" y="97"/>
                    <a:pt x="32" y="97"/>
                  </a:cubicBezTo>
                  <a:cubicBezTo>
                    <a:pt x="32" y="97"/>
                    <a:pt x="32" y="97"/>
                    <a:pt x="32" y="98"/>
                  </a:cubicBezTo>
                  <a:cubicBezTo>
                    <a:pt x="32" y="98"/>
                    <a:pt x="32" y="99"/>
                    <a:pt x="32" y="100"/>
                  </a:cubicBezTo>
                  <a:cubicBezTo>
                    <a:pt x="33" y="99"/>
                    <a:pt x="32" y="98"/>
                    <a:pt x="33" y="96"/>
                  </a:cubicBezTo>
                  <a:cubicBezTo>
                    <a:pt x="32" y="96"/>
                    <a:pt x="32" y="97"/>
                    <a:pt x="31" y="96"/>
                  </a:cubicBezTo>
                  <a:close/>
                  <a:moveTo>
                    <a:pt x="54" y="98"/>
                  </a:moveTo>
                  <a:cubicBezTo>
                    <a:pt x="55" y="99"/>
                    <a:pt x="54" y="100"/>
                    <a:pt x="55" y="100"/>
                  </a:cubicBezTo>
                  <a:cubicBezTo>
                    <a:pt x="55" y="99"/>
                    <a:pt x="55" y="97"/>
                    <a:pt x="55" y="96"/>
                  </a:cubicBezTo>
                  <a:cubicBezTo>
                    <a:pt x="54" y="97"/>
                    <a:pt x="54" y="98"/>
                    <a:pt x="54" y="98"/>
                  </a:cubicBezTo>
                  <a:close/>
                  <a:moveTo>
                    <a:pt x="46" y="98"/>
                  </a:moveTo>
                  <a:cubicBezTo>
                    <a:pt x="46" y="98"/>
                    <a:pt x="46" y="98"/>
                    <a:pt x="47" y="97"/>
                  </a:cubicBezTo>
                  <a:cubicBezTo>
                    <a:pt x="46" y="97"/>
                    <a:pt x="46" y="96"/>
                    <a:pt x="46" y="96"/>
                  </a:cubicBezTo>
                  <a:cubicBezTo>
                    <a:pt x="46" y="97"/>
                    <a:pt x="46" y="97"/>
                    <a:pt x="46" y="98"/>
                  </a:cubicBezTo>
                  <a:close/>
                  <a:moveTo>
                    <a:pt x="58" y="100"/>
                  </a:moveTo>
                  <a:cubicBezTo>
                    <a:pt x="58" y="99"/>
                    <a:pt x="58" y="98"/>
                    <a:pt x="58" y="97"/>
                  </a:cubicBezTo>
                  <a:cubicBezTo>
                    <a:pt x="58" y="98"/>
                    <a:pt x="58" y="99"/>
                    <a:pt x="58" y="100"/>
                  </a:cubicBezTo>
                  <a:close/>
                  <a:moveTo>
                    <a:pt x="65" y="102"/>
                  </a:moveTo>
                  <a:cubicBezTo>
                    <a:pt x="65" y="100"/>
                    <a:pt x="66" y="98"/>
                    <a:pt x="65" y="97"/>
                  </a:cubicBezTo>
                  <a:cubicBezTo>
                    <a:pt x="64" y="98"/>
                    <a:pt x="65" y="100"/>
                    <a:pt x="65" y="102"/>
                  </a:cubicBezTo>
                  <a:close/>
                  <a:moveTo>
                    <a:pt x="40" y="98"/>
                  </a:moveTo>
                  <a:cubicBezTo>
                    <a:pt x="41" y="99"/>
                    <a:pt x="41" y="99"/>
                    <a:pt x="41" y="100"/>
                  </a:cubicBezTo>
                  <a:cubicBezTo>
                    <a:pt x="42" y="100"/>
                    <a:pt x="42" y="99"/>
                    <a:pt x="42" y="99"/>
                  </a:cubicBezTo>
                  <a:cubicBezTo>
                    <a:pt x="41" y="98"/>
                    <a:pt x="41" y="96"/>
                    <a:pt x="40" y="98"/>
                  </a:cubicBezTo>
                  <a:close/>
                  <a:moveTo>
                    <a:pt x="43" y="99"/>
                  </a:moveTo>
                  <a:cubicBezTo>
                    <a:pt x="44" y="99"/>
                    <a:pt x="44" y="100"/>
                    <a:pt x="44" y="100"/>
                  </a:cubicBezTo>
                  <a:cubicBezTo>
                    <a:pt x="45" y="100"/>
                    <a:pt x="45" y="98"/>
                    <a:pt x="44" y="97"/>
                  </a:cubicBezTo>
                  <a:cubicBezTo>
                    <a:pt x="44" y="98"/>
                    <a:pt x="43" y="98"/>
                    <a:pt x="43" y="99"/>
                  </a:cubicBezTo>
                  <a:close/>
                  <a:moveTo>
                    <a:pt x="47" y="98"/>
                  </a:moveTo>
                  <a:cubicBezTo>
                    <a:pt x="48" y="98"/>
                    <a:pt x="48" y="97"/>
                    <a:pt x="47" y="97"/>
                  </a:cubicBezTo>
                  <a:cubicBezTo>
                    <a:pt x="47" y="98"/>
                    <a:pt x="47" y="98"/>
                    <a:pt x="47" y="98"/>
                  </a:cubicBezTo>
                  <a:close/>
                  <a:moveTo>
                    <a:pt x="38" y="99"/>
                  </a:moveTo>
                  <a:cubicBezTo>
                    <a:pt x="38" y="99"/>
                    <a:pt x="38" y="99"/>
                    <a:pt x="38" y="99"/>
                  </a:cubicBezTo>
                  <a:cubicBezTo>
                    <a:pt x="39" y="99"/>
                    <a:pt x="40" y="98"/>
                    <a:pt x="39" y="98"/>
                  </a:cubicBezTo>
                  <a:cubicBezTo>
                    <a:pt x="38" y="98"/>
                    <a:pt x="38" y="98"/>
                    <a:pt x="38" y="99"/>
                  </a:cubicBezTo>
                  <a:close/>
                  <a:moveTo>
                    <a:pt x="48" y="100"/>
                  </a:moveTo>
                  <a:cubicBezTo>
                    <a:pt x="48" y="99"/>
                    <a:pt x="47" y="98"/>
                    <a:pt x="47" y="98"/>
                  </a:cubicBezTo>
                  <a:cubicBezTo>
                    <a:pt x="46" y="98"/>
                    <a:pt x="47" y="100"/>
                    <a:pt x="48" y="100"/>
                  </a:cubicBezTo>
                  <a:close/>
                  <a:moveTo>
                    <a:pt x="36" y="100"/>
                  </a:moveTo>
                  <a:cubicBezTo>
                    <a:pt x="36" y="99"/>
                    <a:pt x="36" y="99"/>
                    <a:pt x="35" y="99"/>
                  </a:cubicBezTo>
                  <a:cubicBezTo>
                    <a:pt x="35" y="99"/>
                    <a:pt x="35" y="100"/>
                    <a:pt x="36" y="100"/>
                  </a:cubicBezTo>
                  <a:close/>
                  <a:moveTo>
                    <a:pt x="39" y="100"/>
                  </a:moveTo>
                  <a:cubicBezTo>
                    <a:pt x="39" y="100"/>
                    <a:pt x="39" y="101"/>
                    <a:pt x="40" y="101"/>
                  </a:cubicBezTo>
                  <a:cubicBezTo>
                    <a:pt x="40" y="101"/>
                    <a:pt x="40" y="101"/>
                    <a:pt x="41" y="100"/>
                  </a:cubicBezTo>
                  <a:cubicBezTo>
                    <a:pt x="40" y="100"/>
                    <a:pt x="40" y="99"/>
                    <a:pt x="40" y="99"/>
                  </a:cubicBezTo>
                  <a:cubicBezTo>
                    <a:pt x="39" y="99"/>
                    <a:pt x="39" y="100"/>
                    <a:pt x="39" y="100"/>
                  </a:cubicBezTo>
                  <a:close/>
                  <a:moveTo>
                    <a:pt x="52" y="103"/>
                  </a:moveTo>
                  <a:cubicBezTo>
                    <a:pt x="53" y="102"/>
                    <a:pt x="53" y="100"/>
                    <a:pt x="52" y="99"/>
                  </a:cubicBezTo>
                  <a:cubicBezTo>
                    <a:pt x="52" y="100"/>
                    <a:pt x="52" y="102"/>
                    <a:pt x="52" y="103"/>
                  </a:cubicBezTo>
                  <a:close/>
                  <a:moveTo>
                    <a:pt x="56" y="103"/>
                  </a:moveTo>
                  <a:cubicBezTo>
                    <a:pt x="57" y="102"/>
                    <a:pt x="57" y="100"/>
                    <a:pt x="57" y="99"/>
                  </a:cubicBezTo>
                  <a:cubicBezTo>
                    <a:pt x="56" y="100"/>
                    <a:pt x="55" y="102"/>
                    <a:pt x="56" y="103"/>
                  </a:cubicBezTo>
                  <a:close/>
                  <a:moveTo>
                    <a:pt x="59" y="100"/>
                  </a:moveTo>
                  <a:cubicBezTo>
                    <a:pt x="59" y="100"/>
                    <a:pt x="60" y="100"/>
                    <a:pt x="59" y="100"/>
                  </a:cubicBezTo>
                  <a:cubicBezTo>
                    <a:pt x="59" y="101"/>
                    <a:pt x="59" y="101"/>
                    <a:pt x="60" y="101"/>
                  </a:cubicBezTo>
                  <a:cubicBezTo>
                    <a:pt x="59" y="101"/>
                    <a:pt x="60" y="102"/>
                    <a:pt x="60" y="102"/>
                  </a:cubicBezTo>
                  <a:cubicBezTo>
                    <a:pt x="61" y="102"/>
                    <a:pt x="60" y="101"/>
                    <a:pt x="60" y="100"/>
                  </a:cubicBezTo>
                  <a:cubicBezTo>
                    <a:pt x="60" y="101"/>
                    <a:pt x="60" y="101"/>
                    <a:pt x="60" y="101"/>
                  </a:cubicBezTo>
                  <a:cubicBezTo>
                    <a:pt x="60" y="100"/>
                    <a:pt x="61" y="100"/>
                    <a:pt x="60" y="99"/>
                  </a:cubicBezTo>
                  <a:cubicBezTo>
                    <a:pt x="60" y="100"/>
                    <a:pt x="60" y="99"/>
                    <a:pt x="59" y="100"/>
                  </a:cubicBezTo>
                  <a:close/>
                  <a:moveTo>
                    <a:pt x="13" y="101"/>
                  </a:moveTo>
                  <a:cubicBezTo>
                    <a:pt x="13" y="100"/>
                    <a:pt x="14" y="100"/>
                    <a:pt x="13" y="100"/>
                  </a:cubicBezTo>
                  <a:cubicBezTo>
                    <a:pt x="13" y="100"/>
                    <a:pt x="13" y="101"/>
                    <a:pt x="13" y="101"/>
                  </a:cubicBezTo>
                  <a:close/>
                  <a:moveTo>
                    <a:pt x="42" y="101"/>
                  </a:moveTo>
                  <a:cubicBezTo>
                    <a:pt x="42" y="101"/>
                    <a:pt x="42" y="102"/>
                    <a:pt x="43" y="102"/>
                  </a:cubicBezTo>
                  <a:cubicBezTo>
                    <a:pt x="43" y="102"/>
                    <a:pt x="43" y="102"/>
                    <a:pt x="43" y="101"/>
                  </a:cubicBezTo>
                  <a:cubicBezTo>
                    <a:pt x="43" y="101"/>
                    <a:pt x="43" y="100"/>
                    <a:pt x="42" y="100"/>
                  </a:cubicBezTo>
                  <a:cubicBezTo>
                    <a:pt x="42" y="100"/>
                    <a:pt x="42" y="100"/>
                    <a:pt x="42" y="101"/>
                  </a:cubicBezTo>
                  <a:close/>
                  <a:moveTo>
                    <a:pt x="34" y="102"/>
                  </a:moveTo>
                  <a:cubicBezTo>
                    <a:pt x="34" y="102"/>
                    <a:pt x="35" y="101"/>
                    <a:pt x="35" y="101"/>
                  </a:cubicBezTo>
                  <a:cubicBezTo>
                    <a:pt x="35" y="99"/>
                    <a:pt x="33" y="101"/>
                    <a:pt x="34" y="102"/>
                  </a:cubicBezTo>
                  <a:close/>
                  <a:moveTo>
                    <a:pt x="46" y="102"/>
                  </a:moveTo>
                  <a:cubicBezTo>
                    <a:pt x="46" y="101"/>
                    <a:pt x="47" y="101"/>
                    <a:pt x="47" y="101"/>
                  </a:cubicBezTo>
                  <a:cubicBezTo>
                    <a:pt x="46" y="100"/>
                    <a:pt x="46" y="100"/>
                    <a:pt x="46" y="100"/>
                  </a:cubicBezTo>
                  <a:cubicBezTo>
                    <a:pt x="46" y="101"/>
                    <a:pt x="46" y="101"/>
                    <a:pt x="46" y="102"/>
                  </a:cubicBezTo>
                  <a:close/>
                  <a:moveTo>
                    <a:pt x="37" y="102"/>
                  </a:moveTo>
                  <a:cubicBezTo>
                    <a:pt x="37" y="101"/>
                    <a:pt x="37" y="100"/>
                    <a:pt x="36" y="100"/>
                  </a:cubicBezTo>
                  <a:cubicBezTo>
                    <a:pt x="36" y="100"/>
                    <a:pt x="36" y="101"/>
                    <a:pt x="37" y="102"/>
                  </a:cubicBezTo>
                  <a:close/>
                  <a:moveTo>
                    <a:pt x="39" y="103"/>
                  </a:moveTo>
                  <a:cubicBezTo>
                    <a:pt x="39" y="102"/>
                    <a:pt x="38" y="101"/>
                    <a:pt x="38" y="101"/>
                  </a:cubicBezTo>
                  <a:cubicBezTo>
                    <a:pt x="38" y="101"/>
                    <a:pt x="38" y="101"/>
                    <a:pt x="38" y="101"/>
                  </a:cubicBezTo>
                  <a:cubicBezTo>
                    <a:pt x="38" y="101"/>
                    <a:pt x="38" y="102"/>
                    <a:pt x="39" y="103"/>
                  </a:cubicBezTo>
                  <a:close/>
                  <a:moveTo>
                    <a:pt x="45" y="101"/>
                  </a:moveTo>
                  <a:cubicBezTo>
                    <a:pt x="45" y="102"/>
                    <a:pt x="45" y="102"/>
                    <a:pt x="45" y="102"/>
                  </a:cubicBezTo>
                  <a:cubicBezTo>
                    <a:pt x="45" y="102"/>
                    <a:pt x="45" y="101"/>
                    <a:pt x="45" y="101"/>
                  </a:cubicBezTo>
                  <a:cubicBezTo>
                    <a:pt x="45" y="101"/>
                    <a:pt x="44" y="101"/>
                    <a:pt x="45" y="101"/>
                  </a:cubicBezTo>
                  <a:close/>
                  <a:moveTo>
                    <a:pt x="62" y="104"/>
                  </a:moveTo>
                  <a:cubicBezTo>
                    <a:pt x="62" y="103"/>
                    <a:pt x="63" y="102"/>
                    <a:pt x="62" y="101"/>
                  </a:cubicBezTo>
                  <a:cubicBezTo>
                    <a:pt x="62" y="102"/>
                    <a:pt x="62" y="103"/>
                    <a:pt x="62" y="104"/>
                  </a:cubicBezTo>
                  <a:close/>
                  <a:moveTo>
                    <a:pt x="66" y="108"/>
                  </a:moveTo>
                  <a:cubicBezTo>
                    <a:pt x="66" y="106"/>
                    <a:pt x="68" y="103"/>
                    <a:pt x="66" y="101"/>
                  </a:cubicBezTo>
                  <a:cubicBezTo>
                    <a:pt x="67" y="104"/>
                    <a:pt x="66" y="106"/>
                    <a:pt x="66" y="108"/>
                  </a:cubicBezTo>
                  <a:close/>
                  <a:moveTo>
                    <a:pt x="40" y="103"/>
                  </a:moveTo>
                  <a:cubicBezTo>
                    <a:pt x="41" y="103"/>
                    <a:pt x="41" y="104"/>
                    <a:pt x="41" y="104"/>
                  </a:cubicBezTo>
                  <a:cubicBezTo>
                    <a:pt x="42" y="103"/>
                    <a:pt x="42" y="103"/>
                    <a:pt x="42" y="103"/>
                  </a:cubicBezTo>
                  <a:cubicBezTo>
                    <a:pt x="42" y="102"/>
                    <a:pt x="42" y="102"/>
                    <a:pt x="41" y="101"/>
                  </a:cubicBezTo>
                  <a:cubicBezTo>
                    <a:pt x="41" y="102"/>
                    <a:pt x="40" y="102"/>
                    <a:pt x="40" y="103"/>
                  </a:cubicBezTo>
                  <a:close/>
                  <a:moveTo>
                    <a:pt x="35" y="104"/>
                  </a:moveTo>
                  <a:cubicBezTo>
                    <a:pt x="35" y="103"/>
                    <a:pt x="36" y="103"/>
                    <a:pt x="36" y="102"/>
                  </a:cubicBezTo>
                  <a:cubicBezTo>
                    <a:pt x="36" y="102"/>
                    <a:pt x="36" y="102"/>
                    <a:pt x="35" y="101"/>
                  </a:cubicBezTo>
                  <a:cubicBezTo>
                    <a:pt x="35" y="102"/>
                    <a:pt x="34" y="103"/>
                    <a:pt x="35" y="104"/>
                  </a:cubicBezTo>
                  <a:close/>
                  <a:moveTo>
                    <a:pt x="32" y="104"/>
                  </a:moveTo>
                  <a:cubicBezTo>
                    <a:pt x="33" y="103"/>
                    <a:pt x="32" y="102"/>
                    <a:pt x="33" y="102"/>
                  </a:cubicBezTo>
                  <a:cubicBezTo>
                    <a:pt x="32" y="102"/>
                    <a:pt x="32" y="102"/>
                    <a:pt x="32" y="102"/>
                  </a:cubicBezTo>
                  <a:cubicBezTo>
                    <a:pt x="32" y="102"/>
                    <a:pt x="32" y="103"/>
                    <a:pt x="32" y="104"/>
                  </a:cubicBezTo>
                  <a:close/>
                  <a:moveTo>
                    <a:pt x="47" y="105"/>
                  </a:moveTo>
                  <a:cubicBezTo>
                    <a:pt x="48" y="104"/>
                    <a:pt x="48" y="102"/>
                    <a:pt x="47" y="102"/>
                  </a:cubicBezTo>
                  <a:cubicBezTo>
                    <a:pt x="46" y="102"/>
                    <a:pt x="45" y="104"/>
                    <a:pt x="47" y="105"/>
                  </a:cubicBezTo>
                  <a:close/>
                  <a:moveTo>
                    <a:pt x="38" y="104"/>
                  </a:moveTo>
                  <a:cubicBezTo>
                    <a:pt x="39" y="103"/>
                    <a:pt x="38" y="102"/>
                    <a:pt x="37" y="102"/>
                  </a:cubicBezTo>
                  <a:cubicBezTo>
                    <a:pt x="37" y="102"/>
                    <a:pt x="38" y="103"/>
                    <a:pt x="38" y="104"/>
                  </a:cubicBezTo>
                  <a:close/>
                  <a:moveTo>
                    <a:pt x="58" y="103"/>
                  </a:moveTo>
                  <a:cubicBezTo>
                    <a:pt x="58" y="102"/>
                    <a:pt x="59" y="102"/>
                    <a:pt x="58" y="102"/>
                  </a:cubicBezTo>
                  <a:cubicBezTo>
                    <a:pt x="58" y="102"/>
                    <a:pt x="58" y="102"/>
                    <a:pt x="58" y="103"/>
                  </a:cubicBezTo>
                  <a:close/>
                  <a:moveTo>
                    <a:pt x="51" y="103"/>
                  </a:moveTo>
                  <a:cubicBezTo>
                    <a:pt x="51" y="102"/>
                    <a:pt x="51" y="102"/>
                    <a:pt x="50" y="102"/>
                  </a:cubicBezTo>
                  <a:cubicBezTo>
                    <a:pt x="50" y="102"/>
                    <a:pt x="50" y="103"/>
                    <a:pt x="51" y="103"/>
                  </a:cubicBezTo>
                  <a:close/>
                  <a:moveTo>
                    <a:pt x="43" y="103"/>
                  </a:moveTo>
                  <a:cubicBezTo>
                    <a:pt x="44" y="103"/>
                    <a:pt x="44" y="104"/>
                    <a:pt x="44" y="104"/>
                  </a:cubicBezTo>
                  <a:cubicBezTo>
                    <a:pt x="44" y="104"/>
                    <a:pt x="45" y="104"/>
                    <a:pt x="45" y="103"/>
                  </a:cubicBezTo>
                  <a:cubicBezTo>
                    <a:pt x="44" y="102"/>
                    <a:pt x="44" y="103"/>
                    <a:pt x="44" y="102"/>
                  </a:cubicBezTo>
                  <a:cubicBezTo>
                    <a:pt x="44" y="103"/>
                    <a:pt x="43" y="103"/>
                    <a:pt x="43" y="103"/>
                  </a:cubicBezTo>
                  <a:close/>
                  <a:moveTo>
                    <a:pt x="54" y="106"/>
                  </a:moveTo>
                  <a:cubicBezTo>
                    <a:pt x="55" y="105"/>
                    <a:pt x="56" y="103"/>
                    <a:pt x="54" y="102"/>
                  </a:cubicBezTo>
                  <a:cubicBezTo>
                    <a:pt x="54" y="103"/>
                    <a:pt x="53" y="105"/>
                    <a:pt x="54" y="106"/>
                  </a:cubicBezTo>
                  <a:close/>
                  <a:moveTo>
                    <a:pt x="58" y="103"/>
                  </a:moveTo>
                  <a:cubicBezTo>
                    <a:pt x="58" y="104"/>
                    <a:pt x="58" y="104"/>
                    <a:pt x="58" y="105"/>
                  </a:cubicBezTo>
                  <a:cubicBezTo>
                    <a:pt x="59" y="105"/>
                    <a:pt x="59" y="103"/>
                    <a:pt x="58" y="103"/>
                  </a:cubicBezTo>
                  <a:cubicBezTo>
                    <a:pt x="58" y="103"/>
                    <a:pt x="58" y="103"/>
                    <a:pt x="58" y="103"/>
                  </a:cubicBezTo>
                  <a:close/>
                  <a:moveTo>
                    <a:pt x="10" y="114"/>
                  </a:moveTo>
                  <a:cubicBezTo>
                    <a:pt x="10" y="112"/>
                    <a:pt x="10" y="110"/>
                    <a:pt x="11" y="108"/>
                  </a:cubicBezTo>
                  <a:cubicBezTo>
                    <a:pt x="11" y="106"/>
                    <a:pt x="12" y="104"/>
                    <a:pt x="12" y="103"/>
                  </a:cubicBezTo>
                  <a:cubicBezTo>
                    <a:pt x="11" y="106"/>
                    <a:pt x="9" y="111"/>
                    <a:pt x="10" y="114"/>
                  </a:cubicBezTo>
                  <a:close/>
                  <a:moveTo>
                    <a:pt x="35" y="104"/>
                  </a:moveTo>
                  <a:cubicBezTo>
                    <a:pt x="35" y="105"/>
                    <a:pt x="36" y="106"/>
                    <a:pt x="36" y="106"/>
                  </a:cubicBezTo>
                  <a:cubicBezTo>
                    <a:pt x="37" y="106"/>
                    <a:pt x="37" y="105"/>
                    <a:pt x="37" y="104"/>
                  </a:cubicBezTo>
                  <a:cubicBezTo>
                    <a:pt x="37" y="104"/>
                    <a:pt x="37" y="103"/>
                    <a:pt x="36" y="103"/>
                  </a:cubicBezTo>
                  <a:cubicBezTo>
                    <a:pt x="36" y="103"/>
                    <a:pt x="35" y="104"/>
                    <a:pt x="35" y="104"/>
                  </a:cubicBezTo>
                  <a:close/>
                  <a:moveTo>
                    <a:pt x="39" y="104"/>
                  </a:moveTo>
                  <a:cubicBezTo>
                    <a:pt x="40" y="104"/>
                    <a:pt x="40" y="105"/>
                    <a:pt x="40" y="105"/>
                  </a:cubicBezTo>
                  <a:cubicBezTo>
                    <a:pt x="40" y="105"/>
                    <a:pt x="41" y="105"/>
                    <a:pt x="41" y="105"/>
                  </a:cubicBezTo>
                  <a:cubicBezTo>
                    <a:pt x="40" y="104"/>
                    <a:pt x="40" y="103"/>
                    <a:pt x="40" y="103"/>
                  </a:cubicBezTo>
                  <a:cubicBezTo>
                    <a:pt x="40" y="103"/>
                    <a:pt x="40" y="104"/>
                    <a:pt x="39" y="104"/>
                  </a:cubicBezTo>
                  <a:close/>
                  <a:moveTo>
                    <a:pt x="34" y="105"/>
                  </a:moveTo>
                  <a:cubicBezTo>
                    <a:pt x="34" y="105"/>
                    <a:pt x="34" y="105"/>
                    <a:pt x="34" y="105"/>
                  </a:cubicBezTo>
                  <a:cubicBezTo>
                    <a:pt x="34" y="104"/>
                    <a:pt x="34" y="103"/>
                    <a:pt x="34" y="104"/>
                  </a:cubicBezTo>
                  <a:cubicBezTo>
                    <a:pt x="34" y="104"/>
                    <a:pt x="33" y="105"/>
                    <a:pt x="34" y="105"/>
                  </a:cubicBezTo>
                  <a:close/>
                  <a:moveTo>
                    <a:pt x="51" y="105"/>
                  </a:moveTo>
                  <a:cubicBezTo>
                    <a:pt x="51" y="104"/>
                    <a:pt x="51" y="104"/>
                    <a:pt x="50" y="103"/>
                  </a:cubicBezTo>
                  <a:cubicBezTo>
                    <a:pt x="50" y="104"/>
                    <a:pt x="50" y="105"/>
                    <a:pt x="51" y="105"/>
                  </a:cubicBezTo>
                  <a:close/>
                  <a:moveTo>
                    <a:pt x="43" y="104"/>
                  </a:moveTo>
                  <a:cubicBezTo>
                    <a:pt x="42" y="104"/>
                    <a:pt x="42" y="105"/>
                    <a:pt x="42" y="105"/>
                  </a:cubicBezTo>
                  <a:cubicBezTo>
                    <a:pt x="42" y="105"/>
                    <a:pt x="42" y="105"/>
                    <a:pt x="42" y="105"/>
                  </a:cubicBezTo>
                  <a:cubicBezTo>
                    <a:pt x="42" y="105"/>
                    <a:pt x="43" y="105"/>
                    <a:pt x="43" y="106"/>
                  </a:cubicBezTo>
                  <a:cubicBezTo>
                    <a:pt x="43" y="106"/>
                    <a:pt x="43" y="105"/>
                    <a:pt x="43" y="105"/>
                  </a:cubicBezTo>
                  <a:cubicBezTo>
                    <a:pt x="43" y="105"/>
                    <a:pt x="43" y="105"/>
                    <a:pt x="43" y="104"/>
                  </a:cubicBezTo>
                  <a:cubicBezTo>
                    <a:pt x="43" y="104"/>
                    <a:pt x="43" y="105"/>
                    <a:pt x="43" y="104"/>
                  </a:cubicBezTo>
                  <a:cubicBezTo>
                    <a:pt x="43" y="104"/>
                    <a:pt x="43" y="104"/>
                    <a:pt x="43" y="104"/>
                  </a:cubicBezTo>
                  <a:close/>
                  <a:moveTo>
                    <a:pt x="49" y="107"/>
                  </a:moveTo>
                  <a:cubicBezTo>
                    <a:pt x="49" y="107"/>
                    <a:pt x="50" y="104"/>
                    <a:pt x="49" y="104"/>
                  </a:cubicBezTo>
                  <a:cubicBezTo>
                    <a:pt x="48" y="105"/>
                    <a:pt x="49" y="106"/>
                    <a:pt x="49" y="107"/>
                  </a:cubicBezTo>
                  <a:close/>
                  <a:moveTo>
                    <a:pt x="45" y="105"/>
                  </a:moveTo>
                  <a:cubicBezTo>
                    <a:pt x="45" y="105"/>
                    <a:pt x="45" y="106"/>
                    <a:pt x="45" y="106"/>
                  </a:cubicBezTo>
                  <a:cubicBezTo>
                    <a:pt x="45" y="105"/>
                    <a:pt x="46" y="105"/>
                    <a:pt x="45" y="104"/>
                  </a:cubicBezTo>
                  <a:cubicBezTo>
                    <a:pt x="45" y="105"/>
                    <a:pt x="45" y="105"/>
                    <a:pt x="45" y="105"/>
                  </a:cubicBezTo>
                  <a:close/>
                  <a:moveTo>
                    <a:pt x="31" y="105"/>
                  </a:moveTo>
                  <a:cubicBezTo>
                    <a:pt x="31" y="106"/>
                    <a:pt x="32" y="105"/>
                    <a:pt x="31" y="104"/>
                  </a:cubicBezTo>
                  <a:cubicBezTo>
                    <a:pt x="31" y="105"/>
                    <a:pt x="31" y="105"/>
                    <a:pt x="31" y="105"/>
                  </a:cubicBezTo>
                  <a:close/>
                  <a:moveTo>
                    <a:pt x="38" y="105"/>
                  </a:moveTo>
                  <a:cubicBezTo>
                    <a:pt x="39" y="105"/>
                    <a:pt x="39" y="106"/>
                    <a:pt x="39" y="106"/>
                  </a:cubicBezTo>
                  <a:cubicBezTo>
                    <a:pt x="39" y="106"/>
                    <a:pt x="39" y="106"/>
                    <a:pt x="40" y="106"/>
                  </a:cubicBezTo>
                  <a:cubicBezTo>
                    <a:pt x="39" y="105"/>
                    <a:pt x="39" y="105"/>
                    <a:pt x="39" y="104"/>
                  </a:cubicBezTo>
                  <a:cubicBezTo>
                    <a:pt x="39" y="105"/>
                    <a:pt x="38" y="105"/>
                    <a:pt x="38" y="105"/>
                  </a:cubicBezTo>
                  <a:close/>
                  <a:moveTo>
                    <a:pt x="56" y="107"/>
                  </a:moveTo>
                  <a:cubicBezTo>
                    <a:pt x="57" y="107"/>
                    <a:pt x="57" y="105"/>
                    <a:pt x="56" y="105"/>
                  </a:cubicBezTo>
                  <a:cubicBezTo>
                    <a:pt x="56" y="105"/>
                    <a:pt x="56" y="107"/>
                    <a:pt x="56" y="107"/>
                  </a:cubicBezTo>
                  <a:close/>
                  <a:moveTo>
                    <a:pt x="53" y="106"/>
                  </a:moveTo>
                  <a:cubicBezTo>
                    <a:pt x="52" y="106"/>
                    <a:pt x="52" y="105"/>
                    <a:pt x="52" y="105"/>
                  </a:cubicBezTo>
                  <a:cubicBezTo>
                    <a:pt x="52" y="105"/>
                    <a:pt x="52" y="106"/>
                    <a:pt x="53" y="106"/>
                  </a:cubicBezTo>
                  <a:close/>
                  <a:moveTo>
                    <a:pt x="63" y="106"/>
                  </a:moveTo>
                  <a:cubicBezTo>
                    <a:pt x="63" y="106"/>
                    <a:pt x="63" y="106"/>
                    <a:pt x="63" y="105"/>
                  </a:cubicBezTo>
                  <a:cubicBezTo>
                    <a:pt x="63" y="105"/>
                    <a:pt x="63" y="105"/>
                    <a:pt x="63" y="105"/>
                  </a:cubicBezTo>
                  <a:cubicBezTo>
                    <a:pt x="63" y="105"/>
                    <a:pt x="63" y="108"/>
                    <a:pt x="63" y="106"/>
                  </a:cubicBezTo>
                  <a:close/>
                  <a:moveTo>
                    <a:pt x="34" y="106"/>
                  </a:moveTo>
                  <a:cubicBezTo>
                    <a:pt x="34" y="108"/>
                    <a:pt x="35" y="109"/>
                    <a:pt x="36" y="111"/>
                  </a:cubicBezTo>
                  <a:cubicBezTo>
                    <a:pt x="36" y="110"/>
                    <a:pt x="36" y="110"/>
                    <a:pt x="36" y="109"/>
                  </a:cubicBezTo>
                  <a:cubicBezTo>
                    <a:pt x="36" y="109"/>
                    <a:pt x="36" y="110"/>
                    <a:pt x="36" y="110"/>
                  </a:cubicBezTo>
                  <a:cubicBezTo>
                    <a:pt x="37" y="110"/>
                    <a:pt x="36" y="109"/>
                    <a:pt x="37" y="109"/>
                  </a:cubicBezTo>
                  <a:cubicBezTo>
                    <a:pt x="36" y="109"/>
                    <a:pt x="36" y="109"/>
                    <a:pt x="36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7" y="108"/>
                    <a:pt x="37" y="108"/>
                    <a:pt x="37" y="108"/>
                  </a:cubicBezTo>
                  <a:cubicBezTo>
                    <a:pt x="38" y="108"/>
                    <a:pt x="38" y="107"/>
                    <a:pt x="39" y="107"/>
                  </a:cubicBezTo>
                  <a:cubicBezTo>
                    <a:pt x="38" y="107"/>
                    <a:pt x="38" y="106"/>
                    <a:pt x="38" y="106"/>
                  </a:cubicBezTo>
                  <a:cubicBezTo>
                    <a:pt x="37" y="107"/>
                    <a:pt x="37" y="108"/>
                    <a:pt x="35" y="108"/>
                  </a:cubicBezTo>
                  <a:cubicBezTo>
                    <a:pt x="35" y="107"/>
                    <a:pt x="35" y="106"/>
                    <a:pt x="35" y="105"/>
                  </a:cubicBezTo>
                  <a:cubicBezTo>
                    <a:pt x="34" y="105"/>
                    <a:pt x="34" y="105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ubicBezTo>
                    <a:pt x="34" y="106"/>
                    <a:pt x="34" y="106"/>
                    <a:pt x="34" y="106"/>
                  </a:cubicBezTo>
                  <a:close/>
                  <a:moveTo>
                    <a:pt x="41" y="106"/>
                  </a:moveTo>
                  <a:cubicBezTo>
                    <a:pt x="41" y="106"/>
                    <a:pt x="41" y="107"/>
                    <a:pt x="42" y="107"/>
                  </a:cubicBezTo>
                  <a:cubicBezTo>
                    <a:pt x="42" y="106"/>
                    <a:pt x="42" y="106"/>
                    <a:pt x="41" y="105"/>
                  </a:cubicBezTo>
                  <a:cubicBezTo>
                    <a:pt x="41" y="106"/>
                    <a:pt x="41" y="106"/>
                    <a:pt x="41" y="106"/>
                  </a:cubicBezTo>
                  <a:close/>
                  <a:moveTo>
                    <a:pt x="43" y="107"/>
                  </a:moveTo>
                  <a:cubicBezTo>
                    <a:pt x="44" y="107"/>
                    <a:pt x="44" y="106"/>
                    <a:pt x="44" y="107"/>
                  </a:cubicBezTo>
                  <a:cubicBezTo>
                    <a:pt x="44" y="107"/>
                    <a:pt x="44" y="107"/>
                    <a:pt x="43" y="107"/>
                  </a:cubicBezTo>
                  <a:cubicBezTo>
                    <a:pt x="44" y="107"/>
                    <a:pt x="44" y="108"/>
                    <a:pt x="45" y="108"/>
                  </a:cubicBezTo>
                  <a:cubicBezTo>
                    <a:pt x="44" y="107"/>
                    <a:pt x="44" y="106"/>
                    <a:pt x="43" y="106"/>
                  </a:cubicBezTo>
                  <a:cubicBezTo>
                    <a:pt x="43" y="106"/>
                    <a:pt x="43" y="107"/>
                    <a:pt x="43" y="107"/>
                  </a:cubicBezTo>
                  <a:close/>
                  <a:moveTo>
                    <a:pt x="54" y="106"/>
                  </a:moveTo>
                  <a:cubicBezTo>
                    <a:pt x="55" y="107"/>
                    <a:pt x="55" y="107"/>
                    <a:pt x="55" y="107"/>
                  </a:cubicBezTo>
                  <a:cubicBezTo>
                    <a:pt x="55" y="107"/>
                    <a:pt x="55" y="106"/>
                    <a:pt x="55" y="106"/>
                  </a:cubicBezTo>
                  <a:cubicBezTo>
                    <a:pt x="55" y="106"/>
                    <a:pt x="55" y="106"/>
                    <a:pt x="54" y="106"/>
                  </a:cubicBezTo>
                  <a:close/>
                  <a:moveTo>
                    <a:pt x="47" y="107"/>
                  </a:moveTo>
                  <a:cubicBezTo>
                    <a:pt x="46" y="107"/>
                    <a:pt x="46" y="107"/>
                    <a:pt x="46" y="108"/>
                  </a:cubicBezTo>
                  <a:cubicBezTo>
                    <a:pt x="47" y="108"/>
                    <a:pt x="47" y="109"/>
                    <a:pt x="48" y="109"/>
                  </a:cubicBezTo>
                  <a:cubicBezTo>
                    <a:pt x="48" y="108"/>
                    <a:pt x="47" y="107"/>
                    <a:pt x="47" y="107"/>
                  </a:cubicBezTo>
                  <a:close/>
                  <a:moveTo>
                    <a:pt x="52" y="108"/>
                  </a:moveTo>
                  <a:cubicBezTo>
                    <a:pt x="52" y="107"/>
                    <a:pt x="53" y="106"/>
                    <a:pt x="52" y="107"/>
                  </a:cubicBezTo>
                  <a:cubicBezTo>
                    <a:pt x="52" y="107"/>
                    <a:pt x="52" y="108"/>
                    <a:pt x="52" y="108"/>
                  </a:cubicBezTo>
                  <a:close/>
                  <a:moveTo>
                    <a:pt x="58" y="109"/>
                  </a:moveTo>
                  <a:cubicBezTo>
                    <a:pt x="58" y="108"/>
                    <a:pt x="58" y="108"/>
                    <a:pt x="58" y="108"/>
                  </a:cubicBezTo>
                  <a:cubicBezTo>
                    <a:pt x="58" y="108"/>
                    <a:pt x="58" y="107"/>
                    <a:pt x="57" y="107"/>
                  </a:cubicBezTo>
                  <a:cubicBezTo>
                    <a:pt x="58" y="108"/>
                    <a:pt x="57" y="108"/>
                    <a:pt x="58" y="109"/>
                  </a:cubicBezTo>
                  <a:close/>
                  <a:moveTo>
                    <a:pt x="40" y="108"/>
                  </a:moveTo>
                  <a:cubicBezTo>
                    <a:pt x="40" y="108"/>
                    <a:pt x="40" y="108"/>
                    <a:pt x="41" y="108"/>
                  </a:cubicBezTo>
                  <a:cubicBezTo>
                    <a:pt x="41" y="108"/>
                    <a:pt x="41" y="107"/>
                    <a:pt x="40" y="107"/>
                  </a:cubicBezTo>
                  <a:cubicBezTo>
                    <a:pt x="40" y="107"/>
                    <a:pt x="40" y="108"/>
                    <a:pt x="40" y="108"/>
                  </a:cubicBezTo>
                  <a:close/>
                  <a:moveTo>
                    <a:pt x="51" y="110"/>
                  </a:moveTo>
                  <a:cubicBezTo>
                    <a:pt x="51" y="109"/>
                    <a:pt x="51" y="107"/>
                    <a:pt x="50" y="107"/>
                  </a:cubicBezTo>
                  <a:cubicBezTo>
                    <a:pt x="50" y="108"/>
                    <a:pt x="50" y="109"/>
                    <a:pt x="51" y="110"/>
                  </a:cubicBezTo>
                  <a:close/>
                  <a:moveTo>
                    <a:pt x="42" y="108"/>
                  </a:moveTo>
                  <a:cubicBezTo>
                    <a:pt x="42" y="108"/>
                    <a:pt x="43" y="108"/>
                    <a:pt x="43" y="107"/>
                  </a:cubicBezTo>
                  <a:cubicBezTo>
                    <a:pt x="43" y="107"/>
                    <a:pt x="43" y="107"/>
                    <a:pt x="42" y="107"/>
                  </a:cubicBezTo>
                  <a:cubicBezTo>
                    <a:pt x="42" y="108"/>
                    <a:pt x="42" y="108"/>
                    <a:pt x="42" y="108"/>
                  </a:cubicBezTo>
                  <a:close/>
                  <a:moveTo>
                    <a:pt x="60" y="109"/>
                  </a:moveTo>
                  <a:cubicBezTo>
                    <a:pt x="60" y="108"/>
                    <a:pt x="60" y="108"/>
                    <a:pt x="60" y="107"/>
                  </a:cubicBezTo>
                  <a:cubicBezTo>
                    <a:pt x="59" y="108"/>
                    <a:pt x="60" y="109"/>
                    <a:pt x="60" y="109"/>
                  </a:cubicBezTo>
                  <a:close/>
                  <a:moveTo>
                    <a:pt x="55" y="109"/>
                  </a:moveTo>
                  <a:cubicBezTo>
                    <a:pt x="55" y="109"/>
                    <a:pt x="54" y="108"/>
                    <a:pt x="54" y="108"/>
                  </a:cubicBezTo>
                  <a:cubicBezTo>
                    <a:pt x="54" y="108"/>
                    <a:pt x="54" y="109"/>
                    <a:pt x="55" y="109"/>
                  </a:cubicBezTo>
                  <a:close/>
                  <a:moveTo>
                    <a:pt x="57" y="110"/>
                  </a:moveTo>
                  <a:cubicBezTo>
                    <a:pt x="56" y="109"/>
                    <a:pt x="57" y="108"/>
                    <a:pt x="57" y="108"/>
                  </a:cubicBezTo>
                  <a:cubicBezTo>
                    <a:pt x="56" y="108"/>
                    <a:pt x="56" y="110"/>
                    <a:pt x="57" y="110"/>
                  </a:cubicBezTo>
                  <a:close/>
                  <a:moveTo>
                    <a:pt x="42" y="108"/>
                  </a:moveTo>
                  <a:cubicBezTo>
                    <a:pt x="42" y="109"/>
                    <a:pt x="43" y="109"/>
                    <a:pt x="43" y="109"/>
                  </a:cubicBezTo>
                  <a:cubicBezTo>
                    <a:pt x="43" y="109"/>
                    <a:pt x="43" y="109"/>
                    <a:pt x="44" y="109"/>
                  </a:cubicBezTo>
                  <a:cubicBezTo>
                    <a:pt x="43" y="108"/>
                    <a:pt x="43" y="108"/>
                    <a:pt x="43" y="108"/>
                  </a:cubicBezTo>
                  <a:cubicBezTo>
                    <a:pt x="43" y="108"/>
                    <a:pt x="43" y="108"/>
                    <a:pt x="42" y="108"/>
                  </a:cubicBezTo>
                  <a:close/>
                  <a:moveTo>
                    <a:pt x="32" y="110"/>
                  </a:moveTo>
                  <a:cubicBezTo>
                    <a:pt x="32" y="109"/>
                    <a:pt x="32" y="108"/>
                    <a:pt x="31" y="108"/>
                  </a:cubicBezTo>
                  <a:cubicBezTo>
                    <a:pt x="32" y="109"/>
                    <a:pt x="31" y="110"/>
                    <a:pt x="32" y="110"/>
                  </a:cubicBezTo>
                  <a:close/>
                  <a:moveTo>
                    <a:pt x="40" y="109"/>
                  </a:moveTo>
                  <a:cubicBezTo>
                    <a:pt x="40" y="109"/>
                    <a:pt x="40" y="108"/>
                    <a:pt x="39" y="108"/>
                  </a:cubicBezTo>
                  <a:cubicBezTo>
                    <a:pt x="39" y="109"/>
                    <a:pt x="40" y="109"/>
                    <a:pt x="40" y="109"/>
                  </a:cubicBezTo>
                  <a:close/>
                  <a:moveTo>
                    <a:pt x="34" y="113"/>
                  </a:moveTo>
                  <a:cubicBezTo>
                    <a:pt x="36" y="112"/>
                    <a:pt x="35" y="110"/>
                    <a:pt x="33" y="108"/>
                  </a:cubicBezTo>
                  <a:cubicBezTo>
                    <a:pt x="34" y="110"/>
                    <a:pt x="33" y="112"/>
                    <a:pt x="34" y="113"/>
                  </a:cubicBezTo>
                  <a:close/>
                  <a:moveTo>
                    <a:pt x="41" y="109"/>
                  </a:moveTo>
                  <a:cubicBezTo>
                    <a:pt x="41" y="110"/>
                    <a:pt x="42" y="109"/>
                    <a:pt x="41" y="108"/>
                  </a:cubicBezTo>
                  <a:cubicBezTo>
                    <a:pt x="41" y="109"/>
                    <a:pt x="41" y="109"/>
                    <a:pt x="41" y="109"/>
                  </a:cubicBezTo>
                  <a:close/>
                  <a:moveTo>
                    <a:pt x="45" y="110"/>
                  </a:moveTo>
                  <a:cubicBezTo>
                    <a:pt x="46" y="109"/>
                    <a:pt x="45" y="109"/>
                    <a:pt x="45" y="109"/>
                  </a:cubicBezTo>
                  <a:cubicBezTo>
                    <a:pt x="45" y="109"/>
                    <a:pt x="45" y="110"/>
                    <a:pt x="45" y="110"/>
                  </a:cubicBezTo>
                  <a:close/>
                  <a:moveTo>
                    <a:pt x="58" y="112"/>
                  </a:moveTo>
                  <a:cubicBezTo>
                    <a:pt x="58" y="111"/>
                    <a:pt x="59" y="110"/>
                    <a:pt x="58" y="109"/>
                  </a:cubicBezTo>
                  <a:cubicBezTo>
                    <a:pt x="58" y="110"/>
                    <a:pt x="57" y="111"/>
                    <a:pt x="58" y="112"/>
                  </a:cubicBezTo>
                  <a:close/>
                  <a:moveTo>
                    <a:pt x="38" y="110"/>
                  </a:moveTo>
                  <a:cubicBezTo>
                    <a:pt x="39" y="110"/>
                    <a:pt x="39" y="110"/>
                    <a:pt x="39" y="109"/>
                  </a:cubicBezTo>
                  <a:cubicBezTo>
                    <a:pt x="39" y="109"/>
                    <a:pt x="38" y="110"/>
                    <a:pt x="38" y="110"/>
                  </a:cubicBezTo>
                  <a:close/>
                  <a:moveTo>
                    <a:pt x="41" y="109"/>
                  </a:moveTo>
                  <a:cubicBezTo>
                    <a:pt x="42" y="110"/>
                    <a:pt x="42" y="111"/>
                    <a:pt x="42" y="111"/>
                  </a:cubicBezTo>
                  <a:cubicBezTo>
                    <a:pt x="43" y="110"/>
                    <a:pt x="42" y="109"/>
                    <a:pt x="42" y="109"/>
                  </a:cubicBezTo>
                  <a:cubicBezTo>
                    <a:pt x="42" y="109"/>
                    <a:pt x="42" y="109"/>
                    <a:pt x="41" y="109"/>
                  </a:cubicBezTo>
                  <a:close/>
                  <a:moveTo>
                    <a:pt x="47" y="110"/>
                  </a:moveTo>
                  <a:cubicBezTo>
                    <a:pt x="47" y="110"/>
                    <a:pt x="47" y="110"/>
                    <a:pt x="46" y="109"/>
                  </a:cubicBezTo>
                  <a:cubicBezTo>
                    <a:pt x="46" y="110"/>
                    <a:pt x="46" y="110"/>
                    <a:pt x="47" y="110"/>
                  </a:cubicBezTo>
                  <a:close/>
                  <a:moveTo>
                    <a:pt x="52" y="111"/>
                  </a:moveTo>
                  <a:cubicBezTo>
                    <a:pt x="52" y="111"/>
                    <a:pt x="52" y="110"/>
                    <a:pt x="52" y="110"/>
                  </a:cubicBezTo>
                  <a:cubicBezTo>
                    <a:pt x="52" y="110"/>
                    <a:pt x="52" y="111"/>
                    <a:pt x="52" y="111"/>
                  </a:cubicBezTo>
                  <a:close/>
                  <a:moveTo>
                    <a:pt x="44" y="110"/>
                  </a:moveTo>
                  <a:cubicBezTo>
                    <a:pt x="45" y="111"/>
                    <a:pt x="44" y="112"/>
                    <a:pt x="45" y="112"/>
                  </a:cubicBezTo>
                  <a:cubicBezTo>
                    <a:pt x="46" y="111"/>
                    <a:pt x="45" y="110"/>
                    <a:pt x="44" y="110"/>
                  </a:cubicBezTo>
                  <a:cubicBezTo>
                    <a:pt x="44" y="110"/>
                    <a:pt x="44" y="110"/>
                    <a:pt x="44" y="110"/>
                  </a:cubicBezTo>
                  <a:close/>
                  <a:moveTo>
                    <a:pt x="66" y="110"/>
                  </a:moveTo>
                  <a:cubicBezTo>
                    <a:pt x="66" y="112"/>
                    <a:pt x="66" y="110"/>
                    <a:pt x="66" y="110"/>
                  </a:cubicBezTo>
                  <a:close/>
                  <a:moveTo>
                    <a:pt x="39" y="112"/>
                  </a:moveTo>
                  <a:cubicBezTo>
                    <a:pt x="40" y="112"/>
                    <a:pt x="40" y="111"/>
                    <a:pt x="40" y="110"/>
                  </a:cubicBezTo>
                  <a:cubicBezTo>
                    <a:pt x="39" y="111"/>
                    <a:pt x="39" y="111"/>
                    <a:pt x="39" y="112"/>
                  </a:cubicBezTo>
                  <a:close/>
                  <a:moveTo>
                    <a:pt x="55" y="111"/>
                  </a:moveTo>
                  <a:cubicBezTo>
                    <a:pt x="55" y="111"/>
                    <a:pt x="55" y="111"/>
                    <a:pt x="55" y="110"/>
                  </a:cubicBezTo>
                  <a:cubicBezTo>
                    <a:pt x="54" y="111"/>
                    <a:pt x="55" y="111"/>
                    <a:pt x="55" y="111"/>
                  </a:cubicBezTo>
                  <a:close/>
                  <a:moveTo>
                    <a:pt x="63" y="111"/>
                  </a:moveTo>
                  <a:cubicBezTo>
                    <a:pt x="63" y="111"/>
                    <a:pt x="63" y="111"/>
                    <a:pt x="63" y="111"/>
                  </a:cubicBezTo>
                  <a:cubicBezTo>
                    <a:pt x="63" y="110"/>
                    <a:pt x="63" y="111"/>
                    <a:pt x="63" y="111"/>
                  </a:cubicBezTo>
                  <a:close/>
                  <a:moveTo>
                    <a:pt x="40" y="112"/>
                  </a:moveTo>
                  <a:cubicBezTo>
                    <a:pt x="41" y="112"/>
                    <a:pt x="41" y="112"/>
                    <a:pt x="41" y="112"/>
                  </a:cubicBezTo>
                  <a:cubicBezTo>
                    <a:pt x="40" y="112"/>
                    <a:pt x="41" y="111"/>
                    <a:pt x="40" y="112"/>
                  </a:cubicBezTo>
                  <a:cubicBezTo>
                    <a:pt x="40" y="112"/>
                    <a:pt x="40" y="112"/>
                    <a:pt x="39" y="113"/>
                  </a:cubicBezTo>
                  <a:cubicBezTo>
                    <a:pt x="40" y="113"/>
                    <a:pt x="40" y="113"/>
                    <a:pt x="40" y="113"/>
                  </a:cubicBezTo>
                  <a:cubicBezTo>
                    <a:pt x="41" y="113"/>
                    <a:pt x="41" y="112"/>
                    <a:pt x="41" y="112"/>
                  </a:cubicBezTo>
                  <a:cubicBezTo>
                    <a:pt x="41" y="111"/>
                    <a:pt x="41" y="111"/>
                    <a:pt x="41" y="111"/>
                  </a:cubicBezTo>
                  <a:cubicBezTo>
                    <a:pt x="41" y="111"/>
                    <a:pt x="40" y="111"/>
                    <a:pt x="40" y="112"/>
                  </a:cubicBezTo>
                  <a:close/>
                  <a:moveTo>
                    <a:pt x="7" y="127"/>
                  </a:moveTo>
                  <a:cubicBezTo>
                    <a:pt x="7" y="127"/>
                    <a:pt x="7" y="127"/>
                    <a:pt x="8" y="127"/>
                  </a:cubicBezTo>
                  <a:cubicBezTo>
                    <a:pt x="8" y="125"/>
                    <a:pt x="9" y="124"/>
                    <a:pt x="9" y="122"/>
                  </a:cubicBezTo>
                  <a:cubicBezTo>
                    <a:pt x="9" y="120"/>
                    <a:pt x="10" y="118"/>
                    <a:pt x="10" y="116"/>
                  </a:cubicBezTo>
                  <a:cubicBezTo>
                    <a:pt x="11" y="114"/>
                    <a:pt x="12" y="112"/>
                    <a:pt x="11" y="111"/>
                  </a:cubicBezTo>
                  <a:cubicBezTo>
                    <a:pt x="10" y="116"/>
                    <a:pt x="8" y="122"/>
                    <a:pt x="7" y="127"/>
                  </a:cubicBezTo>
                  <a:close/>
                  <a:moveTo>
                    <a:pt x="37" y="112"/>
                  </a:moveTo>
                  <a:cubicBezTo>
                    <a:pt x="37" y="111"/>
                    <a:pt x="37" y="111"/>
                    <a:pt x="38" y="111"/>
                  </a:cubicBezTo>
                  <a:cubicBezTo>
                    <a:pt x="38" y="111"/>
                    <a:pt x="38" y="111"/>
                    <a:pt x="37" y="111"/>
                  </a:cubicBezTo>
                  <a:cubicBezTo>
                    <a:pt x="38" y="111"/>
                    <a:pt x="37" y="111"/>
                    <a:pt x="37" y="112"/>
                  </a:cubicBezTo>
                  <a:close/>
                  <a:moveTo>
                    <a:pt x="48" y="112"/>
                  </a:moveTo>
                  <a:cubicBezTo>
                    <a:pt x="48" y="111"/>
                    <a:pt x="48" y="111"/>
                    <a:pt x="47" y="111"/>
                  </a:cubicBezTo>
                  <a:cubicBezTo>
                    <a:pt x="47" y="111"/>
                    <a:pt x="47" y="112"/>
                    <a:pt x="48" y="112"/>
                  </a:cubicBezTo>
                  <a:close/>
                  <a:moveTo>
                    <a:pt x="44" y="113"/>
                  </a:moveTo>
                  <a:cubicBezTo>
                    <a:pt x="44" y="113"/>
                    <a:pt x="44" y="113"/>
                    <a:pt x="44" y="113"/>
                  </a:cubicBezTo>
                  <a:cubicBezTo>
                    <a:pt x="44" y="112"/>
                    <a:pt x="44" y="111"/>
                    <a:pt x="43" y="111"/>
                  </a:cubicBezTo>
                  <a:cubicBezTo>
                    <a:pt x="42" y="112"/>
                    <a:pt x="43" y="113"/>
                    <a:pt x="44" y="113"/>
                  </a:cubicBezTo>
                  <a:close/>
                  <a:moveTo>
                    <a:pt x="58" y="112"/>
                  </a:moveTo>
                  <a:cubicBezTo>
                    <a:pt x="58" y="112"/>
                    <a:pt x="58" y="112"/>
                    <a:pt x="58" y="113"/>
                  </a:cubicBezTo>
                  <a:cubicBezTo>
                    <a:pt x="59" y="113"/>
                    <a:pt x="59" y="112"/>
                    <a:pt x="59" y="111"/>
                  </a:cubicBezTo>
                  <a:cubicBezTo>
                    <a:pt x="58" y="111"/>
                    <a:pt x="58" y="112"/>
                    <a:pt x="58" y="112"/>
                  </a:cubicBezTo>
                  <a:close/>
                  <a:moveTo>
                    <a:pt x="60" y="113"/>
                  </a:moveTo>
                  <a:cubicBezTo>
                    <a:pt x="60" y="113"/>
                    <a:pt x="60" y="112"/>
                    <a:pt x="60" y="112"/>
                  </a:cubicBezTo>
                  <a:cubicBezTo>
                    <a:pt x="61" y="112"/>
                    <a:pt x="61" y="112"/>
                    <a:pt x="61" y="112"/>
                  </a:cubicBezTo>
                  <a:cubicBezTo>
                    <a:pt x="60" y="112"/>
                    <a:pt x="59" y="113"/>
                    <a:pt x="60" y="113"/>
                  </a:cubicBezTo>
                  <a:close/>
                  <a:moveTo>
                    <a:pt x="36" y="112"/>
                  </a:moveTo>
                  <a:cubicBezTo>
                    <a:pt x="36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7" y="112"/>
                  </a:cubicBezTo>
                  <a:cubicBezTo>
                    <a:pt x="37" y="112"/>
                    <a:pt x="37" y="112"/>
                    <a:pt x="36" y="112"/>
                  </a:cubicBezTo>
                  <a:close/>
                  <a:moveTo>
                    <a:pt x="38" y="113"/>
                  </a:moveTo>
                  <a:cubicBezTo>
                    <a:pt x="38" y="112"/>
                    <a:pt x="38" y="113"/>
                    <a:pt x="38" y="113"/>
                  </a:cubicBezTo>
                  <a:cubicBezTo>
                    <a:pt x="38" y="113"/>
                    <a:pt x="38" y="112"/>
                    <a:pt x="38" y="112"/>
                  </a:cubicBezTo>
                  <a:cubicBezTo>
                    <a:pt x="38" y="112"/>
                    <a:pt x="38" y="112"/>
                    <a:pt x="38" y="113"/>
                  </a:cubicBezTo>
                  <a:close/>
                  <a:moveTo>
                    <a:pt x="50" y="113"/>
                  </a:moveTo>
                  <a:cubicBezTo>
                    <a:pt x="50" y="113"/>
                    <a:pt x="50" y="114"/>
                    <a:pt x="51" y="114"/>
                  </a:cubicBezTo>
                  <a:cubicBezTo>
                    <a:pt x="51" y="114"/>
                    <a:pt x="51" y="113"/>
                    <a:pt x="51" y="113"/>
                  </a:cubicBezTo>
                  <a:cubicBezTo>
                    <a:pt x="50" y="113"/>
                    <a:pt x="50" y="113"/>
                    <a:pt x="50" y="112"/>
                  </a:cubicBezTo>
                  <a:cubicBezTo>
                    <a:pt x="49" y="112"/>
                    <a:pt x="50" y="113"/>
                    <a:pt x="50" y="113"/>
                  </a:cubicBezTo>
                  <a:close/>
                  <a:moveTo>
                    <a:pt x="53" y="113"/>
                  </a:moveTo>
                  <a:cubicBezTo>
                    <a:pt x="53" y="113"/>
                    <a:pt x="54" y="112"/>
                    <a:pt x="53" y="112"/>
                  </a:cubicBezTo>
                  <a:cubicBezTo>
                    <a:pt x="53" y="113"/>
                    <a:pt x="53" y="113"/>
                    <a:pt x="53" y="113"/>
                  </a:cubicBezTo>
                  <a:close/>
                  <a:moveTo>
                    <a:pt x="43" y="114"/>
                  </a:moveTo>
                  <a:cubicBezTo>
                    <a:pt x="42" y="114"/>
                    <a:pt x="42" y="113"/>
                    <a:pt x="42" y="113"/>
                  </a:cubicBezTo>
                  <a:cubicBezTo>
                    <a:pt x="41" y="113"/>
                    <a:pt x="42" y="114"/>
                    <a:pt x="42" y="114"/>
                  </a:cubicBezTo>
                  <a:cubicBezTo>
                    <a:pt x="41" y="114"/>
                    <a:pt x="41" y="114"/>
                    <a:pt x="41" y="114"/>
                  </a:cubicBezTo>
                  <a:cubicBezTo>
                    <a:pt x="41" y="115"/>
                    <a:pt x="41" y="116"/>
                    <a:pt x="42" y="116"/>
                  </a:cubicBezTo>
                  <a:cubicBezTo>
                    <a:pt x="42" y="115"/>
                    <a:pt x="43" y="115"/>
                    <a:pt x="43" y="114"/>
                  </a:cubicBezTo>
                  <a:cubicBezTo>
                    <a:pt x="43" y="114"/>
                    <a:pt x="43" y="112"/>
                    <a:pt x="42" y="113"/>
                  </a:cubicBezTo>
                  <a:cubicBezTo>
                    <a:pt x="42" y="113"/>
                    <a:pt x="43" y="114"/>
                    <a:pt x="43" y="114"/>
                  </a:cubicBezTo>
                  <a:close/>
                  <a:moveTo>
                    <a:pt x="56" y="113"/>
                  </a:moveTo>
                  <a:cubicBezTo>
                    <a:pt x="56" y="113"/>
                    <a:pt x="56" y="112"/>
                    <a:pt x="56" y="112"/>
                  </a:cubicBezTo>
                  <a:cubicBezTo>
                    <a:pt x="56" y="113"/>
                    <a:pt x="56" y="113"/>
                    <a:pt x="56" y="113"/>
                  </a:cubicBezTo>
                  <a:close/>
                  <a:moveTo>
                    <a:pt x="46" y="114"/>
                  </a:moveTo>
                  <a:cubicBezTo>
                    <a:pt x="46" y="114"/>
                    <a:pt x="46" y="114"/>
                    <a:pt x="46" y="115"/>
                  </a:cubicBezTo>
                  <a:cubicBezTo>
                    <a:pt x="47" y="115"/>
                    <a:pt x="47" y="114"/>
                    <a:pt x="47" y="114"/>
                  </a:cubicBezTo>
                  <a:cubicBezTo>
                    <a:pt x="47" y="114"/>
                    <a:pt x="47" y="113"/>
                    <a:pt x="46" y="113"/>
                  </a:cubicBezTo>
                  <a:cubicBezTo>
                    <a:pt x="46" y="113"/>
                    <a:pt x="47" y="114"/>
                    <a:pt x="46" y="114"/>
                  </a:cubicBezTo>
                  <a:close/>
                  <a:moveTo>
                    <a:pt x="63" y="114"/>
                  </a:moveTo>
                  <a:cubicBezTo>
                    <a:pt x="63" y="114"/>
                    <a:pt x="63" y="113"/>
                    <a:pt x="63" y="113"/>
                  </a:cubicBezTo>
                  <a:cubicBezTo>
                    <a:pt x="63" y="113"/>
                    <a:pt x="63" y="114"/>
                    <a:pt x="63" y="114"/>
                  </a:cubicBezTo>
                  <a:close/>
                  <a:moveTo>
                    <a:pt x="37" y="114"/>
                  </a:moveTo>
                  <a:cubicBezTo>
                    <a:pt x="37" y="114"/>
                    <a:pt x="37" y="114"/>
                    <a:pt x="37" y="114"/>
                  </a:cubicBezTo>
                  <a:cubicBezTo>
                    <a:pt x="37" y="114"/>
                    <a:pt x="38" y="114"/>
                    <a:pt x="38" y="113"/>
                  </a:cubicBezTo>
                  <a:cubicBezTo>
                    <a:pt x="38" y="113"/>
                    <a:pt x="37" y="113"/>
                    <a:pt x="37" y="114"/>
                  </a:cubicBezTo>
                  <a:close/>
                  <a:moveTo>
                    <a:pt x="39" y="114"/>
                  </a:moveTo>
                  <a:cubicBezTo>
                    <a:pt x="39" y="114"/>
                    <a:pt x="39" y="113"/>
                    <a:pt x="39" y="113"/>
                  </a:cubicBezTo>
                  <a:cubicBezTo>
                    <a:pt x="39" y="114"/>
                    <a:pt x="39" y="114"/>
                    <a:pt x="39" y="114"/>
                  </a:cubicBezTo>
                  <a:close/>
                  <a:moveTo>
                    <a:pt x="60" y="115"/>
                  </a:moveTo>
                  <a:cubicBezTo>
                    <a:pt x="60" y="115"/>
                    <a:pt x="60" y="114"/>
                    <a:pt x="60" y="113"/>
                  </a:cubicBezTo>
                  <a:cubicBezTo>
                    <a:pt x="60" y="114"/>
                    <a:pt x="59" y="114"/>
                    <a:pt x="60" y="115"/>
                  </a:cubicBezTo>
                  <a:close/>
                  <a:moveTo>
                    <a:pt x="35" y="114"/>
                  </a:moveTo>
                  <a:cubicBezTo>
                    <a:pt x="35" y="115"/>
                    <a:pt x="34" y="115"/>
                    <a:pt x="34" y="116"/>
                  </a:cubicBezTo>
                  <a:cubicBezTo>
                    <a:pt x="34" y="116"/>
                    <a:pt x="34" y="116"/>
                    <a:pt x="34" y="116"/>
                  </a:cubicBezTo>
                  <a:cubicBezTo>
                    <a:pt x="35" y="115"/>
                    <a:pt x="36" y="114"/>
                    <a:pt x="35" y="113"/>
                  </a:cubicBezTo>
                  <a:cubicBezTo>
                    <a:pt x="35" y="114"/>
                    <a:pt x="35" y="114"/>
                    <a:pt x="35" y="114"/>
                  </a:cubicBezTo>
                  <a:close/>
                  <a:moveTo>
                    <a:pt x="56" y="114"/>
                  </a:moveTo>
                  <a:cubicBezTo>
                    <a:pt x="57" y="114"/>
                    <a:pt x="57" y="113"/>
                    <a:pt x="56" y="113"/>
                  </a:cubicBezTo>
                  <a:cubicBezTo>
                    <a:pt x="56" y="114"/>
                    <a:pt x="56" y="114"/>
                    <a:pt x="56" y="114"/>
                  </a:cubicBezTo>
                  <a:close/>
                  <a:moveTo>
                    <a:pt x="45" y="114"/>
                  </a:moveTo>
                  <a:cubicBezTo>
                    <a:pt x="45" y="114"/>
                    <a:pt x="44" y="114"/>
                    <a:pt x="44" y="115"/>
                  </a:cubicBezTo>
                  <a:cubicBezTo>
                    <a:pt x="45" y="115"/>
                    <a:pt x="45" y="116"/>
                    <a:pt x="45" y="116"/>
                  </a:cubicBezTo>
                  <a:cubicBezTo>
                    <a:pt x="46" y="116"/>
                    <a:pt x="46" y="114"/>
                    <a:pt x="45" y="114"/>
                  </a:cubicBezTo>
                  <a:cubicBezTo>
                    <a:pt x="45" y="114"/>
                    <a:pt x="45" y="114"/>
                    <a:pt x="45" y="114"/>
                  </a:cubicBezTo>
                  <a:close/>
                  <a:moveTo>
                    <a:pt x="54" y="115"/>
                  </a:moveTo>
                  <a:cubicBezTo>
                    <a:pt x="55" y="115"/>
                    <a:pt x="56" y="114"/>
                    <a:pt x="55" y="114"/>
                  </a:cubicBezTo>
                  <a:cubicBezTo>
                    <a:pt x="55" y="114"/>
                    <a:pt x="54" y="115"/>
                    <a:pt x="54" y="115"/>
                  </a:cubicBezTo>
                  <a:close/>
                  <a:moveTo>
                    <a:pt x="38" y="115"/>
                  </a:moveTo>
                  <a:cubicBezTo>
                    <a:pt x="38" y="115"/>
                    <a:pt x="38" y="115"/>
                    <a:pt x="38" y="115"/>
                  </a:cubicBezTo>
                  <a:cubicBezTo>
                    <a:pt x="38" y="115"/>
                    <a:pt x="38" y="115"/>
                    <a:pt x="38" y="115"/>
                  </a:cubicBezTo>
                  <a:cubicBezTo>
                    <a:pt x="39" y="115"/>
                    <a:pt x="38" y="115"/>
                    <a:pt x="38" y="114"/>
                  </a:cubicBezTo>
                  <a:cubicBezTo>
                    <a:pt x="38" y="114"/>
                    <a:pt x="38" y="114"/>
                    <a:pt x="38" y="114"/>
                  </a:cubicBezTo>
                  <a:cubicBezTo>
                    <a:pt x="38" y="114"/>
                    <a:pt x="38" y="115"/>
                    <a:pt x="38" y="115"/>
                  </a:cubicBezTo>
                  <a:close/>
                  <a:moveTo>
                    <a:pt x="32" y="115"/>
                  </a:moveTo>
                  <a:cubicBezTo>
                    <a:pt x="32" y="115"/>
                    <a:pt x="32" y="115"/>
                    <a:pt x="31" y="114"/>
                  </a:cubicBezTo>
                  <a:cubicBezTo>
                    <a:pt x="31" y="115"/>
                    <a:pt x="32" y="115"/>
                    <a:pt x="32" y="115"/>
                  </a:cubicBezTo>
                  <a:close/>
                  <a:moveTo>
                    <a:pt x="63" y="117"/>
                  </a:moveTo>
                  <a:cubicBezTo>
                    <a:pt x="63" y="116"/>
                    <a:pt x="63" y="116"/>
                    <a:pt x="63" y="116"/>
                  </a:cubicBezTo>
                  <a:cubicBezTo>
                    <a:pt x="63" y="115"/>
                    <a:pt x="63" y="115"/>
                    <a:pt x="63" y="115"/>
                  </a:cubicBezTo>
                  <a:cubicBezTo>
                    <a:pt x="63" y="115"/>
                    <a:pt x="63" y="116"/>
                    <a:pt x="63" y="117"/>
                  </a:cubicBezTo>
                  <a:close/>
                  <a:moveTo>
                    <a:pt x="36" y="115"/>
                  </a:moveTo>
                  <a:cubicBezTo>
                    <a:pt x="35" y="116"/>
                    <a:pt x="34" y="117"/>
                    <a:pt x="34" y="118"/>
                  </a:cubicBezTo>
                  <a:cubicBezTo>
                    <a:pt x="34" y="117"/>
                    <a:pt x="36" y="116"/>
                    <a:pt x="36" y="115"/>
                  </a:cubicBezTo>
                  <a:cubicBezTo>
                    <a:pt x="36" y="115"/>
                    <a:pt x="36" y="115"/>
                    <a:pt x="36" y="115"/>
                  </a:cubicBezTo>
                  <a:close/>
                  <a:moveTo>
                    <a:pt x="47" y="116"/>
                  </a:moveTo>
                  <a:cubicBezTo>
                    <a:pt x="48" y="116"/>
                    <a:pt x="47" y="115"/>
                    <a:pt x="48" y="115"/>
                  </a:cubicBezTo>
                  <a:cubicBezTo>
                    <a:pt x="48" y="115"/>
                    <a:pt x="47" y="115"/>
                    <a:pt x="47" y="116"/>
                  </a:cubicBezTo>
                  <a:close/>
                  <a:moveTo>
                    <a:pt x="54" y="116"/>
                  </a:moveTo>
                  <a:cubicBezTo>
                    <a:pt x="55" y="116"/>
                    <a:pt x="55" y="117"/>
                    <a:pt x="55" y="117"/>
                  </a:cubicBezTo>
                  <a:cubicBezTo>
                    <a:pt x="55" y="116"/>
                    <a:pt x="55" y="116"/>
                    <a:pt x="55" y="115"/>
                  </a:cubicBezTo>
                  <a:cubicBezTo>
                    <a:pt x="55" y="115"/>
                    <a:pt x="55" y="115"/>
                    <a:pt x="54" y="116"/>
                  </a:cubicBezTo>
                  <a:close/>
                  <a:moveTo>
                    <a:pt x="39" y="116"/>
                  </a:moveTo>
                  <a:cubicBezTo>
                    <a:pt x="40" y="116"/>
                    <a:pt x="40" y="117"/>
                    <a:pt x="41" y="117"/>
                  </a:cubicBezTo>
                  <a:cubicBezTo>
                    <a:pt x="41" y="116"/>
                    <a:pt x="40" y="116"/>
                    <a:pt x="40" y="115"/>
                  </a:cubicBezTo>
                  <a:cubicBezTo>
                    <a:pt x="40" y="115"/>
                    <a:pt x="39" y="115"/>
                    <a:pt x="39" y="116"/>
                  </a:cubicBezTo>
                  <a:close/>
                  <a:moveTo>
                    <a:pt x="43" y="116"/>
                  </a:moveTo>
                  <a:cubicBezTo>
                    <a:pt x="43" y="117"/>
                    <a:pt x="43" y="118"/>
                    <a:pt x="44" y="118"/>
                  </a:cubicBezTo>
                  <a:cubicBezTo>
                    <a:pt x="44" y="117"/>
                    <a:pt x="44" y="117"/>
                    <a:pt x="43" y="116"/>
                  </a:cubicBezTo>
                  <a:cubicBezTo>
                    <a:pt x="44" y="116"/>
                    <a:pt x="44" y="117"/>
                    <a:pt x="45" y="117"/>
                  </a:cubicBezTo>
                  <a:cubicBezTo>
                    <a:pt x="45" y="116"/>
                    <a:pt x="44" y="116"/>
                    <a:pt x="44" y="115"/>
                  </a:cubicBezTo>
                  <a:cubicBezTo>
                    <a:pt x="43" y="115"/>
                    <a:pt x="43" y="116"/>
                    <a:pt x="43" y="116"/>
                  </a:cubicBezTo>
                  <a:close/>
                  <a:moveTo>
                    <a:pt x="51" y="117"/>
                  </a:moveTo>
                  <a:cubicBezTo>
                    <a:pt x="51" y="116"/>
                    <a:pt x="51" y="116"/>
                    <a:pt x="50" y="116"/>
                  </a:cubicBezTo>
                  <a:cubicBezTo>
                    <a:pt x="50" y="116"/>
                    <a:pt x="50" y="117"/>
                    <a:pt x="51" y="117"/>
                  </a:cubicBezTo>
                  <a:close/>
                  <a:moveTo>
                    <a:pt x="58" y="116"/>
                  </a:moveTo>
                  <a:cubicBezTo>
                    <a:pt x="58" y="116"/>
                    <a:pt x="58" y="117"/>
                    <a:pt x="58" y="117"/>
                  </a:cubicBezTo>
                  <a:cubicBezTo>
                    <a:pt x="59" y="117"/>
                    <a:pt x="58" y="116"/>
                    <a:pt x="58" y="116"/>
                  </a:cubicBezTo>
                  <a:cubicBezTo>
                    <a:pt x="58" y="116"/>
                    <a:pt x="58" y="116"/>
                    <a:pt x="58" y="116"/>
                  </a:cubicBezTo>
                  <a:close/>
                  <a:moveTo>
                    <a:pt x="36" y="117"/>
                  </a:moveTo>
                  <a:cubicBezTo>
                    <a:pt x="36" y="117"/>
                    <a:pt x="36" y="117"/>
                    <a:pt x="35" y="117"/>
                  </a:cubicBezTo>
                  <a:cubicBezTo>
                    <a:pt x="35" y="117"/>
                    <a:pt x="36" y="117"/>
                    <a:pt x="36" y="117"/>
                  </a:cubicBezTo>
                  <a:cubicBezTo>
                    <a:pt x="37" y="118"/>
                    <a:pt x="37" y="117"/>
                    <a:pt x="37" y="116"/>
                  </a:cubicBezTo>
                  <a:cubicBezTo>
                    <a:pt x="36" y="116"/>
                    <a:pt x="36" y="117"/>
                    <a:pt x="36" y="117"/>
                  </a:cubicBezTo>
                  <a:close/>
                  <a:moveTo>
                    <a:pt x="39" y="117"/>
                  </a:moveTo>
                  <a:cubicBezTo>
                    <a:pt x="39" y="117"/>
                    <a:pt x="39" y="118"/>
                    <a:pt x="40" y="118"/>
                  </a:cubicBezTo>
                  <a:cubicBezTo>
                    <a:pt x="40" y="118"/>
                    <a:pt x="40" y="117"/>
                    <a:pt x="40" y="117"/>
                  </a:cubicBezTo>
                  <a:cubicBezTo>
                    <a:pt x="41" y="117"/>
                    <a:pt x="40" y="116"/>
                    <a:pt x="39" y="116"/>
                  </a:cubicBezTo>
                  <a:cubicBezTo>
                    <a:pt x="39" y="116"/>
                    <a:pt x="39" y="117"/>
                    <a:pt x="39" y="117"/>
                  </a:cubicBezTo>
                  <a:close/>
                  <a:moveTo>
                    <a:pt x="42" y="117"/>
                  </a:moveTo>
                  <a:cubicBezTo>
                    <a:pt x="42" y="118"/>
                    <a:pt x="43" y="118"/>
                    <a:pt x="43" y="119"/>
                  </a:cubicBezTo>
                  <a:cubicBezTo>
                    <a:pt x="44" y="118"/>
                    <a:pt x="43" y="117"/>
                    <a:pt x="43" y="116"/>
                  </a:cubicBezTo>
                  <a:cubicBezTo>
                    <a:pt x="43" y="116"/>
                    <a:pt x="42" y="117"/>
                    <a:pt x="42" y="117"/>
                  </a:cubicBezTo>
                  <a:close/>
                  <a:moveTo>
                    <a:pt x="32" y="118"/>
                  </a:moveTo>
                  <a:cubicBezTo>
                    <a:pt x="32" y="118"/>
                    <a:pt x="32" y="116"/>
                    <a:pt x="32" y="117"/>
                  </a:cubicBezTo>
                  <a:cubicBezTo>
                    <a:pt x="32" y="117"/>
                    <a:pt x="32" y="117"/>
                    <a:pt x="32" y="118"/>
                  </a:cubicBezTo>
                  <a:close/>
                  <a:moveTo>
                    <a:pt x="65" y="120"/>
                  </a:moveTo>
                  <a:cubicBezTo>
                    <a:pt x="65" y="119"/>
                    <a:pt x="65" y="118"/>
                    <a:pt x="65" y="117"/>
                  </a:cubicBezTo>
                  <a:cubicBezTo>
                    <a:pt x="64" y="118"/>
                    <a:pt x="64" y="119"/>
                    <a:pt x="65" y="120"/>
                  </a:cubicBezTo>
                  <a:close/>
                  <a:moveTo>
                    <a:pt x="47" y="119"/>
                  </a:moveTo>
                  <a:cubicBezTo>
                    <a:pt x="47" y="118"/>
                    <a:pt x="47" y="118"/>
                    <a:pt x="47" y="118"/>
                  </a:cubicBezTo>
                  <a:cubicBezTo>
                    <a:pt x="47" y="118"/>
                    <a:pt x="47" y="117"/>
                    <a:pt x="47" y="117"/>
                  </a:cubicBezTo>
                  <a:cubicBezTo>
                    <a:pt x="46" y="116"/>
                    <a:pt x="46" y="118"/>
                    <a:pt x="47" y="119"/>
                  </a:cubicBezTo>
                  <a:close/>
                  <a:moveTo>
                    <a:pt x="53" y="118"/>
                  </a:moveTo>
                  <a:cubicBezTo>
                    <a:pt x="53" y="118"/>
                    <a:pt x="53" y="118"/>
                    <a:pt x="53" y="119"/>
                  </a:cubicBezTo>
                  <a:cubicBezTo>
                    <a:pt x="53" y="118"/>
                    <a:pt x="53" y="117"/>
                    <a:pt x="53" y="117"/>
                  </a:cubicBezTo>
                  <a:cubicBezTo>
                    <a:pt x="53" y="117"/>
                    <a:pt x="53" y="118"/>
                    <a:pt x="53" y="118"/>
                  </a:cubicBezTo>
                  <a:close/>
                  <a:moveTo>
                    <a:pt x="7" y="130"/>
                  </a:moveTo>
                  <a:cubicBezTo>
                    <a:pt x="8" y="131"/>
                    <a:pt x="7" y="133"/>
                    <a:pt x="7" y="134"/>
                  </a:cubicBezTo>
                  <a:cubicBezTo>
                    <a:pt x="7" y="134"/>
                    <a:pt x="7" y="134"/>
                    <a:pt x="8" y="133"/>
                  </a:cubicBezTo>
                  <a:cubicBezTo>
                    <a:pt x="9" y="128"/>
                    <a:pt x="10" y="123"/>
                    <a:pt x="11" y="118"/>
                  </a:cubicBezTo>
                  <a:cubicBezTo>
                    <a:pt x="10" y="122"/>
                    <a:pt x="9" y="126"/>
                    <a:pt x="7" y="130"/>
                  </a:cubicBezTo>
                  <a:close/>
                  <a:moveTo>
                    <a:pt x="34" y="119"/>
                  </a:moveTo>
                  <a:cubicBezTo>
                    <a:pt x="34" y="120"/>
                    <a:pt x="34" y="120"/>
                    <a:pt x="34" y="120"/>
                  </a:cubicBezTo>
                  <a:cubicBezTo>
                    <a:pt x="35" y="120"/>
                    <a:pt x="36" y="119"/>
                    <a:pt x="35" y="118"/>
                  </a:cubicBezTo>
                  <a:cubicBezTo>
                    <a:pt x="34" y="118"/>
                    <a:pt x="35" y="119"/>
                    <a:pt x="34" y="119"/>
                  </a:cubicBezTo>
                  <a:close/>
                  <a:moveTo>
                    <a:pt x="65" y="120"/>
                  </a:moveTo>
                  <a:cubicBezTo>
                    <a:pt x="66" y="120"/>
                    <a:pt x="66" y="118"/>
                    <a:pt x="66" y="118"/>
                  </a:cubicBezTo>
                  <a:cubicBezTo>
                    <a:pt x="66" y="118"/>
                    <a:pt x="66" y="118"/>
                    <a:pt x="66" y="118"/>
                  </a:cubicBezTo>
                  <a:cubicBezTo>
                    <a:pt x="65" y="118"/>
                    <a:pt x="66" y="119"/>
                    <a:pt x="65" y="120"/>
                  </a:cubicBezTo>
                  <a:close/>
                  <a:moveTo>
                    <a:pt x="33" y="126"/>
                  </a:moveTo>
                  <a:cubicBezTo>
                    <a:pt x="33" y="123"/>
                    <a:pt x="33" y="121"/>
                    <a:pt x="32" y="118"/>
                  </a:cubicBezTo>
                  <a:cubicBezTo>
                    <a:pt x="32" y="121"/>
                    <a:pt x="32" y="123"/>
                    <a:pt x="33" y="126"/>
                  </a:cubicBezTo>
                  <a:close/>
                  <a:moveTo>
                    <a:pt x="62" y="122"/>
                  </a:moveTo>
                  <a:cubicBezTo>
                    <a:pt x="63" y="122"/>
                    <a:pt x="63" y="119"/>
                    <a:pt x="63" y="118"/>
                  </a:cubicBezTo>
                  <a:cubicBezTo>
                    <a:pt x="62" y="119"/>
                    <a:pt x="63" y="121"/>
                    <a:pt x="62" y="122"/>
                  </a:cubicBezTo>
                  <a:close/>
                  <a:moveTo>
                    <a:pt x="41" y="119"/>
                  </a:moveTo>
                  <a:cubicBezTo>
                    <a:pt x="41" y="120"/>
                    <a:pt x="41" y="120"/>
                    <a:pt x="41" y="121"/>
                  </a:cubicBezTo>
                  <a:cubicBezTo>
                    <a:pt x="41" y="121"/>
                    <a:pt x="42" y="121"/>
                    <a:pt x="42" y="121"/>
                  </a:cubicBezTo>
                  <a:cubicBezTo>
                    <a:pt x="42" y="120"/>
                    <a:pt x="41" y="120"/>
                    <a:pt x="41" y="120"/>
                  </a:cubicBezTo>
                  <a:cubicBezTo>
                    <a:pt x="42" y="120"/>
                    <a:pt x="41" y="119"/>
                    <a:pt x="41" y="119"/>
                  </a:cubicBezTo>
                  <a:cubicBezTo>
                    <a:pt x="42" y="119"/>
                    <a:pt x="42" y="120"/>
                    <a:pt x="42" y="120"/>
                  </a:cubicBezTo>
                  <a:cubicBezTo>
                    <a:pt x="43" y="119"/>
                    <a:pt x="42" y="118"/>
                    <a:pt x="42" y="118"/>
                  </a:cubicBezTo>
                  <a:cubicBezTo>
                    <a:pt x="41" y="118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ubicBezTo>
                    <a:pt x="41" y="119"/>
                    <a:pt x="41" y="119"/>
                    <a:pt x="41" y="119"/>
                  </a:cubicBezTo>
                  <a:close/>
                  <a:moveTo>
                    <a:pt x="50" y="119"/>
                  </a:moveTo>
                  <a:cubicBezTo>
                    <a:pt x="51" y="119"/>
                    <a:pt x="50" y="118"/>
                    <a:pt x="50" y="118"/>
                  </a:cubicBezTo>
                  <a:cubicBezTo>
                    <a:pt x="50" y="118"/>
                    <a:pt x="50" y="118"/>
                    <a:pt x="50" y="119"/>
                  </a:cubicBezTo>
                  <a:close/>
                  <a:moveTo>
                    <a:pt x="38" y="120"/>
                  </a:moveTo>
                  <a:cubicBezTo>
                    <a:pt x="38" y="120"/>
                    <a:pt x="39" y="120"/>
                    <a:pt x="39" y="119"/>
                  </a:cubicBezTo>
                  <a:cubicBezTo>
                    <a:pt x="38" y="119"/>
                    <a:pt x="38" y="118"/>
                    <a:pt x="38" y="118"/>
                  </a:cubicBezTo>
                  <a:cubicBezTo>
                    <a:pt x="37" y="119"/>
                    <a:pt x="37" y="120"/>
                    <a:pt x="38" y="120"/>
                  </a:cubicBezTo>
                  <a:close/>
                  <a:moveTo>
                    <a:pt x="56" y="119"/>
                  </a:moveTo>
                  <a:cubicBezTo>
                    <a:pt x="56" y="118"/>
                    <a:pt x="56" y="118"/>
                    <a:pt x="56" y="118"/>
                  </a:cubicBezTo>
                  <a:cubicBezTo>
                    <a:pt x="56" y="118"/>
                    <a:pt x="56" y="119"/>
                    <a:pt x="56" y="119"/>
                  </a:cubicBezTo>
                  <a:close/>
                  <a:moveTo>
                    <a:pt x="60" y="120"/>
                  </a:moveTo>
                  <a:cubicBezTo>
                    <a:pt x="60" y="119"/>
                    <a:pt x="60" y="118"/>
                    <a:pt x="60" y="118"/>
                  </a:cubicBezTo>
                  <a:cubicBezTo>
                    <a:pt x="59" y="119"/>
                    <a:pt x="59" y="119"/>
                    <a:pt x="60" y="120"/>
                  </a:cubicBezTo>
                  <a:close/>
                  <a:moveTo>
                    <a:pt x="57" y="120"/>
                  </a:moveTo>
                  <a:cubicBezTo>
                    <a:pt x="58" y="121"/>
                    <a:pt x="58" y="122"/>
                    <a:pt x="59" y="122"/>
                  </a:cubicBezTo>
                  <a:cubicBezTo>
                    <a:pt x="59" y="121"/>
                    <a:pt x="59" y="120"/>
                    <a:pt x="58" y="119"/>
                  </a:cubicBezTo>
                  <a:cubicBezTo>
                    <a:pt x="58" y="119"/>
                    <a:pt x="57" y="120"/>
                    <a:pt x="57" y="120"/>
                  </a:cubicBezTo>
                  <a:close/>
                  <a:moveTo>
                    <a:pt x="44" y="120"/>
                  </a:moveTo>
                  <a:cubicBezTo>
                    <a:pt x="45" y="121"/>
                    <a:pt x="44" y="121"/>
                    <a:pt x="45" y="121"/>
                  </a:cubicBezTo>
                  <a:cubicBezTo>
                    <a:pt x="45" y="121"/>
                    <a:pt x="45" y="120"/>
                    <a:pt x="45" y="120"/>
                  </a:cubicBezTo>
                  <a:cubicBezTo>
                    <a:pt x="45" y="120"/>
                    <a:pt x="45" y="120"/>
                    <a:pt x="45" y="120"/>
                  </a:cubicBezTo>
                  <a:cubicBezTo>
                    <a:pt x="45" y="120"/>
                    <a:pt x="46" y="119"/>
                    <a:pt x="45" y="119"/>
                  </a:cubicBezTo>
                  <a:cubicBezTo>
                    <a:pt x="45" y="119"/>
                    <a:pt x="44" y="120"/>
                    <a:pt x="44" y="120"/>
                  </a:cubicBezTo>
                  <a:close/>
                  <a:moveTo>
                    <a:pt x="54" y="119"/>
                  </a:moveTo>
                  <a:cubicBezTo>
                    <a:pt x="54" y="120"/>
                    <a:pt x="54" y="121"/>
                    <a:pt x="55" y="121"/>
                  </a:cubicBezTo>
                  <a:cubicBezTo>
                    <a:pt x="55" y="120"/>
                    <a:pt x="55" y="120"/>
                    <a:pt x="55" y="119"/>
                  </a:cubicBezTo>
                  <a:cubicBezTo>
                    <a:pt x="55" y="119"/>
                    <a:pt x="54" y="119"/>
                    <a:pt x="54" y="119"/>
                  </a:cubicBezTo>
                  <a:close/>
                  <a:moveTo>
                    <a:pt x="33" y="136"/>
                  </a:moveTo>
                  <a:cubicBezTo>
                    <a:pt x="33" y="135"/>
                    <a:pt x="32" y="133"/>
                    <a:pt x="33" y="133"/>
                  </a:cubicBezTo>
                  <a:cubicBezTo>
                    <a:pt x="32" y="129"/>
                    <a:pt x="32" y="124"/>
                    <a:pt x="31" y="120"/>
                  </a:cubicBezTo>
                  <a:cubicBezTo>
                    <a:pt x="31" y="126"/>
                    <a:pt x="32" y="132"/>
                    <a:pt x="33" y="137"/>
                  </a:cubicBezTo>
                  <a:cubicBezTo>
                    <a:pt x="33" y="137"/>
                    <a:pt x="32" y="136"/>
                    <a:pt x="33" y="136"/>
                  </a:cubicBezTo>
                  <a:close/>
                  <a:moveTo>
                    <a:pt x="34" y="122"/>
                  </a:moveTo>
                  <a:cubicBezTo>
                    <a:pt x="34" y="122"/>
                    <a:pt x="34" y="124"/>
                    <a:pt x="34" y="124"/>
                  </a:cubicBezTo>
                  <a:cubicBezTo>
                    <a:pt x="35" y="124"/>
                    <a:pt x="36" y="122"/>
                    <a:pt x="37" y="121"/>
                  </a:cubicBezTo>
                  <a:cubicBezTo>
                    <a:pt x="37" y="121"/>
                    <a:pt x="37" y="120"/>
                    <a:pt x="36" y="120"/>
                  </a:cubicBezTo>
                  <a:cubicBezTo>
                    <a:pt x="36" y="121"/>
                    <a:pt x="35" y="122"/>
                    <a:pt x="34" y="122"/>
                  </a:cubicBezTo>
                  <a:close/>
                  <a:moveTo>
                    <a:pt x="51" y="121"/>
                  </a:moveTo>
                  <a:cubicBezTo>
                    <a:pt x="51" y="121"/>
                    <a:pt x="51" y="120"/>
                    <a:pt x="51" y="120"/>
                  </a:cubicBezTo>
                  <a:cubicBezTo>
                    <a:pt x="51" y="121"/>
                    <a:pt x="50" y="121"/>
                    <a:pt x="51" y="121"/>
                  </a:cubicBezTo>
                  <a:close/>
                  <a:moveTo>
                    <a:pt x="43" y="121"/>
                  </a:moveTo>
                  <a:cubicBezTo>
                    <a:pt x="43" y="121"/>
                    <a:pt x="43" y="121"/>
                    <a:pt x="43" y="120"/>
                  </a:cubicBezTo>
                  <a:cubicBezTo>
                    <a:pt x="43" y="121"/>
                    <a:pt x="43" y="121"/>
                    <a:pt x="43" y="121"/>
                  </a:cubicBezTo>
                  <a:close/>
                  <a:moveTo>
                    <a:pt x="47" y="122"/>
                  </a:moveTo>
                  <a:cubicBezTo>
                    <a:pt x="47" y="121"/>
                    <a:pt x="47" y="121"/>
                    <a:pt x="47" y="120"/>
                  </a:cubicBezTo>
                  <a:cubicBezTo>
                    <a:pt x="47" y="120"/>
                    <a:pt x="47" y="120"/>
                    <a:pt x="47" y="120"/>
                  </a:cubicBezTo>
                  <a:cubicBezTo>
                    <a:pt x="46" y="121"/>
                    <a:pt x="47" y="121"/>
                    <a:pt x="47" y="122"/>
                  </a:cubicBezTo>
                  <a:close/>
                  <a:moveTo>
                    <a:pt x="65" y="130"/>
                  </a:moveTo>
                  <a:cubicBezTo>
                    <a:pt x="65" y="132"/>
                    <a:pt x="65" y="136"/>
                    <a:pt x="65" y="139"/>
                  </a:cubicBezTo>
                  <a:cubicBezTo>
                    <a:pt x="65" y="139"/>
                    <a:pt x="64" y="139"/>
                    <a:pt x="64" y="140"/>
                  </a:cubicBezTo>
                  <a:cubicBezTo>
                    <a:pt x="66" y="142"/>
                    <a:pt x="64" y="146"/>
                    <a:pt x="65" y="150"/>
                  </a:cubicBezTo>
                  <a:cubicBezTo>
                    <a:pt x="65" y="141"/>
                    <a:pt x="65" y="130"/>
                    <a:pt x="66" y="121"/>
                  </a:cubicBezTo>
                  <a:cubicBezTo>
                    <a:pt x="66" y="121"/>
                    <a:pt x="66" y="121"/>
                    <a:pt x="66" y="121"/>
                  </a:cubicBezTo>
                  <a:cubicBezTo>
                    <a:pt x="65" y="123"/>
                    <a:pt x="65" y="127"/>
                    <a:pt x="65" y="130"/>
                  </a:cubicBezTo>
                  <a:close/>
                  <a:moveTo>
                    <a:pt x="39" y="121"/>
                  </a:moveTo>
                  <a:cubicBezTo>
                    <a:pt x="39" y="122"/>
                    <a:pt x="39" y="123"/>
                    <a:pt x="40" y="123"/>
                  </a:cubicBezTo>
                  <a:cubicBezTo>
                    <a:pt x="40" y="123"/>
                    <a:pt x="40" y="123"/>
                    <a:pt x="40" y="122"/>
                  </a:cubicBezTo>
                  <a:cubicBezTo>
                    <a:pt x="40" y="122"/>
                    <a:pt x="40" y="121"/>
                    <a:pt x="39" y="121"/>
                  </a:cubicBezTo>
                  <a:cubicBezTo>
                    <a:pt x="39" y="121"/>
                    <a:pt x="39" y="121"/>
                    <a:pt x="39" y="121"/>
                  </a:cubicBezTo>
                  <a:close/>
                  <a:moveTo>
                    <a:pt x="44" y="123"/>
                  </a:moveTo>
                  <a:cubicBezTo>
                    <a:pt x="44" y="122"/>
                    <a:pt x="44" y="122"/>
                    <a:pt x="44" y="122"/>
                  </a:cubicBezTo>
                  <a:cubicBezTo>
                    <a:pt x="44" y="122"/>
                    <a:pt x="44" y="121"/>
                    <a:pt x="43" y="121"/>
                  </a:cubicBezTo>
                  <a:cubicBezTo>
                    <a:pt x="43" y="122"/>
                    <a:pt x="43" y="122"/>
                    <a:pt x="44" y="123"/>
                  </a:cubicBezTo>
                  <a:close/>
                  <a:moveTo>
                    <a:pt x="47" y="123"/>
                  </a:moveTo>
                  <a:cubicBezTo>
                    <a:pt x="47" y="123"/>
                    <a:pt x="47" y="122"/>
                    <a:pt x="46" y="121"/>
                  </a:cubicBezTo>
                  <a:cubicBezTo>
                    <a:pt x="46" y="122"/>
                    <a:pt x="47" y="123"/>
                    <a:pt x="47" y="123"/>
                  </a:cubicBezTo>
                  <a:close/>
                  <a:moveTo>
                    <a:pt x="50" y="124"/>
                  </a:moveTo>
                  <a:cubicBezTo>
                    <a:pt x="50" y="123"/>
                    <a:pt x="51" y="123"/>
                    <a:pt x="51" y="123"/>
                  </a:cubicBezTo>
                  <a:cubicBezTo>
                    <a:pt x="50" y="122"/>
                    <a:pt x="50" y="122"/>
                    <a:pt x="50" y="121"/>
                  </a:cubicBezTo>
                  <a:cubicBezTo>
                    <a:pt x="50" y="122"/>
                    <a:pt x="49" y="123"/>
                    <a:pt x="50" y="124"/>
                  </a:cubicBezTo>
                  <a:close/>
                  <a:moveTo>
                    <a:pt x="59" y="123"/>
                  </a:moveTo>
                  <a:cubicBezTo>
                    <a:pt x="60" y="123"/>
                    <a:pt x="60" y="122"/>
                    <a:pt x="60" y="122"/>
                  </a:cubicBezTo>
                  <a:cubicBezTo>
                    <a:pt x="60" y="123"/>
                    <a:pt x="60" y="123"/>
                    <a:pt x="59" y="123"/>
                  </a:cubicBezTo>
                  <a:close/>
                  <a:moveTo>
                    <a:pt x="52" y="124"/>
                  </a:moveTo>
                  <a:cubicBezTo>
                    <a:pt x="53" y="124"/>
                    <a:pt x="53" y="124"/>
                    <a:pt x="53" y="123"/>
                  </a:cubicBezTo>
                  <a:cubicBezTo>
                    <a:pt x="53" y="123"/>
                    <a:pt x="53" y="122"/>
                    <a:pt x="52" y="122"/>
                  </a:cubicBezTo>
                  <a:cubicBezTo>
                    <a:pt x="52" y="123"/>
                    <a:pt x="53" y="123"/>
                    <a:pt x="52" y="124"/>
                  </a:cubicBezTo>
                  <a:close/>
                  <a:moveTo>
                    <a:pt x="42" y="123"/>
                  </a:moveTo>
                  <a:cubicBezTo>
                    <a:pt x="43" y="123"/>
                    <a:pt x="43" y="123"/>
                    <a:pt x="43" y="123"/>
                  </a:cubicBezTo>
                  <a:cubicBezTo>
                    <a:pt x="43" y="123"/>
                    <a:pt x="43" y="122"/>
                    <a:pt x="42" y="123"/>
                  </a:cubicBezTo>
                  <a:close/>
                  <a:moveTo>
                    <a:pt x="55" y="124"/>
                  </a:moveTo>
                  <a:cubicBezTo>
                    <a:pt x="55" y="124"/>
                    <a:pt x="55" y="123"/>
                    <a:pt x="55" y="123"/>
                  </a:cubicBezTo>
                  <a:cubicBezTo>
                    <a:pt x="54" y="123"/>
                    <a:pt x="55" y="124"/>
                    <a:pt x="55" y="124"/>
                  </a:cubicBezTo>
                  <a:close/>
                  <a:moveTo>
                    <a:pt x="48" y="124"/>
                  </a:moveTo>
                  <a:cubicBezTo>
                    <a:pt x="48" y="124"/>
                    <a:pt x="48" y="124"/>
                    <a:pt x="49" y="124"/>
                  </a:cubicBezTo>
                  <a:cubicBezTo>
                    <a:pt x="49" y="124"/>
                    <a:pt x="49" y="123"/>
                    <a:pt x="48" y="123"/>
                  </a:cubicBezTo>
                  <a:cubicBezTo>
                    <a:pt x="48" y="123"/>
                    <a:pt x="48" y="123"/>
                    <a:pt x="48" y="124"/>
                  </a:cubicBezTo>
                  <a:close/>
                  <a:moveTo>
                    <a:pt x="57" y="124"/>
                  </a:moveTo>
                  <a:cubicBezTo>
                    <a:pt x="57" y="124"/>
                    <a:pt x="57" y="123"/>
                    <a:pt x="57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57" y="123"/>
                    <a:pt x="57" y="124"/>
                    <a:pt x="57" y="124"/>
                  </a:cubicBezTo>
                  <a:close/>
                  <a:moveTo>
                    <a:pt x="37" y="124"/>
                  </a:moveTo>
                  <a:cubicBezTo>
                    <a:pt x="37" y="124"/>
                    <a:pt x="38" y="125"/>
                    <a:pt x="38" y="125"/>
                  </a:cubicBezTo>
                  <a:cubicBezTo>
                    <a:pt x="38" y="125"/>
                    <a:pt x="38" y="125"/>
                    <a:pt x="38" y="125"/>
                  </a:cubicBezTo>
                  <a:cubicBezTo>
                    <a:pt x="38" y="124"/>
                    <a:pt x="38" y="124"/>
                    <a:pt x="38" y="123"/>
                  </a:cubicBezTo>
                  <a:cubicBezTo>
                    <a:pt x="37" y="123"/>
                    <a:pt x="37" y="123"/>
                    <a:pt x="37" y="124"/>
                  </a:cubicBezTo>
                  <a:close/>
                  <a:moveTo>
                    <a:pt x="40" y="124"/>
                  </a:moveTo>
                  <a:cubicBezTo>
                    <a:pt x="41" y="124"/>
                    <a:pt x="41" y="124"/>
                    <a:pt x="41" y="123"/>
                  </a:cubicBezTo>
                  <a:cubicBezTo>
                    <a:pt x="41" y="124"/>
                    <a:pt x="40" y="124"/>
                    <a:pt x="40" y="124"/>
                  </a:cubicBezTo>
                  <a:close/>
                  <a:moveTo>
                    <a:pt x="45" y="124"/>
                  </a:moveTo>
                  <a:cubicBezTo>
                    <a:pt x="45" y="124"/>
                    <a:pt x="45" y="125"/>
                    <a:pt x="45" y="125"/>
                  </a:cubicBezTo>
                  <a:cubicBezTo>
                    <a:pt x="46" y="124"/>
                    <a:pt x="45" y="123"/>
                    <a:pt x="45" y="124"/>
                  </a:cubicBezTo>
                  <a:close/>
                  <a:moveTo>
                    <a:pt x="59" y="124"/>
                  </a:moveTo>
                  <a:cubicBezTo>
                    <a:pt x="60" y="124"/>
                    <a:pt x="60" y="125"/>
                    <a:pt x="60" y="125"/>
                  </a:cubicBezTo>
                  <a:cubicBezTo>
                    <a:pt x="60" y="125"/>
                    <a:pt x="60" y="124"/>
                    <a:pt x="60" y="124"/>
                  </a:cubicBezTo>
                  <a:cubicBezTo>
                    <a:pt x="60" y="124"/>
                    <a:pt x="59" y="124"/>
                    <a:pt x="59" y="124"/>
                  </a:cubicBezTo>
                  <a:close/>
                  <a:moveTo>
                    <a:pt x="41" y="126"/>
                  </a:moveTo>
                  <a:cubicBezTo>
                    <a:pt x="41" y="126"/>
                    <a:pt x="42" y="125"/>
                    <a:pt x="42" y="125"/>
                  </a:cubicBezTo>
                  <a:cubicBezTo>
                    <a:pt x="42" y="125"/>
                    <a:pt x="42" y="124"/>
                    <a:pt x="41" y="124"/>
                  </a:cubicBezTo>
                  <a:cubicBezTo>
                    <a:pt x="40" y="125"/>
                    <a:pt x="41" y="125"/>
                    <a:pt x="41" y="126"/>
                  </a:cubicBezTo>
                  <a:close/>
                  <a:moveTo>
                    <a:pt x="48" y="125"/>
                  </a:moveTo>
                  <a:cubicBezTo>
                    <a:pt x="48" y="125"/>
                    <a:pt x="48" y="126"/>
                    <a:pt x="49" y="125"/>
                  </a:cubicBezTo>
                  <a:cubicBezTo>
                    <a:pt x="48" y="125"/>
                    <a:pt x="49" y="124"/>
                    <a:pt x="48" y="124"/>
                  </a:cubicBezTo>
                  <a:cubicBezTo>
                    <a:pt x="48" y="124"/>
                    <a:pt x="48" y="125"/>
                    <a:pt x="48" y="125"/>
                  </a:cubicBezTo>
                  <a:close/>
                  <a:moveTo>
                    <a:pt x="54" y="126"/>
                  </a:moveTo>
                  <a:cubicBezTo>
                    <a:pt x="54" y="125"/>
                    <a:pt x="54" y="125"/>
                    <a:pt x="54" y="124"/>
                  </a:cubicBezTo>
                  <a:cubicBezTo>
                    <a:pt x="53" y="124"/>
                    <a:pt x="53" y="125"/>
                    <a:pt x="54" y="126"/>
                  </a:cubicBezTo>
                  <a:close/>
                  <a:moveTo>
                    <a:pt x="57" y="125"/>
                  </a:moveTo>
                  <a:cubicBezTo>
                    <a:pt x="58" y="125"/>
                    <a:pt x="58" y="125"/>
                    <a:pt x="58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8" y="125"/>
                    <a:pt x="57" y="125"/>
                    <a:pt x="57" y="125"/>
                  </a:cubicBezTo>
                  <a:close/>
                  <a:moveTo>
                    <a:pt x="52" y="125"/>
                  </a:moveTo>
                  <a:cubicBezTo>
                    <a:pt x="52" y="125"/>
                    <a:pt x="52" y="124"/>
                    <a:pt x="51" y="124"/>
                  </a:cubicBezTo>
                  <a:cubicBezTo>
                    <a:pt x="51" y="124"/>
                    <a:pt x="51" y="125"/>
                    <a:pt x="52" y="125"/>
                  </a:cubicBezTo>
                  <a:close/>
                  <a:moveTo>
                    <a:pt x="37" y="126"/>
                  </a:moveTo>
                  <a:cubicBezTo>
                    <a:pt x="38" y="126"/>
                    <a:pt x="37" y="125"/>
                    <a:pt x="36" y="125"/>
                  </a:cubicBezTo>
                  <a:cubicBezTo>
                    <a:pt x="37" y="125"/>
                    <a:pt x="37" y="126"/>
                    <a:pt x="37" y="126"/>
                  </a:cubicBezTo>
                  <a:close/>
                  <a:moveTo>
                    <a:pt x="61" y="126"/>
                  </a:moveTo>
                  <a:cubicBezTo>
                    <a:pt x="61" y="126"/>
                    <a:pt x="62" y="125"/>
                    <a:pt x="61" y="125"/>
                  </a:cubicBezTo>
                  <a:cubicBezTo>
                    <a:pt x="61" y="125"/>
                    <a:pt x="61" y="126"/>
                    <a:pt x="61" y="126"/>
                  </a:cubicBezTo>
                  <a:close/>
                  <a:moveTo>
                    <a:pt x="35" y="127"/>
                  </a:moveTo>
                  <a:cubicBezTo>
                    <a:pt x="35" y="127"/>
                    <a:pt x="35" y="128"/>
                    <a:pt x="36" y="128"/>
                  </a:cubicBezTo>
                  <a:cubicBezTo>
                    <a:pt x="36" y="128"/>
                    <a:pt x="36" y="127"/>
                    <a:pt x="36" y="127"/>
                  </a:cubicBezTo>
                  <a:cubicBezTo>
                    <a:pt x="36" y="127"/>
                    <a:pt x="36" y="126"/>
                    <a:pt x="36" y="125"/>
                  </a:cubicBezTo>
                  <a:cubicBezTo>
                    <a:pt x="35" y="126"/>
                    <a:pt x="35" y="126"/>
                    <a:pt x="35" y="127"/>
                  </a:cubicBezTo>
                  <a:close/>
                  <a:moveTo>
                    <a:pt x="38" y="126"/>
                  </a:moveTo>
                  <a:cubicBezTo>
                    <a:pt x="39" y="126"/>
                    <a:pt x="39" y="126"/>
                    <a:pt x="39" y="126"/>
                  </a:cubicBezTo>
                  <a:cubicBezTo>
                    <a:pt x="39" y="126"/>
                    <a:pt x="39" y="126"/>
                    <a:pt x="38" y="126"/>
                  </a:cubicBezTo>
                  <a:close/>
                  <a:moveTo>
                    <a:pt x="41" y="127"/>
                  </a:moveTo>
                  <a:cubicBezTo>
                    <a:pt x="40" y="126"/>
                    <a:pt x="40" y="126"/>
                    <a:pt x="40" y="126"/>
                  </a:cubicBezTo>
                  <a:cubicBezTo>
                    <a:pt x="40" y="126"/>
                    <a:pt x="40" y="127"/>
                    <a:pt x="41" y="127"/>
                  </a:cubicBezTo>
                  <a:close/>
                  <a:moveTo>
                    <a:pt x="47" y="127"/>
                  </a:moveTo>
                  <a:cubicBezTo>
                    <a:pt x="47" y="127"/>
                    <a:pt x="47" y="126"/>
                    <a:pt x="46" y="126"/>
                  </a:cubicBezTo>
                  <a:cubicBezTo>
                    <a:pt x="46" y="126"/>
                    <a:pt x="46" y="127"/>
                    <a:pt x="47" y="127"/>
                  </a:cubicBezTo>
                  <a:close/>
                  <a:moveTo>
                    <a:pt x="54" y="127"/>
                  </a:moveTo>
                  <a:cubicBezTo>
                    <a:pt x="55" y="127"/>
                    <a:pt x="55" y="126"/>
                    <a:pt x="54" y="126"/>
                  </a:cubicBezTo>
                  <a:cubicBezTo>
                    <a:pt x="54" y="126"/>
                    <a:pt x="54" y="126"/>
                    <a:pt x="54" y="127"/>
                  </a:cubicBezTo>
                  <a:close/>
                  <a:moveTo>
                    <a:pt x="50" y="127"/>
                  </a:moveTo>
                  <a:cubicBezTo>
                    <a:pt x="51" y="127"/>
                    <a:pt x="51" y="126"/>
                    <a:pt x="50" y="126"/>
                  </a:cubicBezTo>
                  <a:cubicBezTo>
                    <a:pt x="50" y="126"/>
                    <a:pt x="50" y="127"/>
                    <a:pt x="50" y="127"/>
                  </a:cubicBezTo>
                  <a:close/>
                  <a:moveTo>
                    <a:pt x="59" y="126"/>
                  </a:moveTo>
                  <a:cubicBezTo>
                    <a:pt x="58" y="126"/>
                    <a:pt x="59" y="126"/>
                    <a:pt x="59" y="126"/>
                  </a:cubicBezTo>
                  <a:cubicBezTo>
                    <a:pt x="58" y="126"/>
                    <a:pt x="58" y="127"/>
                    <a:pt x="59" y="126"/>
                  </a:cubicBezTo>
                  <a:close/>
                  <a:moveTo>
                    <a:pt x="53" y="129"/>
                  </a:moveTo>
                  <a:cubicBezTo>
                    <a:pt x="54" y="128"/>
                    <a:pt x="53" y="127"/>
                    <a:pt x="53" y="126"/>
                  </a:cubicBezTo>
                  <a:cubicBezTo>
                    <a:pt x="52" y="127"/>
                    <a:pt x="53" y="128"/>
                    <a:pt x="53" y="129"/>
                  </a:cubicBezTo>
                  <a:close/>
                  <a:moveTo>
                    <a:pt x="40" y="128"/>
                  </a:moveTo>
                  <a:cubicBezTo>
                    <a:pt x="40" y="127"/>
                    <a:pt x="40" y="127"/>
                    <a:pt x="39" y="126"/>
                  </a:cubicBezTo>
                  <a:cubicBezTo>
                    <a:pt x="39" y="127"/>
                    <a:pt x="39" y="128"/>
                    <a:pt x="40" y="128"/>
                  </a:cubicBezTo>
                  <a:close/>
                  <a:moveTo>
                    <a:pt x="49" y="127"/>
                  </a:moveTo>
                  <a:cubicBezTo>
                    <a:pt x="50" y="127"/>
                    <a:pt x="49" y="128"/>
                    <a:pt x="50" y="128"/>
                  </a:cubicBezTo>
                  <a:cubicBezTo>
                    <a:pt x="50" y="127"/>
                    <a:pt x="50" y="128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50" y="127"/>
                    <a:pt x="50" y="127"/>
                    <a:pt x="50" y="127"/>
                  </a:cubicBezTo>
                  <a:cubicBezTo>
                    <a:pt x="49" y="127"/>
                    <a:pt x="49" y="127"/>
                    <a:pt x="49" y="127"/>
                  </a:cubicBezTo>
                  <a:close/>
                  <a:moveTo>
                    <a:pt x="42" y="127"/>
                  </a:moveTo>
                  <a:cubicBezTo>
                    <a:pt x="42" y="127"/>
                    <a:pt x="42" y="128"/>
                    <a:pt x="43" y="128"/>
                  </a:cubicBezTo>
                  <a:cubicBezTo>
                    <a:pt x="43" y="128"/>
                    <a:pt x="43" y="128"/>
                    <a:pt x="43" y="128"/>
                  </a:cubicBezTo>
                  <a:cubicBezTo>
                    <a:pt x="43" y="127"/>
                    <a:pt x="43" y="127"/>
                    <a:pt x="43" y="127"/>
                  </a:cubicBezTo>
                  <a:cubicBezTo>
                    <a:pt x="42" y="127"/>
                    <a:pt x="42" y="127"/>
                    <a:pt x="42" y="127"/>
                  </a:cubicBezTo>
                  <a:close/>
                  <a:moveTo>
                    <a:pt x="60" y="128"/>
                  </a:moveTo>
                  <a:cubicBezTo>
                    <a:pt x="60" y="128"/>
                    <a:pt x="60" y="127"/>
                    <a:pt x="60" y="127"/>
                  </a:cubicBezTo>
                  <a:cubicBezTo>
                    <a:pt x="60" y="127"/>
                    <a:pt x="59" y="128"/>
                    <a:pt x="60" y="128"/>
                  </a:cubicBezTo>
                  <a:close/>
                  <a:moveTo>
                    <a:pt x="57" y="128"/>
                  </a:moveTo>
                  <a:cubicBezTo>
                    <a:pt x="57" y="128"/>
                    <a:pt x="57" y="128"/>
                    <a:pt x="57" y="128"/>
                  </a:cubicBezTo>
                  <a:cubicBezTo>
                    <a:pt x="58" y="127"/>
                    <a:pt x="58" y="127"/>
                    <a:pt x="57" y="127"/>
                  </a:cubicBezTo>
                  <a:cubicBezTo>
                    <a:pt x="57" y="127"/>
                    <a:pt x="57" y="127"/>
                    <a:pt x="57" y="128"/>
                  </a:cubicBezTo>
                  <a:close/>
                  <a:moveTo>
                    <a:pt x="62" y="131"/>
                  </a:moveTo>
                  <a:cubicBezTo>
                    <a:pt x="62" y="130"/>
                    <a:pt x="63" y="128"/>
                    <a:pt x="62" y="127"/>
                  </a:cubicBezTo>
                  <a:cubicBezTo>
                    <a:pt x="62" y="129"/>
                    <a:pt x="62" y="130"/>
                    <a:pt x="62" y="131"/>
                  </a:cubicBezTo>
                  <a:close/>
                  <a:moveTo>
                    <a:pt x="33" y="129"/>
                  </a:moveTo>
                  <a:cubicBezTo>
                    <a:pt x="33" y="130"/>
                    <a:pt x="33" y="130"/>
                    <a:pt x="33" y="130"/>
                  </a:cubicBezTo>
                  <a:cubicBezTo>
                    <a:pt x="33" y="131"/>
                    <a:pt x="33" y="131"/>
                    <a:pt x="33" y="130"/>
                  </a:cubicBezTo>
                  <a:cubicBezTo>
                    <a:pt x="33" y="129"/>
                    <a:pt x="33" y="129"/>
                    <a:pt x="33" y="128"/>
                  </a:cubicBezTo>
                  <a:cubicBezTo>
                    <a:pt x="33" y="128"/>
                    <a:pt x="33" y="127"/>
                    <a:pt x="33" y="128"/>
                  </a:cubicBezTo>
                  <a:cubicBezTo>
                    <a:pt x="33" y="128"/>
                    <a:pt x="33" y="129"/>
                    <a:pt x="33" y="129"/>
                  </a:cubicBezTo>
                  <a:close/>
                  <a:moveTo>
                    <a:pt x="55" y="128"/>
                  </a:moveTo>
                  <a:cubicBezTo>
                    <a:pt x="55" y="128"/>
                    <a:pt x="56" y="128"/>
                    <a:pt x="55" y="127"/>
                  </a:cubicBezTo>
                  <a:cubicBezTo>
                    <a:pt x="55" y="128"/>
                    <a:pt x="55" y="128"/>
                    <a:pt x="55" y="128"/>
                  </a:cubicBezTo>
                  <a:close/>
                  <a:moveTo>
                    <a:pt x="38" y="130"/>
                  </a:moveTo>
                  <a:cubicBezTo>
                    <a:pt x="39" y="129"/>
                    <a:pt x="39" y="128"/>
                    <a:pt x="38" y="128"/>
                  </a:cubicBezTo>
                  <a:cubicBezTo>
                    <a:pt x="38" y="128"/>
                    <a:pt x="38" y="129"/>
                    <a:pt x="38" y="130"/>
                  </a:cubicBezTo>
                  <a:close/>
                  <a:moveTo>
                    <a:pt x="45" y="129"/>
                  </a:moveTo>
                  <a:cubicBezTo>
                    <a:pt x="45" y="129"/>
                    <a:pt x="45" y="128"/>
                    <a:pt x="45" y="128"/>
                  </a:cubicBezTo>
                  <a:cubicBezTo>
                    <a:pt x="45" y="128"/>
                    <a:pt x="45" y="128"/>
                    <a:pt x="45" y="128"/>
                  </a:cubicBezTo>
                  <a:cubicBezTo>
                    <a:pt x="45" y="128"/>
                    <a:pt x="45" y="129"/>
                    <a:pt x="45" y="129"/>
                  </a:cubicBezTo>
                  <a:close/>
                  <a:moveTo>
                    <a:pt x="42" y="129"/>
                  </a:moveTo>
                  <a:cubicBezTo>
                    <a:pt x="42" y="129"/>
                    <a:pt x="42" y="129"/>
                    <a:pt x="41" y="128"/>
                  </a:cubicBezTo>
                  <a:cubicBezTo>
                    <a:pt x="41" y="129"/>
                    <a:pt x="42" y="129"/>
                    <a:pt x="42" y="129"/>
                  </a:cubicBezTo>
                  <a:close/>
                  <a:moveTo>
                    <a:pt x="47" y="129"/>
                  </a:moveTo>
                  <a:cubicBezTo>
                    <a:pt x="48" y="129"/>
                    <a:pt x="47" y="129"/>
                    <a:pt x="48" y="130"/>
                  </a:cubicBezTo>
                  <a:cubicBezTo>
                    <a:pt x="48" y="130"/>
                    <a:pt x="48" y="130"/>
                    <a:pt x="48" y="130"/>
                  </a:cubicBezTo>
                  <a:cubicBezTo>
                    <a:pt x="49" y="130"/>
                    <a:pt x="49" y="129"/>
                    <a:pt x="48" y="128"/>
                  </a:cubicBezTo>
                  <a:cubicBezTo>
                    <a:pt x="48" y="129"/>
                    <a:pt x="48" y="128"/>
                    <a:pt x="47" y="129"/>
                  </a:cubicBezTo>
                  <a:close/>
                  <a:moveTo>
                    <a:pt x="50" y="129"/>
                  </a:moveTo>
                  <a:cubicBezTo>
                    <a:pt x="50" y="129"/>
                    <a:pt x="50" y="129"/>
                    <a:pt x="50" y="130"/>
                  </a:cubicBezTo>
                  <a:cubicBezTo>
                    <a:pt x="50" y="130"/>
                    <a:pt x="51" y="130"/>
                    <a:pt x="51" y="129"/>
                  </a:cubicBezTo>
                  <a:cubicBezTo>
                    <a:pt x="50" y="129"/>
                    <a:pt x="51" y="129"/>
                    <a:pt x="51" y="129"/>
                  </a:cubicBezTo>
                  <a:cubicBezTo>
                    <a:pt x="51" y="129"/>
                    <a:pt x="51" y="128"/>
                    <a:pt x="50" y="128"/>
                  </a:cubicBezTo>
                  <a:cubicBezTo>
                    <a:pt x="50" y="129"/>
                    <a:pt x="50" y="129"/>
                    <a:pt x="50" y="129"/>
                  </a:cubicBezTo>
                  <a:close/>
                  <a:moveTo>
                    <a:pt x="52" y="129"/>
                  </a:moveTo>
                  <a:cubicBezTo>
                    <a:pt x="52" y="129"/>
                    <a:pt x="52" y="128"/>
                    <a:pt x="52" y="128"/>
                  </a:cubicBezTo>
                  <a:cubicBezTo>
                    <a:pt x="51" y="128"/>
                    <a:pt x="51" y="129"/>
                    <a:pt x="52" y="129"/>
                  </a:cubicBezTo>
                  <a:close/>
                  <a:moveTo>
                    <a:pt x="41" y="128"/>
                  </a:moveTo>
                  <a:cubicBezTo>
                    <a:pt x="41" y="128"/>
                    <a:pt x="40" y="128"/>
                    <a:pt x="40" y="128"/>
                  </a:cubicBezTo>
                  <a:cubicBezTo>
                    <a:pt x="40" y="129"/>
                    <a:pt x="41" y="129"/>
                    <a:pt x="41" y="128"/>
                  </a:cubicBezTo>
                  <a:close/>
                  <a:moveTo>
                    <a:pt x="58" y="129"/>
                  </a:moveTo>
                  <a:cubicBezTo>
                    <a:pt x="58" y="129"/>
                    <a:pt x="58" y="129"/>
                    <a:pt x="58" y="129"/>
                  </a:cubicBezTo>
                  <a:cubicBezTo>
                    <a:pt x="58" y="129"/>
                    <a:pt x="58" y="128"/>
                    <a:pt x="58" y="128"/>
                  </a:cubicBezTo>
                  <a:cubicBezTo>
                    <a:pt x="58" y="129"/>
                    <a:pt x="58" y="129"/>
                    <a:pt x="58" y="129"/>
                  </a:cubicBezTo>
                  <a:close/>
                  <a:moveTo>
                    <a:pt x="45" y="131"/>
                  </a:moveTo>
                  <a:cubicBezTo>
                    <a:pt x="45" y="130"/>
                    <a:pt x="44" y="129"/>
                    <a:pt x="44" y="129"/>
                  </a:cubicBezTo>
                  <a:cubicBezTo>
                    <a:pt x="43" y="130"/>
                    <a:pt x="44" y="131"/>
                    <a:pt x="45" y="131"/>
                  </a:cubicBezTo>
                  <a:close/>
                  <a:moveTo>
                    <a:pt x="37" y="131"/>
                  </a:moveTo>
                  <a:cubicBezTo>
                    <a:pt x="38" y="131"/>
                    <a:pt x="38" y="129"/>
                    <a:pt x="37" y="129"/>
                  </a:cubicBezTo>
                  <a:cubicBezTo>
                    <a:pt x="36" y="130"/>
                    <a:pt x="37" y="130"/>
                    <a:pt x="37" y="131"/>
                  </a:cubicBezTo>
                  <a:close/>
                  <a:moveTo>
                    <a:pt x="41" y="130"/>
                  </a:moveTo>
                  <a:cubicBezTo>
                    <a:pt x="41" y="130"/>
                    <a:pt x="41" y="129"/>
                    <a:pt x="41" y="129"/>
                  </a:cubicBezTo>
                  <a:cubicBezTo>
                    <a:pt x="41" y="130"/>
                    <a:pt x="41" y="130"/>
                    <a:pt x="41" y="130"/>
                  </a:cubicBezTo>
                  <a:close/>
                  <a:moveTo>
                    <a:pt x="39" y="131"/>
                  </a:moveTo>
                  <a:cubicBezTo>
                    <a:pt x="39" y="130"/>
                    <a:pt x="40" y="130"/>
                    <a:pt x="40" y="129"/>
                  </a:cubicBezTo>
                  <a:cubicBezTo>
                    <a:pt x="39" y="130"/>
                    <a:pt x="38" y="131"/>
                    <a:pt x="39" y="131"/>
                  </a:cubicBezTo>
                  <a:close/>
                  <a:moveTo>
                    <a:pt x="55" y="131"/>
                  </a:moveTo>
                  <a:cubicBezTo>
                    <a:pt x="55" y="131"/>
                    <a:pt x="55" y="131"/>
                    <a:pt x="55" y="130"/>
                  </a:cubicBezTo>
                  <a:cubicBezTo>
                    <a:pt x="55" y="130"/>
                    <a:pt x="55" y="130"/>
                    <a:pt x="55" y="130"/>
                  </a:cubicBezTo>
                  <a:cubicBezTo>
                    <a:pt x="54" y="130"/>
                    <a:pt x="54" y="131"/>
                    <a:pt x="55" y="131"/>
                  </a:cubicBezTo>
                  <a:close/>
                  <a:moveTo>
                    <a:pt x="56" y="131"/>
                  </a:moveTo>
                  <a:cubicBezTo>
                    <a:pt x="56" y="131"/>
                    <a:pt x="56" y="131"/>
                    <a:pt x="57" y="131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7" y="130"/>
                    <a:pt x="57" y="130"/>
                  </a:cubicBezTo>
                  <a:cubicBezTo>
                    <a:pt x="57" y="130"/>
                    <a:pt x="56" y="130"/>
                    <a:pt x="56" y="131"/>
                  </a:cubicBezTo>
                  <a:close/>
                  <a:moveTo>
                    <a:pt x="50" y="133"/>
                  </a:moveTo>
                  <a:cubicBezTo>
                    <a:pt x="51" y="132"/>
                    <a:pt x="50" y="130"/>
                    <a:pt x="49" y="130"/>
                  </a:cubicBezTo>
                  <a:cubicBezTo>
                    <a:pt x="49" y="131"/>
                    <a:pt x="49" y="131"/>
                    <a:pt x="49" y="132"/>
                  </a:cubicBezTo>
                  <a:cubicBezTo>
                    <a:pt x="49" y="132"/>
                    <a:pt x="49" y="131"/>
                    <a:pt x="49" y="132"/>
                  </a:cubicBezTo>
                  <a:cubicBezTo>
                    <a:pt x="49" y="132"/>
                    <a:pt x="49" y="132"/>
                    <a:pt x="50" y="133"/>
                  </a:cubicBezTo>
                  <a:close/>
                  <a:moveTo>
                    <a:pt x="40" y="133"/>
                  </a:moveTo>
                  <a:cubicBezTo>
                    <a:pt x="40" y="132"/>
                    <a:pt x="40" y="132"/>
                    <a:pt x="41" y="131"/>
                  </a:cubicBezTo>
                  <a:cubicBezTo>
                    <a:pt x="40" y="131"/>
                    <a:pt x="40" y="130"/>
                    <a:pt x="40" y="130"/>
                  </a:cubicBezTo>
                  <a:cubicBezTo>
                    <a:pt x="39" y="131"/>
                    <a:pt x="39" y="132"/>
                    <a:pt x="40" y="133"/>
                  </a:cubicBezTo>
                  <a:close/>
                  <a:moveTo>
                    <a:pt x="43" y="132"/>
                  </a:moveTo>
                  <a:cubicBezTo>
                    <a:pt x="44" y="132"/>
                    <a:pt x="43" y="131"/>
                    <a:pt x="43" y="131"/>
                  </a:cubicBezTo>
                  <a:cubicBezTo>
                    <a:pt x="43" y="131"/>
                    <a:pt x="43" y="132"/>
                    <a:pt x="43" y="132"/>
                  </a:cubicBezTo>
                  <a:close/>
                  <a:moveTo>
                    <a:pt x="60" y="131"/>
                  </a:moveTo>
                  <a:cubicBezTo>
                    <a:pt x="60" y="131"/>
                    <a:pt x="60" y="131"/>
                    <a:pt x="59" y="131"/>
                  </a:cubicBezTo>
                  <a:cubicBezTo>
                    <a:pt x="59" y="131"/>
                    <a:pt x="60" y="131"/>
                    <a:pt x="60" y="131"/>
                  </a:cubicBezTo>
                  <a:close/>
                  <a:moveTo>
                    <a:pt x="36" y="133"/>
                  </a:moveTo>
                  <a:cubicBezTo>
                    <a:pt x="37" y="133"/>
                    <a:pt x="36" y="131"/>
                    <a:pt x="36" y="131"/>
                  </a:cubicBezTo>
                  <a:cubicBezTo>
                    <a:pt x="35" y="132"/>
                    <a:pt x="35" y="132"/>
                    <a:pt x="36" y="133"/>
                  </a:cubicBezTo>
                  <a:close/>
                  <a:moveTo>
                    <a:pt x="38" y="132"/>
                  </a:moveTo>
                  <a:cubicBezTo>
                    <a:pt x="38" y="132"/>
                    <a:pt x="38" y="132"/>
                    <a:pt x="38" y="132"/>
                  </a:cubicBezTo>
                  <a:cubicBezTo>
                    <a:pt x="38" y="132"/>
                    <a:pt x="39" y="131"/>
                    <a:pt x="38" y="131"/>
                  </a:cubicBezTo>
                  <a:cubicBezTo>
                    <a:pt x="38" y="132"/>
                    <a:pt x="38" y="132"/>
                    <a:pt x="38" y="132"/>
                  </a:cubicBezTo>
                  <a:close/>
                  <a:moveTo>
                    <a:pt x="55" y="132"/>
                  </a:moveTo>
                  <a:cubicBezTo>
                    <a:pt x="55" y="132"/>
                    <a:pt x="56" y="132"/>
                    <a:pt x="55" y="132"/>
                  </a:cubicBezTo>
                  <a:cubicBezTo>
                    <a:pt x="55" y="132"/>
                    <a:pt x="55" y="131"/>
                    <a:pt x="55" y="131"/>
                  </a:cubicBezTo>
                  <a:cubicBezTo>
                    <a:pt x="55" y="132"/>
                    <a:pt x="55" y="132"/>
                    <a:pt x="55" y="132"/>
                  </a:cubicBezTo>
                  <a:close/>
                  <a:moveTo>
                    <a:pt x="59" y="134"/>
                  </a:moveTo>
                  <a:cubicBezTo>
                    <a:pt x="58" y="134"/>
                    <a:pt x="59" y="132"/>
                    <a:pt x="58" y="131"/>
                  </a:cubicBezTo>
                  <a:cubicBezTo>
                    <a:pt x="58" y="133"/>
                    <a:pt x="58" y="134"/>
                    <a:pt x="59" y="134"/>
                  </a:cubicBezTo>
                  <a:close/>
                  <a:moveTo>
                    <a:pt x="48" y="133"/>
                  </a:moveTo>
                  <a:cubicBezTo>
                    <a:pt x="48" y="133"/>
                    <a:pt x="48" y="132"/>
                    <a:pt x="48" y="132"/>
                  </a:cubicBezTo>
                  <a:cubicBezTo>
                    <a:pt x="47" y="132"/>
                    <a:pt x="48" y="133"/>
                    <a:pt x="48" y="133"/>
                  </a:cubicBezTo>
                  <a:close/>
                  <a:moveTo>
                    <a:pt x="53" y="133"/>
                  </a:moveTo>
                  <a:cubicBezTo>
                    <a:pt x="53" y="133"/>
                    <a:pt x="53" y="132"/>
                    <a:pt x="53" y="132"/>
                  </a:cubicBezTo>
                  <a:cubicBezTo>
                    <a:pt x="53" y="132"/>
                    <a:pt x="53" y="133"/>
                    <a:pt x="53" y="133"/>
                  </a:cubicBezTo>
                  <a:close/>
                  <a:moveTo>
                    <a:pt x="39" y="134"/>
                  </a:moveTo>
                  <a:cubicBezTo>
                    <a:pt x="39" y="133"/>
                    <a:pt x="39" y="133"/>
                    <a:pt x="38" y="132"/>
                  </a:cubicBezTo>
                  <a:cubicBezTo>
                    <a:pt x="38" y="133"/>
                    <a:pt x="38" y="133"/>
                    <a:pt x="39" y="134"/>
                  </a:cubicBezTo>
                  <a:close/>
                  <a:moveTo>
                    <a:pt x="62" y="133"/>
                  </a:moveTo>
                  <a:cubicBezTo>
                    <a:pt x="62" y="133"/>
                    <a:pt x="63" y="133"/>
                    <a:pt x="62" y="132"/>
                  </a:cubicBezTo>
                  <a:cubicBezTo>
                    <a:pt x="62" y="133"/>
                    <a:pt x="62" y="133"/>
                    <a:pt x="62" y="133"/>
                  </a:cubicBezTo>
                  <a:close/>
                  <a:moveTo>
                    <a:pt x="40" y="134"/>
                  </a:moveTo>
                  <a:cubicBezTo>
                    <a:pt x="40" y="134"/>
                    <a:pt x="40" y="135"/>
                    <a:pt x="41" y="135"/>
                  </a:cubicBezTo>
                  <a:cubicBezTo>
                    <a:pt x="41" y="135"/>
                    <a:pt x="42" y="134"/>
                    <a:pt x="42" y="134"/>
                  </a:cubicBezTo>
                  <a:cubicBezTo>
                    <a:pt x="42" y="132"/>
                    <a:pt x="40" y="133"/>
                    <a:pt x="40" y="134"/>
                  </a:cubicBezTo>
                  <a:close/>
                  <a:moveTo>
                    <a:pt x="36" y="134"/>
                  </a:moveTo>
                  <a:cubicBezTo>
                    <a:pt x="37" y="134"/>
                    <a:pt x="37" y="133"/>
                    <a:pt x="37" y="133"/>
                  </a:cubicBezTo>
                  <a:cubicBezTo>
                    <a:pt x="37" y="133"/>
                    <a:pt x="37" y="133"/>
                    <a:pt x="36" y="134"/>
                  </a:cubicBezTo>
                  <a:close/>
                  <a:moveTo>
                    <a:pt x="57" y="136"/>
                  </a:moveTo>
                  <a:cubicBezTo>
                    <a:pt x="57" y="135"/>
                    <a:pt x="57" y="135"/>
                    <a:pt x="58" y="135"/>
                  </a:cubicBezTo>
                  <a:cubicBezTo>
                    <a:pt x="57" y="134"/>
                    <a:pt x="57" y="134"/>
                    <a:pt x="56" y="133"/>
                  </a:cubicBezTo>
                  <a:cubicBezTo>
                    <a:pt x="56" y="134"/>
                    <a:pt x="56" y="135"/>
                    <a:pt x="57" y="136"/>
                  </a:cubicBezTo>
                  <a:close/>
                  <a:moveTo>
                    <a:pt x="45" y="134"/>
                  </a:moveTo>
                  <a:cubicBezTo>
                    <a:pt x="45" y="134"/>
                    <a:pt x="45" y="133"/>
                    <a:pt x="45" y="133"/>
                  </a:cubicBezTo>
                  <a:cubicBezTo>
                    <a:pt x="44" y="133"/>
                    <a:pt x="44" y="134"/>
                    <a:pt x="45" y="134"/>
                  </a:cubicBezTo>
                  <a:close/>
                  <a:moveTo>
                    <a:pt x="51" y="135"/>
                  </a:moveTo>
                  <a:cubicBezTo>
                    <a:pt x="51" y="135"/>
                    <a:pt x="52" y="134"/>
                    <a:pt x="52" y="134"/>
                  </a:cubicBezTo>
                  <a:cubicBezTo>
                    <a:pt x="52" y="134"/>
                    <a:pt x="52" y="133"/>
                    <a:pt x="51" y="133"/>
                  </a:cubicBezTo>
                  <a:cubicBezTo>
                    <a:pt x="51" y="134"/>
                    <a:pt x="51" y="135"/>
                    <a:pt x="51" y="135"/>
                  </a:cubicBezTo>
                  <a:close/>
                  <a:moveTo>
                    <a:pt x="48" y="135"/>
                  </a:moveTo>
                  <a:cubicBezTo>
                    <a:pt x="47" y="134"/>
                    <a:pt x="47" y="134"/>
                    <a:pt x="47" y="134"/>
                  </a:cubicBezTo>
                  <a:cubicBezTo>
                    <a:pt x="47" y="134"/>
                    <a:pt x="47" y="134"/>
                    <a:pt x="48" y="135"/>
                  </a:cubicBezTo>
                  <a:close/>
                  <a:moveTo>
                    <a:pt x="37" y="134"/>
                  </a:moveTo>
                  <a:cubicBezTo>
                    <a:pt x="37" y="134"/>
                    <a:pt x="37" y="135"/>
                    <a:pt x="37" y="135"/>
                  </a:cubicBezTo>
                  <a:cubicBezTo>
                    <a:pt x="38" y="135"/>
                    <a:pt x="38" y="134"/>
                    <a:pt x="37" y="134"/>
                  </a:cubicBezTo>
                  <a:cubicBezTo>
                    <a:pt x="37" y="134"/>
                    <a:pt x="37" y="134"/>
                    <a:pt x="37" y="134"/>
                  </a:cubicBezTo>
                  <a:close/>
                  <a:moveTo>
                    <a:pt x="40" y="136"/>
                  </a:moveTo>
                  <a:cubicBezTo>
                    <a:pt x="40" y="135"/>
                    <a:pt x="40" y="135"/>
                    <a:pt x="39" y="135"/>
                  </a:cubicBezTo>
                  <a:cubicBezTo>
                    <a:pt x="39" y="135"/>
                    <a:pt x="40" y="136"/>
                    <a:pt x="40" y="136"/>
                  </a:cubicBezTo>
                  <a:close/>
                  <a:moveTo>
                    <a:pt x="54" y="136"/>
                  </a:moveTo>
                  <a:cubicBezTo>
                    <a:pt x="54" y="136"/>
                    <a:pt x="55" y="137"/>
                    <a:pt x="55" y="137"/>
                  </a:cubicBezTo>
                  <a:cubicBezTo>
                    <a:pt x="55" y="137"/>
                    <a:pt x="55" y="136"/>
                    <a:pt x="54" y="136"/>
                  </a:cubicBezTo>
                  <a:close/>
                  <a:moveTo>
                    <a:pt x="55" y="137"/>
                  </a:moveTo>
                  <a:cubicBezTo>
                    <a:pt x="56" y="136"/>
                    <a:pt x="55" y="134"/>
                    <a:pt x="54" y="136"/>
                  </a:cubicBezTo>
                  <a:cubicBezTo>
                    <a:pt x="55" y="136"/>
                    <a:pt x="55" y="137"/>
                    <a:pt x="55" y="137"/>
                  </a:cubicBezTo>
                  <a:close/>
                  <a:moveTo>
                    <a:pt x="42" y="137"/>
                  </a:moveTo>
                  <a:cubicBezTo>
                    <a:pt x="43" y="137"/>
                    <a:pt x="43" y="136"/>
                    <a:pt x="43" y="135"/>
                  </a:cubicBezTo>
                  <a:cubicBezTo>
                    <a:pt x="43" y="136"/>
                    <a:pt x="42" y="136"/>
                    <a:pt x="42" y="137"/>
                  </a:cubicBezTo>
                  <a:close/>
                  <a:moveTo>
                    <a:pt x="50" y="136"/>
                  </a:moveTo>
                  <a:cubicBezTo>
                    <a:pt x="50" y="136"/>
                    <a:pt x="50" y="136"/>
                    <a:pt x="50" y="135"/>
                  </a:cubicBezTo>
                  <a:cubicBezTo>
                    <a:pt x="50" y="135"/>
                    <a:pt x="50" y="135"/>
                    <a:pt x="49" y="135"/>
                  </a:cubicBezTo>
                  <a:cubicBezTo>
                    <a:pt x="49" y="136"/>
                    <a:pt x="50" y="136"/>
                    <a:pt x="50" y="136"/>
                  </a:cubicBezTo>
                  <a:close/>
                  <a:moveTo>
                    <a:pt x="39" y="138"/>
                  </a:moveTo>
                  <a:cubicBezTo>
                    <a:pt x="39" y="137"/>
                    <a:pt x="39" y="136"/>
                    <a:pt x="38" y="136"/>
                  </a:cubicBezTo>
                  <a:cubicBezTo>
                    <a:pt x="38" y="136"/>
                    <a:pt x="39" y="137"/>
                    <a:pt x="39" y="138"/>
                  </a:cubicBezTo>
                  <a:close/>
                  <a:moveTo>
                    <a:pt x="35" y="137"/>
                  </a:moveTo>
                  <a:cubicBezTo>
                    <a:pt x="35" y="138"/>
                    <a:pt x="36" y="137"/>
                    <a:pt x="36" y="137"/>
                  </a:cubicBezTo>
                  <a:cubicBezTo>
                    <a:pt x="36" y="137"/>
                    <a:pt x="36" y="136"/>
                    <a:pt x="35" y="136"/>
                  </a:cubicBezTo>
                  <a:cubicBezTo>
                    <a:pt x="35" y="136"/>
                    <a:pt x="35" y="137"/>
                    <a:pt x="35" y="137"/>
                  </a:cubicBezTo>
                  <a:close/>
                  <a:moveTo>
                    <a:pt x="62" y="138"/>
                  </a:moveTo>
                  <a:cubicBezTo>
                    <a:pt x="62" y="137"/>
                    <a:pt x="63" y="136"/>
                    <a:pt x="62" y="136"/>
                  </a:cubicBezTo>
                  <a:cubicBezTo>
                    <a:pt x="62" y="137"/>
                    <a:pt x="62" y="137"/>
                    <a:pt x="62" y="138"/>
                  </a:cubicBezTo>
                  <a:close/>
                  <a:moveTo>
                    <a:pt x="54" y="138"/>
                  </a:moveTo>
                  <a:cubicBezTo>
                    <a:pt x="54" y="138"/>
                    <a:pt x="54" y="137"/>
                    <a:pt x="53" y="137"/>
                  </a:cubicBezTo>
                  <a:cubicBezTo>
                    <a:pt x="53" y="137"/>
                    <a:pt x="53" y="138"/>
                    <a:pt x="54" y="138"/>
                  </a:cubicBezTo>
                  <a:close/>
                  <a:moveTo>
                    <a:pt x="42" y="140"/>
                  </a:moveTo>
                  <a:cubicBezTo>
                    <a:pt x="42" y="141"/>
                    <a:pt x="42" y="141"/>
                    <a:pt x="43" y="141"/>
                  </a:cubicBezTo>
                  <a:cubicBezTo>
                    <a:pt x="43" y="140"/>
                    <a:pt x="45" y="139"/>
                    <a:pt x="45" y="138"/>
                  </a:cubicBezTo>
                  <a:cubicBezTo>
                    <a:pt x="45" y="138"/>
                    <a:pt x="45" y="137"/>
                    <a:pt x="44" y="137"/>
                  </a:cubicBezTo>
                  <a:cubicBezTo>
                    <a:pt x="44" y="138"/>
                    <a:pt x="43" y="139"/>
                    <a:pt x="42" y="140"/>
                  </a:cubicBezTo>
                  <a:close/>
                  <a:moveTo>
                    <a:pt x="47" y="139"/>
                  </a:moveTo>
                  <a:cubicBezTo>
                    <a:pt x="48" y="139"/>
                    <a:pt x="48" y="138"/>
                    <a:pt x="48" y="138"/>
                  </a:cubicBezTo>
                  <a:cubicBezTo>
                    <a:pt x="47" y="138"/>
                    <a:pt x="47" y="139"/>
                    <a:pt x="47" y="139"/>
                  </a:cubicBezTo>
                  <a:close/>
                  <a:moveTo>
                    <a:pt x="35" y="142"/>
                  </a:moveTo>
                  <a:cubicBezTo>
                    <a:pt x="37" y="141"/>
                    <a:pt x="37" y="140"/>
                    <a:pt x="37" y="139"/>
                  </a:cubicBezTo>
                  <a:cubicBezTo>
                    <a:pt x="37" y="139"/>
                    <a:pt x="37" y="138"/>
                    <a:pt x="37" y="138"/>
                  </a:cubicBezTo>
                  <a:cubicBezTo>
                    <a:pt x="36" y="139"/>
                    <a:pt x="35" y="140"/>
                    <a:pt x="35" y="142"/>
                  </a:cubicBezTo>
                  <a:close/>
                  <a:moveTo>
                    <a:pt x="56" y="139"/>
                  </a:moveTo>
                  <a:cubicBezTo>
                    <a:pt x="57" y="139"/>
                    <a:pt x="57" y="139"/>
                    <a:pt x="57" y="138"/>
                  </a:cubicBezTo>
                  <a:cubicBezTo>
                    <a:pt x="57" y="138"/>
                    <a:pt x="56" y="139"/>
                    <a:pt x="56" y="139"/>
                  </a:cubicBezTo>
                  <a:close/>
                  <a:moveTo>
                    <a:pt x="52" y="140"/>
                  </a:moveTo>
                  <a:cubicBezTo>
                    <a:pt x="52" y="139"/>
                    <a:pt x="52" y="139"/>
                    <a:pt x="51" y="139"/>
                  </a:cubicBezTo>
                  <a:cubicBezTo>
                    <a:pt x="52" y="139"/>
                    <a:pt x="52" y="140"/>
                    <a:pt x="52" y="140"/>
                  </a:cubicBezTo>
                  <a:close/>
                  <a:moveTo>
                    <a:pt x="54" y="139"/>
                  </a:moveTo>
                  <a:cubicBezTo>
                    <a:pt x="54" y="139"/>
                    <a:pt x="55" y="139"/>
                    <a:pt x="55" y="139"/>
                  </a:cubicBezTo>
                  <a:cubicBezTo>
                    <a:pt x="54" y="139"/>
                    <a:pt x="54" y="139"/>
                    <a:pt x="54" y="139"/>
                  </a:cubicBezTo>
                  <a:cubicBezTo>
                    <a:pt x="54" y="139"/>
                    <a:pt x="54" y="139"/>
                    <a:pt x="54" y="139"/>
                  </a:cubicBezTo>
                  <a:close/>
                  <a:moveTo>
                    <a:pt x="6" y="140"/>
                  </a:moveTo>
                  <a:cubicBezTo>
                    <a:pt x="6" y="140"/>
                    <a:pt x="6" y="139"/>
                    <a:pt x="5" y="140"/>
                  </a:cubicBezTo>
                  <a:cubicBezTo>
                    <a:pt x="5" y="140"/>
                    <a:pt x="6" y="141"/>
                    <a:pt x="5" y="142"/>
                  </a:cubicBezTo>
                  <a:cubicBezTo>
                    <a:pt x="5" y="142"/>
                    <a:pt x="6" y="142"/>
                    <a:pt x="6" y="142"/>
                  </a:cubicBezTo>
                  <a:cubicBezTo>
                    <a:pt x="6" y="141"/>
                    <a:pt x="7" y="140"/>
                    <a:pt x="6" y="139"/>
                  </a:cubicBezTo>
                  <a:cubicBezTo>
                    <a:pt x="6" y="139"/>
                    <a:pt x="6" y="140"/>
                    <a:pt x="6" y="140"/>
                  </a:cubicBezTo>
                  <a:close/>
                  <a:moveTo>
                    <a:pt x="57" y="140"/>
                  </a:moveTo>
                  <a:cubicBezTo>
                    <a:pt x="57" y="140"/>
                    <a:pt x="58" y="140"/>
                    <a:pt x="58" y="139"/>
                  </a:cubicBezTo>
                  <a:cubicBezTo>
                    <a:pt x="58" y="139"/>
                    <a:pt x="58" y="139"/>
                    <a:pt x="57" y="139"/>
                  </a:cubicBezTo>
                  <a:cubicBezTo>
                    <a:pt x="57" y="140"/>
                    <a:pt x="57" y="140"/>
                    <a:pt x="57" y="140"/>
                  </a:cubicBezTo>
                  <a:close/>
                  <a:moveTo>
                    <a:pt x="52" y="141"/>
                  </a:moveTo>
                  <a:cubicBezTo>
                    <a:pt x="53" y="141"/>
                    <a:pt x="53" y="141"/>
                    <a:pt x="53" y="141"/>
                  </a:cubicBezTo>
                  <a:cubicBezTo>
                    <a:pt x="53" y="140"/>
                    <a:pt x="54" y="140"/>
                    <a:pt x="54" y="140"/>
                  </a:cubicBezTo>
                  <a:cubicBezTo>
                    <a:pt x="53" y="140"/>
                    <a:pt x="53" y="140"/>
                    <a:pt x="53" y="140"/>
                  </a:cubicBezTo>
                  <a:cubicBezTo>
                    <a:pt x="53" y="140"/>
                    <a:pt x="53" y="140"/>
                    <a:pt x="52" y="141"/>
                  </a:cubicBezTo>
                  <a:close/>
                  <a:moveTo>
                    <a:pt x="46" y="142"/>
                  </a:moveTo>
                  <a:cubicBezTo>
                    <a:pt x="46" y="142"/>
                    <a:pt x="47" y="141"/>
                    <a:pt x="46" y="140"/>
                  </a:cubicBezTo>
                  <a:cubicBezTo>
                    <a:pt x="46" y="141"/>
                    <a:pt x="45" y="142"/>
                    <a:pt x="46" y="142"/>
                  </a:cubicBezTo>
                  <a:close/>
                  <a:moveTo>
                    <a:pt x="57" y="141"/>
                  </a:moveTo>
                  <a:cubicBezTo>
                    <a:pt x="58" y="142"/>
                    <a:pt x="58" y="142"/>
                    <a:pt x="58" y="142"/>
                  </a:cubicBezTo>
                  <a:cubicBezTo>
                    <a:pt x="59" y="142"/>
                    <a:pt x="59" y="140"/>
                    <a:pt x="58" y="140"/>
                  </a:cubicBezTo>
                  <a:cubicBezTo>
                    <a:pt x="58" y="141"/>
                    <a:pt x="58" y="141"/>
                    <a:pt x="57" y="141"/>
                  </a:cubicBezTo>
                  <a:close/>
                  <a:moveTo>
                    <a:pt x="48" y="141"/>
                  </a:moveTo>
                  <a:cubicBezTo>
                    <a:pt x="48" y="141"/>
                    <a:pt x="49" y="141"/>
                    <a:pt x="49" y="140"/>
                  </a:cubicBezTo>
                  <a:cubicBezTo>
                    <a:pt x="48" y="140"/>
                    <a:pt x="48" y="140"/>
                    <a:pt x="48" y="140"/>
                  </a:cubicBezTo>
                  <a:cubicBezTo>
                    <a:pt x="48" y="141"/>
                    <a:pt x="48" y="141"/>
                    <a:pt x="48" y="141"/>
                  </a:cubicBezTo>
                  <a:close/>
                  <a:moveTo>
                    <a:pt x="49" y="142"/>
                  </a:moveTo>
                  <a:cubicBezTo>
                    <a:pt x="49" y="142"/>
                    <a:pt x="50" y="141"/>
                    <a:pt x="50" y="141"/>
                  </a:cubicBezTo>
                  <a:cubicBezTo>
                    <a:pt x="50" y="141"/>
                    <a:pt x="49" y="141"/>
                    <a:pt x="49" y="142"/>
                  </a:cubicBezTo>
                  <a:close/>
                  <a:moveTo>
                    <a:pt x="36" y="143"/>
                  </a:moveTo>
                  <a:cubicBezTo>
                    <a:pt x="36" y="144"/>
                    <a:pt x="36" y="144"/>
                    <a:pt x="37" y="144"/>
                  </a:cubicBezTo>
                  <a:cubicBezTo>
                    <a:pt x="37" y="144"/>
                    <a:pt x="38" y="143"/>
                    <a:pt x="39" y="142"/>
                  </a:cubicBezTo>
                  <a:cubicBezTo>
                    <a:pt x="38" y="142"/>
                    <a:pt x="39" y="141"/>
                    <a:pt x="38" y="141"/>
                  </a:cubicBezTo>
                  <a:cubicBezTo>
                    <a:pt x="38" y="142"/>
                    <a:pt x="37" y="143"/>
                    <a:pt x="36" y="143"/>
                  </a:cubicBezTo>
                  <a:close/>
                  <a:moveTo>
                    <a:pt x="54" y="142"/>
                  </a:moveTo>
                  <a:cubicBezTo>
                    <a:pt x="54" y="142"/>
                    <a:pt x="54" y="142"/>
                    <a:pt x="54" y="141"/>
                  </a:cubicBezTo>
                  <a:cubicBezTo>
                    <a:pt x="54" y="141"/>
                    <a:pt x="53" y="142"/>
                    <a:pt x="54" y="142"/>
                  </a:cubicBezTo>
                  <a:close/>
                  <a:moveTo>
                    <a:pt x="43" y="143"/>
                  </a:moveTo>
                  <a:cubicBezTo>
                    <a:pt x="43" y="143"/>
                    <a:pt x="44" y="142"/>
                    <a:pt x="44" y="142"/>
                  </a:cubicBezTo>
                  <a:cubicBezTo>
                    <a:pt x="43" y="142"/>
                    <a:pt x="43" y="143"/>
                    <a:pt x="43" y="143"/>
                  </a:cubicBezTo>
                  <a:close/>
                  <a:moveTo>
                    <a:pt x="49" y="143"/>
                  </a:moveTo>
                  <a:cubicBezTo>
                    <a:pt x="50" y="145"/>
                    <a:pt x="50" y="146"/>
                    <a:pt x="51" y="148"/>
                  </a:cubicBezTo>
                  <a:cubicBezTo>
                    <a:pt x="52" y="147"/>
                    <a:pt x="51" y="146"/>
                    <a:pt x="51" y="145"/>
                  </a:cubicBezTo>
                  <a:cubicBezTo>
                    <a:pt x="51" y="145"/>
                    <a:pt x="51" y="145"/>
                    <a:pt x="50" y="145"/>
                  </a:cubicBezTo>
                  <a:cubicBezTo>
                    <a:pt x="50" y="144"/>
                    <a:pt x="51" y="144"/>
                    <a:pt x="51" y="143"/>
                  </a:cubicBezTo>
                  <a:cubicBezTo>
                    <a:pt x="51" y="143"/>
                    <a:pt x="51" y="143"/>
                    <a:pt x="51" y="143"/>
                  </a:cubicBezTo>
                  <a:cubicBezTo>
                    <a:pt x="51" y="141"/>
                    <a:pt x="49" y="143"/>
                    <a:pt x="49" y="143"/>
                  </a:cubicBezTo>
                  <a:close/>
                  <a:moveTo>
                    <a:pt x="40" y="142"/>
                  </a:moveTo>
                  <a:cubicBezTo>
                    <a:pt x="41" y="143"/>
                    <a:pt x="41" y="143"/>
                    <a:pt x="41" y="143"/>
                  </a:cubicBezTo>
                  <a:cubicBezTo>
                    <a:pt x="41" y="142"/>
                    <a:pt x="41" y="142"/>
                    <a:pt x="40" y="142"/>
                  </a:cubicBezTo>
                  <a:close/>
                  <a:moveTo>
                    <a:pt x="54" y="143"/>
                  </a:moveTo>
                  <a:cubicBezTo>
                    <a:pt x="55" y="143"/>
                    <a:pt x="55" y="142"/>
                    <a:pt x="55" y="142"/>
                  </a:cubicBezTo>
                  <a:cubicBezTo>
                    <a:pt x="54" y="142"/>
                    <a:pt x="55" y="143"/>
                    <a:pt x="54" y="143"/>
                  </a:cubicBezTo>
                  <a:cubicBezTo>
                    <a:pt x="54" y="143"/>
                    <a:pt x="54" y="142"/>
                    <a:pt x="54" y="142"/>
                  </a:cubicBezTo>
                  <a:cubicBezTo>
                    <a:pt x="54" y="142"/>
                    <a:pt x="54" y="143"/>
                    <a:pt x="54" y="143"/>
                  </a:cubicBezTo>
                  <a:close/>
                  <a:moveTo>
                    <a:pt x="57" y="144"/>
                  </a:moveTo>
                  <a:cubicBezTo>
                    <a:pt x="57" y="143"/>
                    <a:pt x="57" y="143"/>
                    <a:pt x="57" y="143"/>
                  </a:cubicBezTo>
                  <a:cubicBezTo>
                    <a:pt x="57" y="143"/>
                    <a:pt x="57" y="142"/>
                    <a:pt x="57" y="142"/>
                  </a:cubicBezTo>
                  <a:cubicBezTo>
                    <a:pt x="56" y="143"/>
                    <a:pt x="57" y="143"/>
                    <a:pt x="57" y="144"/>
                  </a:cubicBezTo>
                  <a:close/>
                  <a:moveTo>
                    <a:pt x="62" y="144"/>
                  </a:moveTo>
                  <a:cubicBezTo>
                    <a:pt x="62" y="143"/>
                    <a:pt x="62" y="143"/>
                    <a:pt x="61" y="142"/>
                  </a:cubicBezTo>
                  <a:cubicBezTo>
                    <a:pt x="62" y="143"/>
                    <a:pt x="61" y="144"/>
                    <a:pt x="62" y="144"/>
                  </a:cubicBezTo>
                  <a:close/>
                  <a:moveTo>
                    <a:pt x="42" y="144"/>
                  </a:moveTo>
                  <a:cubicBezTo>
                    <a:pt x="42" y="145"/>
                    <a:pt x="43" y="143"/>
                    <a:pt x="42" y="143"/>
                  </a:cubicBezTo>
                  <a:cubicBezTo>
                    <a:pt x="42" y="144"/>
                    <a:pt x="42" y="144"/>
                    <a:pt x="42" y="144"/>
                  </a:cubicBezTo>
                  <a:close/>
                  <a:moveTo>
                    <a:pt x="60" y="144"/>
                  </a:moveTo>
                  <a:cubicBezTo>
                    <a:pt x="59" y="144"/>
                    <a:pt x="60" y="143"/>
                    <a:pt x="60" y="143"/>
                  </a:cubicBezTo>
                  <a:cubicBezTo>
                    <a:pt x="59" y="144"/>
                    <a:pt x="59" y="144"/>
                    <a:pt x="60" y="144"/>
                  </a:cubicBezTo>
                  <a:close/>
                  <a:moveTo>
                    <a:pt x="41" y="147"/>
                  </a:moveTo>
                  <a:cubicBezTo>
                    <a:pt x="41" y="148"/>
                    <a:pt x="40" y="148"/>
                    <a:pt x="40" y="149"/>
                  </a:cubicBezTo>
                  <a:cubicBezTo>
                    <a:pt x="42" y="147"/>
                    <a:pt x="43" y="145"/>
                    <a:pt x="44" y="143"/>
                  </a:cubicBezTo>
                  <a:cubicBezTo>
                    <a:pt x="42" y="144"/>
                    <a:pt x="42" y="146"/>
                    <a:pt x="41" y="147"/>
                  </a:cubicBezTo>
                  <a:close/>
                  <a:moveTo>
                    <a:pt x="37" y="146"/>
                  </a:moveTo>
                  <a:cubicBezTo>
                    <a:pt x="38" y="146"/>
                    <a:pt x="38" y="147"/>
                    <a:pt x="38" y="147"/>
                  </a:cubicBezTo>
                  <a:cubicBezTo>
                    <a:pt x="39" y="146"/>
                    <a:pt x="39" y="145"/>
                    <a:pt x="40" y="145"/>
                  </a:cubicBezTo>
                  <a:cubicBezTo>
                    <a:pt x="40" y="144"/>
                    <a:pt x="40" y="144"/>
                    <a:pt x="39" y="143"/>
                  </a:cubicBezTo>
                  <a:cubicBezTo>
                    <a:pt x="39" y="144"/>
                    <a:pt x="38" y="145"/>
                    <a:pt x="37" y="146"/>
                  </a:cubicBezTo>
                  <a:close/>
                  <a:moveTo>
                    <a:pt x="53" y="144"/>
                  </a:moveTo>
                  <a:cubicBezTo>
                    <a:pt x="54" y="144"/>
                    <a:pt x="53" y="144"/>
                    <a:pt x="53" y="144"/>
                  </a:cubicBezTo>
                  <a:cubicBezTo>
                    <a:pt x="53" y="144"/>
                    <a:pt x="53" y="144"/>
                    <a:pt x="53" y="144"/>
                  </a:cubicBezTo>
                  <a:close/>
                  <a:moveTo>
                    <a:pt x="63" y="146"/>
                  </a:moveTo>
                  <a:cubicBezTo>
                    <a:pt x="63" y="146"/>
                    <a:pt x="63" y="145"/>
                    <a:pt x="63" y="145"/>
                  </a:cubicBezTo>
                  <a:cubicBezTo>
                    <a:pt x="63" y="145"/>
                    <a:pt x="63" y="146"/>
                    <a:pt x="63" y="146"/>
                  </a:cubicBezTo>
                  <a:close/>
                  <a:moveTo>
                    <a:pt x="54" y="146"/>
                  </a:moveTo>
                  <a:cubicBezTo>
                    <a:pt x="55" y="146"/>
                    <a:pt x="54" y="146"/>
                    <a:pt x="54" y="145"/>
                  </a:cubicBezTo>
                  <a:cubicBezTo>
                    <a:pt x="54" y="146"/>
                    <a:pt x="54" y="146"/>
                    <a:pt x="54" y="146"/>
                  </a:cubicBezTo>
                  <a:close/>
                  <a:moveTo>
                    <a:pt x="34" y="149"/>
                  </a:moveTo>
                  <a:cubicBezTo>
                    <a:pt x="34" y="149"/>
                    <a:pt x="34" y="150"/>
                    <a:pt x="34" y="150"/>
                  </a:cubicBezTo>
                  <a:cubicBezTo>
                    <a:pt x="34" y="150"/>
                    <a:pt x="34" y="150"/>
                    <a:pt x="34" y="150"/>
                  </a:cubicBezTo>
                  <a:cubicBezTo>
                    <a:pt x="34" y="150"/>
                    <a:pt x="34" y="151"/>
                    <a:pt x="34" y="150"/>
                  </a:cubicBezTo>
                  <a:cubicBezTo>
                    <a:pt x="35" y="149"/>
                    <a:pt x="34" y="147"/>
                    <a:pt x="34" y="146"/>
                  </a:cubicBezTo>
                  <a:cubicBezTo>
                    <a:pt x="34" y="146"/>
                    <a:pt x="34" y="146"/>
                    <a:pt x="33" y="146"/>
                  </a:cubicBezTo>
                  <a:cubicBezTo>
                    <a:pt x="33" y="147"/>
                    <a:pt x="34" y="148"/>
                    <a:pt x="34" y="149"/>
                  </a:cubicBezTo>
                  <a:close/>
                  <a:moveTo>
                    <a:pt x="61" y="146"/>
                  </a:moveTo>
                  <a:cubicBezTo>
                    <a:pt x="61" y="146"/>
                    <a:pt x="61" y="147"/>
                    <a:pt x="62" y="147"/>
                  </a:cubicBezTo>
                  <a:cubicBezTo>
                    <a:pt x="62" y="146"/>
                    <a:pt x="62" y="146"/>
                    <a:pt x="62" y="146"/>
                  </a:cubicBezTo>
                  <a:cubicBezTo>
                    <a:pt x="62" y="146"/>
                    <a:pt x="61" y="146"/>
                    <a:pt x="61" y="146"/>
                  </a:cubicBezTo>
                  <a:close/>
                  <a:moveTo>
                    <a:pt x="59" y="147"/>
                  </a:moveTo>
                  <a:cubicBezTo>
                    <a:pt x="59" y="147"/>
                    <a:pt x="60" y="146"/>
                    <a:pt x="59" y="146"/>
                  </a:cubicBezTo>
                  <a:cubicBezTo>
                    <a:pt x="59" y="146"/>
                    <a:pt x="59" y="147"/>
                    <a:pt x="59" y="147"/>
                  </a:cubicBezTo>
                  <a:close/>
                  <a:moveTo>
                    <a:pt x="58" y="148"/>
                  </a:moveTo>
                  <a:cubicBezTo>
                    <a:pt x="58" y="147"/>
                    <a:pt x="58" y="147"/>
                    <a:pt x="57" y="146"/>
                  </a:cubicBezTo>
                  <a:cubicBezTo>
                    <a:pt x="58" y="147"/>
                    <a:pt x="58" y="148"/>
                    <a:pt x="58" y="148"/>
                  </a:cubicBezTo>
                  <a:close/>
                  <a:moveTo>
                    <a:pt x="36" y="148"/>
                  </a:moveTo>
                  <a:cubicBezTo>
                    <a:pt x="36" y="147"/>
                    <a:pt x="36" y="146"/>
                    <a:pt x="35" y="147"/>
                  </a:cubicBezTo>
                  <a:cubicBezTo>
                    <a:pt x="35" y="147"/>
                    <a:pt x="35" y="147"/>
                    <a:pt x="36" y="147"/>
                  </a:cubicBezTo>
                  <a:cubicBezTo>
                    <a:pt x="36" y="147"/>
                    <a:pt x="35" y="147"/>
                    <a:pt x="35" y="147"/>
                  </a:cubicBezTo>
                  <a:cubicBezTo>
                    <a:pt x="35" y="148"/>
                    <a:pt x="35" y="149"/>
                    <a:pt x="36" y="150"/>
                  </a:cubicBezTo>
                  <a:cubicBezTo>
                    <a:pt x="36" y="150"/>
                    <a:pt x="36" y="149"/>
                    <a:pt x="36" y="149"/>
                  </a:cubicBezTo>
                  <a:cubicBezTo>
                    <a:pt x="36" y="149"/>
                    <a:pt x="37" y="149"/>
                    <a:pt x="37" y="149"/>
                  </a:cubicBezTo>
                  <a:cubicBezTo>
                    <a:pt x="37" y="148"/>
                    <a:pt x="37" y="148"/>
                    <a:pt x="37" y="148"/>
                  </a:cubicBezTo>
                  <a:cubicBezTo>
                    <a:pt x="36" y="148"/>
                    <a:pt x="36" y="148"/>
                    <a:pt x="36" y="148"/>
                  </a:cubicBezTo>
                  <a:close/>
                  <a:moveTo>
                    <a:pt x="55" y="148"/>
                  </a:moveTo>
                  <a:cubicBezTo>
                    <a:pt x="55" y="147"/>
                    <a:pt x="55" y="147"/>
                    <a:pt x="55" y="147"/>
                  </a:cubicBezTo>
                  <a:cubicBezTo>
                    <a:pt x="54" y="147"/>
                    <a:pt x="54" y="147"/>
                    <a:pt x="55" y="148"/>
                  </a:cubicBezTo>
                  <a:close/>
                  <a:moveTo>
                    <a:pt x="6" y="149"/>
                  </a:moveTo>
                  <a:cubicBezTo>
                    <a:pt x="6" y="148"/>
                    <a:pt x="7" y="147"/>
                    <a:pt x="6" y="147"/>
                  </a:cubicBezTo>
                  <a:cubicBezTo>
                    <a:pt x="6" y="148"/>
                    <a:pt x="6" y="148"/>
                    <a:pt x="6" y="149"/>
                  </a:cubicBezTo>
                  <a:close/>
                  <a:moveTo>
                    <a:pt x="55" y="150"/>
                  </a:moveTo>
                  <a:cubicBezTo>
                    <a:pt x="56" y="150"/>
                    <a:pt x="56" y="150"/>
                    <a:pt x="56" y="149"/>
                  </a:cubicBezTo>
                  <a:cubicBezTo>
                    <a:pt x="55" y="149"/>
                    <a:pt x="56" y="148"/>
                    <a:pt x="55" y="148"/>
                  </a:cubicBezTo>
                  <a:cubicBezTo>
                    <a:pt x="55" y="149"/>
                    <a:pt x="54" y="150"/>
                    <a:pt x="55" y="150"/>
                  </a:cubicBezTo>
                  <a:close/>
                  <a:moveTo>
                    <a:pt x="59" y="150"/>
                  </a:moveTo>
                  <a:cubicBezTo>
                    <a:pt x="60" y="149"/>
                    <a:pt x="59" y="149"/>
                    <a:pt x="59" y="149"/>
                  </a:cubicBezTo>
                  <a:cubicBezTo>
                    <a:pt x="58" y="149"/>
                    <a:pt x="59" y="150"/>
                    <a:pt x="59" y="150"/>
                  </a:cubicBezTo>
                  <a:close/>
                  <a:moveTo>
                    <a:pt x="40" y="151"/>
                  </a:moveTo>
                  <a:cubicBezTo>
                    <a:pt x="40" y="155"/>
                    <a:pt x="39" y="158"/>
                    <a:pt x="40" y="162"/>
                  </a:cubicBezTo>
                  <a:cubicBezTo>
                    <a:pt x="40" y="162"/>
                    <a:pt x="39" y="163"/>
                    <a:pt x="39" y="163"/>
                  </a:cubicBezTo>
                  <a:cubicBezTo>
                    <a:pt x="39" y="163"/>
                    <a:pt x="40" y="163"/>
                    <a:pt x="40" y="163"/>
                  </a:cubicBezTo>
                  <a:cubicBezTo>
                    <a:pt x="40" y="158"/>
                    <a:pt x="41" y="154"/>
                    <a:pt x="42" y="149"/>
                  </a:cubicBezTo>
                  <a:cubicBezTo>
                    <a:pt x="42" y="149"/>
                    <a:pt x="42" y="149"/>
                    <a:pt x="41" y="149"/>
                  </a:cubicBezTo>
                  <a:cubicBezTo>
                    <a:pt x="41" y="150"/>
                    <a:pt x="41" y="151"/>
                    <a:pt x="40" y="151"/>
                  </a:cubicBezTo>
                  <a:close/>
                  <a:moveTo>
                    <a:pt x="39" y="150"/>
                  </a:moveTo>
                  <a:cubicBezTo>
                    <a:pt x="39" y="149"/>
                    <a:pt x="39" y="149"/>
                    <a:pt x="39" y="149"/>
                  </a:cubicBezTo>
                  <a:cubicBezTo>
                    <a:pt x="39" y="149"/>
                    <a:pt x="39" y="150"/>
                    <a:pt x="39" y="150"/>
                  </a:cubicBezTo>
                  <a:close/>
                  <a:moveTo>
                    <a:pt x="63" y="152"/>
                  </a:moveTo>
                  <a:cubicBezTo>
                    <a:pt x="63" y="151"/>
                    <a:pt x="63" y="150"/>
                    <a:pt x="63" y="150"/>
                  </a:cubicBezTo>
                  <a:cubicBezTo>
                    <a:pt x="63" y="150"/>
                    <a:pt x="62" y="151"/>
                    <a:pt x="63" y="152"/>
                  </a:cubicBezTo>
                  <a:close/>
                  <a:moveTo>
                    <a:pt x="37" y="151"/>
                  </a:moveTo>
                  <a:cubicBezTo>
                    <a:pt x="37" y="150"/>
                    <a:pt x="38" y="150"/>
                    <a:pt x="38" y="150"/>
                  </a:cubicBezTo>
                  <a:cubicBezTo>
                    <a:pt x="38" y="150"/>
                    <a:pt x="37" y="150"/>
                    <a:pt x="37" y="151"/>
                  </a:cubicBezTo>
                  <a:close/>
                  <a:moveTo>
                    <a:pt x="38" y="152"/>
                  </a:moveTo>
                  <a:cubicBezTo>
                    <a:pt x="39" y="152"/>
                    <a:pt x="38" y="151"/>
                    <a:pt x="38" y="150"/>
                  </a:cubicBezTo>
                  <a:cubicBezTo>
                    <a:pt x="38" y="151"/>
                    <a:pt x="37" y="152"/>
                    <a:pt x="38" y="152"/>
                  </a:cubicBezTo>
                  <a:close/>
                  <a:moveTo>
                    <a:pt x="37" y="152"/>
                  </a:moveTo>
                  <a:cubicBezTo>
                    <a:pt x="37" y="152"/>
                    <a:pt x="37" y="151"/>
                    <a:pt x="37" y="151"/>
                  </a:cubicBezTo>
                  <a:cubicBezTo>
                    <a:pt x="36" y="151"/>
                    <a:pt x="36" y="152"/>
                    <a:pt x="37" y="152"/>
                  </a:cubicBezTo>
                  <a:close/>
                  <a:moveTo>
                    <a:pt x="33" y="154"/>
                  </a:moveTo>
                  <a:cubicBezTo>
                    <a:pt x="34" y="154"/>
                    <a:pt x="34" y="152"/>
                    <a:pt x="33" y="151"/>
                  </a:cubicBezTo>
                  <a:cubicBezTo>
                    <a:pt x="33" y="152"/>
                    <a:pt x="33" y="153"/>
                    <a:pt x="33" y="154"/>
                  </a:cubicBezTo>
                  <a:close/>
                  <a:moveTo>
                    <a:pt x="58" y="152"/>
                  </a:moveTo>
                  <a:cubicBezTo>
                    <a:pt x="58" y="152"/>
                    <a:pt x="58" y="152"/>
                    <a:pt x="58" y="152"/>
                  </a:cubicBezTo>
                  <a:cubicBezTo>
                    <a:pt x="58" y="151"/>
                    <a:pt x="58" y="151"/>
                    <a:pt x="58" y="151"/>
                  </a:cubicBezTo>
                  <a:cubicBezTo>
                    <a:pt x="58" y="151"/>
                    <a:pt x="58" y="151"/>
                    <a:pt x="58" y="152"/>
                  </a:cubicBezTo>
                  <a:close/>
                  <a:moveTo>
                    <a:pt x="65" y="171"/>
                  </a:move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6" y="165"/>
                    <a:pt x="66" y="157"/>
                    <a:pt x="65" y="151"/>
                  </a:cubicBezTo>
                  <a:cubicBezTo>
                    <a:pt x="64" y="152"/>
                    <a:pt x="64" y="155"/>
                    <a:pt x="65" y="156"/>
                  </a:cubicBezTo>
                  <a:cubicBezTo>
                    <a:pt x="65" y="157"/>
                    <a:pt x="65" y="157"/>
                    <a:pt x="64" y="157"/>
                  </a:cubicBezTo>
                  <a:cubicBezTo>
                    <a:pt x="64" y="158"/>
                    <a:pt x="64" y="160"/>
                    <a:pt x="65" y="161"/>
                  </a:cubicBezTo>
                  <a:cubicBezTo>
                    <a:pt x="65" y="161"/>
                    <a:pt x="64" y="160"/>
                    <a:pt x="64" y="161"/>
                  </a:cubicBezTo>
                  <a:cubicBezTo>
                    <a:pt x="64" y="161"/>
                    <a:pt x="64" y="161"/>
                    <a:pt x="64" y="162"/>
                  </a:cubicBezTo>
                  <a:cubicBezTo>
                    <a:pt x="64" y="162"/>
                    <a:pt x="65" y="162"/>
                    <a:pt x="65" y="162"/>
                  </a:cubicBezTo>
                  <a:cubicBezTo>
                    <a:pt x="65" y="163"/>
                    <a:pt x="64" y="164"/>
                    <a:pt x="64" y="164"/>
                  </a:cubicBezTo>
                  <a:cubicBezTo>
                    <a:pt x="63" y="166"/>
                    <a:pt x="65" y="168"/>
                    <a:pt x="64" y="170"/>
                  </a:cubicBezTo>
                  <a:cubicBezTo>
                    <a:pt x="64" y="170"/>
                    <a:pt x="64" y="169"/>
                    <a:pt x="64" y="170"/>
                  </a:cubicBezTo>
                  <a:cubicBezTo>
                    <a:pt x="64" y="170"/>
                    <a:pt x="63" y="172"/>
                    <a:pt x="64" y="172"/>
                  </a:cubicBezTo>
                  <a:cubicBezTo>
                    <a:pt x="65" y="172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ubicBezTo>
                    <a:pt x="65" y="171"/>
                    <a:pt x="65" y="171"/>
                    <a:pt x="65" y="171"/>
                  </a:cubicBezTo>
                  <a:close/>
                  <a:moveTo>
                    <a:pt x="56" y="153"/>
                  </a:moveTo>
                  <a:cubicBezTo>
                    <a:pt x="57" y="153"/>
                    <a:pt x="57" y="153"/>
                    <a:pt x="57" y="153"/>
                  </a:cubicBezTo>
                  <a:cubicBezTo>
                    <a:pt x="57" y="152"/>
                    <a:pt x="57" y="152"/>
                    <a:pt x="57" y="152"/>
                  </a:cubicBezTo>
                  <a:cubicBezTo>
                    <a:pt x="56" y="152"/>
                    <a:pt x="57" y="153"/>
                    <a:pt x="56" y="153"/>
                  </a:cubicBezTo>
                  <a:close/>
                  <a:moveTo>
                    <a:pt x="61" y="154"/>
                  </a:moveTo>
                  <a:cubicBezTo>
                    <a:pt x="61" y="154"/>
                    <a:pt x="61" y="153"/>
                    <a:pt x="62" y="153"/>
                  </a:cubicBezTo>
                  <a:cubicBezTo>
                    <a:pt x="61" y="152"/>
                    <a:pt x="61" y="152"/>
                    <a:pt x="61" y="152"/>
                  </a:cubicBezTo>
                  <a:cubicBezTo>
                    <a:pt x="61" y="153"/>
                    <a:pt x="61" y="153"/>
                    <a:pt x="61" y="154"/>
                  </a:cubicBezTo>
                  <a:close/>
                  <a:moveTo>
                    <a:pt x="36" y="153"/>
                  </a:moveTo>
                  <a:cubicBezTo>
                    <a:pt x="36" y="153"/>
                    <a:pt x="36" y="153"/>
                    <a:pt x="36" y="152"/>
                  </a:cubicBezTo>
                  <a:cubicBezTo>
                    <a:pt x="35" y="153"/>
                    <a:pt x="36" y="153"/>
                    <a:pt x="36" y="153"/>
                  </a:cubicBezTo>
                  <a:close/>
                  <a:moveTo>
                    <a:pt x="54" y="157"/>
                  </a:moveTo>
                  <a:cubicBezTo>
                    <a:pt x="55" y="156"/>
                    <a:pt x="54" y="156"/>
                    <a:pt x="54" y="155"/>
                  </a:cubicBezTo>
                  <a:cubicBezTo>
                    <a:pt x="55" y="155"/>
                    <a:pt x="55" y="153"/>
                    <a:pt x="54" y="152"/>
                  </a:cubicBezTo>
                  <a:cubicBezTo>
                    <a:pt x="53" y="154"/>
                    <a:pt x="54" y="155"/>
                    <a:pt x="54" y="157"/>
                  </a:cubicBezTo>
                  <a:close/>
                  <a:moveTo>
                    <a:pt x="59" y="153"/>
                  </a:moveTo>
                  <a:cubicBezTo>
                    <a:pt x="59" y="153"/>
                    <a:pt x="59" y="154"/>
                    <a:pt x="60" y="155"/>
                  </a:cubicBezTo>
                  <a:cubicBezTo>
                    <a:pt x="60" y="154"/>
                    <a:pt x="59" y="153"/>
                    <a:pt x="59" y="153"/>
                  </a:cubicBezTo>
                  <a:cubicBezTo>
                    <a:pt x="59" y="153"/>
                    <a:pt x="59" y="153"/>
                    <a:pt x="59" y="153"/>
                  </a:cubicBezTo>
                  <a:close/>
                  <a:moveTo>
                    <a:pt x="38" y="154"/>
                  </a:moveTo>
                  <a:cubicBezTo>
                    <a:pt x="39" y="154"/>
                    <a:pt x="38" y="155"/>
                    <a:pt x="39" y="155"/>
                  </a:cubicBezTo>
                  <a:cubicBezTo>
                    <a:pt x="39" y="154"/>
                    <a:pt x="39" y="153"/>
                    <a:pt x="39" y="153"/>
                  </a:cubicBezTo>
                  <a:cubicBezTo>
                    <a:pt x="39" y="153"/>
                    <a:pt x="38" y="153"/>
                    <a:pt x="38" y="154"/>
                  </a:cubicBezTo>
                  <a:close/>
                  <a:moveTo>
                    <a:pt x="36" y="155"/>
                  </a:moveTo>
                  <a:cubicBezTo>
                    <a:pt x="36" y="155"/>
                    <a:pt x="37" y="155"/>
                    <a:pt x="37" y="154"/>
                  </a:cubicBezTo>
                  <a:cubicBezTo>
                    <a:pt x="36" y="154"/>
                    <a:pt x="37" y="154"/>
                    <a:pt x="36" y="154"/>
                  </a:cubicBezTo>
                  <a:cubicBezTo>
                    <a:pt x="36" y="154"/>
                    <a:pt x="36" y="154"/>
                    <a:pt x="36" y="155"/>
                  </a:cubicBezTo>
                  <a:close/>
                  <a:moveTo>
                    <a:pt x="57" y="156"/>
                  </a:moveTo>
                  <a:cubicBezTo>
                    <a:pt x="57" y="156"/>
                    <a:pt x="57" y="156"/>
                    <a:pt x="57" y="157"/>
                  </a:cubicBezTo>
                  <a:cubicBezTo>
                    <a:pt x="58" y="156"/>
                    <a:pt x="58" y="156"/>
                    <a:pt x="58" y="156"/>
                  </a:cubicBezTo>
                  <a:cubicBezTo>
                    <a:pt x="58" y="155"/>
                    <a:pt x="58" y="154"/>
                    <a:pt x="58" y="154"/>
                  </a:cubicBezTo>
                  <a:cubicBezTo>
                    <a:pt x="57" y="155"/>
                    <a:pt x="57" y="155"/>
                    <a:pt x="57" y="156"/>
                  </a:cubicBezTo>
                  <a:close/>
                  <a:moveTo>
                    <a:pt x="34" y="156"/>
                  </a:moveTo>
                  <a:cubicBezTo>
                    <a:pt x="34" y="156"/>
                    <a:pt x="35" y="155"/>
                    <a:pt x="35" y="154"/>
                  </a:cubicBezTo>
                  <a:cubicBezTo>
                    <a:pt x="34" y="154"/>
                    <a:pt x="34" y="154"/>
                    <a:pt x="34" y="154"/>
                  </a:cubicBezTo>
                  <a:cubicBezTo>
                    <a:pt x="35" y="155"/>
                    <a:pt x="34" y="155"/>
                    <a:pt x="34" y="156"/>
                  </a:cubicBezTo>
                  <a:close/>
                  <a:moveTo>
                    <a:pt x="63" y="156"/>
                  </a:moveTo>
                  <a:cubicBezTo>
                    <a:pt x="63" y="156"/>
                    <a:pt x="63" y="154"/>
                    <a:pt x="63" y="155"/>
                  </a:cubicBezTo>
                  <a:cubicBezTo>
                    <a:pt x="63" y="155"/>
                    <a:pt x="62" y="155"/>
                    <a:pt x="63" y="156"/>
                  </a:cubicBezTo>
                  <a:close/>
                  <a:moveTo>
                    <a:pt x="37" y="157"/>
                  </a:moveTo>
                  <a:cubicBezTo>
                    <a:pt x="37" y="156"/>
                    <a:pt x="38" y="156"/>
                    <a:pt x="38" y="155"/>
                  </a:cubicBezTo>
                  <a:cubicBezTo>
                    <a:pt x="37" y="155"/>
                    <a:pt x="37" y="155"/>
                    <a:pt x="37" y="155"/>
                  </a:cubicBezTo>
                  <a:cubicBezTo>
                    <a:pt x="37" y="156"/>
                    <a:pt x="36" y="156"/>
                    <a:pt x="37" y="157"/>
                  </a:cubicBezTo>
                  <a:close/>
                  <a:moveTo>
                    <a:pt x="61" y="157"/>
                  </a:moveTo>
                  <a:cubicBezTo>
                    <a:pt x="61" y="157"/>
                    <a:pt x="61" y="156"/>
                    <a:pt x="61" y="156"/>
                  </a:cubicBezTo>
                  <a:cubicBezTo>
                    <a:pt x="61" y="157"/>
                    <a:pt x="61" y="157"/>
                    <a:pt x="61" y="157"/>
                  </a:cubicBezTo>
                  <a:close/>
                  <a:moveTo>
                    <a:pt x="34" y="157"/>
                  </a:moveTo>
                  <a:cubicBezTo>
                    <a:pt x="35" y="157"/>
                    <a:pt x="35" y="156"/>
                    <a:pt x="35" y="156"/>
                  </a:cubicBezTo>
                  <a:cubicBezTo>
                    <a:pt x="35" y="157"/>
                    <a:pt x="34" y="157"/>
                    <a:pt x="34" y="157"/>
                  </a:cubicBezTo>
                  <a:close/>
                  <a:moveTo>
                    <a:pt x="37" y="158"/>
                  </a:moveTo>
                  <a:cubicBezTo>
                    <a:pt x="37" y="158"/>
                    <a:pt x="37" y="158"/>
                    <a:pt x="37" y="159"/>
                  </a:cubicBezTo>
                  <a:cubicBezTo>
                    <a:pt x="38" y="159"/>
                    <a:pt x="38" y="159"/>
                    <a:pt x="38" y="159"/>
                  </a:cubicBezTo>
                  <a:cubicBezTo>
                    <a:pt x="38" y="159"/>
                    <a:pt x="39" y="157"/>
                    <a:pt x="38" y="157"/>
                  </a:cubicBezTo>
                  <a:cubicBezTo>
                    <a:pt x="38" y="157"/>
                    <a:pt x="37" y="158"/>
                    <a:pt x="37" y="158"/>
                  </a:cubicBezTo>
                  <a:close/>
                  <a:moveTo>
                    <a:pt x="58" y="159"/>
                  </a:moveTo>
                  <a:cubicBezTo>
                    <a:pt x="58" y="159"/>
                    <a:pt x="58" y="159"/>
                    <a:pt x="58" y="159"/>
                  </a:cubicBezTo>
                  <a:cubicBezTo>
                    <a:pt x="59" y="159"/>
                    <a:pt x="59" y="159"/>
                    <a:pt x="60" y="158"/>
                  </a:cubicBezTo>
                  <a:cubicBezTo>
                    <a:pt x="59" y="158"/>
                    <a:pt x="60" y="157"/>
                    <a:pt x="59" y="157"/>
                  </a:cubicBezTo>
                  <a:cubicBezTo>
                    <a:pt x="59" y="158"/>
                    <a:pt x="59" y="158"/>
                    <a:pt x="58" y="159"/>
                  </a:cubicBezTo>
                  <a:close/>
                  <a:moveTo>
                    <a:pt x="33" y="159"/>
                  </a:moveTo>
                  <a:cubicBezTo>
                    <a:pt x="34" y="159"/>
                    <a:pt x="33" y="158"/>
                    <a:pt x="34" y="158"/>
                  </a:cubicBezTo>
                  <a:cubicBezTo>
                    <a:pt x="33" y="158"/>
                    <a:pt x="33" y="158"/>
                    <a:pt x="33" y="158"/>
                  </a:cubicBezTo>
                  <a:cubicBezTo>
                    <a:pt x="33" y="159"/>
                    <a:pt x="33" y="159"/>
                    <a:pt x="33" y="159"/>
                  </a:cubicBezTo>
                  <a:close/>
                  <a:moveTo>
                    <a:pt x="55" y="159"/>
                  </a:moveTo>
                  <a:cubicBezTo>
                    <a:pt x="55" y="161"/>
                    <a:pt x="56" y="162"/>
                    <a:pt x="56" y="163"/>
                  </a:cubicBezTo>
                  <a:cubicBezTo>
                    <a:pt x="56" y="163"/>
                    <a:pt x="57" y="162"/>
                    <a:pt x="57" y="162"/>
                  </a:cubicBezTo>
                  <a:cubicBezTo>
                    <a:pt x="56" y="162"/>
                    <a:pt x="56" y="161"/>
                    <a:pt x="56" y="161"/>
                  </a:cubicBezTo>
                  <a:cubicBezTo>
                    <a:pt x="56" y="161"/>
                    <a:pt x="56" y="160"/>
                    <a:pt x="56" y="160"/>
                  </a:cubicBezTo>
                  <a:cubicBezTo>
                    <a:pt x="56" y="160"/>
                    <a:pt x="56" y="159"/>
                    <a:pt x="55" y="159"/>
                  </a:cubicBezTo>
                  <a:cubicBezTo>
                    <a:pt x="55" y="159"/>
                    <a:pt x="55" y="159"/>
                    <a:pt x="55" y="159"/>
                  </a:cubicBezTo>
                  <a:close/>
                  <a:moveTo>
                    <a:pt x="62" y="161"/>
                  </a:moveTo>
                  <a:cubicBezTo>
                    <a:pt x="62" y="161"/>
                    <a:pt x="62" y="161"/>
                    <a:pt x="62" y="161"/>
                  </a:cubicBezTo>
                  <a:cubicBezTo>
                    <a:pt x="61" y="161"/>
                    <a:pt x="61" y="159"/>
                    <a:pt x="61" y="159"/>
                  </a:cubicBezTo>
                  <a:cubicBezTo>
                    <a:pt x="61" y="160"/>
                    <a:pt x="61" y="161"/>
                    <a:pt x="62" y="161"/>
                  </a:cubicBezTo>
                  <a:close/>
                  <a:moveTo>
                    <a:pt x="33" y="161"/>
                  </a:moveTo>
                  <a:cubicBezTo>
                    <a:pt x="34" y="161"/>
                    <a:pt x="34" y="161"/>
                    <a:pt x="34" y="161"/>
                  </a:cubicBezTo>
                  <a:cubicBezTo>
                    <a:pt x="34" y="161"/>
                    <a:pt x="35" y="160"/>
                    <a:pt x="34" y="160"/>
                  </a:cubicBezTo>
                  <a:cubicBezTo>
                    <a:pt x="34" y="160"/>
                    <a:pt x="33" y="161"/>
                    <a:pt x="33" y="161"/>
                  </a:cubicBezTo>
                  <a:close/>
                  <a:moveTo>
                    <a:pt x="61" y="161"/>
                  </a:moveTo>
                  <a:cubicBezTo>
                    <a:pt x="61" y="161"/>
                    <a:pt x="61" y="160"/>
                    <a:pt x="60" y="160"/>
                  </a:cubicBezTo>
                  <a:cubicBezTo>
                    <a:pt x="60" y="160"/>
                    <a:pt x="59" y="160"/>
                    <a:pt x="59" y="161"/>
                  </a:cubicBezTo>
                  <a:cubicBezTo>
                    <a:pt x="60" y="162"/>
                    <a:pt x="60" y="163"/>
                    <a:pt x="61" y="163"/>
                  </a:cubicBezTo>
                  <a:cubicBezTo>
                    <a:pt x="61" y="162"/>
                    <a:pt x="62" y="161"/>
                    <a:pt x="61" y="161"/>
                  </a:cubicBezTo>
                  <a:cubicBezTo>
                    <a:pt x="61" y="161"/>
                    <a:pt x="61" y="161"/>
                    <a:pt x="61" y="161"/>
                  </a:cubicBezTo>
                  <a:close/>
                  <a:moveTo>
                    <a:pt x="32" y="161"/>
                  </a:moveTo>
                  <a:cubicBezTo>
                    <a:pt x="32" y="161"/>
                    <a:pt x="32" y="160"/>
                    <a:pt x="32" y="160"/>
                  </a:cubicBezTo>
                  <a:cubicBezTo>
                    <a:pt x="32" y="160"/>
                    <a:pt x="32" y="161"/>
                    <a:pt x="32" y="161"/>
                  </a:cubicBezTo>
                  <a:close/>
                  <a:moveTo>
                    <a:pt x="36" y="162"/>
                  </a:moveTo>
                  <a:cubicBezTo>
                    <a:pt x="37" y="162"/>
                    <a:pt x="37" y="161"/>
                    <a:pt x="37" y="160"/>
                  </a:cubicBezTo>
                  <a:cubicBezTo>
                    <a:pt x="37" y="161"/>
                    <a:pt x="36" y="161"/>
                    <a:pt x="36" y="162"/>
                  </a:cubicBezTo>
                  <a:close/>
                  <a:moveTo>
                    <a:pt x="58" y="163"/>
                  </a:moveTo>
                  <a:cubicBezTo>
                    <a:pt x="58" y="163"/>
                    <a:pt x="59" y="164"/>
                    <a:pt x="59" y="165"/>
                  </a:cubicBezTo>
                  <a:cubicBezTo>
                    <a:pt x="60" y="165"/>
                    <a:pt x="60" y="165"/>
                    <a:pt x="60" y="164"/>
                  </a:cubicBezTo>
                  <a:cubicBezTo>
                    <a:pt x="59" y="163"/>
                    <a:pt x="59" y="162"/>
                    <a:pt x="58" y="162"/>
                  </a:cubicBezTo>
                  <a:cubicBezTo>
                    <a:pt x="58" y="162"/>
                    <a:pt x="58" y="162"/>
                    <a:pt x="58" y="163"/>
                  </a:cubicBezTo>
                  <a:close/>
                  <a:moveTo>
                    <a:pt x="62" y="163"/>
                  </a:moveTo>
                  <a:cubicBezTo>
                    <a:pt x="63" y="163"/>
                    <a:pt x="62" y="163"/>
                    <a:pt x="63" y="163"/>
                  </a:cubicBezTo>
                  <a:cubicBezTo>
                    <a:pt x="63" y="163"/>
                    <a:pt x="63" y="162"/>
                    <a:pt x="63" y="162"/>
                  </a:cubicBezTo>
                  <a:cubicBezTo>
                    <a:pt x="63" y="162"/>
                    <a:pt x="62" y="162"/>
                    <a:pt x="62" y="163"/>
                  </a:cubicBezTo>
                  <a:close/>
                  <a:moveTo>
                    <a:pt x="37" y="164"/>
                  </a:moveTo>
                  <a:cubicBezTo>
                    <a:pt x="37" y="164"/>
                    <a:pt x="38" y="164"/>
                    <a:pt x="38" y="164"/>
                  </a:cubicBezTo>
                  <a:cubicBezTo>
                    <a:pt x="38" y="163"/>
                    <a:pt x="38" y="163"/>
                    <a:pt x="37" y="163"/>
                  </a:cubicBezTo>
                  <a:cubicBezTo>
                    <a:pt x="37" y="163"/>
                    <a:pt x="37" y="163"/>
                    <a:pt x="37" y="164"/>
                  </a:cubicBezTo>
                  <a:close/>
                  <a:moveTo>
                    <a:pt x="35" y="165"/>
                  </a:moveTo>
                  <a:cubicBezTo>
                    <a:pt x="36" y="164"/>
                    <a:pt x="36" y="163"/>
                    <a:pt x="35" y="163"/>
                  </a:cubicBezTo>
                  <a:cubicBezTo>
                    <a:pt x="35" y="163"/>
                    <a:pt x="34" y="165"/>
                    <a:pt x="35" y="165"/>
                  </a:cubicBezTo>
                  <a:close/>
                  <a:moveTo>
                    <a:pt x="62" y="163"/>
                  </a:moveTo>
                  <a:cubicBezTo>
                    <a:pt x="62" y="163"/>
                    <a:pt x="62" y="163"/>
                    <a:pt x="62" y="163"/>
                  </a:cubicBezTo>
                  <a:cubicBezTo>
                    <a:pt x="62" y="163"/>
                    <a:pt x="61" y="164"/>
                    <a:pt x="61" y="164"/>
                  </a:cubicBezTo>
                  <a:cubicBezTo>
                    <a:pt x="61" y="164"/>
                    <a:pt x="61" y="165"/>
                    <a:pt x="62" y="164"/>
                  </a:cubicBezTo>
                  <a:cubicBezTo>
                    <a:pt x="62" y="164"/>
                    <a:pt x="62" y="163"/>
                    <a:pt x="62" y="163"/>
                  </a:cubicBezTo>
                  <a:close/>
                  <a:moveTo>
                    <a:pt x="57" y="166"/>
                  </a:moveTo>
                  <a:cubicBezTo>
                    <a:pt x="57" y="165"/>
                    <a:pt x="57" y="164"/>
                    <a:pt x="57" y="164"/>
                  </a:cubicBezTo>
                  <a:cubicBezTo>
                    <a:pt x="56" y="164"/>
                    <a:pt x="57" y="166"/>
                    <a:pt x="57" y="166"/>
                  </a:cubicBezTo>
                  <a:close/>
                  <a:moveTo>
                    <a:pt x="31" y="165"/>
                  </a:moveTo>
                  <a:cubicBezTo>
                    <a:pt x="31" y="165"/>
                    <a:pt x="31" y="165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64"/>
                    <a:pt x="31" y="165"/>
                    <a:pt x="31" y="165"/>
                  </a:cubicBezTo>
                  <a:close/>
                  <a:moveTo>
                    <a:pt x="39" y="166"/>
                  </a:moveTo>
                  <a:cubicBezTo>
                    <a:pt x="39" y="168"/>
                    <a:pt x="38" y="169"/>
                    <a:pt x="39" y="171"/>
                  </a:cubicBezTo>
                  <a:cubicBezTo>
                    <a:pt x="39" y="172"/>
                    <a:pt x="39" y="172"/>
                    <a:pt x="38" y="173"/>
                  </a:cubicBezTo>
                  <a:cubicBezTo>
                    <a:pt x="39" y="176"/>
                    <a:pt x="38" y="179"/>
                    <a:pt x="38" y="181"/>
                  </a:cubicBezTo>
                  <a:cubicBezTo>
                    <a:pt x="38" y="181"/>
                    <a:pt x="38" y="182"/>
                    <a:pt x="38" y="183"/>
                  </a:cubicBezTo>
                  <a:cubicBezTo>
                    <a:pt x="38" y="184"/>
                    <a:pt x="38" y="188"/>
                    <a:pt x="38" y="189"/>
                  </a:cubicBezTo>
                  <a:cubicBezTo>
                    <a:pt x="39" y="180"/>
                    <a:pt x="40" y="173"/>
                    <a:pt x="40" y="164"/>
                  </a:cubicBezTo>
                  <a:cubicBezTo>
                    <a:pt x="39" y="165"/>
                    <a:pt x="39" y="165"/>
                    <a:pt x="39" y="166"/>
                  </a:cubicBezTo>
                  <a:close/>
                  <a:moveTo>
                    <a:pt x="60" y="166"/>
                  </a:moveTo>
                  <a:cubicBezTo>
                    <a:pt x="60" y="166"/>
                    <a:pt x="60" y="166"/>
                    <a:pt x="60" y="166"/>
                  </a:cubicBezTo>
                  <a:cubicBezTo>
                    <a:pt x="60" y="167"/>
                    <a:pt x="61" y="166"/>
                    <a:pt x="60" y="165"/>
                  </a:cubicBezTo>
                  <a:cubicBezTo>
                    <a:pt x="61" y="166"/>
                    <a:pt x="60" y="165"/>
                    <a:pt x="60" y="166"/>
                  </a:cubicBezTo>
                  <a:close/>
                  <a:moveTo>
                    <a:pt x="33" y="169"/>
                  </a:moveTo>
                  <a:cubicBezTo>
                    <a:pt x="34" y="168"/>
                    <a:pt x="35" y="167"/>
                    <a:pt x="34" y="165"/>
                  </a:cubicBezTo>
                  <a:cubicBezTo>
                    <a:pt x="33" y="166"/>
                    <a:pt x="33" y="168"/>
                    <a:pt x="33" y="169"/>
                  </a:cubicBezTo>
                  <a:close/>
                  <a:moveTo>
                    <a:pt x="36" y="168"/>
                  </a:moveTo>
                  <a:cubicBezTo>
                    <a:pt x="36" y="167"/>
                    <a:pt x="37" y="167"/>
                    <a:pt x="37" y="166"/>
                  </a:cubicBezTo>
                  <a:cubicBezTo>
                    <a:pt x="37" y="166"/>
                    <a:pt x="37" y="166"/>
                    <a:pt x="37" y="165"/>
                  </a:cubicBezTo>
                  <a:cubicBezTo>
                    <a:pt x="36" y="166"/>
                    <a:pt x="35" y="167"/>
                    <a:pt x="36" y="168"/>
                  </a:cubicBezTo>
                  <a:close/>
                  <a:moveTo>
                    <a:pt x="62" y="166"/>
                  </a:moveTo>
                  <a:cubicBezTo>
                    <a:pt x="63" y="166"/>
                    <a:pt x="63" y="167"/>
                    <a:pt x="63" y="166"/>
                  </a:cubicBezTo>
                  <a:cubicBezTo>
                    <a:pt x="63" y="166"/>
                    <a:pt x="63" y="166"/>
                    <a:pt x="63" y="166"/>
                  </a:cubicBezTo>
                  <a:cubicBezTo>
                    <a:pt x="63" y="166"/>
                    <a:pt x="62" y="166"/>
                    <a:pt x="62" y="166"/>
                  </a:cubicBezTo>
                  <a:close/>
                  <a:moveTo>
                    <a:pt x="56" y="169"/>
                  </a:moveTo>
                  <a:cubicBezTo>
                    <a:pt x="56" y="168"/>
                    <a:pt x="57" y="168"/>
                    <a:pt x="57" y="168"/>
                  </a:cubicBezTo>
                  <a:cubicBezTo>
                    <a:pt x="57" y="167"/>
                    <a:pt x="57" y="166"/>
                    <a:pt x="56" y="166"/>
                  </a:cubicBezTo>
                  <a:cubicBezTo>
                    <a:pt x="56" y="167"/>
                    <a:pt x="55" y="169"/>
                    <a:pt x="56" y="169"/>
                  </a:cubicBezTo>
                  <a:close/>
                  <a:moveTo>
                    <a:pt x="60" y="168"/>
                  </a:moveTo>
                  <a:cubicBezTo>
                    <a:pt x="60" y="167"/>
                    <a:pt x="61" y="167"/>
                    <a:pt x="61" y="166"/>
                  </a:cubicBezTo>
                  <a:cubicBezTo>
                    <a:pt x="61" y="167"/>
                    <a:pt x="59" y="167"/>
                    <a:pt x="60" y="168"/>
                  </a:cubicBezTo>
                  <a:close/>
                  <a:moveTo>
                    <a:pt x="31" y="179"/>
                  </a:moveTo>
                  <a:cubicBezTo>
                    <a:pt x="31" y="178"/>
                    <a:pt x="32" y="177"/>
                    <a:pt x="32" y="175"/>
                  </a:cubicBezTo>
                  <a:cubicBezTo>
                    <a:pt x="31" y="175"/>
                    <a:pt x="31" y="173"/>
                    <a:pt x="31" y="172"/>
                  </a:cubicBezTo>
                  <a:cubicBezTo>
                    <a:pt x="31" y="172"/>
                    <a:pt x="32" y="172"/>
                    <a:pt x="32" y="172"/>
                  </a:cubicBezTo>
                  <a:cubicBezTo>
                    <a:pt x="32" y="171"/>
                    <a:pt x="32" y="169"/>
                    <a:pt x="32" y="168"/>
                  </a:cubicBezTo>
                  <a:cubicBezTo>
                    <a:pt x="31" y="168"/>
                    <a:pt x="31" y="168"/>
                    <a:pt x="31" y="168"/>
                  </a:cubicBezTo>
                  <a:cubicBezTo>
                    <a:pt x="31" y="171"/>
                    <a:pt x="31" y="175"/>
                    <a:pt x="31" y="179"/>
                  </a:cubicBezTo>
                  <a:close/>
                  <a:moveTo>
                    <a:pt x="59" y="169"/>
                  </a:moveTo>
                  <a:cubicBezTo>
                    <a:pt x="59" y="169"/>
                    <a:pt x="60" y="169"/>
                    <a:pt x="59" y="168"/>
                  </a:cubicBezTo>
                  <a:cubicBezTo>
                    <a:pt x="58" y="168"/>
                    <a:pt x="58" y="169"/>
                    <a:pt x="59" y="169"/>
                  </a:cubicBezTo>
                  <a:close/>
                  <a:moveTo>
                    <a:pt x="61" y="168"/>
                  </a:moveTo>
                  <a:cubicBezTo>
                    <a:pt x="60" y="168"/>
                    <a:pt x="61" y="169"/>
                    <a:pt x="61" y="170"/>
                  </a:cubicBezTo>
                  <a:cubicBezTo>
                    <a:pt x="62" y="170"/>
                    <a:pt x="62" y="169"/>
                    <a:pt x="62" y="169"/>
                  </a:cubicBezTo>
                  <a:cubicBezTo>
                    <a:pt x="62" y="169"/>
                    <a:pt x="62" y="168"/>
                    <a:pt x="61" y="168"/>
                  </a:cubicBezTo>
                  <a:close/>
                  <a:moveTo>
                    <a:pt x="38" y="170"/>
                  </a:moveTo>
                  <a:cubicBezTo>
                    <a:pt x="38" y="169"/>
                    <a:pt x="37" y="169"/>
                    <a:pt x="37" y="168"/>
                  </a:cubicBezTo>
                  <a:cubicBezTo>
                    <a:pt x="37" y="169"/>
                    <a:pt x="37" y="170"/>
                    <a:pt x="38" y="170"/>
                  </a:cubicBezTo>
                  <a:close/>
                  <a:moveTo>
                    <a:pt x="34" y="171"/>
                  </a:moveTo>
                  <a:cubicBezTo>
                    <a:pt x="34" y="170"/>
                    <a:pt x="36" y="169"/>
                    <a:pt x="35" y="169"/>
                  </a:cubicBezTo>
                  <a:cubicBezTo>
                    <a:pt x="35" y="170"/>
                    <a:pt x="34" y="170"/>
                    <a:pt x="34" y="171"/>
                  </a:cubicBezTo>
                  <a:close/>
                  <a:moveTo>
                    <a:pt x="58" y="169"/>
                  </a:moveTo>
                  <a:cubicBezTo>
                    <a:pt x="57" y="170"/>
                    <a:pt x="57" y="170"/>
                    <a:pt x="56" y="170"/>
                  </a:cubicBezTo>
                  <a:cubicBezTo>
                    <a:pt x="56" y="171"/>
                    <a:pt x="57" y="171"/>
                    <a:pt x="57" y="172"/>
                  </a:cubicBezTo>
                  <a:cubicBezTo>
                    <a:pt x="58" y="171"/>
                    <a:pt x="58" y="170"/>
                    <a:pt x="58" y="169"/>
                  </a:cubicBezTo>
                  <a:cubicBezTo>
                    <a:pt x="58" y="170"/>
                    <a:pt x="58" y="169"/>
                    <a:pt x="58" y="169"/>
                  </a:cubicBezTo>
                  <a:close/>
                  <a:moveTo>
                    <a:pt x="59" y="170"/>
                  </a:moveTo>
                  <a:cubicBezTo>
                    <a:pt x="60" y="171"/>
                    <a:pt x="60" y="171"/>
                    <a:pt x="60" y="171"/>
                  </a:cubicBezTo>
                  <a:cubicBezTo>
                    <a:pt x="60" y="170"/>
                    <a:pt x="60" y="170"/>
                    <a:pt x="60" y="169"/>
                  </a:cubicBezTo>
                  <a:cubicBezTo>
                    <a:pt x="60" y="170"/>
                    <a:pt x="59" y="170"/>
                    <a:pt x="59" y="170"/>
                  </a:cubicBezTo>
                  <a:close/>
                  <a:moveTo>
                    <a:pt x="37" y="172"/>
                  </a:moveTo>
                  <a:cubicBezTo>
                    <a:pt x="37" y="172"/>
                    <a:pt x="37" y="172"/>
                    <a:pt x="37" y="172"/>
                  </a:cubicBezTo>
                  <a:cubicBezTo>
                    <a:pt x="37" y="171"/>
                    <a:pt x="37" y="171"/>
                    <a:pt x="36" y="171"/>
                  </a:cubicBezTo>
                  <a:cubicBezTo>
                    <a:pt x="37" y="171"/>
                    <a:pt x="37" y="171"/>
                    <a:pt x="37" y="172"/>
                  </a:cubicBezTo>
                  <a:close/>
                  <a:moveTo>
                    <a:pt x="62" y="171"/>
                  </a:moveTo>
                  <a:cubicBezTo>
                    <a:pt x="62" y="171"/>
                    <a:pt x="62" y="172"/>
                    <a:pt x="63" y="172"/>
                  </a:cubicBezTo>
                  <a:cubicBezTo>
                    <a:pt x="63" y="171"/>
                    <a:pt x="63" y="171"/>
                    <a:pt x="62" y="171"/>
                  </a:cubicBezTo>
                  <a:cubicBezTo>
                    <a:pt x="62" y="171"/>
                    <a:pt x="62" y="171"/>
                    <a:pt x="62" y="171"/>
                  </a:cubicBezTo>
                  <a:close/>
                  <a:moveTo>
                    <a:pt x="35" y="173"/>
                  </a:moveTo>
                  <a:cubicBezTo>
                    <a:pt x="35" y="173"/>
                    <a:pt x="35" y="174"/>
                    <a:pt x="36" y="174"/>
                  </a:cubicBezTo>
                  <a:cubicBezTo>
                    <a:pt x="36" y="173"/>
                    <a:pt x="36" y="173"/>
                    <a:pt x="36" y="172"/>
                  </a:cubicBezTo>
                  <a:cubicBezTo>
                    <a:pt x="36" y="172"/>
                    <a:pt x="36" y="172"/>
                    <a:pt x="36" y="171"/>
                  </a:cubicBezTo>
                  <a:cubicBezTo>
                    <a:pt x="36" y="171"/>
                    <a:pt x="36" y="171"/>
                    <a:pt x="36" y="171"/>
                  </a:cubicBezTo>
                  <a:cubicBezTo>
                    <a:pt x="35" y="172"/>
                    <a:pt x="35" y="172"/>
                    <a:pt x="35" y="173"/>
                  </a:cubicBezTo>
                  <a:close/>
                  <a:moveTo>
                    <a:pt x="58" y="173"/>
                  </a:moveTo>
                  <a:cubicBezTo>
                    <a:pt x="58" y="173"/>
                    <a:pt x="59" y="173"/>
                    <a:pt x="59" y="172"/>
                  </a:cubicBezTo>
                  <a:cubicBezTo>
                    <a:pt x="59" y="172"/>
                    <a:pt x="59" y="172"/>
                    <a:pt x="59" y="171"/>
                  </a:cubicBezTo>
                  <a:cubicBezTo>
                    <a:pt x="58" y="172"/>
                    <a:pt x="57" y="173"/>
                    <a:pt x="58" y="173"/>
                  </a:cubicBezTo>
                  <a:close/>
                  <a:moveTo>
                    <a:pt x="56" y="174"/>
                  </a:moveTo>
                  <a:cubicBezTo>
                    <a:pt x="56" y="174"/>
                    <a:pt x="56" y="173"/>
                    <a:pt x="57" y="173"/>
                  </a:cubicBezTo>
                  <a:cubicBezTo>
                    <a:pt x="56" y="173"/>
                    <a:pt x="56" y="173"/>
                    <a:pt x="56" y="172"/>
                  </a:cubicBezTo>
                  <a:cubicBezTo>
                    <a:pt x="56" y="172"/>
                    <a:pt x="56" y="172"/>
                    <a:pt x="56" y="172"/>
                  </a:cubicBezTo>
                  <a:cubicBezTo>
                    <a:pt x="56" y="172"/>
                    <a:pt x="56" y="173"/>
                    <a:pt x="56" y="174"/>
                  </a:cubicBezTo>
                  <a:close/>
                  <a:moveTo>
                    <a:pt x="61" y="173"/>
                  </a:moveTo>
                  <a:cubicBezTo>
                    <a:pt x="61" y="173"/>
                    <a:pt x="62" y="175"/>
                    <a:pt x="62" y="174"/>
                  </a:cubicBezTo>
                  <a:cubicBezTo>
                    <a:pt x="62" y="173"/>
                    <a:pt x="61" y="173"/>
                    <a:pt x="61" y="172"/>
                  </a:cubicBezTo>
                  <a:cubicBezTo>
                    <a:pt x="61" y="173"/>
                    <a:pt x="61" y="173"/>
                    <a:pt x="61" y="173"/>
                  </a:cubicBezTo>
                  <a:close/>
                  <a:moveTo>
                    <a:pt x="64" y="173"/>
                  </a:moveTo>
                  <a:cubicBezTo>
                    <a:pt x="64" y="174"/>
                    <a:pt x="65" y="174"/>
                    <a:pt x="65" y="174"/>
                  </a:cubicBezTo>
                  <a:cubicBezTo>
                    <a:pt x="65" y="174"/>
                    <a:pt x="65" y="174"/>
                    <a:pt x="65" y="174"/>
                  </a:cubicBezTo>
                  <a:cubicBezTo>
                    <a:pt x="65" y="173"/>
                    <a:pt x="66" y="173"/>
                    <a:pt x="65" y="173"/>
                  </a:cubicBezTo>
                  <a:cubicBezTo>
                    <a:pt x="65" y="173"/>
                    <a:pt x="65" y="173"/>
                    <a:pt x="64" y="173"/>
                  </a:cubicBezTo>
                  <a:close/>
                  <a:moveTo>
                    <a:pt x="58" y="174"/>
                  </a:moveTo>
                  <a:cubicBezTo>
                    <a:pt x="59" y="174"/>
                    <a:pt x="59" y="173"/>
                    <a:pt x="59" y="173"/>
                  </a:cubicBezTo>
                  <a:cubicBezTo>
                    <a:pt x="59" y="173"/>
                    <a:pt x="58" y="174"/>
                    <a:pt x="58" y="174"/>
                  </a:cubicBezTo>
                  <a:close/>
                  <a:moveTo>
                    <a:pt x="36" y="175"/>
                  </a:moveTo>
                  <a:cubicBezTo>
                    <a:pt x="36" y="175"/>
                    <a:pt x="37" y="174"/>
                    <a:pt x="37" y="174"/>
                  </a:cubicBezTo>
                  <a:cubicBezTo>
                    <a:pt x="36" y="174"/>
                    <a:pt x="36" y="174"/>
                    <a:pt x="36" y="175"/>
                  </a:cubicBezTo>
                  <a:close/>
                  <a:moveTo>
                    <a:pt x="33" y="176"/>
                  </a:moveTo>
                  <a:cubicBezTo>
                    <a:pt x="34" y="176"/>
                    <a:pt x="33" y="177"/>
                    <a:pt x="34" y="177"/>
                  </a:cubicBezTo>
                  <a:cubicBezTo>
                    <a:pt x="35" y="176"/>
                    <a:pt x="35" y="175"/>
                    <a:pt x="34" y="174"/>
                  </a:cubicBezTo>
                  <a:cubicBezTo>
                    <a:pt x="34" y="175"/>
                    <a:pt x="33" y="175"/>
                    <a:pt x="33" y="176"/>
                  </a:cubicBezTo>
                  <a:close/>
                  <a:moveTo>
                    <a:pt x="59" y="175"/>
                  </a:moveTo>
                  <a:cubicBezTo>
                    <a:pt x="59" y="176"/>
                    <a:pt x="59" y="176"/>
                    <a:pt x="60" y="176"/>
                  </a:cubicBezTo>
                  <a:cubicBezTo>
                    <a:pt x="60" y="176"/>
                    <a:pt x="60" y="176"/>
                    <a:pt x="61" y="175"/>
                  </a:cubicBezTo>
                  <a:cubicBezTo>
                    <a:pt x="60" y="175"/>
                    <a:pt x="60" y="174"/>
                    <a:pt x="60" y="174"/>
                  </a:cubicBezTo>
                  <a:cubicBezTo>
                    <a:pt x="60" y="175"/>
                    <a:pt x="59" y="175"/>
                    <a:pt x="59" y="175"/>
                  </a:cubicBezTo>
                  <a:close/>
                  <a:moveTo>
                    <a:pt x="57" y="175"/>
                  </a:moveTo>
                  <a:cubicBezTo>
                    <a:pt x="57" y="175"/>
                    <a:pt x="57" y="175"/>
                    <a:pt x="57" y="176"/>
                  </a:cubicBezTo>
                  <a:cubicBezTo>
                    <a:pt x="57" y="176"/>
                    <a:pt x="58" y="175"/>
                    <a:pt x="58" y="175"/>
                  </a:cubicBezTo>
                  <a:cubicBezTo>
                    <a:pt x="57" y="175"/>
                    <a:pt x="57" y="174"/>
                    <a:pt x="57" y="175"/>
                  </a:cubicBezTo>
                  <a:close/>
                  <a:moveTo>
                    <a:pt x="65" y="176"/>
                  </a:moveTo>
                  <a:cubicBezTo>
                    <a:pt x="65" y="177"/>
                    <a:pt x="64" y="176"/>
                    <a:pt x="64" y="177"/>
                  </a:cubicBezTo>
                  <a:cubicBezTo>
                    <a:pt x="65" y="177"/>
                    <a:pt x="65" y="178"/>
                    <a:pt x="65" y="178"/>
                  </a:cubicBezTo>
                  <a:cubicBezTo>
                    <a:pt x="65" y="177"/>
                    <a:pt x="65" y="176"/>
                    <a:pt x="65" y="175"/>
                  </a:cubicBezTo>
                  <a:cubicBezTo>
                    <a:pt x="65" y="176"/>
                    <a:pt x="65" y="176"/>
                    <a:pt x="65" y="176"/>
                  </a:cubicBezTo>
                  <a:close/>
                  <a:moveTo>
                    <a:pt x="60" y="176"/>
                  </a:moveTo>
                  <a:cubicBezTo>
                    <a:pt x="60" y="176"/>
                    <a:pt x="60" y="176"/>
                    <a:pt x="61" y="176"/>
                  </a:cubicBezTo>
                  <a:cubicBezTo>
                    <a:pt x="61" y="176"/>
                    <a:pt x="61" y="176"/>
                    <a:pt x="61" y="176"/>
                  </a:cubicBezTo>
                  <a:cubicBezTo>
                    <a:pt x="60" y="176"/>
                    <a:pt x="60" y="176"/>
                    <a:pt x="60" y="176"/>
                  </a:cubicBezTo>
                  <a:close/>
                  <a:moveTo>
                    <a:pt x="58" y="178"/>
                  </a:moveTo>
                  <a:cubicBezTo>
                    <a:pt x="58" y="178"/>
                    <a:pt x="58" y="178"/>
                    <a:pt x="59" y="177"/>
                  </a:cubicBezTo>
                  <a:cubicBezTo>
                    <a:pt x="58" y="177"/>
                    <a:pt x="58" y="176"/>
                    <a:pt x="58" y="176"/>
                  </a:cubicBezTo>
                  <a:cubicBezTo>
                    <a:pt x="57" y="177"/>
                    <a:pt x="57" y="177"/>
                    <a:pt x="58" y="178"/>
                  </a:cubicBezTo>
                  <a:close/>
                  <a:moveTo>
                    <a:pt x="34" y="177"/>
                  </a:moveTo>
                  <a:cubicBezTo>
                    <a:pt x="34" y="177"/>
                    <a:pt x="34" y="177"/>
                    <a:pt x="34" y="178"/>
                  </a:cubicBezTo>
                  <a:cubicBezTo>
                    <a:pt x="35" y="178"/>
                    <a:pt x="35" y="177"/>
                    <a:pt x="35" y="177"/>
                  </a:cubicBezTo>
                  <a:cubicBezTo>
                    <a:pt x="35" y="177"/>
                    <a:pt x="35" y="177"/>
                    <a:pt x="34" y="177"/>
                  </a:cubicBezTo>
                  <a:close/>
                  <a:moveTo>
                    <a:pt x="32" y="177"/>
                  </a:moveTo>
                  <a:cubicBezTo>
                    <a:pt x="33" y="177"/>
                    <a:pt x="32" y="178"/>
                    <a:pt x="33" y="178"/>
                  </a:cubicBezTo>
                  <a:cubicBezTo>
                    <a:pt x="33" y="178"/>
                    <a:pt x="33" y="177"/>
                    <a:pt x="33" y="177"/>
                  </a:cubicBezTo>
                  <a:cubicBezTo>
                    <a:pt x="33" y="177"/>
                    <a:pt x="32" y="177"/>
                    <a:pt x="32" y="177"/>
                  </a:cubicBezTo>
                  <a:close/>
                  <a:moveTo>
                    <a:pt x="60" y="178"/>
                  </a:moveTo>
                  <a:cubicBezTo>
                    <a:pt x="60" y="179"/>
                    <a:pt x="61" y="178"/>
                    <a:pt x="61" y="177"/>
                  </a:cubicBezTo>
                  <a:cubicBezTo>
                    <a:pt x="61" y="178"/>
                    <a:pt x="60" y="178"/>
                    <a:pt x="60" y="178"/>
                  </a:cubicBezTo>
                  <a:close/>
                  <a:moveTo>
                    <a:pt x="63" y="178"/>
                  </a:moveTo>
                  <a:cubicBezTo>
                    <a:pt x="64" y="179"/>
                    <a:pt x="64" y="180"/>
                    <a:pt x="65" y="180"/>
                  </a:cubicBezTo>
                  <a:cubicBezTo>
                    <a:pt x="65" y="180"/>
                    <a:pt x="65" y="180"/>
                    <a:pt x="65" y="179"/>
                  </a:cubicBezTo>
                  <a:cubicBezTo>
                    <a:pt x="64" y="179"/>
                    <a:pt x="64" y="178"/>
                    <a:pt x="64" y="177"/>
                  </a:cubicBezTo>
                  <a:cubicBezTo>
                    <a:pt x="64" y="177"/>
                    <a:pt x="63" y="177"/>
                    <a:pt x="63" y="178"/>
                  </a:cubicBezTo>
                  <a:close/>
                  <a:moveTo>
                    <a:pt x="36" y="178"/>
                  </a:moveTo>
                  <a:cubicBezTo>
                    <a:pt x="36" y="178"/>
                    <a:pt x="37" y="178"/>
                    <a:pt x="36" y="177"/>
                  </a:cubicBezTo>
                  <a:cubicBezTo>
                    <a:pt x="36" y="178"/>
                    <a:pt x="36" y="178"/>
                    <a:pt x="36" y="178"/>
                  </a:cubicBezTo>
                  <a:close/>
                  <a:moveTo>
                    <a:pt x="58" y="179"/>
                  </a:moveTo>
                  <a:cubicBezTo>
                    <a:pt x="58" y="179"/>
                    <a:pt x="58" y="179"/>
                    <a:pt x="58" y="179"/>
                  </a:cubicBezTo>
                  <a:cubicBezTo>
                    <a:pt x="59" y="179"/>
                    <a:pt x="59" y="178"/>
                    <a:pt x="59" y="178"/>
                  </a:cubicBezTo>
                  <a:cubicBezTo>
                    <a:pt x="59" y="178"/>
                    <a:pt x="58" y="178"/>
                    <a:pt x="58" y="179"/>
                  </a:cubicBezTo>
                  <a:close/>
                  <a:moveTo>
                    <a:pt x="57" y="179"/>
                  </a:moveTo>
                  <a:cubicBezTo>
                    <a:pt x="57" y="179"/>
                    <a:pt x="57" y="178"/>
                    <a:pt x="57" y="178"/>
                  </a:cubicBezTo>
                  <a:cubicBezTo>
                    <a:pt x="57" y="178"/>
                    <a:pt x="57" y="178"/>
                    <a:pt x="57" y="179"/>
                  </a:cubicBezTo>
                  <a:close/>
                  <a:moveTo>
                    <a:pt x="61" y="180"/>
                  </a:moveTo>
                  <a:cubicBezTo>
                    <a:pt x="61" y="179"/>
                    <a:pt x="61" y="179"/>
                    <a:pt x="62" y="178"/>
                  </a:cubicBezTo>
                  <a:cubicBezTo>
                    <a:pt x="61" y="178"/>
                    <a:pt x="60" y="179"/>
                    <a:pt x="61" y="180"/>
                  </a:cubicBezTo>
                  <a:close/>
                  <a:moveTo>
                    <a:pt x="33" y="181"/>
                  </a:moveTo>
                  <a:cubicBezTo>
                    <a:pt x="33" y="180"/>
                    <a:pt x="34" y="179"/>
                    <a:pt x="33" y="179"/>
                  </a:cubicBezTo>
                  <a:cubicBezTo>
                    <a:pt x="33" y="179"/>
                    <a:pt x="32" y="180"/>
                    <a:pt x="33" y="181"/>
                  </a:cubicBezTo>
                  <a:close/>
                  <a:moveTo>
                    <a:pt x="31" y="180"/>
                  </a:moveTo>
                  <a:cubicBezTo>
                    <a:pt x="31" y="180"/>
                    <a:pt x="32" y="179"/>
                    <a:pt x="32" y="179"/>
                  </a:cubicBezTo>
                  <a:cubicBezTo>
                    <a:pt x="32" y="179"/>
                    <a:pt x="31" y="180"/>
                    <a:pt x="31" y="180"/>
                  </a:cubicBezTo>
                  <a:close/>
                  <a:moveTo>
                    <a:pt x="36" y="179"/>
                  </a:moveTo>
                  <a:cubicBezTo>
                    <a:pt x="36" y="179"/>
                    <a:pt x="36" y="179"/>
                    <a:pt x="36" y="179"/>
                  </a:cubicBezTo>
                  <a:cubicBezTo>
                    <a:pt x="35" y="179"/>
                    <a:pt x="35" y="180"/>
                    <a:pt x="36" y="180"/>
                  </a:cubicBezTo>
                  <a:cubicBezTo>
                    <a:pt x="36" y="180"/>
                    <a:pt x="36" y="179"/>
                    <a:pt x="36" y="179"/>
                  </a:cubicBezTo>
                  <a:cubicBezTo>
                    <a:pt x="36" y="179"/>
                    <a:pt x="36" y="179"/>
                    <a:pt x="36" y="179"/>
                  </a:cubicBezTo>
                  <a:close/>
                  <a:moveTo>
                    <a:pt x="37" y="180"/>
                  </a:moveTo>
                  <a:cubicBezTo>
                    <a:pt x="37" y="180"/>
                    <a:pt x="37" y="180"/>
                    <a:pt x="37" y="180"/>
                  </a:cubicBezTo>
                  <a:cubicBezTo>
                    <a:pt x="37" y="180"/>
                    <a:pt x="37" y="179"/>
                    <a:pt x="37" y="179"/>
                  </a:cubicBezTo>
                  <a:cubicBezTo>
                    <a:pt x="37" y="180"/>
                    <a:pt x="37" y="180"/>
                    <a:pt x="37" y="180"/>
                  </a:cubicBezTo>
                  <a:close/>
                  <a:moveTo>
                    <a:pt x="57" y="181"/>
                  </a:moveTo>
                  <a:cubicBezTo>
                    <a:pt x="57" y="181"/>
                    <a:pt x="58" y="181"/>
                    <a:pt x="58" y="180"/>
                  </a:cubicBezTo>
                  <a:cubicBezTo>
                    <a:pt x="57" y="180"/>
                    <a:pt x="57" y="179"/>
                    <a:pt x="57" y="179"/>
                  </a:cubicBezTo>
                  <a:cubicBezTo>
                    <a:pt x="57" y="180"/>
                    <a:pt x="56" y="181"/>
                    <a:pt x="57" y="181"/>
                  </a:cubicBezTo>
                  <a:close/>
                  <a:moveTo>
                    <a:pt x="61" y="180"/>
                  </a:moveTo>
                  <a:cubicBezTo>
                    <a:pt x="62" y="181"/>
                    <a:pt x="62" y="181"/>
                    <a:pt x="62" y="182"/>
                  </a:cubicBezTo>
                  <a:cubicBezTo>
                    <a:pt x="62" y="181"/>
                    <a:pt x="62" y="180"/>
                    <a:pt x="62" y="179"/>
                  </a:cubicBezTo>
                  <a:cubicBezTo>
                    <a:pt x="62" y="180"/>
                    <a:pt x="62" y="180"/>
                    <a:pt x="61" y="180"/>
                  </a:cubicBezTo>
                  <a:close/>
                  <a:moveTo>
                    <a:pt x="59" y="181"/>
                  </a:moveTo>
                  <a:cubicBezTo>
                    <a:pt x="60" y="181"/>
                    <a:pt x="60" y="180"/>
                    <a:pt x="60" y="180"/>
                  </a:cubicBezTo>
                  <a:cubicBezTo>
                    <a:pt x="60" y="181"/>
                    <a:pt x="59" y="180"/>
                    <a:pt x="59" y="181"/>
                  </a:cubicBezTo>
                  <a:close/>
                  <a:moveTo>
                    <a:pt x="30" y="191"/>
                  </a:moveTo>
                  <a:cubicBezTo>
                    <a:pt x="30" y="191"/>
                    <a:pt x="31" y="191"/>
                    <a:pt x="31" y="191"/>
                  </a:cubicBezTo>
                  <a:cubicBezTo>
                    <a:pt x="30" y="192"/>
                    <a:pt x="31" y="193"/>
                    <a:pt x="30" y="194"/>
                  </a:cubicBezTo>
                  <a:cubicBezTo>
                    <a:pt x="31" y="194"/>
                    <a:pt x="30" y="197"/>
                    <a:pt x="31" y="198"/>
                  </a:cubicBezTo>
                  <a:cubicBezTo>
                    <a:pt x="31" y="198"/>
                    <a:pt x="31" y="197"/>
                    <a:pt x="32" y="196"/>
                  </a:cubicBezTo>
                  <a:cubicBezTo>
                    <a:pt x="32" y="196"/>
                    <a:pt x="31" y="196"/>
                    <a:pt x="31" y="195"/>
                  </a:cubicBezTo>
                  <a:cubicBezTo>
                    <a:pt x="32" y="193"/>
                    <a:pt x="32" y="190"/>
                    <a:pt x="31" y="189"/>
                  </a:cubicBezTo>
                  <a:cubicBezTo>
                    <a:pt x="32" y="187"/>
                    <a:pt x="32" y="184"/>
                    <a:pt x="32" y="181"/>
                  </a:cubicBezTo>
                  <a:cubicBezTo>
                    <a:pt x="32" y="181"/>
                    <a:pt x="32" y="181"/>
                    <a:pt x="31" y="181"/>
                  </a:cubicBezTo>
                  <a:cubicBezTo>
                    <a:pt x="29" y="184"/>
                    <a:pt x="31" y="188"/>
                    <a:pt x="30" y="191"/>
                  </a:cubicBezTo>
                  <a:close/>
                  <a:moveTo>
                    <a:pt x="64" y="185"/>
                  </a:moveTo>
                  <a:cubicBezTo>
                    <a:pt x="64" y="185"/>
                    <a:pt x="64" y="185"/>
                    <a:pt x="63" y="185"/>
                  </a:cubicBezTo>
                  <a:cubicBezTo>
                    <a:pt x="63" y="186"/>
                    <a:pt x="64" y="187"/>
                    <a:pt x="65" y="187"/>
                  </a:cubicBezTo>
                  <a:cubicBezTo>
                    <a:pt x="64" y="188"/>
                    <a:pt x="65" y="189"/>
                    <a:pt x="64" y="190"/>
                  </a:cubicBezTo>
                  <a:cubicBezTo>
                    <a:pt x="64" y="189"/>
                    <a:pt x="63" y="189"/>
                    <a:pt x="63" y="189"/>
                  </a:cubicBezTo>
                  <a:cubicBezTo>
                    <a:pt x="63" y="190"/>
                    <a:pt x="63" y="191"/>
                    <a:pt x="64" y="192"/>
                  </a:cubicBezTo>
                  <a:cubicBezTo>
                    <a:pt x="66" y="190"/>
                    <a:pt x="65" y="185"/>
                    <a:pt x="65" y="182"/>
                  </a:cubicBezTo>
                  <a:cubicBezTo>
                    <a:pt x="65" y="182"/>
                    <a:pt x="64" y="181"/>
                    <a:pt x="64" y="181"/>
                  </a:cubicBezTo>
                  <a:cubicBezTo>
                    <a:pt x="63" y="182"/>
                    <a:pt x="65" y="184"/>
                    <a:pt x="64" y="185"/>
                  </a:cubicBezTo>
                  <a:close/>
                  <a:moveTo>
                    <a:pt x="34" y="183"/>
                  </a:moveTo>
                  <a:cubicBezTo>
                    <a:pt x="34" y="182"/>
                    <a:pt x="35" y="182"/>
                    <a:pt x="35" y="181"/>
                  </a:cubicBezTo>
                  <a:cubicBezTo>
                    <a:pt x="35" y="181"/>
                    <a:pt x="34" y="181"/>
                    <a:pt x="34" y="181"/>
                  </a:cubicBezTo>
                  <a:cubicBezTo>
                    <a:pt x="34" y="182"/>
                    <a:pt x="33" y="183"/>
                    <a:pt x="34" y="183"/>
                  </a:cubicBezTo>
                  <a:close/>
                  <a:moveTo>
                    <a:pt x="60" y="182"/>
                  </a:moveTo>
                  <a:cubicBezTo>
                    <a:pt x="60" y="183"/>
                    <a:pt x="61" y="183"/>
                    <a:pt x="61" y="183"/>
                  </a:cubicBezTo>
                  <a:cubicBezTo>
                    <a:pt x="61" y="182"/>
                    <a:pt x="61" y="182"/>
                    <a:pt x="60" y="182"/>
                  </a:cubicBezTo>
                  <a:cubicBezTo>
                    <a:pt x="60" y="182"/>
                    <a:pt x="60" y="182"/>
                    <a:pt x="60" y="182"/>
                  </a:cubicBezTo>
                  <a:close/>
                  <a:moveTo>
                    <a:pt x="57" y="182"/>
                  </a:moveTo>
                  <a:cubicBezTo>
                    <a:pt x="57" y="183"/>
                    <a:pt x="58" y="183"/>
                    <a:pt x="58" y="183"/>
                  </a:cubicBezTo>
                  <a:cubicBezTo>
                    <a:pt x="58" y="183"/>
                    <a:pt x="59" y="182"/>
                    <a:pt x="59" y="182"/>
                  </a:cubicBezTo>
                  <a:cubicBezTo>
                    <a:pt x="58" y="182"/>
                    <a:pt x="58" y="182"/>
                    <a:pt x="57" y="182"/>
                  </a:cubicBezTo>
                  <a:close/>
                  <a:moveTo>
                    <a:pt x="63" y="183"/>
                  </a:moveTo>
                  <a:cubicBezTo>
                    <a:pt x="63" y="183"/>
                    <a:pt x="64" y="183"/>
                    <a:pt x="63" y="182"/>
                  </a:cubicBezTo>
                  <a:cubicBezTo>
                    <a:pt x="63" y="182"/>
                    <a:pt x="63" y="182"/>
                    <a:pt x="63" y="182"/>
                  </a:cubicBezTo>
                  <a:cubicBezTo>
                    <a:pt x="63" y="183"/>
                    <a:pt x="63" y="183"/>
                    <a:pt x="63" y="183"/>
                  </a:cubicBezTo>
                  <a:close/>
                  <a:moveTo>
                    <a:pt x="36" y="184"/>
                  </a:moveTo>
                  <a:cubicBezTo>
                    <a:pt x="36" y="183"/>
                    <a:pt x="37" y="183"/>
                    <a:pt x="37" y="182"/>
                  </a:cubicBezTo>
                  <a:cubicBezTo>
                    <a:pt x="36" y="182"/>
                    <a:pt x="36" y="183"/>
                    <a:pt x="36" y="184"/>
                  </a:cubicBezTo>
                  <a:close/>
                  <a:moveTo>
                    <a:pt x="35" y="184"/>
                  </a:moveTo>
                  <a:cubicBezTo>
                    <a:pt x="35" y="184"/>
                    <a:pt x="36" y="183"/>
                    <a:pt x="35" y="183"/>
                  </a:cubicBezTo>
                  <a:cubicBezTo>
                    <a:pt x="35" y="183"/>
                    <a:pt x="34" y="184"/>
                    <a:pt x="35" y="184"/>
                  </a:cubicBezTo>
                  <a:close/>
                  <a:moveTo>
                    <a:pt x="58" y="185"/>
                  </a:moveTo>
                  <a:cubicBezTo>
                    <a:pt x="59" y="185"/>
                    <a:pt x="59" y="184"/>
                    <a:pt x="59" y="184"/>
                  </a:cubicBezTo>
                  <a:cubicBezTo>
                    <a:pt x="59" y="184"/>
                    <a:pt x="59" y="183"/>
                    <a:pt x="59" y="183"/>
                  </a:cubicBezTo>
                  <a:cubicBezTo>
                    <a:pt x="59" y="184"/>
                    <a:pt x="58" y="184"/>
                    <a:pt x="58" y="185"/>
                  </a:cubicBezTo>
                  <a:close/>
                  <a:moveTo>
                    <a:pt x="62" y="185"/>
                  </a:moveTo>
                  <a:cubicBezTo>
                    <a:pt x="62" y="185"/>
                    <a:pt x="62" y="184"/>
                    <a:pt x="62" y="184"/>
                  </a:cubicBezTo>
                  <a:cubicBezTo>
                    <a:pt x="62" y="184"/>
                    <a:pt x="62" y="184"/>
                    <a:pt x="62" y="184"/>
                  </a:cubicBezTo>
                  <a:cubicBezTo>
                    <a:pt x="61" y="184"/>
                    <a:pt x="61" y="185"/>
                    <a:pt x="62" y="185"/>
                  </a:cubicBezTo>
                  <a:close/>
                  <a:moveTo>
                    <a:pt x="33" y="185"/>
                  </a:moveTo>
                  <a:cubicBezTo>
                    <a:pt x="33" y="185"/>
                    <a:pt x="33" y="185"/>
                    <a:pt x="33" y="185"/>
                  </a:cubicBezTo>
                  <a:cubicBezTo>
                    <a:pt x="33" y="185"/>
                    <a:pt x="33" y="184"/>
                    <a:pt x="33" y="184"/>
                  </a:cubicBezTo>
                  <a:cubicBezTo>
                    <a:pt x="33" y="184"/>
                    <a:pt x="32" y="185"/>
                    <a:pt x="33" y="185"/>
                  </a:cubicBezTo>
                  <a:close/>
                  <a:moveTo>
                    <a:pt x="35" y="186"/>
                  </a:moveTo>
                  <a:cubicBezTo>
                    <a:pt x="36" y="185"/>
                    <a:pt x="36" y="184"/>
                    <a:pt x="36" y="184"/>
                  </a:cubicBezTo>
                  <a:cubicBezTo>
                    <a:pt x="36" y="184"/>
                    <a:pt x="35" y="185"/>
                    <a:pt x="35" y="186"/>
                  </a:cubicBezTo>
                  <a:close/>
                  <a:moveTo>
                    <a:pt x="60" y="187"/>
                  </a:moveTo>
                  <a:cubicBezTo>
                    <a:pt x="60" y="187"/>
                    <a:pt x="61" y="186"/>
                    <a:pt x="60" y="186"/>
                  </a:cubicBezTo>
                  <a:cubicBezTo>
                    <a:pt x="60" y="186"/>
                    <a:pt x="59" y="187"/>
                    <a:pt x="60" y="187"/>
                  </a:cubicBezTo>
                  <a:close/>
                  <a:moveTo>
                    <a:pt x="36" y="187"/>
                  </a:moveTo>
                  <a:cubicBezTo>
                    <a:pt x="36" y="187"/>
                    <a:pt x="36" y="188"/>
                    <a:pt x="37" y="188"/>
                  </a:cubicBezTo>
                  <a:cubicBezTo>
                    <a:pt x="37" y="187"/>
                    <a:pt x="37" y="186"/>
                    <a:pt x="36" y="186"/>
                  </a:cubicBezTo>
                  <a:cubicBezTo>
                    <a:pt x="36" y="187"/>
                    <a:pt x="36" y="187"/>
                    <a:pt x="36" y="187"/>
                  </a:cubicBezTo>
                  <a:close/>
                  <a:moveTo>
                    <a:pt x="57" y="188"/>
                  </a:moveTo>
                  <a:cubicBezTo>
                    <a:pt x="58" y="187"/>
                    <a:pt x="58" y="187"/>
                    <a:pt x="58" y="187"/>
                  </a:cubicBezTo>
                  <a:cubicBezTo>
                    <a:pt x="58" y="187"/>
                    <a:pt x="58" y="187"/>
                    <a:pt x="57" y="187"/>
                  </a:cubicBezTo>
                  <a:cubicBezTo>
                    <a:pt x="58" y="187"/>
                    <a:pt x="57" y="187"/>
                    <a:pt x="57" y="188"/>
                  </a:cubicBezTo>
                  <a:close/>
                  <a:moveTo>
                    <a:pt x="63" y="187"/>
                  </a:moveTo>
                  <a:cubicBezTo>
                    <a:pt x="63" y="187"/>
                    <a:pt x="63" y="187"/>
                    <a:pt x="63" y="187"/>
                  </a:cubicBezTo>
                  <a:cubicBezTo>
                    <a:pt x="63" y="187"/>
                    <a:pt x="63" y="188"/>
                    <a:pt x="63" y="187"/>
                  </a:cubicBezTo>
                  <a:close/>
                  <a:moveTo>
                    <a:pt x="34" y="188"/>
                  </a:moveTo>
                  <a:cubicBezTo>
                    <a:pt x="34" y="188"/>
                    <a:pt x="35" y="188"/>
                    <a:pt x="35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7"/>
                    <a:pt x="34" y="187"/>
                  </a:cubicBezTo>
                  <a:cubicBezTo>
                    <a:pt x="34" y="187"/>
                    <a:pt x="34" y="188"/>
                    <a:pt x="34" y="188"/>
                  </a:cubicBezTo>
                  <a:close/>
                  <a:moveTo>
                    <a:pt x="58" y="189"/>
                  </a:moveTo>
                  <a:cubicBezTo>
                    <a:pt x="58" y="189"/>
                    <a:pt x="59" y="189"/>
                    <a:pt x="59" y="188"/>
                  </a:cubicBezTo>
                  <a:cubicBezTo>
                    <a:pt x="58" y="188"/>
                    <a:pt x="58" y="188"/>
                    <a:pt x="58" y="189"/>
                  </a:cubicBezTo>
                  <a:close/>
                  <a:moveTo>
                    <a:pt x="60" y="189"/>
                  </a:moveTo>
                  <a:cubicBezTo>
                    <a:pt x="60" y="189"/>
                    <a:pt x="61" y="190"/>
                    <a:pt x="61" y="190"/>
                  </a:cubicBezTo>
                  <a:cubicBezTo>
                    <a:pt x="61" y="189"/>
                    <a:pt x="62" y="189"/>
                    <a:pt x="62" y="189"/>
                  </a:cubicBezTo>
                  <a:cubicBezTo>
                    <a:pt x="61" y="189"/>
                    <a:pt x="61" y="188"/>
                    <a:pt x="61" y="188"/>
                  </a:cubicBezTo>
                  <a:cubicBezTo>
                    <a:pt x="61" y="188"/>
                    <a:pt x="61" y="189"/>
                    <a:pt x="60" y="189"/>
                  </a:cubicBezTo>
                  <a:close/>
                  <a:moveTo>
                    <a:pt x="33" y="192"/>
                  </a:moveTo>
                  <a:cubicBezTo>
                    <a:pt x="33" y="191"/>
                    <a:pt x="34" y="189"/>
                    <a:pt x="33" y="189"/>
                  </a:cubicBezTo>
                  <a:cubicBezTo>
                    <a:pt x="32" y="190"/>
                    <a:pt x="33" y="190"/>
                    <a:pt x="33" y="192"/>
                  </a:cubicBezTo>
                  <a:close/>
                  <a:moveTo>
                    <a:pt x="36" y="190"/>
                  </a:moveTo>
                  <a:cubicBezTo>
                    <a:pt x="36" y="190"/>
                    <a:pt x="36" y="191"/>
                    <a:pt x="37" y="191"/>
                  </a:cubicBezTo>
                  <a:cubicBezTo>
                    <a:pt x="37" y="191"/>
                    <a:pt x="37" y="190"/>
                    <a:pt x="36" y="189"/>
                  </a:cubicBezTo>
                  <a:cubicBezTo>
                    <a:pt x="36" y="190"/>
                    <a:pt x="36" y="190"/>
                    <a:pt x="36" y="190"/>
                  </a:cubicBezTo>
                  <a:close/>
                  <a:moveTo>
                    <a:pt x="59" y="191"/>
                  </a:moveTo>
                  <a:cubicBezTo>
                    <a:pt x="60" y="192"/>
                    <a:pt x="60" y="190"/>
                    <a:pt x="59" y="190"/>
                  </a:cubicBezTo>
                  <a:cubicBezTo>
                    <a:pt x="59" y="190"/>
                    <a:pt x="59" y="190"/>
                    <a:pt x="59" y="191"/>
                  </a:cubicBezTo>
                  <a:close/>
                  <a:moveTo>
                    <a:pt x="38" y="196"/>
                  </a:moveTo>
                  <a:cubicBezTo>
                    <a:pt x="38" y="194"/>
                    <a:pt x="38" y="192"/>
                    <a:pt x="38" y="190"/>
                  </a:cubicBezTo>
                  <a:cubicBezTo>
                    <a:pt x="38" y="190"/>
                    <a:pt x="38" y="190"/>
                    <a:pt x="38" y="190"/>
                  </a:cubicBezTo>
                  <a:cubicBezTo>
                    <a:pt x="38" y="192"/>
                    <a:pt x="37" y="194"/>
                    <a:pt x="38" y="196"/>
                  </a:cubicBezTo>
                  <a:close/>
                  <a:moveTo>
                    <a:pt x="57" y="192"/>
                  </a:moveTo>
                  <a:cubicBezTo>
                    <a:pt x="57" y="191"/>
                    <a:pt x="58" y="191"/>
                    <a:pt x="58" y="191"/>
                  </a:cubicBezTo>
                  <a:cubicBezTo>
                    <a:pt x="57" y="191"/>
                    <a:pt x="57" y="191"/>
                    <a:pt x="57" y="192"/>
                  </a:cubicBezTo>
                  <a:close/>
                  <a:moveTo>
                    <a:pt x="60" y="193"/>
                  </a:moveTo>
                  <a:cubicBezTo>
                    <a:pt x="60" y="193"/>
                    <a:pt x="61" y="193"/>
                    <a:pt x="61" y="194"/>
                  </a:cubicBezTo>
                  <a:cubicBezTo>
                    <a:pt x="61" y="194"/>
                    <a:pt x="61" y="194"/>
                    <a:pt x="62" y="194"/>
                  </a:cubicBezTo>
                  <a:cubicBezTo>
                    <a:pt x="61" y="193"/>
                    <a:pt x="61" y="192"/>
                    <a:pt x="61" y="192"/>
                  </a:cubicBezTo>
                  <a:cubicBezTo>
                    <a:pt x="61" y="192"/>
                    <a:pt x="60" y="192"/>
                    <a:pt x="60" y="193"/>
                  </a:cubicBezTo>
                  <a:close/>
                  <a:moveTo>
                    <a:pt x="65" y="195"/>
                  </a:moveTo>
                  <a:cubicBezTo>
                    <a:pt x="64" y="194"/>
                    <a:pt x="65" y="193"/>
                    <a:pt x="64" y="192"/>
                  </a:cubicBezTo>
                  <a:cubicBezTo>
                    <a:pt x="64" y="193"/>
                    <a:pt x="64" y="195"/>
                    <a:pt x="65" y="195"/>
                  </a:cubicBezTo>
                  <a:close/>
                  <a:moveTo>
                    <a:pt x="34" y="195"/>
                  </a:moveTo>
                  <a:cubicBezTo>
                    <a:pt x="34" y="194"/>
                    <a:pt x="35" y="194"/>
                    <a:pt x="35" y="193"/>
                  </a:cubicBezTo>
                  <a:cubicBezTo>
                    <a:pt x="35" y="194"/>
                    <a:pt x="34" y="194"/>
                    <a:pt x="34" y="195"/>
                  </a:cubicBezTo>
                  <a:close/>
                  <a:moveTo>
                    <a:pt x="58" y="194"/>
                  </a:moveTo>
                  <a:cubicBezTo>
                    <a:pt x="58" y="194"/>
                    <a:pt x="58" y="193"/>
                    <a:pt x="59" y="193"/>
                  </a:cubicBezTo>
                  <a:cubicBezTo>
                    <a:pt x="58" y="193"/>
                    <a:pt x="58" y="194"/>
                    <a:pt x="58" y="194"/>
                  </a:cubicBezTo>
                  <a:close/>
                  <a:moveTo>
                    <a:pt x="59" y="196"/>
                  </a:moveTo>
                  <a:cubicBezTo>
                    <a:pt x="59" y="196"/>
                    <a:pt x="60" y="196"/>
                    <a:pt x="60" y="196"/>
                  </a:cubicBezTo>
                  <a:cubicBezTo>
                    <a:pt x="60" y="195"/>
                    <a:pt x="60" y="194"/>
                    <a:pt x="59" y="194"/>
                  </a:cubicBezTo>
                  <a:cubicBezTo>
                    <a:pt x="58" y="195"/>
                    <a:pt x="58" y="195"/>
                    <a:pt x="59" y="196"/>
                  </a:cubicBezTo>
                  <a:close/>
                  <a:moveTo>
                    <a:pt x="35" y="196"/>
                  </a:moveTo>
                  <a:cubicBezTo>
                    <a:pt x="35" y="196"/>
                    <a:pt x="35" y="195"/>
                    <a:pt x="35" y="194"/>
                  </a:cubicBezTo>
                  <a:cubicBezTo>
                    <a:pt x="35" y="194"/>
                    <a:pt x="35" y="194"/>
                    <a:pt x="35" y="194"/>
                  </a:cubicBezTo>
                  <a:cubicBezTo>
                    <a:pt x="35" y="195"/>
                    <a:pt x="34" y="196"/>
                    <a:pt x="35" y="196"/>
                  </a:cubicBezTo>
                  <a:close/>
                  <a:moveTo>
                    <a:pt x="37" y="196"/>
                  </a:moveTo>
                  <a:cubicBezTo>
                    <a:pt x="37" y="196"/>
                    <a:pt x="37" y="195"/>
                    <a:pt x="36" y="195"/>
                  </a:cubicBezTo>
                  <a:cubicBezTo>
                    <a:pt x="36" y="195"/>
                    <a:pt x="36" y="196"/>
                    <a:pt x="37" y="196"/>
                  </a:cubicBezTo>
                  <a:close/>
                  <a:moveTo>
                    <a:pt x="59" y="196"/>
                  </a:moveTo>
                  <a:cubicBezTo>
                    <a:pt x="59" y="197"/>
                    <a:pt x="59" y="197"/>
                    <a:pt x="59" y="197"/>
                  </a:cubicBezTo>
                  <a:cubicBezTo>
                    <a:pt x="60" y="197"/>
                    <a:pt x="60" y="196"/>
                    <a:pt x="60" y="196"/>
                  </a:cubicBezTo>
                  <a:cubicBezTo>
                    <a:pt x="60" y="196"/>
                    <a:pt x="59" y="196"/>
                    <a:pt x="59" y="196"/>
                  </a:cubicBezTo>
                  <a:close/>
                  <a:moveTo>
                    <a:pt x="58" y="197"/>
                  </a:moveTo>
                  <a:cubicBezTo>
                    <a:pt x="58" y="197"/>
                    <a:pt x="58" y="196"/>
                    <a:pt x="58" y="196"/>
                  </a:cubicBezTo>
                  <a:cubicBezTo>
                    <a:pt x="57" y="196"/>
                    <a:pt x="57" y="197"/>
                    <a:pt x="58" y="197"/>
                  </a:cubicBezTo>
                  <a:close/>
                  <a:moveTo>
                    <a:pt x="33" y="197"/>
                  </a:moveTo>
                  <a:cubicBezTo>
                    <a:pt x="33" y="197"/>
                    <a:pt x="33" y="196"/>
                    <a:pt x="33" y="196"/>
                  </a:cubicBezTo>
                  <a:cubicBezTo>
                    <a:pt x="33" y="196"/>
                    <a:pt x="33" y="197"/>
                    <a:pt x="33" y="197"/>
                  </a:cubicBezTo>
                  <a:close/>
                  <a:moveTo>
                    <a:pt x="35" y="197"/>
                  </a:moveTo>
                  <a:cubicBezTo>
                    <a:pt x="36" y="198"/>
                    <a:pt x="36" y="197"/>
                    <a:pt x="36" y="197"/>
                  </a:cubicBezTo>
                  <a:cubicBezTo>
                    <a:pt x="36" y="197"/>
                    <a:pt x="36" y="197"/>
                    <a:pt x="36" y="196"/>
                  </a:cubicBezTo>
                  <a:cubicBezTo>
                    <a:pt x="36" y="197"/>
                    <a:pt x="35" y="197"/>
                    <a:pt x="35" y="197"/>
                  </a:cubicBezTo>
                  <a:close/>
                  <a:moveTo>
                    <a:pt x="59" y="198"/>
                  </a:moveTo>
                  <a:cubicBezTo>
                    <a:pt x="59" y="198"/>
                    <a:pt x="59" y="197"/>
                    <a:pt x="58" y="197"/>
                  </a:cubicBezTo>
                  <a:cubicBezTo>
                    <a:pt x="58" y="198"/>
                    <a:pt x="58" y="198"/>
                    <a:pt x="59" y="198"/>
                  </a:cubicBezTo>
                  <a:close/>
                  <a:moveTo>
                    <a:pt x="64" y="198"/>
                  </a:moveTo>
                  <a:cubicBezTo>
                    <a:pt x="64" y="199"/>
                    <a:pt x="64" y="199"/>
                    <a:pt x="65" y="199"/>
                  </a:cubicBezTo>
                  <a:cubicBezTo>
                    <a:pt x="64" y="198"/>
                    <a:pt x="64" y="198"/>
                    <a:pt x="64" y="197"/>
                  </a:cubicBezTo>
                  <a:cubicBezTo>
                    <a:pt x="64" y="198"/>
                    <a:pt x="63" y="198"/>
                    <a:pt x="64" y="198"/>
                  </a:cubicBezTo>
                  <a:close/>
                  <a:moveTo>
                    <a:pt x="33" y="198"/>
                  </a:moveTo>
                  <a:cubicBezTo>
                    <a:pt x="34" y="198"/>
                    <a:pt x="34" y="198"/>
                    <a:pt x="33" y="198"/>
                  </a:cubicBezTo>
                  <a:cubicBezTo>
                    <a:pt x="33" y="198"/>
                    <a:pt x="33" y="198"/>
                    <a:pt x="33" y="198"/>
                  </a:cubicBezTo>
                  <a:close/>
                  <a:moveTo>
                    <a:pt x="60" y="199"/>
                  </a:moveTo>
                  <a:cubicBezTo>
                    <a:pt x="61" y="199"/>
                    <a:pt x="60" y="200"/>
                    <a:pt x="61" y="200"/>
                  </a:cubicBezTo>
                  <a:cubicBezTo>
                    <a:pt x="61" y="199"/>
                    <a:pt x="61" y="199"/>
                    <a:pt x="62" y="199"/>
                  </a:cubicBezTo>
                  <a:cubicBezTo>
                    <a:pt x="61" y="199"/>
                    <a:pt x="61" y="198"/>
                    <a:pt x="61" y="198"/>
                  </a:cubicBezTo>
                  <a:cubicBezTo>
                    <a:pt x="61" y="198"/>
                    <a:pt x="60" y="199"/>
                    <a:pt x="60" y="199"/>
                  </a:cubicBezTo>
                  <a:close/>
                  <a:moveTo>
                    <a:pt x="57" y="199"/>
                  </a:moveTo>
                  <a:cubicBezTo>
                    <a:pt x="58" y="200"/>
                    <a:pt x="58" y="199"/>
                    <a:pt x="58" y="199"/>
                  </a:cubicBezTo>
                  <a:cubicBezTo>
                    <a:pt x="58" y="199"/>
                    <a:pt x="58" y="199"/>
                    <a:pt x="58" y="198"/>
                  </a:cubicBezTo>
                  <a:cubicBezTo>
                    <a:pt x="57" y="198"/>
                    <a:pt x="57" y="198"/>
                    <a:pt x="57" y="198"/>
                  </a:cubicBezTo>
                  <a:cubicBezTo>
                    <a:pt x="57" y="199"/>
                    <a:pt x="57" y="199"/>
                    <a:pt x="57" y="199"/>
                  </a:cubicBezTo>
                  <a:close/>
                  <a:moveTo>
                    <a:pt x="34" y="200"/>
                  </a:moveTo>
                  <a:cubicBezTo>
                    <a:pt x="34" y="200"/>
                    <a:pt x="34" y="199"/>
                    <a:pt x="34" y="199"/>
                  </a:cubicBezTo>
                  <a:cubicBezTo>
                    <a:pt x="34" y="199"/>
                    <a:pt x="34" y="200"/>
                    <a:pt x="34" y="200"/>
                  </a:cubicBezTo>
                  <a:close/>
                  <a:moveTo>
                    <a:pt x="35" y="200"/>
                  </a:moveTo>
                  <a:cubicBezTo>
                    <a:pt x="35" y="200"/>
                    <a:pt x="36" y="199"/>
                    <a:pt x="35" y="199"/>
                  </a:cubicBezTo>
                  <a:cubicBezTo>
                    <a:pt x="35" y="199"/>
                    <a:pt x="35" y="200"/>
                    <a:pt x="35" y="200"/>
                  </a:cubicBezTo>
                  <a:close/>
                  <a:moveTo>
                    <a:pt x="63" y="200"/>
                  </a:moveTo>
                  <a:cubicBezTo>
                    <a:pt x="64" y="200"/>
                    <a:pt x="63" y="199"/>
                    <a:pt x="63" y="199"/>
                  </a:cubicBezTo>
                  <a:cubicBezTo>
                    <a:pt x="63" y="200"/>
                    <a:pt x="63" y="200"/>
                    <a:pt x="63" y="200"/>
                  </a:cubicBezTo>
                  <a:close/>
                  <a:moveTo>
                    <a:pt x="61" y="201"/>
                  </a:moveTo>
                  <a:cubicBezTo>
                    <a:pt x="61" y="201"/>
                    <a:pt x="62" y="201"/>
                    <a:pt x="62" y="201"/>
                  </a:cubicBezTo>
                  <a:cubicBezTo>
                    <a:pt x="62" y="201"/>
                    <a:pt x="62" y="201"/>
                    <a:pt x="63" y="201"/>
                  </a:cubicBezTo>
                  <a:cubicBezTo>
                    <a:pt x="62" y="200"/>
                    <a:pt x="62" y="200"/>
                    <a:pt x="61" y="201"/>
                  </a:cubicBezTo>
                  <a:close/>
                  <a:moveTo>
                    <a:pt x="30" y="208"/>
                  </a:moveTo>
                  <a:cubicBezTo>
                    <a:pt x="31" y="208"/>
                    <a:pt x="31" y="209"/>
                    <a:pt x="31" y="209"/>
                  </a:cubicBezTo>
                  <a:cubicBezTo>
                    <a:pt x="31" y="207"/>
                    <a:pt x="32" y="206"/>
                    <a:pt x="32" y="205"/>
                  </a:cubicBezTo>
                  <a:cubicBezTo>
                    <a:pt x="32" y="205"/>
                    <a:pt x="32" y="205"/>
                    <a:pt x="31" y="205"/>
                  </a:cubicBezTo>
                  <a:cubicBezTo>
                    <a:pt x="30" y="204"/>
                    <a:pt x="32" y="202"/>
                    <a:pt x="32" y="200"/>
                  </a:cubicBezTo>
                  <a:cubicBezTo>
                    <a:pt x="32" y="200"/>
                    <a:pt x="32" y="200"/>
                    <a:pt x="32" y="200"/>
                  </a:cubicBezTo>
                  <a:cubicBezTo>
                    <a:pt x="30" y="202"/>
                    <a:pt x="30" y="205"/>
                    <a:pt x="30" y="208"/>
                  </a:cubicBezTo>
                  <a:close/>
                  <a:moveTo>
                    <a:pt x="57" y="201"/>
                  </a:moveTo>
                  <a:cubicBezTo>
                    <a:pt x="58" y="202"/>
                    <a:pt x="57" y="202"/>
                    <a:pt x="58" y="203"/>
                  </a:cubicBezTo>
                  <a:cubicBezTo>
                    <a:pt x="59" y="203"/>
                    <a:pt x="59" y="202"/>
                    <a:pt x="59" y="202"/>
                  </a:cubicBezTo>
                  <a:cubicBezTo>
                    <a:pt x="59" y="201"/>
                    <a:pt x="59" y="201"/>
                    <a:pt x="59" y="200"/>
                  </a:cubicBezTo>
                  <a:cubicBezTo>
                    <a:pt x="58" y="201"/>
                    <a:pt x="58" y="201"/>
                    <a:pt x="57" y="201"/>
                  </a:cubicBezTo>
                  <a:close/>
                  <a:moveTo>
                    <a:pt x="36" y="203"/>
                  </a:moveTo>
                  <a:cubicBezTo>
                    <a:pt x="36" y="202"/>
                    <a:pt x="36" y="201"/>
                    <a:pt x="36" y="201"/>
                  </a:cubicBezTo>
                  <a:cubicBezTo>
                    <a:pt x="36" y="201"/>
                    <a:pt x="36" y="201"/>
                    <a:pt x="36" y="201"/>
                  </a:cubicBezTo>
                  <a:cubicBezTo>
                    <a:pt x="36" y="201"/>
                    <a:pt x="36" y="202"/>
                    <a:pt x="36" y="203"/>
                  </a:cubicBezTo>
                  <a:close/>
                  <a:moveTo>
                    <a:pt x="63" y="202"/>
                  </a:moveTo>
                  <a:cubicBezTo>
                    <a:pt x="64" y="202"/>
                    <a:pt x="64" y="202"/>
                    <a:pt x="64" y="203"/>
                  </a:cubicBezTo>
                  <a:cubicBezTo>
                    <a:pt x="64" y="202"/>
                    <a:pt x="65" y="203"/>
                    <a:pt x="65" y="203"/>
                  </a:cubicBezTo>
                  <a:cubicBezTo>
                    <a:pt x="65" y="201"/>
                    <a:pt x="64" y="200"/>
                    <a:pt x="63" y="202"/>
                  </a:cubicBezTo>
                  <a:close/>
                  <a:moveTo>
                    <a:pt x="61" y="202"/>
                  </a:moveTo>
                  <a:cubicBezTo>
                    <a:pt x="61" y="202"/>
                    <a:pt x="61" y="201"/>
                    <a:pt x="60" y="202"/>
                  </a:cubicBezTo>
                  <a:cubicBezTo>
                    <a:pt x="61" y="202"/>
                    <a:pt x="60" y="202"/>
                    <a:pt x="61" y="202"/>
                  </a:cubicBezTo>
                  <a:close/>
                  <a:moveTo>
                    <a:pt x="59" y="204"/>
                  </a:moveTo>
                  <a:cubicBezTo>
                    <a:pt x="59" y="204"/>
                    <a:pt x="59" y="204"/>
                    <a:pt x="59" y="204"/>
                  </a:cubicBezTo>
                  <a:cubicBezTo>
                    <a:pt x="60" y="204"/>
                    <a:pt x="60" y="204"/>
                    <a:pt x="60" y="203"/>
                  </a:cubicBezTo>
                  <a:cubicBezTo>
                    <a:pt x="60" y="203"/>
                    <a:pt x="60" y="203"/>
                    <a:pt x="60" y="203"/>
                  </a:cubicBezTo>
                  <a:cubicBezTo>
                    <a:pt x="59" y="203"/>
                    <a:pt x="59" y="203"/>
                    <a:pt x="59" y="204"/>
                  </a:cubicBezTo>
                  <a:close/>
                  <a:moveTo>
                    <a:pt x="61" y="204"/>
                  </a:moveTo>
                  <a:cubicBezTo>
                    <a:pt x="61" y="204"/>
                    <a:pt x="62" y="204"/>
                    <a:pt x="62" y="204"/>
                  </a:cubicBezTo>
                  <a:cubicBezTo>
                    <a:pt x="62" y="204"/>
                    <a:pt x="62" y="204"/>
                    <a:pt x="62" y="204"/>
                  </a:cubicBezTo>
                  <a:cubicBezTo>
                    <a:pt x="62" y="204"/>
                    <a:pt x="62" y="203"/>
                    <a:pt x="62" y="203"/>
                  </a:cubicBezTo>
                  <a:cubicBezTo>
                    <a:pt x="62" y="203"/>
                    <a:pt x="62" y="204"/>
                    <a:pt x="61" y="204"/>
                  </a:cubicBezTo>
                  <a:close/>
                  <a:moveTo>
                    <a:pt x="35" y="205"/>
                  </a:moveTo>
                  <a:cubicBezTo>
                    <a:pt x="35" y="204"/>
                    <a:pt x="35" y="204"/>
                    <a:pt x="35" y="204"/>
                  </a:cubicBezTo>
                  <a:cubicBezTo>
                    <a:pt x="34" y="204"/>
                    <a:pt x="35" y="205"/>
                    <a:pt x="35" y="205"/>
                  </a:cubicBezTo>
                  <a:close/>
                  <a:moveTo>
                    <a:pt x="62" y="205"/>
                  </a:moveTo>
                  <a:cubicBezTo>
                    <a:pt x="62" y="205"/>
                    <a:pt x="62" y="206"/>
                    <a:pt x="63" y="206"/>
                  </a:cubicBezTo>
                  <a:cubicBezTo>
                    <a:pt x="63" y="205"/>
                    <a:pt x="63" y="205"/>
                    <a:pt x="63" y="205"/>
                  </a:cubicBezTo>
                  <a:cubicBezTo>
                    <a:pt x="63" y="205"/>
                    <a:pt x="63" y="205"/>
                    <a:pt x="63" y="204"/>
                  </a:cubicBezTo>
                  <a:cubicBezTo>
                    <a:pt x="63" y="205"/>
                    <a:pt x="63" y="205"/>
                    <a:pt x="62" y="205"/>
                  </a:cubicBezTo>
                  <a:close/>
                  <a:moveTo>
                    <a:pt x="61" y="205"/>
                  </a:moveTo>
                  <a:cubicBezTo>
                    <a:pt x="59" y="206"/>
                    <a:pt x="62" y="206"/>
                    <a:pt x="61" y="205"/>
                  </a:cubicBezTo>
                  <a:close/>
                  <a:moveTo>
                    <a:pt x="64" y="206"/>
                  </a:moveTo>
                  <a:cubicBezTo>
                    <a:pt x="64" y="207"/>
                    <a:pt x="65" y="207"/>
                    <a:pt x="65" y="208"/>
                  </a:cubicBezTo>
                  <a:cubicBezTo>
                    <a:pt x="65" y="207"/>
                    <a:pt x="65" y="206"/>
                    <a:pt x="65" y="205"/>
                  </a:cubicBezTo>
                  <a:cubicBezTo>
                    <a:pt x="64" y="205"/>
                    <a:pt x="64" y="206"/>
                    <a:pt x="64" y="206"/>
                  </a:cubicBezTo>
                  <a:close/>
                  <a:moveTo>
                    <a:pt x="34" y="206"/>
                  </a:moveTo>
                  <a:cubicBezTo>
                    <a:pt x="34" y="206"/>
                    <a:pt x="35" y="205"/>
                    <a:pt x="35" y="205"/>
                  </a:cubicBezTo>
                  <a:cubicBezTo>
                    <a:pt x="35" y="205"/>
                    <a:pt x="35" y="205"/>
                    <a:pt x="34" y="205"/>
                  </a:cubicBezTo>
                  <a:cubicBezTo>
                    <a:pt x="34" y="205"/>
                    <a:pt x="34" y="205"/>
                    <a:pt x="34" y="205"/>
                  </a:cubicBezTo>
                  <a:cubicBezTo>
                    <a:pt x="34" y="205"/>
                    <a:pt x="34" y="206"/>
                    <a:pt x="34" y="206"/>
                  </a:cubicBezTo>
                  <a:close/>
                  <a:moveTo>
                    <a:pt x="61" y="206"/>
                  </a:moveTo>
                  <a:cubicBezTo>
                    <a:pt x="61" y="207"/>
                    <a:pt x="61" y="207"/>
                    <a:pt x="62" y="207"/>
                  </a:cubicBezTo>
                  <a:cubicBezTo>
                    <a:pt x="62" y="207"/>
                    <a:pt x="61" y="207"/>
                    <a:pt x="62" y="206"/>
                  </a:cubicBezTo>
                  <a:cubicBezTo>
                    <a:pt x="61" y="206"/>
                    <a:pt x="61" y="206"/>
                    <a:pt x="61" y="206"/>
                  </a:cubicBezTo>
                  <a:close/>
                  <a:moveTo>
                    <a:pt x="58" y="208"/>
                  </a:moveTo>
                  <a:cubicBezTo>
                    <a:pt x="59" y="208"/>
                    <a:pt x="59" y="207"/>
                    <a:pt x="60" y="207"/>
                  </a:cubicBezTo>
                  <a:cubicBezTo>
                    <a:pt x="59" y="207"/>
                    <a:pt x="59" y="207"/>
                    <a:pt x="59" y="206"/>
                  </a:cubicBezTo>
                  <a:cubicBezTo>
                    <a:pt x="59" y="207"/>
                    <a:pt x="58" y="207"/>
                    <a:pt x="58" y="208"/>
                  </a:cubicBezTo>
                  <a:close/>
                  <a:moveTo>
                    <a:pt x="63" y="207"/>
                  </a:moveTo>
                  <a:cubicBezTo>
                    <a:pt x="63" y="207"/>
                    <a:pt x="64" y="208"/>
                    <a:pt x="64" y="208"/>
                  </a:cubicBezTo>
                  <a:cubicBezTo>
                    <a:pt x="64" y="208"/>
                    <a:pt x="64" y="207"/>
                    <a:pt x="63" y="206"/>
                  </a:cubicBezTo>
                  <a:cubicBezTo>
                    <a:pt x="63" y="207"/>
                    <a:pt x="63" y="207"/>
                    <a:pt x="63" y="207"/>
                  </a:cubicBezTo>
                  <a:close/>
                  <a:moveTo>
                    <a:pt x="36" y="208"/>
                  </a:moveTo>
                  <a:cubicBezTo>
                    <a:pt x="36" y="207"/>
                    <a:pt x="37" y="207"/>
                    <a:pt x="36" y="207"/>
                  </a:cubicBezTo>
                  <a:cubicBezTo>
                    <a:pt x="36" y="207"/>
                    <a:pt x="36" y="208"/>
                    <a:pt x="36" y="208"/>
                  </a:cubicBezTo>
                  <a:close/>
                  <a:moveTo>
                    <a:pt x="62" y="208"/>
                  </a:moveTo>
                  <a:cubicBezTo>
                    <a:pt x="62" y="209"/>
                    <a:pt x="62" y="209"/>
                    <a:pt x="63" y="210"/>
                  </a:cubicBezTo>
                  <a:cubicBezTo>
                    <a:pt x="63" y="209"/>
                    <a:pt x="63" y="209"/>
                    <a:pt x="63" y="209"/>
                  </a:cubicBezTo>
                  <a:cubicBezTo>
                    <a:pt x="63" y="209"/>
                    <a:pt x="63" y="208"/>
                    <a:pt x="62" y="208"/>
                  </a:cubicBezTo>
                  <a:cubicBezTo>
                    <a:pt x="62" y="208"/>
                    <a:pt x="62" y="208"/>
                    <a:pt x="62" y="208"/>
                  </a:cubicBezTo>
                  <a:close/>
                  <a:moveTo>
                    <a:pt x="61" y="211"/>
                  </a:moveTo>
                  <a:cubicBezTo>
                    <a:pt x="61" y="211"/>
                    <a:pt x="61" y="211"/>
                    <a:pt x="61" y="211"/>
                  </a:cubicBezTo>
                  <a:cubicBezTo>
                    <a:pt x="61" y="209"/>
                    <a:pt x="60" y="210"/>
                    <a:pt x="61" y="211"/>
                  </a:cubicBezTo>
                  <a:close/>
                  <a:moveTo>
                    <a:pt x="32" y="212"/>
                  </a:moveTo>
                  <a:cubicBezTo>
                    <a:pt x="32" y="211"/>
                    <a:pt x="33" y="210"/>
                    <a:pt x="32" y="210"/>
                  </a:cubicBezTo>
                  <a:cubicBezTo>
                    <a:pt x="32" y="210"/>
                    <a:pt x="31" y="210"/>
                    <a:pt x="31" y="210"/>
                  </a:cubicBezTo>
                  <a:cubicBezTo>
                    <a:pt x="31" y="211"/>
                    <a:pt x="31" y="211"/>
                    <a:pt x="32" y="212"/>
                  </a:cubicBezTo>
                  <a:close/>
                  <a:moveTo>
                    <a:pt x="36" y="214"/>
                  </a:moveTo>
                  <a:cubicBezTo>
                    <a:pt x="36" y="212"/>
                    <a:pt x="35" y="211"/>
                    <a:pt x="34" y="210"/>
                  </a:cubicBezTo>
                  <a:cubicBezTo>
                    <a:pt x="34" y="211"/>
                    <a:pt x="35" y="212"/>
                    <a:pt x="36" y="214"/>
                  </a:cubicBezTo>
                  <a:close/>
                  <a:moveTo>
                    <a:pt x="30" y="216"/>
                  </a:moveTo>
                  <a:cubicBezTo>
                    <a:pt x="28" y="216"/>
                    <a:pt x="27" y="218"/>
                    <a:pt x="27" y="219"/>
                  </a:cubicBezTo>
                  <a:cubicBezTo>
                    <a:pt x="29" y="218"/>
                    <a:pt x="30" y="216"/>
                    <a:pt x="32" y="214"/>
                  </a:cubicBezTo>
                  <a:cubicBezTo>
                    <a:pt x="31" y="213"/>
                    <a:pt x="31" y="211"/>
                    <a:pt x="30" y="210"/>
                  </a:cubicBezTo>
                  <a:cubicBezTo>
                    <a:pt x="30" y="212"/>
                    <a:pt x="30" y="214"/>
                    <a:pt x="30" y="216"/>
                  </a:cubicBezTo>
                  <a:close/>
                  <a:moveTo>
                    <a:pt x="65" y="211"/>
                  </a:moveTo>
                  <a:cubicBezTo>
                    <a:pt x="65" y="211"/>
                    <a:pt x="65" y="212"/>
                    <a:pt x="66" y="213"/>
                  </a:cubicBezTo>
                  <a:cubicBezTo>
                    <a:pt x="66" y="212"/>
                    <a:pt x="66" y="211"/>
                    <a:pt x="65" y="211"/>
                  </a:cubicBezTo>
                  <a:cubicBezTo>
                    <a:pt x="65" y="211"/>
                    <a:pt x="65" y="211"/>
                    <a:pt x="65" y="211"/>
                  </a:cubicBezTo>
                  <a:close/>
                  <a:moveTo>
                    <a:pt x="65" y="213"/>
                  </a:moveTo>
                  <a:cubicBezTo>
                    <a:pt x="65" y="213"/>
                    <a:pt x="65" y="213"/>
                    <a:pt x="66" y="213"/>
                  </a:cubicBezTo>
                  <a:cubicBezTo>
                    <a:pt x="66" y="213"/>
                    <a:pt x="65" y="213"/>
                    <a:pt x="65" y="212"/>
                  </a:cubicBezTo>
                  <a:cubicBezTo>
                    <a:pt x="65" y="212"/>
                    <a:pt x="65" y="212"/>
                    <a:pt x="65" y="213"/>
                  </a:cubicBezTo>
                  <a:close/>
                  <a:moveTo>
                    <a:pt x="64" y="211"/>
                  </a:moveTo>
                  <a:cubicBezTo>
                    <a:pt x="63" y="212"/>
                    <a:pt x="64" y="212"/>
                    <a:pt x="65" y="213"/>
                  </a:cubicBezTo>
                  <a:cubicBezTo>
                    <a:pt x="64" y="212"/>
                    <a:pt x="64" y="211"/>
                    <a:pt x="64" y="211"/>
                  </a:cubicBezTo>
                  <a:close/>
                  <a:moveTo>
                    <a:pt x="33" y="215"/>
                  </a:moveTo>
                  <a:cubicBezTo>
                    <a:pt x="34" y="215"/>
                    <a:pt x="35" y="216"/>
                    <a:pt x="36" y="215"/>
                  </a:cubicBezTo>
                  <a:cubicBezTo>
                    <a:pt x="35" y="214"/>
                    <a:pt x="35" y="212"/>
                    <a:pt x="33" y="211"/>
                  </a:cubicBezTo>
                  <a:cubicBezTo>
                    <a:pt x="33" y="212"/>
                    <a:pt x="33" y="213"/>
                    <a:pt x="33" y="215"/>
                  </a:cubicBezTo>
                  <a:close/>
                  <a:moveTo>
                    <a:pt x="58" y="213"/>
                  </a:moveTo>
                  <a:cubicBezTo>
                    <a:pt x="59" y="213"/>
                    <a:pt x="59" y="213"/>
                    <a:pt x="59" y="212"/>
                  </a:cubicBezTo>
                  <a:cubicBezTo>
                    <a:pt x="59" y="211"/>
                    <a:pt x="58" y="212"/>
                    <a:pt x="58" y="213"/>
                  </a:cubicBezTo>
                  <a:close/>
                  <a:moveTo>
                    <a:pt x="62" y="214"/>
                  </a:moveTo>
                  <a:cubicBezTo>
                    <a:pt x="62" y="215"/>
                    <a:pt x="63" y="215"/>
                    <a:pt x="63" y="215"/>
                  </a:cubicBezTo>
                  <a:cubicBezTo>
                    <a:pt x="63" y="214"/>
                    <a:pt x="63" y="214"/>
                    <a:pt x="62" y="214"/>
                  </a:cubicBezTo>
                  <a:cubicBezTo>
                    <a:pt x="62" y="214"/>
                    <a:pt x="62" y="214"/>
                    <a:pt x="62" y="214"/>
                  </a:cubicBezTo>
                  <a:close/>
                  <a:moveTo>
                    <a:pt x="59" y="215"/>
                  </a:moveTo>
                  <a:cubicBezTo>
                    <a:pt x="59" y="215"/>
                    <a:pt x="59" y="214"/>
                    <a:pt x="59" y="214"/>
                  </a:cubicBezTo>
                  <a:cubicBezTo>
                    <a:pt x="59" y="214"/>
                    <a:pt x="59" y="214"/>
                    <a:pt x="59" y="215"/>
                  </a:cubicBezTo>
                  <a:close/>
                  <a:moveTo>
                    <a:pt x="64" y="216"/>
                  </a:moveTo>
                  <a:cubicBezTo>
                    <a:pt x="65" y="216"/>
                    <a:pt x="65" y="216"/>
                    <a:pt x="65" y="216"/>
                  </a:cubicBezTo>
                  <a:cubicBezTo>
                    <a:pt x="64" y="215"/>
                    <a:pt x="64" y="214"/>
                    <a:pt x="64" y="214"/>
                  </a:cubicBezTo>
                  <a:cubicBezTo>
                    <a:pt x="64" y="215"/>
                    <a:pt x="64" y="215"/>
                    <a:pt x="64" y="216"/>
                  </a:cubicBezTo>
                  <a:close/>
                  <a:moveTo>
                    <a:pt x="59" y="216"/>
                  </a:moveTo>
                  <a:cubicBezTo>
                    <a:pt x="59" y="216"/>
                    <a:pt x="58" y="215"/>
                    <a:pt x="57" y="215"/>
                  </a:cubicBezTo>
                  <a:cubicBezTo>
                    <a:pt x="57" y="215"/>
                    <a:pt x="56" y="216"/>
                    <a:pt x="56" y="217"/>
                  </a:cubicBezTo>
                  <a:cubicBezTo>
                    <a:pt x="57" y="218"/>
                    <a:pt x="59" y="217"/>
                    <a:pt x="59" y="216"/>
                  </a:cubicBezTo>
                  <a:close/>
                  <a:moveTo>
                    <a:pt x="60" y="217"/>
                  </a:moveTo>
                  <a:cubicBezTo>
                    <a:pt x="61" y="216"/>
                    <a:pt x="61" y="216"/>
                    <a:pt x="61" y="216"/>
                  </a:cubicBezTo>
                  <a:cubicBezTo>
                    <a:pt x="61" y="216"/>
                    <a:pt x="61" y="216"/>
                    <a:pt x="60" y="217"/>
                  </a:cubicBezTo>
                  <a:close/>
                  <a:moveTo>
                    <a:pt x="37" y="217"/>
                  </a:moveTo>
                  <a:cubicBezTo>
                    <a:pt x="37" y="217"/>
                    <a:pt x="37" y="216"/>
                    <a:pt x="36" y="216"/>
                  </a:cubicBezTo>
                  <a:cubicBezTo>
                    <a:pt x="37" y="216"/>
                    <a:pt x="37" y="217"/>
                    <a:pt x="37" y="217"/>
                  </a:cubicBezTo>
                  <a:close/>
                  <a:moveTo>
                    <a:pt x="31" y="218"/>
                  </a:moveTo>
                  <a:cubicBezTo>
                    <a:pt x="32" y="219"/>
                    <a:pt x="32" y="217"/>
                    <a:pt x="33" y="218"/>
                  </a:cubicBezTo>
                  <a:cubicBezTo>
                    <a:pt x="32" y="217"/>
                    <a:pt x="33" y="217"/>
                    <a:pt x="33" y="217"/>
                  </a:cubicBezTo>
                  <a:cubicBezTo>
                    <a:pt x="32" y="217"/>
                    <a:pt x="30" y="217"/>
                    <a:pt x="31" y="218"/>
                  </a:cubicBezTo>
                  <a:close/>
                  <a:moveTo>
                    <a:pt x="65" y="217"/>
                  </a:moveTo>
                  <a:cubicBezTo>
                    <a:pt x="65" y="217"/>
                    <a:pt x="66" y="217"/>
                    <a:pt x="66" y="217"/>
                  </a:cubicBezTo>
                  <a:cubicBezTo>
                    <a:pt x="66" y="217"/>
                    <a:pt x="66" y="217"/>
                    <a:pt x="66" y="217"/>
                  </a:cubicBezTo>
                  <a:cubicBezTo>
                    <a:pt x="65" y="217"/>
                    <a:pt x="65" y="217"/>
                    <a:pt x="65" y="217"/>
                  </a:cubicBezTo>
                  <a:close/>
                  <a:moveTo>
                    <a:pt x="68" y="218"/>
                  </a:moveTo>
                  <a:cubicBezTo>
                    <a:pt x="68" y="217"/>
                    <a:pt x="68" y="217"/>
                    <a:pt x="68" y="217"/>
                  </a:cubicBezTo>
                  <a:cubicBezTo>
                    <a:pt x="68" y="217"/>
                    <a:pt x="67" y="216"/>
                    <a:pt x="67" y="217"/>
                  </a:cubicBezTo>
                  <a:cubicBezTo>
                    <a:pt x="67" y="217"/>
                    <a:pt x="67" y="218"/>
                    <a:pt x="68" y="218"/>
                  </a:cubicBezTo>
                  <a:close/>
                  <a:moveTo>
                    <a:pt x="36" y="218"/>
                  </a:moveTo>
                  <a:cubicBezTo>
                    <a:pt x="36" y="218"/>
                    <a:pt x="35" y="217"/>
                    <a:pt x="35" y="217"/>
                  </a:cubicBezTo>
                  <a:cubicBezTo>
                    <a:pt x="35" y="217"/>
                    <a:pt x="35" y="218"/>
                    <a:pt x="36" y="218"/>
                  </a:cubicBezTo>
                  <a:close/>
                  <a:moveTo>
                    <a:pt x="33" y="219"/>
                  </a:moveTo>
                  <a:cubicBezTo>
                    <a:pt x="33" y="219"/>
                    <a:pt x="34" y="219"/>
                    <a:pt x="34" y="219"/>
                  </a:cubicBezTo>
                  <a:cubicBezTo>
                    <a:pt x="34" y="219"/>
                    <a:pt x="34" y="219"/>
                    <a:pt x="35" y="219"/>
                  </a:cubicBezTo>
                  <a:cubicBezTo>
                    <a:pt x="35" y="218"/>
                    <a:pt x="34" y="218"/>
                    <a:pt x="34" y="218"/>
                  </a:cubicBezTo>
                  <a:cubicBezTo>
                    <a:pt x="34" y="218"/>
                    <a:pt x="33" y="218"/>
                    <a:pt x="33" y="219"/>
                  </a:cubicBezTo>
                  <a:close/>
                  <a:moveTo>
                    <a:pt x="63" y="219"/>
                  </a:moveTo>
                  <a:cubicBezTo>
                    <a:pt x="63" y="219"/>
                    <a:pt x="64" y="219"/>
                    <a:pt x="63" y="218"/>
                  </a:cubicBezTo>
                  <a:cubicBezTo>
                    <a:pt x="63" y="219"/>
                    <a:pt x="62" y="219"/>
                    <a:pt x="63" y="219"/>
                  </a:cubicBezTo>
                  <a:close/>
                  <a:moveTo>
                    <a:pt x="29" y="220"/>
                  </a:moveTo>
                  <a:cubicBezTo>
                    <a:pt x="30" y="220"/>
                    <a:pt x="31" y="219"/>
                    <a:pt x="30" y="218"/>
                  </a:cubicBezTo>
                  <a:cubicBezTo>
                    <a:pt x="29" y="219"/>
                    <a:pt x="28" y="220"/>
                    <a:pt x="29" y="220"/>
                  </a:cubicBezTo>
                  <a:close/>
                  <a:moveTo>
                    <a:pt x="66" y="220"/>
                  </a:moveTo>
                  <a:cubicBezTo>
                    <a:pt x="67" y="219"/>
                    <a:pt x="66" y="219"/>
                    <a:pt x="65" y="219"/>
                  </a:cubicBezTo>
                  <a:cubicBezTo>
                    <a:pt x="65" y="219"/>
                    <a:pt x="66" y="220"/>
                    <a:pt x="66" y="220"/>
                  </a:cubicBezTo>
                  <a:close/>
                  <a:moveTo>
                    <a:pt x="57" y="222"/>
                  </a:moveTo>
                  <a:cubicBezTo>
                    <a:pt x="59" y="222"/>
                    <a:pt x="60" y="220"/>
                    <a:pt x="61" y="219"/>
                  </a:cubicBezTo>
                  <a:cubicBezTo>
                    <a:pt x="59" y="219"/>
                    <a:pt x="58" y="221"/>
                    <a:pt x="57" y="222"/>
                  </a:cubicBezTo>
                  <a:close/>
                  <a:moveTo>
                    <a:pt x="32" y="219"/>
                  </a:moveTo>
                  <a:cubicBezTo>
                    <a:pt x="32" y="220"/>
                    <a:pt x="32" y="220"/>
                    <a:pt x="32" y="221"/>
                  </a:cubicBezTo>
                  <a:cubicBezTo>
                    <a:pt x="33" y="220"/>
                    <a:pt x="32" y="219"/>
                    <a:pt x="32" y="219"/>
                  </a:cubicBezTo>
                  <a:close/>
                  <a:moveTo>
                    <a:pt x="54" y="222"/>
                  </a:moveTo>
                  <a:cubicBezTo>
                    <a:pt x="55" y="221"/>
                    <a:pt x="56" y="220"/>
                    <a:pt x="56" y="220"/>
                  </a:cubicBezTo>
                  <a:cubicBezTo>
                    <a:pt x="56" y="220"/>
                    <a:pt x="55" y="221"/>
                    <a:pt x="54" y="222"/>
                  </a:cubicBezTo>
                  <a:close/>
                  <a:moveTo>
                    <a:pt x="68" y="220"/>
                  </a:moveTo>
                  <a:cubicBezTo>
                    <a:pt x="68" y="220"/>
                    <a:pt x="67" y="220"/>
                    <a:pt x="67" y="221"/>
                  </a:cubicBezTo>
                  <a:cubicBezTo>
                    <a:pt x="67" y="222"/>
                    <a:pt x="68" y="222"/>
                    <a:pt x="68" y="222"/>
                  </a:cubicBezTo>
                  <a:cubicBezTo>
                    <a:pt x="69" y="222"/>
                    <a:pt x="68" y="223"/>
                    <a:pt x="69" y="223"/>
                  </a:cubicBezTo>
                  <a:cubicBezTo>
                    <a:pt x="69" y="224"/>
                    <a:pt x="69" y="223"/>
                    <a:pt x="69" y="224"/>
                  </a:cubicBezTo>
                  <a:cubicBezTo>
                    <a:pt x="69" y="225"/>
                    <a:pt x="67" y="225"/>
                    <a:pt x="67" y="227"/>
                  </a:cubicBezTo>
                  <a:cubicBezTo>
                    <a:pt x="69" y="228"/>
                    <a:pt x="72" y="226"/>
                    <a:pt x="71" y="224"/>
                  </a:cubicBezTo>
                  <a:cubicBezTo>
                    <a:pt x="71" y="224"/>
                    <a:pt x="71" y="225"/>
                    <a:pt x="70" y="225"/>
                  </a:cubicBezTo>
                  <a:cubicBezTo>
                    <a:pt x="70" y="225"/>
                    <a:pt x="70" y="225"/>
                    <a:pt x="69" y="224"/>
                  </a:cubicBezTo>
                  <a:cubicBezTo>
                    <a:pt x="69" y="223"/>
                    <a:pt x="69" y="221"/>
                    <a:pt x="68" y="220"/>
                  </a:cubicBezTo>
                  <a:close/>
                  <a:moveTo>
                    <a:pt x="38" y="223"/>
                  </a:moveTo>
                  <a:cubicBezTo>
                    <a:pt x="36" y="223"/>
                    <a:pt x="36" y="219"/>
                    <a:pt x="35" y="220"/>
                  </a:cubicBezTo>
                  <a:cubicBezTo>
                    <a:pt x="36" y="221"/>
                    <a:pt x="36" y="222"/>
                    <a:pt x="37" y="223"/>
                  </a:cubicBezTo>
                  <a:cubicBezTo>
                    <a:pt x="37" y="223"/>
                    <a:pt x="37" y="223"/>
                    <a:pt x="38" y="223"/>
                  </a:cubicBezTo>
                  <a:cubicBezTo>
                    <a:pt x="38" y="223"/>
                    <a:pt x="38" y="223"/>
                    <a:pt x="38" y="224"/>
                  </a:cubicBezTo>
                  <a:cubicBezTo>
                    <a:pt x="38" y="224"/>
                    <a:pt x="38" y="224"/>
                    <a:pt x="38" y="224"/>
                  </a:cubicBezTo>
                  <a:cubicBezTo>
                    <a:pt x="38" y="224"/>
                    <a:pt x="39" y="225"/>
                    <a:pt x="39" y="225"/>
                  </a:cubicBezTo>
                  <a:cubicBezTo>
                    <a:pt x="39" y="224"/>
                    <a:pt x="39" y="223"/>
                    <a:pt x="38" y="223"/>
                  </a:cubicBezTo>
                  <a:close/>
                  <a:moveTo>
                    <a:pt x="62" y="222"/>
                  </a:moveTo>
                  <a:cubicBezTo>
                    <a:pt x="63" y="221"/>
                    <a:pt x="64" y="221"/>
                    <a:pt x="65" y="220"/>
                  </a:cubicBezTo>
                  <a:cubicBezTo>
                    <a:pt x="64" y="220"/>
                    <a:pt x="63" y="221"/>
                    <a:pt x="62" y="222"/>
                  </a:cubicBezTo>
                  <a:close/>
                  <a:moveTo>
                    <a:pt x="29" y="221"/>
                  </a:moveTo>
                  <a:cubicBezTo>
                    <a:pt x="29" y="222"/>
                    <a:pt x="30" y="222"/>
                    <a:pt x="30" y="223"/>
                  </a:cubicBezTo>
                  <a:cubicBezTo>
                    <a:pt x="31" y="222"/>
                    <a:pt x="31" y="222"/>
                    <a:pt x="31" y="222"/>
                  </a:cubicBezTo>
                  <a:cubicBezTo>
                    <a:pt x="31" y="220"/>
                    <a:pt x="30" y="220"/>
                    <a:pt x="29" y="221"/>
                  </a:cubicBezTo>
                  <a:close/>
                  <a:moveTo>
                    <a:pt x="59" y="223"/>
                  </a:moveTo>
                  <a:cubicBezTo>
                    <a:pt x="60" y="222"/>
                    <a:pt x="61" y="221"/>
                    <a:pt x="62" y="220"/>
                  </a:cubicBezTo>
                  <a:cubicBezTo>
                    <a:pt x="60" y="220"/>
                    <a:pt x="59" y="222"/>
                    <a:pt x="59" y="223"/>
                  </a:cubicBezTo>
                  <a:close/>
                  <a:moveTo>
                    <a:pt x="71" y="222"/>
                  </a:moveTo>
                  <a:cubicBezTo>
                    <a:pt x="70" y="222"/>
                    <a:pt x="70" y="224"/>
                    <a:pt x="71" y="224"/>
                  </a:cubicBezTo>
                  <a:cubicBezTo>
                    <a:pt x="71" y="222"/>
                    <a:pt x="70" y="222"/>
                    <a:pt x="71" y="220"/>
                  </a:cubicBezTo>
                  <a:cubicBezTo>
                    <a:pt x="70" y="220"/>
                    <a:pt x="70" y="220"/>
                    <a:pt x="70" y="220"/>
                  </a:cubicBezTo>
                  <a:cubicBezTo>
                    <a:pt x="70" y="221"/>
                    <a:pt x="70" y="221"/>
                    <a:pt x="71" y="222"/>
                  </a:cubicBezTo>
                  <a:close/>
                  <a:moveTo>
                    <a:pt x="27" y="222"/>
                  </a:moveTo>
                  <a:cubicBezTo>
                    <a:pt x="28" y="222"/>
                    <a:pt x="28" y="221"/>
                    <a:pt x="28" y="221"/>
                  </a:cubicBezTo>
                  <a:cubicBezTo>
                    <a:pt x="28" y="221"/>
                    <a:pt x="28" y="221"/>
                    <a:pt x="28" y="221"/>
                  </a:cubicBezTo>
                  <a:cubicBezTo>
                    <a:pt x="27" y="221"/>
                    <a:pt x="27" y="221"/>
                    <a:pt x="27" y="222"/>
                  </a:cubicBezTo>
                  <a:close/>
                  <a:moveTo>
                    <a:pt x="65" y="221"/>
                  </a:moveTo>
                  <a:cubicBezTo>
                    <a:pt x="64" y="222"/>
                    <a:pt x="63" y="222"/>
                    <a:pt x="63" y="223"/>
                  </a:cubicBezTo>
                  <a:cubicBezTo>
                    <a:pt x="64" y="222"/>
                    <a:pt x="65" y="221"/>
                    <a:pt x="65" y="221"/>
                  </a:cubicBezTo>
                  <a:cubicBezTo>
                    <a:pt x="65" y="221"/>
                    <a:pt x="65" y="221"/>
                    <a:pt x="65" y="221"/>
                  </a:cubicBezTo>
                  <a:close/>
                  <a:moveTo>
                    <a:pt x="55" y="223"/>
                  </a:moveTo>
                  <a:cubicBezTo>
                    <a:pt x="55" y="222"/>
                    <a:pt x="56" y="222"/>
                    <a:pt x="56" y="221"/>
                  </a:cubicBezTo>
                  <a:cubicBezTo>
                    <a:pt x="55" y="222"/>
                    <a:pt x="55" y="222"/>
                    <a:pt x="55" y="223"/>
                  </a:cubicBezTo>
                  <a:close/>
                  <a:moveTo>
                    <a:pt x="33" y="222"/>
                  </a:moveTo>
                  <a:cubicBezTo>
                    <a:pt x="34" y="222"/>
                    <a:pt x="34" y="222"/>
                    <a:pt x="34" y="221"/>
                  </a:cubicBezTo>
                  <a:cubicBezTo>
                    <a:pt x="34" y="221"/>
                    <a:pt x="33" y="221"/>
                    <a:pt x="33" y="221"/>
                  </a:cubicBezTo>
                  <a:cubicBezTo>
                    <a:pt x="33" y="222"/>
                    <a:pt x="33" y="222"/>
                    <a:pt x="33" y="222"/>
                  </a:cubicBezTo>
                  <a:close/>
                  <a:moveTo>
                    <a:pt x="64" y="224"/>
                  </a:moveTo>
                  <a:cubicBezTo>
                    <a:pt x="65" y="225"/>
                    <a:pt x="66" y="223"/>
                    <a:pt x="67" y="223"/>
                  </a:cubicBezTo>
                  <a:cubicBezTo>
                    <a:pt x="66" y="220"/>
                    <a:pt x="64" y="223"/>
                    <a:pt x="64" y="224"/>
                  </a:cubicBezTo>
                  <a:close/>
                  <a:moveTo>
                    <a:pt x="54" y="222"/>
                  </a:moveTo>
                  <a:cubicBezTo>
                    <a:pt x="54" y="222"/>
                    <a:pt x="53" y="223"/>
                    <a:pt x="53" y="223"/>
                  </a:cubicBezTo>
                  <a:cubicBezTo>
                    <a:pt x="53" y="223"/>
                    <a:pt x="54" y="222"/>
                    <a:pt x="54" y="222"/>
                  </a:cubicBezTo>
                  <a:close/>
                  <a:moveTo>
                    <a:pt x="28" y="223"/>
                  </a:moveTo>
                  <a:cubicBezTo>
                    <a:pt x="28" y="223"/>
                    <a:pt x="28" y="224"/>
                    <a:pt x="29" y="224"/>
                  </a:cubicBezTo>
                  <a:cubicBezTo>
                    <a:pt x="30" y="224"/>
                    <a:pt x="28" y="222"/>
                    <a:pt x="28" y="222"/>
                  </a:cubicBezTo>
                  <a:cubicBezTo>
                    <a:pt x="28" y="222"/>
                    <a:pt x="28" y="223"/>
                    <a:pt x="28" y="223"/>
                  </a:cubicBezTo>
                  <a:close/>
                  <a:moveTo>
                    <a:pt x="56" y="224"/>
                  </a:moveTo>
                  <a:cubicBezTo>
                    <a:pt x="56" y="223"/>
                    <a:pt x="57" y="223"/>
                    <a:pt x="57" y="222"/>
                  </a:cubicBezTo>
                  <a:cubicBezTo>
                    <a:pt x="56" y="222"/>
                    <a:pt x="55" y="223"/>
                    <a:pt x="56" y="224"/>
                  </a:cubicBezTo>
                  <a:close/>
                  <a:moveTo>
                    <a:pt x="31" y="224"/>
                  </a:moveTo>
                  <a:cubicBezTo>
                    <a:pt x="31" y="224"/>
                    <a:pt x="33" y="223"/>
                    <a:pt x="32" y="222"/>
                  </a:cubicBezTo>
                  <a:cubicBezTo>
                    <a:pt x="32" y="223"/>
                    <a:pt x="31" y="223"/>
                    <a:pt x="31" y="224"/>
                  </a:cubicBezTo>
                  <a:close/>
                  <a:moveTo>
                    <a:pt x="35" y="225"/>
                  </a:moveTo>
                  <a:cubicBezTo>
                    <a:pt x="35" y="224"/>
                    <a:pt x="35" y="223"/>
                    <a:pt x="34" y="223"/>
                  </a:cubicBezTo>
                  <a:cubicBezTo>
                    <a:pt x="34" y="224"/>
                    <a:pt x="35" y="225"/>
                    <a:pt x="35" y="225"/>
                  </a:cubicBezTo>
                  <a:close/>
                  <a:moveTo>
                    <a:pt x="61" y="225"/>
                  </a:moveTo>
                  <a:cubicBezTo>
                    <a:pt x="61" y="225"/>
                    <a:pt x="62" y="224"/>
                    <a:pt x="62" y="223"/>
                  </a:cubicBezTo>
                  <a:cubicBezTo>
                    <a:pt x="61" y="224"/>
                    <a:pt x="60" y="224"/>
                    <a:pt x="61" y="225"/>
                  </a:cubicBezTo>
                  <a:close/>
                  <a:moveTo>
                    <a:pt x="67" y="224"/>
                  </a:moveTo>
                  <a:cubicBezTo>
                    <a:pt x="67" y="224"/>
                    <a:pt x="68" y="224"/>
                    <a:pt x="68" y="223"/>
                  </a:cubicBezTo>
                  <a:cubicBezTo>
                    <a:pt x="67" y="223"/>
                    <a:pt x="67" y="224"/>
                    <a:pt x="67" y="224"/>
                  </a:cubicBezTo>
                  <a:close/>
                  <a:moveTo>
                    <a:pt x="56" y="225"/>
                  </a:moveTo>
                  <a:cubicBezTo>
                    <a:pt x="57" y="225"/>
                    <a:pt x="57" y="224"/>
                    <a:pt x="58" y="224"/>
                  </a:cubicBezTo>
                  <a:cubicBezTo>
                    <a:pt x="57" y="224"/>
                    <a:pt x="57" y="224"/>
                    <a:pt x="56" y="225"/>
                  </a:cubicBezTo>
                  <a:close/>
                  <a:moveTo>
                    <a:pt x="26" y="225"/>
                  </a:moveTo>
                  <a:cubicBezTo>
                    <a:pt x="26" y="225"/>
                    <a:pt x="26" y="226"/>
                    <a:pt x="27" y="226"/>
                  </a:cubicBezTo>
                  <a:cubicBezTo>
                    <a:pt x="27" y="225"/>
                    <a:pt x="27" y="225"/>
                    <a:pt x="27" y="225"/>
                  </a:cubicBezTo>
                  <a:cubicBezTo>
                    <a:pt x="27" y="224"/>
                    <a:pt x="26" y="223"/>
                    <a:pt x="26" y="225"/>
                  </a:cubicBezTo>
                  <a:close/>
                  <a:moveTo>
                    <a:pt x="53" y="226"/>
                  </a:moveTo>
                  <a:cubicBezTo>
                    <a:pt x="54" y="225"/>
                    <a:pt x="55" y="225"/>
                    <a:pt x="55" y="224"/>
                  </a:cubicBezTo>
                  <a:cubicBezTo>
                    <a:pt x="54" y="225"/>
                    <a:pt x="54" y="225"/>
                    <a:pt x="53" y="226"/>
                  </a:cubicBezTo>
                  <a:close/>
                  <a:moveTo>
                    <a:pt x="33" y="226"/>
                  </a:moveTo>
                  <a:cubicBezTo>
                    <a:pt x="33" y="226"/>
                    <a:pt x="34" y="226"/>
                    <a:pt x="34" y="225"/>
                  </a:cubicBezTo>
                  <a:cubicBezTo>
                    <a:pt x="33" y="225"/>
                    <a:pt x="34" y="225"/>
                    <a:pt x="33" y="225"/>
                  </a:cubicBezTo>
                  <a:cubicBezTo>
                    <a:pt x="33" y="225"/>
                    <a:pt x="33" y="226"/>
                    <a:pt x="33" y="226"/>
                  </a:cubicBezTo>
                  <a:close/>
                  <a:moveTo>
                    <a:pt x="67" y="225"/>
                  </a:moveTo>
                  <a:cubicBezTo>
                    <a:pt x="67" y="225"/>
                    <a:pt x="68" y="225"/>
                    <a:pt x="67" y="225"/>
                  </a:cubicBezTo>
                  <a:cubicBezTo>
                    <a:pt x="67" y="225"/>
                    <a:pt x="67" y="225"/>
                    <a:pt x="67" y="225"/>
                  </a:cubicBezTo>
                  <a:close/>
                  <a:moveTo>
                    <a:pt x="57" y="226"/>
                  </a:moveTo>
                  <a:cubicBezTo>
                    <a:pt x="57" y="226"/>
                    <a:pt x="58" y="226"/>
                    <a:pt x="58" y="225"/>
                  </a:cubicBezTo>
                  <a:cubicBezTo>
                    <a:pt x="57" y="225"/>
                    <a:pt x="57" y="226"/>
                    <a:pt x="57" y="226"/>
                  </a:cubicBezTo>
                  <a:close/>
                  <a:moveTo>
                    <a:pt x="61" y="226"/>
                  </a:moveTo>
                  <a:cubicBezTo>
                    <a:pt x="61" y="226"/>
                    <a:pt x="62" y="226"/>
                    <a:pt x="62" y="226"/>
                  </a:cubicBezTo>
                  <a:cubicBezTo>
                    <a:pt x="62" y="226"/>
                    <a:pt x="63" y="226"/>
                    <a:pt x="63" y="225"/>
                  </a:cubicBezTo>
                  <a:cubicBezTo>
                    <a:pt x="63" y="226"/>
                    <a:pt x="62" y="226"/>
                    <a:pt x="61" y="226"/>
                  </a:cubicBezTo>
                  <a:close/>
                  <a:moveTo>
                    <a:pt x="37" y="227"/>
                  </a:moveTo>
                  <a:cubicBezTo>
                    <a:pt x="36" y="227"/>
                    <a:pt x="36" y="226"/>
                    <a:pt x="36" y="226"/>
                  </a:cubicBezTo>
                  <a:cubicBezTo>
                    <a:pt x="36" y="226"/>
                    <a:pt x="36" y="227"/>
                    <a:pt x="37" y="227"/>
                  </a:cubicBezTo>
                  <a:close/>
                  <a:moveTo>
                    <a:pt x="25" y="227"/>
                  </a:moveTo>
                  <a:cubicBezTo>
                    <a:pt x="25" y="226"/>
                    <a:pt x="25" y="226"/>
                    <a:pt x="25" y="226"/>
                  </a:cubicBezTo>
                  <a:cubicBezTo>
                    <a:pt x="24" y="226"/>
                    <a:pt x="25" y="227"/>
                    <a:pt x="25" y="227"/>
                  </a:cubicBezTo>
                  <a:close/>
                  <a:moveTo>
                    <a:pt x="59" y="227"/>
                  </a:moveTo>
                  <a:cubicBezTo>
                    <a:pt x="59" y="227"/>
                    <a:pt x="59" y="227"/>
                    <a:pt x="59" y="227"/>
                  </a:cubicBezTo>
                  <a:cubicBezTo>
                    <a:pt x="60" y="227"/>
                    <a:pt x="60" y="226"/>
                    <a:pt x="60" y="226"/>
                  </a:cubicBezTo>
                  <a:cubicBezTo>
                    <a:pt x="60" y="226"/>
                    <a:pt x="59" y="226"/>
                    <a:pt x="59" y="227"/>
                  </a:cubicBezTo>
                  <a:close/>
                  <a:moveTo>
                    <a:pt x="31" y="227"/>
                  </a:moveTo>
                  <a:cubicBezTo>
                    <a:pt x="32" y="227"/>
                    <a:pt x="32" y="227"/>
                    <a:pt x="32" y="227"/>
                  </a:cubicBezTo>
                  <a:cubicBezTo>
                    <a:pt x="32" y="226"/>
                    <a:pt x="30" y="226"/>
                    <a:pt x="31" y="227"/>
                  </a:cubicBezTo>
                  <a:close/>
                  <a:moveTo>
                    <a:pt x="35" y="227"/>
                  </a:moveTo>
                  <a:cubicBezTo>
                    <a:pt x="35" y="227"/>
                    <a:pt x="35" y="228"/>
                    <a:pt x="36" y="229"/>
                  </a:cubicBezTo>
                  <a:cubicBezTo>
                    <a:pt x="36" y="229"/>
                    <a:pt x="37" y="229"/>
                    <a:pt x="37" y="228"/>
                  </a:cubicBezTo>
                  <a:cubicBezTo>
                    <a:pt x="36" y="228"/>
                    <a:pt x="36" y="226"/>
                    <a:pt x="35" y="227"/>
                  </a:cubicBezTo>
                  <a:close/>
                  <a:moveTo>
                    <a:pt x="28" y="228"/>
                  </a:moveTo>
                  <a:cubicBezTo>
                    <a:pt x="29" y="228"/>
                    <a:pt x="29" y="227"/>
                    <a:pt x="29" y="227"/>
                  </a:cubicBezTo>
                  <a:cubicBezTo>
                    <a:pt x="28" y="227"/>
                    <a:pt x="28" y="227"/>
                    <a:pt x="28" y="228"/>
                  </a:cubicBezTo>
                  <a:close/>
                  <a:moveTo>
                    <a:pt x="65" y="227"/>
                  </a:moveTo>
                  <a:cubicBezTo>
                    <a:pt x="65" y="227"/>
                    <a:pt x="65" y="227"/>
                    <a:pt x="65" y="227"/>
                  </a:cubicBezTo>
                  <a:cubicBezTo>
                    <a:pt x="65" y="227"/>
                    <a:pt x="65" y="227"/>
                    <a:pt x="65" y="227"/>
                  </a:cubicBezTo>
                  <a:close/>
                  <a:moveTo>
                    <a:pt x="34" y="228"/>
                  </a:moveTo>
                  <a:cubicBezTo>
                    <a:pt x="34" y="228"/>
                    <a:pt x="34" y="227"/>
                    <a:pt x="34" y="227"/>
                  </a:cubicBezTo>
                  <a:cubicBezTo>
                    <a:pt x="34" y="228"/>
                    <a:pt x="34" y="228"/>
                    <a:pt x="34" y="228"/>
                  </a:cubicBezTo>
                  <a:close/>
                  <a:moveTo>
                    <a:pt x="33" y="229"/>
                  </a:moveTo>
                  <a:cubicBezTo>
                    <a:pt x="33" y="229"/>
                    <a:pt x="34" y="229"/>
                    <a:pt x="34" y="229"/>
                  </a:cubicBezTo>
                  <a:cubicBezTo>
                    <a:pt x="33" y="229"/>
                    <a:pt x="34" y="228"/>
                    <a:pt x="33" y="228"/>
                  </a:cubicBezTo>
                  <a:cubicBezTo>
                    <a:pt x="33" y="229"/>
                    <a:pt x="33" y="229"/>
                    <a:pt x="33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  <p:sp>
          <p:nvSpPr>
            <p:cNvPr id="158" name="Freeform 17"/>
            <p:cNvSpPr>
              <a:spLocks noEditPoints="1"/>
            </p:cNvSpPr>
            <p:nvPr/>
          </p:nvSpPr>
          <p:spPr bwMode="auto">
            <a:xfrm>
              <a:off x="8842375" y="3035301"/>
              <a:ext cx="134938" cy="184150"/>
            </a:xfrm>
            <a:custGeom>
              <a:avLst/>
              <a:gdLst>
                <a:gd name="T0" fmla="*/ 24 w 36"/>
                <a:gd name="T1" fmla="*/ 47 h 49"/>
                <a:gd name="T2" fmla="*/ 10 w 36"/>
                <a:gd name="T3" fmla="*/ 2 h 49"/>
                <a:gd name="T4" fmla="*/ 14 w 36"/>
                <a:gd name="T5" fmla="*/ 3 h 49"/>
                <a:gd name="T6" fmla="*/ 14 w 36"/>
                <a:gd name="T7" fmla="*/ 4 h 49"/>
                <a:gd name="T8" fmla="*/ 19 w 36"/>
                <a:gd name="T9" fmla="*/ 6 h 49"/>
                <a:gd name="T10" fmla="*/ 24 w 36"/>
                <a:gd name="T11" fmla="*/ 8 h 49"/>
                <a:gd name="T12" fmla="*/ 17 w 36"/>
                <a:gd name="T13" fmla="*/ 8 h 49"/>
                <a:gd name="T14" fmla="*/ 31 w 36"/>
                <a:gd name="T15" fmla="*/ 12 h 49"/>
                <a:gd name="T16" fmla="*/ 17 w 36"/>
                <a:gd name="T17" fmla="*/ 10 h 49"/>
                <a:gd name="T18" fmla="*/ 22 w 36"/>
                <a:gd name="T19" fmla="*/ 10 h 49"/>
                <a:gd name="T20" fmla="*/ 13 w 36"/>
                <a:gd name="T21" fmla="*/ 13 h 49"/>
                <a:gd name="T22" fmla="*/ 23 w 36"/>
                <a:gd name="T23" fmla="*/ 12 h 49"/>
                <a:gd name="T24" fmla="*/ 21 w 36"/>
                <a:gd name="T25" fmla="*/ 12 h 49"/>
                <a:gd name="T26" fmla="*/ 17 w 36"/>
                <a:gd name="T27" fmla="*/ 12 h 49"/>
                <a:gd name="T28" fmla="*/ 28 w 36"/>
                <a:gd name="T29" fmla="*/ 14 h 49"/>
                <a:gd name="T30" fmla="*/ 5 w 36"/>
                <a:gd name="T31" fmla="*/ 15 h 49"/>
                <a:gd name="T32" fmla="*/ 18 w 36"/>
                <a:gd name="T33" fmla="*/ 15 h 49"/>
                <a:gd name="T34" fmla="*/ 15 w 36"/>
                <a:gd name="T35" fmla="*/ 17 h 49"/>
                <a:gd name="T36" fmla="*/ 13 w 36"/>
                <a:gd name="T37" fmla="*/ 15 h 49"/>
                <a:gd name="T38" fmla="*/ 26 w 36"/>
                <a:gd name="T39" fmla="*/ 16 h 49"/>
                <a:gd name="T40" fmla="*/ 20 w 36"/>
                <a:gd name="T41" fmla="*/ 17 h 49"/>
                <a:gd name="T42" fmla="*/ 29 w 36"/>
                <a:gd name="T43" fmla="*/ 19 h 49"/>
                <a:gd name="T44" fmla="*/ 17 w 36"/>
                <a:gd name="T45" fmla="*/ 18 h 49"/>
                <a:gd name="T46" fmla="*/ 20 w 36"/>
                <a:gd name="T47" fmla="*/ 20 h 49"/>
                <a:gd name="T48" fmla="*/ 27 w 36"/>
                <a:gd name="T49" fmla="*/ 20 h 49"/>
                <a:gd name="T50" fmla="*/ 12 w 36"/>
                <a:gd name="T51" fmla="*/ 21 h 49"/>
                <a:gd name="T52" fmla="*/ 30 w 36"/>
                <a:gd name="T53" fmla="*/ 20 h 49"/>
                <a:gd name="T54" fmla="*/ 26 w 36"/>
                <a:gd name="T55" fmla="*/ 22 h 49"/>
                <a:gd name="T56" fmla="*/ 1 w 36"/>
                <a:gd name="T57" fmla="*/ 26 h 49"/>
                <a:gd name="T58" fmla="*/ 3 w 36"/>
                <a:gd name="T59" fmla="*/ 22 h 49"/>
                <a:gd name="T60" fmla="*/ 6 w 36"/>
                <a:gd name="T61" fmla="*/ 25 h 49"/>
                <a:gd name="T62" fmla="*/ 10 w 36"/>
                <a:gd name="T63" fmla="*/ 23 h 49"/>
                <a:gd name="T64" fmla="*/ 18 w 36"/>
                <a:gd name="T65" fmla="*/ 27 h 49"/>
                <a:gd name="T66" fmla="*/ 11 w 36"/>
                <a:gd name="T67" fmla="*/ 26 h 49"/>
                <a:gd name="T68" fmla="*/ 16 w 36"/>
                <a:gd name="T69" fmla="*/ 25 h 49"/>
                <a:gd name="T70" fmla="*/ 34 w 36"/>
                <a:gd name="T71" fmla="*/ 27 h 49"/>
                <a:gd name="T72" fmla="*/ 19 w 36"/>
                <a:gd name="T73" fmla="*/ 27 h 49"/>
                <a:gd name="T74" fmla="*/ 26 w 36"/>
                <a:gd name="T75" fmla="*/ 29 h 49"/>
                <a:gd name="T76" fmla="*/ 6 w 36"/>
                <a:gd name="T77" fmla="*/ 27 h 49"/>
                <a:gd name="T78" fmla="*/ 11 w 36"/>
                <a:gd name="T79" fmla="*/ 28 h 49"/>
                <a:gd name="T80" fmla="*/ 17 w 36"/>
                <a:gd name="T81" fmla="*/ 30 h 49"/>
                <a:gd name="T82" fmla="*/ 20 w 36"/>
                <a:gd name="T83" fmla="*/ 32 h 49"/>
                <a:gd name="T84" fmla="*/ 24 w 36"/>
                <a:gd name="T85" fmla="*/ 29 h 49"/>
                <a:gd name="T86" fmla="*/ 5 w 36"/>
                <a:gd name="T87" fmla="*/ 30 h 49"/>
                <a:gd name="T88" fmla="*/ 18 w 36"/>
                <a:gd name="T89" fmla="*/ 33 h 49"/>
                <a:gd name="T90" fmla="*/ 17 w 36"/>
                <a:gd name="T91" fmla="*/ 32 h 49"/>
                <a:gd name="T92" fmla="*/ 23 w 36"/>
                <a:gd name="T93" fmla="*/ 32 h 49"/>
                <a:gd name="T94" fmla="*/ 19 w 36"/>
                <a:gd name="T95" fmla="*/ 35 h 49"/>
                <a:gd name="T96" fmla="*/ 16 w 36"/>
                <a:gd name="T97" fmla="*/ 33 h 49"/>
                <a:gd name="T98" fmla="*/ 13 w 36"/>
                <a:gd name="T99" fmla="*/ 36 h 49"/>
                <a:gd name="T100" fmla="*/ 23 w 36"/>
                <a:gd name="T101" fmla="*/ 37 h 49"/>
                <a:gd name="T102" fmla="*/ 18 w 36"/>
                <a:gd name="T103" fmla="*/ 35 h 49"/>
                <a:gd name="T104" fmla="*/ 8 w 36"/>
                <a:gd name="T105" fmla="*/ 38 h 49"/>
                <a:gd name="T106" fmla="*/ 28 w 36"/>
                <a:gd name="T107" fmla="*/ 39 h 49"/>
                <a:gd name="T108" fmla="*/ 19 w 36"/>
                <a:gd name="T109" fmla="*/ 40 h 49"/>
                <a:gd name="T110" fmla="*/ 25 w 36"/>
                <a:gd name="T111" fmla="*/ 42 h 49"/>
                <a:gd name="T112" fmla="*/ 10 w 36"/>
                <a:gd name="T113" fmla="*/ 40 h 49"/>
                <a:gd name="T114" fmla="*/ 17 w 36"/>
                <a:gd name="T115" fmla="*/ 43 h 49"/>
                <a:gd name="T116" fmla="*/ 14 w 36"/>
                <a:gd name="T117" fmla="*/ 45 h 49"/>
                <a:gd name="T118" fmla="*/ 22 w 36"/>
                <a:gd name="T119" fmla="*/ 46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6" h="49">
                  <a:moveTo>
                    <a:pt x="22" y="1"/>
                  </a:moveTo>
                  <a:cubicBezTo>
                    <a:pt x="22" y="2"/>
                    <a:pt x="22" y="1"/>
                    <a:pt x="22" y="2"/>
                  </a:cubicBezTo>
                  <a:cubicBezTo>
                    <a:pt x="22" y="2"/>
                    <a:pt x="23" y="2"/>
                    <a:pt x="23" y="2"/>
                  </a:cubicBezTo>
                  <a:cubicBezTo>
                    <a:pt x="24" y="2"/>
                    <a:pt x="23" y="2"/>
                    <a:pt x="24" y="2"/>
                  </a:cubicBezTo>
                  <a:cubicBezTo>
                    <a:pt x="27" y="3"/>
                    <a:pt x="29" y="4"/>
                    <a:pt x="30" y="6"/>
                  </a:cubicBezTo>
                  <a:cubicBezTo>
                    <a:pt x="33" y="8"/>
                    <a:pt x="34" y="12"/>
                    <a:pt x="35" y="16"/>
                  </a:cubicBezTo>
                  <a:cubicBezTo>
                    <a:pt x="36" y="17"/>
                    <a:pt x="36" y="19"/>
                    <a:pt x="36" y="20"/>
                  </a:cubicBezTo>
                  <a:cubicBezTo>
                    <a:pt x="36" y="22"/>
                    <a:pt x="36" y="22"/>
                    <a:pt x="36" y="24"/>
                  </a:cubicBezTo>
                  <a:cubicBezTo>
                    <a:pt x="36" y="26"/>
                    <a:pt x="36" y="27"/>
                    <a:pt x="36" y="28"/>
                  </a:cubicBezTo>
                  <a:cubicBezTo>
                    <a:pt x="36" y="29"/>
                    <a:pt x="36" y="31"/>
                    <a:pt x="35" y="32"/>
                  </a:cubicBezTo>
                  <a:cubicBezTo>
                    <a:pt x="35" y="35"/>
                    <a:pt x="33" y="39"/>
                    <a:pt x="31" y="41"/>
                  </a:cubicBezTo>
                  <a:cubicBezTo>
                    <a:pt x="29" y="44"/>
                    <a:pt x="26" y="45"/>
                    <a:pt x="24" y="47"/>
                  </a:cubicBezTo>
                  <a:cubicBezTo>
                    <a:pt x="23" y="48"/>
                    <a:pt x="24" y="49"/>
                    <a:pt x="23" y="49"/>
                  </a:cubicBezTo>
                  <a:cubicBezTo>
                    <a:pt x="22" y="49"/>
                    <a:pt x="23" y="48"/>
                    <a:pt x="23" y="47"/>
                  </a:cubicBezTo>
                  <a:cubicBezTo>
                    <a:pt x="19" y="47"/>
                    <a:pt x="16" y="48"/>
                    <a:pt x="13" y="47"/>
                  </a:cubicBezTo>
                  <a:cubicBezTo>
                    <a:pt x="13" y="47"/>
                    <a:pt x="13" y="47"/>
                    <a:pt x="13" y="47"/>
                  </a:cubicBezTo>
                  <a:cubicBezTo>
                    <a:pt x="12" y="47"/>
                    <a:pt x="12" y="47"/>
                    <a:pt x="12" y="46"/>
                  </a:cubicBezTo>
                  <a:cubicBezTo>
                    <a:pt x="10" y="45"/>
                    <a:pt x="9" y="45"/>
                    <a:pt x="8" y="44"/>
                  </a:cubicBezTo>
                  <a:cubicBezTo>
                    <a:pt x="5" y="41"/>
                    <a:pt x="4" y="38"/>
                    <a:pt x="2" y="34"/>
                  </a:cubicBezTo>
                  <a:cubicBezTo>
                    <a:pt x="2" y="33"/>
                    <a:pt x="2" y="32"/>
                    <a:pt x="1" y="31"/>
                  </a:cubicBezTo>
                  <a:cubicBezTo>
                    <a:pt x="1" y="30"/>
                    <a:pt x="0" y="29"/>
                    <a:pt x="0" y="28"/>
                  </a:cubicBezTo>
                  <a:cubicBezTo>
                    <a:pt x="0" y="27"/>
                    <a:pt x="0" y="26"/>
                    <a:pt x="0" y="25"/>
                  </a:cubicBezTo>
                  <a:cubicBezTo>
                    <a:pt x="1" y="19"/>
                    <a:pt x="2" y="14"/>
                    <a:pt x="4" y="9"/>
                  </a:cubicBezTo>
                  <a:cubicBezTo>
                    <a:pt x="6" y="7"/>
                    <a:pt x="8" y="4"/>
                    <a:pt x="10" y="2"/>
                  </a:cubicBezTo>
                  <a:cubicBezTo>
                    <a:pt x="13" y="1"/>
                    <a:pt x="19" y="0"/>
                    <a:pt x="22" y="1"/>
                  </a:cubicBezTo>
                  <a:close/>
                  <a:moveTo>
                    <a:pt x="20" y="2"/>
                  </a:moveTo>
                  <a:cubicBezTo>
                    <a:pt x="20" y="2"/>
                    <a:pt x="21" y="3"/>
                    <a:pt x="22" y="2"/>
                  </a:cubicBezTo>
                  <a:cubicBezTo>
                    <a:pt x="21" y="2"/>
                    <a:pt x="20" y="2"/>
                    <a:pt x="20" y="2"/>
                  </a:cubicBezTo>
                  <a:close/>
                  <a:moveTo>
                    <a:pt x="15" y="6"/>
                  </a:moveTo>
                  <a:cubicBezTo>
                    <a:pt x="15" y="5"/>
                    <a:pt x="16" y="5"/>
                    <a:pt x="16" y="4"/>
                  </a:cubicBezTo>
                  <a:cubicBezTo>
                    <a:pt x="16" y="4"/>
                    <a:pt x="16" y="4"/>
                    <a:pt x="16" y="3"/>
                  </a:cubicBezTo>
                  <a:cubicBezTo>
                    <a:pt x="17" y="3"/>
                    <a:pt x="17" y="3"/>
                    <a:pt x="17" y="3"/>
                  </a:cubicBezTo>
                  <a:cubicBezTo>
                    <a:pt x="17" y="3"/>
                    <a:pt x="17" y="3"/>
                    <a:pt x="17" y="4"/>
                  </a:cubicBezTo>
                  <a:cubicBezTo>
                    <a:pt x="18" y="3"/>
                    <a:pt x="18" y="3"/>
                    <a:pt x="18" y="3"/>
                  </a:cubicBezTo>
                  <a:cubicBezTo>
                    <a:pt x="16" y="2"/>
                    <a:pt x="15" y="5"/>
                    <a:pt x="15" y="6"/>
                  </a:cubicBezTo>
                  <a:close/>
                  <a:moveTo>
                    <a:pt x="14" y="3"/>
                  </a:moveTo>
                  <a:cubicBezTo>
                    <a:pt x="14" y="3"/>
                    <a:pt x="15" y="3"/>
                    <a:pt x="15" y="3"/>
                  </a:cubicBezTo>
                  <a:cubicBezTo>
                    <a:pt x="15" y="3"/>
                    <a:pt x="14" y="3"/>
                    <a:pt x="14" y="3"/>
                  </a:cubicBezTo>
                  <a:close/>
                  <a:moveTo>
                    <a:pt x="19" y="4"/>
                  </a:moveTo>
                  <a:cubicBezTo>
                    <a:pt x="19" y="4"/>
                    <a:pt x="20" y="5"/>
                    <a:pt x="20" y="4"/>
                  </a:cubicBezTo>
                  <a:cubicBezTo>
                    <a:pt x="20" y="4"/>
                    <a:pt x="20" y="3"/>
                    <a:pt x="19" y="3"/>
                  </a:cubicBezTo>
                  <a:cubicBezTo>
                    <a:pt x="19" y="4"/>
                    <a:pt x="19" y="4"/>
                    <a:pt x="19" y="4"/>
                  </a:cubicBezTo>
                  <a:close/>
                  <a:moveTo>
                    <a:pt x="26" y="6"/>
                  </a:moveTo>
                  <a:cubicBezTo>
                    <a:pt x="29" y="5"/>
                    <a:pt x="30" y="9"/>
                    <a:pt x="32" y="10"/>
                  </a:cubicBezTo>
                  <a:cubicBezTo>
                    <a:pt x="30" y="7"/>
                    <a:pt x="27" y="3"/>
                    <a:pt x="23" y="3"/>
                  </a:cubicBezTo>
                  <a:cubicBezTo>
                    <a:pt x="24" y="4"/>
                    <a:pt x="25" y="5"/>
                    <a:pt x="26" y="6"/>
                  </a:cubicBezTo>
                  <a:close/>
                  <a:moveTo>
                    <a:pt x="13" y="6"/>
                  </a:moveTo>
                  <a:cubicBezTo>
                    <a:pt x="13" y="5"/>
                    <a:pt x="13" y="5"/>
                    <a:pt x="14" y="4"/>
                  </a:cubicBezTo>
                  <a:cubicBezTo>
                    <a:pt x="13" y="4"/>
                    <a:pt x="12" y="5"/>
                    <a:pt x="13" y="6"/>
                  </a:cubicBezTo>
                  <a:close/>
                  <a:moveTo>
                    <a:pt x="20" y="7"/>
                  </a:moveTo>
                  <a:cubicBezTo>
                    <a:pt x="21" y="6"/>
                    <a:pt x="22" y="6"/>
                    <a:pt x="23" y="5"/>
                  </a:cubicBezTo>
                  <a:cubicBezTo>
                    <a:pt x="22" y="5"/>
                    <a:pt x="22" y="4"/>
                    <a:pt x="21" y="4"/>
                  </a:cubicBezTo>
                  <a:cubicBezTo>
                    <a:pt x="21" y="5"/>
                    <a:pt x="20" y="6"/>
                    <a:pt x="20" y="7"/>
                  </a:cubicBezTo>
                  <a:close/>
                  <a:moveTo>
                    <a:pt x="11" y="5"/>
                  </a:moveTo>
                  <a:cubicBezTo>
                    <a:pt x="11" y="5"/>
                    <a:pt x="11" y="5"/>
                    <a:pt x="11" y="5"/>
                  </a:cubicBezTo>
                  <a:cubicBezTo>
                    <a:pt x="9" y="6"/>
                    <a:pt x="7" y="7"/>
                    <a:pt x="7" y="9"/>
                  </a:cubicBezTo>
                  <a:cubicBezTo>
                    <a:pt x="9" y="8"/>
                    <a:pt x="9" y="6"/>
                    <a:pt x="11" y="5"/>
                  </a:cubicBezTo>
                  <a:close/>
                  <a:moveTo>
                    <a:pt x="19" y="6"/>
                  </a:moveTo>
                  <a:cubicBezTo>
                    <a:pt x="19" y="6"/>
                    <a:pt x="19" y="5"/>
                    <a:pt x="19" y="5"/>
                  </a:cubicBezTo>
                  <a:cubicBezTo>
                    <a:pt x="18" y="5"/>
                    <a:pt x="18" y="5"/>
                    <a:pt x="19" y="6"/>
                  </a:cubicBezTo>
                  <a:close/>
                  <a:moveTo>
                    <a:pt x="13" y="7"/>
                  </a:moveTo>
                  <a:cubicBezTo>
                    <a:pt x="14" y="7"/>
                    <a:pt x="14" y="5"/>
                    <a:pt x="14" y="5"/>
                  </a:cubicBezTo>
                  <a:cubicBezTo>
                    <a:pt x="14" y="5"/>
                    <a:pt x="13" y="6"/>
                    <a:pt x="13" y="7"/>
                  </a:cubicBezTo>
                  <a:close/>
                  <a:moveTo>
                    <a:pt x="14" y="7"/>
                  </a:moveTo>
                  <a:cubicBezTo>
                    <a:pt x="14" y="7"/>
                    <a:pt x="14" y="7"/>
                    <a:pt x="14" y="7"/>
                  </a:cubicBezTo>
                  <a:cubicBezTo>
                    <a:pt x="13" y="8"/>
                    <a:pt x="14" y="10"/>
                    <a:pt x="14" y="10"/>
                  </a:cubicBezTo>
                  <a:cubicBezTo>
                    <a:pt x="15" y="9"/>
                    <a:pt x="16" y="7"/>
                    <a:pt x="17" y="5"/>
                  </a:cubicBezTo>
                  <a:cubicBezTo>
                    <a:pt x="17" y="5"/>
                    <a:pt x="17" y="5"/>
                    <a:pt x="17" y="5"/>
                  </a:cubicBezTo>
                  <a:cubicBezTo>
                    <a:pt x="16" y="6"/>
                    <a:pt x="15" y="7"/>
                    <a:pt x="14" y="7"/>
                  </a:cubicBezTo>
                  <a:close/>
                  <a:moveTo>
                    <a:pt x="24" y="6"/>
                  </a:moveTo>
                  <a:cubicBezTo>
                    <a:pt x="23" y="7"/>
                    <a:pt x="23" y="8"/>
                    <a:pt x="24" y="9"/>
                  </a:cubicBezTo>
                  <a:cubicBezTo>
                    <a:pt x="24" y="9"/>
                    <a:pt x="24" y="8"/>
                    <a:pt x="24" y="8"/>
                  </a:cubicBezTo>
                  <a:cubicBezTo>
                    <a:pt x="25" y="8"/>
                    <a:pt x="25" y="8"/>
                    <a:pt x="25" y="9"/>
                  </a:cubicBezTo>
                  <a:cubicBezTo>
                    <a:pt x="25" y="9"/>
                    <a:pt x="24" y="9"/>
                    <a:pt x="24" y="10"/>
                  </a:cubicBezTo>
                  <a:cubicBezTo>
                    <a:pt x="24" y="11"/>
                    <a:pt x="25" y="12"/>
                    <a:pt x="25" y="13"/>
                  </a:cubicBezTo>
                  <a:cubicBezTo>
                    <a:pt x="26" y="13"/>
                    <a:pt x="26" y="12"/>
                    <a:pt x="27" y="12"/>
                  </a:cubicBezTo>
                  <a:cubicBezTo>
                    <a:pt x="26" y="10"/>
                    <a:pt x="25" y="9"/>
                    <a:pt x="26" y="7"/>
                  </a:cubicBezTo>
                  <a:cubicBezTo>
                    <a:pt x="25" y="7"/>
                    <a:pt x="25" y="6"/>
                    <a:pt x="24" y="6"/>
                  </a:cubicBezTo>
                  <a:close/>
                  <a:moveTo>
                    <a:pt x="11" y="8"/>
                  </a:moveTo>
                  <a:cubicBezTo>
                    <a:pt x="11" y="7"/>
                    <a:pt x="12" y="7"/>
                    <a:pt x="12" y="7"/>
                  </a:cubicBezTo>
                  <a:cubicBezTo>
                    <a:pt x="12" y="7"/>
                    <a:pt x="11" y="7"/>
                    <a:pt x="11" y="8"/>
                  </a:cubicBezTo>
                  <a:close/>
                  <a:moveTo>
                    <a:pt x="17" y="8"/>
                  </a:moveTo>
                  <a:cubicBezTo>
                    <a:pt x="17" y="7"/>
                    <a:pt x="17" y="7"/>
                    <a:pt x="17" y="7"/>
                  </a:cubicBezTo>
                  <a:cubicBezTo>
                    <a:pt x="17" y="7"/>
                    <a:pt x="17" y="7"/>
                    <a:pt x="17" y="8"/>
                  </a:cubicBezTo>
                  <a:close/>
                  <a:moveTo>
                    <a:pt x="9" y="9"/>
                  </a:moveTo>
                  <a:cubicBezTo>
                    <a:pt x="10" y="9"/>
                    <a:pt x="10" y="8"/>
                    <a:pt x="10" y="7"/>
                  </a:cubicBezTo>
                  <a:cubicBezTo>
                    <a:pt x="10" y="7"/>
                    <a:pt x="9" y="8"/>
                    <a:pt x="9" y="9"/>
                  </a:cubicBezTo>
                  <a:close/>
                  <a:moveTo>
                    <a:pt x="21" y="8"/>
                  </a:moveTo>
                  <a:cubicBezTo>
                    <a:pt x="21" y="8"/>
                    <a:pt x="21" y="8"/>
                    <a:pt x="21" y="8"/>
                  </a:cubicBezTo>
                  <a:cubicBezTo>
                    <a:pt x="22" y="8"/>
                    <a:pt x="22" y="8"/>
                    <a:pt x="22" y="7"/>
                  </a:cubicBezTo>
                  <a:cubicBezTo>
                    <a:pt x="21" y="7"/>
                    <a:pt x="21" y="7"/>
                    <a:pt x="21" y="8"/>
                  </a:cubicBezTo>
                  <a:close/>
                  <a:moveTo>
                    <a:pt x="29" y="9"/>
                  </a:moveTo>
                  <a:cubicBezTo>
                    <a:pt x="29" y="10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0"/>
                    <a:pt x="30" y="10"/>
                    <a:pt x="30" y="10"/>
                  </a:cubicBezTo>
                  <a:cubicBezTo>
                    <a:pt x="29" y="11"/>
                    <a:pt x="30" y="12"/>
                    <a:pt x="31" y="12"/>
                  </a:cubicBezTo>
                  <a:cubicBezTo>
                    <a:pt x="30" y="13"/>
                    <a:pt x="32" y="13"/>
                    <a:pt x="32" y="14"/>
                  </a:cubicBezTo>
                  <a:cubicBezTo>
                    <a:pt x="32" y="14"/>
                    <a:pt x="32" y="14"/>
                    <a:pt x="32" y="15"/>
                  </a:cubicBezTo>
                  <a:cubicBezTo>
                    <a:pt x="32" y="15"/>
                    <a:pt x="33" y="16"/>
                    <a:pt x="33" y="16"/>
                  </a:cubicBezTo>
                  <a:cubicBezTo>
                    <a:pt x="34" y="18"/>
                    <a:pt x="34" y="19"/>
                    <a:pt x="35" y="20"/>
                  </a:cubicBezTo>
                  <a:cubicBezTo>
                    <a:pt x="35" y="14"/>
                    <a:pt x="31" y="10"/>
                    <a:pt x="28" y="7"/>
                  </a:cubicBezTo>
                  <a:cubicBezTo>
                    <a:pt x="28" y="8"/>
                    <a:pt x="29" y="9"/>
                    <a:pt x="29" y="9"/>
                  </a:cubicBezTo>
                  <a:close/>
                  <a:moveTo>
                    <a:pt x="17" y="9"/>
                  </a:moveTo>
                  <a:cubicBezTo>
                    <a:pt x="16" y="9"/>
                    <a:pt x="17" y="8"/>
                    <a:pt x="16" y="8"/>
                  </a:cubicBezTo>
                  <a:cubicBezTo>
                    <a:pt x="16" y="9"/>
                    <a:pt x="15" y="10"/>
                    <a:pt x="16" y="10"/>
                  </a:cubicBezTo>
                  <a:cubicBezTo>
                    <a:pt x="14" y="11"/>
                    <a:pt x="15" y="13"/>
                    <a:pt x="16" y="13"/>
                  </a:cubicBezTo>
                  <a:cubicBezTo>
                    <a:pt x="17" y="12"/>
                    <a:pt x="16" y="11"/>
                    <a:pt x="16" y="10"/>
                  </a:cubicBezTo>
                  <a:cubicBezTo>
                    <a:pt x="17" y="10"/>
                    <a:pt x="17" y="10"/>
                    <a:pt x="17" y="10"/>
                  </a:cubicBezTo>
                  <a:cubicBezTo>
                    <a:pt x="18" y="9"/>
                    <a:pt x="18" y="9"/>
                    <a:pt x="18" y="8"/>
                  </a:cubicBezTo>
                  <a:cubicBezTo>
                    <a:pt x="18" y="7"/>
                    <a:pt x="17" y="8"/>
                    <a:pt x="17" y="9"/>
                  </a:cubicBezTo>
                  <a:close/>
                  <a:moveTo>
                    <a:pt x="11" y="9"/>
                  </a:moveTo>
                  <a:cubicBezTo>
                    <a:pt x="11" y="8"/>
                    <a:pt x="11" y="8"/>
                    <a:pt x="11" y="8"/>
                  </a:cubicBezTo>
                  <a:cubicBezTo>
                    <a:pt x="11" y="8"/>
                    <a:pt x="10" y="8"/>
                    <a:pt x="11" y="9"/>
                  </a:cubicBezTo>
                  <a:close/>
                  <a:moveTo>
                    <a:pt x="11" y="10"/>
                  </a:moveTo>
                  <a:cubicBezTo>
                    <a:pt x="12" y="10"/>
                    <a:pt x="12" y="9"/>
                    <a:pt x="12" y="8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9"/>
                    <a:pt x="11" y="9"/>
                    <a:pt x="11" y="10"/>
                  </a:cubicBezTo>
                  <a:close/>
                  <a:moveTo>
                    <a:pt x="22" y="10"/>
                  </a:moveTo>
                  <a:cubicBezTo>
                    <a:pt x="23" y="10"/>
                    <a:pt x="23" y="9"/>
                    <a:pt x="22" y="8"/>
                  </a:cubicBezTo>
                  <a:cubicBezTo>
                    <a:pt x="21" y="9"/>
                    <a:pt x="22" y="10"/>
                    <a:pt x="22" y="10"/>
                  </a:cubicBezTo>
                  <a:close/>
                  <a:moveTo>
                    <a:pt x="20" y="10"/>
                  </a:moveTo>
                  <a:cubicBezTo>
                    <a:pt x="21" y="10"/>
                    <a:pt x="20" y="9"/>
                    <a:pt x="20" y="9"/>
                  </a:cubicBezTo>
                  <a:cubicBezTo>
                    <a:pt x="20" y="9"/>
                    <a:pt x="20" y="10"/>
                    <a:pt x="20" y="10"/>
                  </a:cubicBezTo>
                  <a:close/>
                  <a:moveTo>
                    <a:pt x="19" y="9"/>
                  </a:moveTo>
                  <a:cubicBezTo>
                    <a:pt x="18" y="10"/>
                    <a:pt x="18" y="10"/>
                    <a:pt x="18" y="11"/>
                  </a:cubicBezTo>
                  <a:cubicBezTo>
                    <a:pt x="18" y="11"/>
                    <a:pt x="18" y="12"/>
                    <a:pt x="19" y="13"/>
                  </a:cubicBezTo>
                  <a:cubicBezTo>
                    <a:pt x="19" y="12"/>
                    <a:pt x="19" y="12"/>
                    <a:pt x="20" y="11"/>
                  </a:cubicBezTo>
                  <a:cubicBezTo>
                    <a:pt x="20" y="11"/>
                    <a:pt x="19" y="11"/>
                    <a:pt x="19" y="10"/>
                  </a:cubicBezTo>
                  <a:cubicBezTo>
                    <a:pt x="18" y="10"/>
                    <a:pt x="20" y="10"/>
                    <a:pt x="19" y="9"/>
                  </a:cubicBezTo>
                  <a:close/>
                  <a:moveTo>
                    <a:pt x="13" y="13"/>
                  </a:moveTo>
                  <a:cubicBezTo>
                    <a:pt x="14" y="12"/>
                    <a:pt x="14" y="10"/>
                    <a:pt x="13" y="9"/>
                  </a:cubicBezTo>
                  <a:cubicBezTo>
                    <a:pt x="11" y="10"/>
                    <a:pt x="12" y="13"/>
                    <a:pt x="13" y="13"/>
                  </a:cubicBezTo>
                  <a:close/>
                  <a:moveTo>
                    <a:pt x="8" y="11"/>
                  </a:moveTo>
                  <a:cubicBezTo>
                    <a:pt x="9" y="11"/>
                    <a:pt x="9" y="10"/>
                    <a:pt x="9" y="10"/>
                  </a:cubicBezTo>
                  <a:cubicBezTo>
                    <a:pt x="9" y="10"/>
                    <a:pt x="8" y="10"/>
                    <a:pt x="8" y="10"/>
                  </a:cubicBezTo>
                  <a:cubicBezTo>
                    <a:pt x="8" y="10"/>
                    <a:pt x="8" y="11"/>
                    <a:pt x="8" y="11"/>
                  </a:cubicBezTo>
                  <a:close/>
                  <a:moveTo>
                    <a:pt x="4" y="14"/>
                  </a:moveTo>
                  <a:cubicBezTo>
                    <a:pt x="4" y="13"/>
                    <a:pt x="5" y="11"/>
                    <a:pt x="6" y="10"/>
                  </a:cubicBezTo>
                  <a:cubicBezTo>
                    <a:pt x="5" y="11"/>
                    <a:pt x="4" y="13"/>
                    <a:pt x="4" y="14"/>
                  </a:cubicBezTo>
                  <a:close/>
                  <a:moveTo>
                    <a:pt x="21" y="11"/>
                  </a:moveTo>
                  <a:cubicBezTo>
                    <a:pt x="21" y="11"/>
                    <a:pt x="21" y="11"/>
                    <a:pt x="21" y="11"/>
                  </a:cubicBezTo>
                  <a:cubicBezTo>
                    <a:pt x="21" y="11"/>
                    <a:pt x="21" y="10"/>
                    <a:pt x="21" y="10"/>
                  </a:cubicBezTo>
                  <a:cubicBezTo>
                    <a:pt x="21" y="10"/>
                    <a:pt x="21" y="10"/>
                    <a:pt x="21" y="11"/>
                  </a:cubicBezTo>
                  <a:close/>
                  <a:moveTo>
                    <a:pt x="23" y="12"/>
                  </a:moveTo>
                  <a:cubicBezTo>
                    <a:pt x="23" y="12"/>
                    <a:pt x="24" y="12"/>
                    <a:pt x="24" y="11"/>
                  </a:cubicBezTo>
                  <a:cubicBezTo>
                    <a:pt x="24" y="11"/>
                    <a:pt x="23" y="11"/>
                    <a:pt x="23" y="11"/>
                  </a:cubicBezTo>
                  <a:cubicBezTo>
                    <a:pt x="23" y="11"/>
                    <a:pt x="23" y="12"/>
                    <a:pt x="23" y="12"/>
                  </a:cubicBezTo>
                  <a:close/>
                  <a:moveTo>
                    <a:pt x="9" y="14"/>
                  </a:moveTo>
                  <a:cubicBezTo>
                    <a:pt x="10" y="13"/>
                    <a:pt x="11" y="12"/>
                    <a:pt x="10" y="11"/>
                  </a:cubicBezTo>
                  <a:cubicBezTo>
                    <a:pt x="10" y="12"/>
                    <a:pt x="8" y="13"/>
                    <a:pt x="9" y="14"/>
                  </a:cubicBezTo>
                  <a:close/>
                  <a:moveTo>
                    <a:pt x="30" y="16"/>
                  </a:moveTo>
                  <a:cubicBezTo>
                    <a:pt x="30" y="16"/>
                    <a:pt x="30" y="15"/>
                    <a:pt x="31" y="15"/>
                  </a:cubicBezTo>
                  <a:cubicBezTo>
                    <a:pt x="30" y="14"/>
                    <a:pt x="30" y="12"/>
                    <a:pt x="28" y="11"/>
                  </a:cubicBezTo>
                  <a:cubicBezTo>
                    <a:pt x="29" y="13"/>
                    <a:pt x="29" y="14"/>
                    <a:pt x="30" y="16"/>
                  </a:cubicBezTo>
                  <a:close/>
                  <a:moveTo>
                    <a:pt x="21" y="12"/>
                  </a:moveTo>
                  <a:cubicBezTo>
                    <a:pt x="22" y="13"/>
                    <a:pt x="22" y="12"/>
                    <a:pt x="21" y="12"/>
                  </a:cubicBezTo>
                  <a:cubicBezTo>
                    <a:pt x="21" y="12"/>
                    <a:pt x="21" y="12"/>
                    <a:pt x="21" y="12"/>
                  </a:cubicBezTo>
                  <a:close/>
                  <a:moveTo>
                    <a:pt x="19" y="14"/>
                  </a:moveTo>
                  <a:cubicBezTo>
                    <a:pt x="19" y="13"/>
                    <a:pt x="20" y="13"/>
                    <a:pt x="20" y="12"/>
                  </a:cubicBezTo>
                  <a:cubicBezTo>
                    <a:pt x="20" y="12"/>
                    <a:pt x="19" y="13"/>
                    <a:pt x="19" y="14"/>
                  </a:cubicBezTo>
                  <a:close/>
                  <a:moveTo>
                    <a:pt x="14" y="15"/>
                  </a:moveTo>
                  <a:cubicBezTo>
                    <a:pt x="15" y="15"/>
                    <a:pt x="15" y="15"/>
                    <a:pt x="15" y="14"/>
                  </a:cubicBezTo>
                  <a:cubicBezTo>
                    <a:pt x="15" y="13"/>
                    <a:pt x="15" y="13"/>
                    <a:pt x="14" y="12"/>
                  </a:cubicBezTo>
                  <a:cubicBezTo>
                    <a:pt x="14" y="14"/>
                    <a:pt x="13" y="15"/>
                    <a:pt x="14" y="15"/>
                  </a:cubicBezTo>
                  <a:close/>
                  <a:moveTo>
                    <a:pt x="16" y="14"/>
                  </a:moveTo>
                  <a:cubicBezTo>
                    <a:pt x="16" y="14"/>
                    <a:pt x="16" y="15"/>
                    <a:pt x="17" y="16"/>
                  </a:cubicBezTo>
                  <a:cubicBezTo>
                    <a:pt x="17" y="15"/>
                    <a:pt x="18" y="14"/>
                    <a:pt x="18" y="14"/>
                  </a:cubicBezTo>
                  <a:cubicBezTo>
                    <a:pt x="17" y="13"/>
                    <a:pt x="18" y="12"/>
                    <a:pt x="17" y="12"/>
                  </a:cubicBezTo>
                  <a:cubicBezTo>
                    <a:pt x="17" y="13"/>
                    <a:pt x="16" y="13"/>
                    <a:pt x="16" y="14"/>
                  </a:cubicBezTo>
                  <a:close/>
                  <a:moveTo>
                    <a:pt x="24" y="15"/>
                  </a:moveTo>
                  <a:cubicBezTo>
                    <a:pt x="25" y="14"/>
                    <a:pt x="25" y="13"/>
                    <a:pt x="24" y="13"/>
                  </a:cubicBezTo>
                  <a:cubicBezTo>
                    <a:pt x="24" y="13"/>
                    <a:pt x="24" y="14"/>
                    <a:pt x="24" y="15"/>
                  </a:cubicBezTo>
                  <a:close/>
                  <a:moveTo>
                    <a:pt x="20" y="15"/>
                  </a:moveTo>
                  <a:cubicBezTo>
                    <a:pt x="21" y="14"/>
                    <a:pt x="21" y="13"/>
                    <a:pt x="20" y="13"/>
                  </a:cubicBezTo>
                  <a:cubicBezTo>
                    <a:pt x="20" y="13"/>
                    <a:pt x="19" y="15"/>
                    <a:pt x="20" y="15"/>
                  </a:cubicBezTo>
                  <a:close/>
                  <a:moveTo>
                    <a:pt x="12" y="15"/>
                  </a:moveTo>
                  <a:cubicBezTo>
                    <a:pt x="12" y="14"/>
                    <a:pt x="12" y="14"/>
                    <a:pt x="11" y="13"/>
                  </a:cubicBezTo>
                  <a:cubicBezTo>
                    <a:pt x="12" y="14"/>
                    <a:pt x="11" y="14"/>
                    <a:pt x="12" y="15"/>
                  </a:cubicBezTo>
                  <a:close/>
                  <a:moveTo>
                    <a:pt x="27" y="15"/>
                  </a:moveTo>
                  <a:cubicBezTo>
                    <a:pt x="27" y="15"/>
                    <a:pt x="27" y="14"/>
                    <a:pt x="28" y="14"/>
                  </a:cubicBezTo>
                  <a:cubicBezTo>
                    <a:pt x="27" y="14"/>
                    <a:pt x="28" y="13"/>
                    <a:pt x="27" y="13"/>
                  </a:cubicBezTo>
                  <a:cubicBezTo>
                    <a:pt x="27" y="14"/>
                    <a:pt x="26" y="14"/>
                    <a:pt x="27" y="15"/>
                  </a:cubicBezTo>
                  <a:close/>
                  <a:moveTo>
                    <a:pt x="11" y="17"/>
                  </a:moveTo>
                  <a:cubicBezTo>
                    <a:pt x="11" y="16"/>
                    <a:pt x="12" y="16"/>
                    <a:pt x="12" y="15"/>
                  </a:cubicBezTo>
                  <a:cubicBezTo>
                    <a:pt x="11" y="15"/>
                    <a:pt x="11" y="14"/>
                    <a:pt x="10" y="13"/>
                  </a:cubicBezTo>
                  <a:cubicBezTo>
                    <a:pt x="9" y="14"/>
                    <a:pt x="10" y="16"/>
                    <a:pt x="11" y="17"/>
                  </a:cubicBezTo>
                  <a:close/>
                  <a:moveTo>
                    <a:pt x="24" y="15"/>
                  </a:moveTo>
                  <a:cubicBezTo>
                    <a:pt x="24" y="15"/>
                    <a:pt x="24" y="16"/>
                    <a:pt x="25" y="16"/>
                  </a:cubicBezTo>
                  <a:cubicBezTo>
                    <a:pt x="25" y="15"/>
                    <a:pt x="25" y="15"/>
                    <a:pt x="25" y="15"/>
                  </a:cubicBezTo>
                  <a:cubicBezTo>
                    <a:pt x="25" y="15"/>
                    <a:pt x="25" y="14"/>
                    <a:pt x="25" y="14"/>
                  </a:cubicBezTo>
                  <a:cubicBezTo>
                    <a:pt x="25" y="14"/>
                    <a:pt x="25" y="15"/>
                    <a:pt x="24" y="15"/>
                  </a:cubicBezTo>
                  <a:close/>
                  <a:moveTo>
                    <a:pt x="5" y="15"/>
                  </a:moveTo>
                  <a:cubicBezTo>
                    <a:pt x="5" y="15"/>
                    <a:pt x="5" y="15"/>
                    <a:pt x="5" y="14"/>
                  </a:cubicBezTo>
                  <a:cubicBezTo>
                    <a:pt x="5" y="15"/>
                    <a:pt x="4" y="15"/>
                    <a:pt x="5" y="15"/>
                  </a:cubicBezTo>
                  <a:close/>
                  <a:moveTo>
                    <a:pt x="7" y="15"/>
                  </a:move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7" y="15"/>
                    <a:pt x="7" y="15"/>
                  </a:cubicBezTo>
                  <a:cubicBezTo>
                    <a:pt x="7" y="15"/>
                    <a:pt x="6" y="15"/>
                    <a:pt x="7" y="15"/>
                  </a:cubicBezTo>
                  <a:close/>
                  <a:moveTo>
                    <a:pt x="18" y="15"/>
                  </a:moveTo>
                  <a:cubicBezTo>
                    <a:pt x="18" y="16"/>
                    <a:pt x="17" y="17"/>
                    <a:pt x="18" y="17"/>
                  </a:cubicBezTo>
                  <a:cubicBezTo>
                    <a:pt x="18" y="17"/>
                    <a:pt x="18" y="18"/>
                    <a:pt x="18" y="18"/>
                  </a:cubicBezTo>
                  <a:cubicBezTo>
                    <a:pt x="19" y="17"/>
                    <a:pt x="19" y="17"/>
                    <a:pt x="20" y="16"/>
                  </a:cubicBezTo>
                  <a:cubicBezTo>
                    <a:pt x="19" y="16"/>
                    <a:pt x="19" y="15"/>
                    <a:pt x="18" y="15"/>
                  </a:cubicBezTo>
                  <a:cubicBezTo>
                    <a:pt x="18" y="15"/>
                    <a:pt x="18" y="15"/>
                    <a:pt x="18" y="15"/>
                  </a:cubicBezTo>
                  <a:close/>
                  <a:moveTo>
                    <a:pt x="23" y="15"/>
                  </a:moveTo>
                  <a:cubicBezTo>
                    <a:pt x="23" y="15"/>
                    <a:pt x="23" y="15"/>
                    <a:pt x="23" y="15"/>
                  </a:cubicBezTo>
                  <a:cubicBezTo>
                    <a:pt x="23" y="15"/>
                    <a:pt x="23" y="15"/>
                    <a:pt x="23" y="15"/>
                  </a:cubicBezTo>
                  <a:close/>
                  <a:moveTo>
                    <a:pt x="7" y="18"/>
                  </a:moveTo>
                  <a:cubicBezTo>
                    <a:pt x="8" y="17"/>
                    <a:pt x="9" y="16"/>
                    <a:pt x="8" y="15"/>
                  </a:cubicBezTo>
                  <a:cubicBezTo>
                    <a:pt x="8" y="15"/>
                    <a:pt x="8" y="15"/>
                    <a:pt x="8" y="15"/>
                  </a:cubicBezTo>
                  <a:cubicBezTo>
                    <a:pt x="8" y="16"/>
                    <a:pt x="6" y="17"/>
                    <a:pt x="7" y="18"/>
                  </a:cubicBezTo>
                  <a:close/>
                  <a:moveTo>
                    <a:pt x="21" y="16"/>
                  </a:moveTo>
                  <a:cubicBezTo>
                    <a:pt x="21" y="16"/>
                    <a:pt x="22" y="16"/>
                    <a:pt x="22" y="15"/>
                  </a:cubicBezTo>
                  <a:cubicBezTo>
                    <a:pt x="22" y="15"/>
                    <a:pt x="22" y="15"/>
                    <a:pt x="21" y="15"/>
                  </a:cubicBezTo>
                  <a:cubicBezTo>
                    <a:pt x="21" y="15"/>
                    <a:pt x="20" y="16"/>
                    <a:pt x="21" y="16"/>
                  </a:cubicBezTo>
                  <a:close/>
                  <a:moveTo>
                    <a:pt x="15" y="17"/>
                  </a:moveTo>
                  <a:cubicBezTo>
                    <a:pt x="15" y="17"/>
                    <a:pt x="15" y="18"/>
                    <a:pt x="16" y="18"/>
                  </a:cubicBezTo>
                  <a:cubicBezTo>
                    <a:pt x="16" y="18"/>
                    <a:pt x="16" y="17"/>
                    <a:pt x="16" y="17"/>
                  </a:cubicBezTo>
                  <a:cubicBezTo>
                    <a:pt x="16" y="16"/>
                    <a:pt x="16" y="15"/>
                    <a:pt x="15" y="15"/>
                  </a:cubicBezTo>
                  <a:cubicBezTo>
                    <a:pt x="15" y="15"/>
                    <a:pt x="15" y="16"/>
                    <a:pt x="15" y="17"/>
                  </a:cubicBezTo>
                  <a:close/>
                  <a:moveTo>
                    <a:pt x="29" y="16"/>
                  </a:moveTo>
                  <a:cubicBezTo>
                    <a:pt x="28" y="16"/>
                    <a:pt x="28" y="15"/>
                    <a:pt x="28" y="15"/>
                  </a:cubicBezTo>
                  <a:cubicBezTo>
                    <a:pt x="27" y="16"/>
                    <a:pt x="28" y="18"/>
                    <a:pt x="29" y="16"/>
                  </a:cubicBezTo>
                  <a:close/>
                  <a:moveTo>
                    <a:pt x="3" y="20"/>
                  </a:moveTo>
                  <a:cubicBezTo>
                    <a:pt x="4" y="19"/>
                    <a:pt x="4" y="16"/>
                    <a:pt x="3" y="15"/>
                  </a:cubicBezTo>
                  <a:cubicBezTo>
                    <a:pt x="3" y="17"/>
                    <a:pt x="2" y="18"/>
                    <a:pt x="3" y="20"/>
                  </a:cubicBezTo>
                  <a:close/>
                  <a:moveTo>
                    <a:pt x="13" y="18"/>
                  </a:moveTo>
                  <a:cubicBezTo>
                    <a:pt x="14" y="17"/>
                    <a:pt x="13" y="16"/>
                    <a:pt x="13" y="15"/>
                  </a:cubicBezTo>
                  <a:cubicBezTo>
                    <a:pt x="12" y="16"/>
                    <a:pt x="11" y="18"/>
                    <a:pt x="12" y="19"/>
                  </a:cubicBezTo>
                  <a:cubicBezTo>
                    <a:pt x="13" y="18"/>
                    <a:pt x="12" y="17"/>
                    <a:pt x="13" y="16"/>
                  </a:cubicBezTo>
                  <a:cubicBezTo>
                    <a:pt x="13" y="17"/>
                    <a:pt x="13" y="17"/>
                    <a:pt x="13" y="18"/>
                  </a:cubicBezTo>
                  <a:close/>
                  <a:moveTo>
                    <a:pt x="22" y="18"/>
                  </a:moveTo>
                  <a:cubicBezTo>
                    <a:pt x="22" y="17"/>
                    <a:pt x="22" y="17"/>
                    <a:pt x="23" y="16"/>
                  </a:cubicBezTo>
                  <a:cubicBezTo>
                    <a:pt x="22" y="16"/>
                    <a:pt x="22" y="16"/>
                    <a:pt x="22" y="16"/>
                  </a:cubicBezTo>
                  <a:cubicBezTo>
                    <a:pt x="22" y="17"/>
                    <a:pt x="21" y="17"/>
                    <a:pt x="22" y="18"/>
                  </a:cubicBezTo>
                  <a:close/>
                  <a:moveTo>
                    <a:pt x="24" y="17"/>
                  </a:moveTo>
                  <a:cubicBezTo>
                    <a:pt x="24" y="17"/>
                    <a:pt x="24" y="16"/>
                    <a:pt x="24" y="16"/>
                  </a:cubicBezTo>
                  <a:cubicBezTo>
                    <a:pt x="24" y="17"/>
                    <a:pt x="24" y="17"/>
                    <a:pt x="24" y="17"/>
                  </a:cubicBezTo>
                  <a:close/>
                  <a:moveTo>
                    <a:pt x="26" y="17"/>
                  </a:moveTo>
                  <a:cubicBezTo>
                    <a:pt x="26" y="17"/>
                    <a:pt x="27" y="16"/>
                    <a:pt x="26" y="16"/>
                  </a:cubicBezTo>
                  <a:cubicBezTo>
                    <a:pt x="26" y="17"/>
                    <a:pt x="25" y="17"/>
                    <a:pt x="26" y="17"/>
                  </a:cubicBezTo>
                  <a:close/>
                  <a:moveTo>
                    <a:pt x="8" y="18"/>
                  </a:moveTo>
                  <a:cubicBezTo>
                    <a:pt x="8" y="19"/>
                    <a:pt x="8" y="20"/>
                    <a:pt x="9" y="20"/>
                  </a:cubicBezTo>
                  <a:cubicBezTo>
                    <a:pt x="10" y="20"/>
                    <a:pt x="10" y="19"/>
                    <a:pt x="10" y="18"/>
                  </a:cubicBezTo>
                  <a:cubicBezTo>
                    <a:pt x="9" y="18"/>
                    <a:pt x="9" y="17"/>
                    <a:pt x="9" y="16"/>
                  </a:cubicBezTo>
                  <a:cubicBezTo>
                    <a:pt x="9" y="17"/>
                    <a:pt x="8" y="17"/>
                    <a:pt x="8" y="18"/>
                  </a:cubicBezTo>
                  <a:close/>
                  <a:moveTo>
                    <a:pt x="31" y="18"/>
                  </a:moveTo>
                  <a:cubicBezTo>
                    <a:pt x="31" y="18"/>
                    <a:pt x="32" y="18"/>
                    <a:pt x="32" y="18"/>
                  </a:cubicBezTo>
                  <a:cubicBezTo>
                    <a:pt x="32" y="17"/>
                    <a:pt x="32" y="17"/>
                    <a:pt x="31" y="16"/>
                  </a:cubicBezTo>
                  <a:cubicBezTo>
                    <a:pt x="31" y="17"/>
                    <a:pt x="30" y="18"/>
                    <a:pt x="31" y="18"/>
                  </a:cubicBezTo>
                  <a:close/>
                  <a:moveTo>
                    <a:pt x="19" y="19"/>
                  </a:moveTo>
                  <a:cubicBezTo>
                    <a:pt x="20" y="19"/>
                    <a:pt x="21" y="18"/>
                    <a:pt x="20" y="17"/>
                  </a:cubicBezTo>
                  <a:cubicBezTo>
                    <a:pt x="20" y="18"/>
                    <a:pt x="19" y="19"/>
                    <a:pt x="19" y="19"/>
                  </a:cubicBezTo>
                  <a:close/>
                  <a:moveTo>
                    <a:pt x="22" y="18"/>
                  </a:moveTo>
                  <a:cubicBezTo>
                    <a:pt x="22" y="19"/>
                    <a:pt x="22" y="19"/>
                    <a:pt x="23" y="19"/>
                  </a:cubicBezTo>
                  <a:cubicBezTo>
                    <a:pt x="23" y="19"/>
                    <a:pt x="23" y="18"/>
                    <a:pt x="23" y="18"/>
                  </a:cubicBezTo>
                  <a:cubicBezTo>
                    <a:pt x="23" y="18"/>
                    <a:pt x="23" y="17"/>
                    <a:pt x="23" y="17"/>
                  </a:cubicBezTo>
                  <a:cubicBezTo>
                    <a:pt x="23" y="18"/>
                    <a:pt x="22" y="18"/>
                    <a:pt x="22" y="18"/>
                  </a:cubicBezTo>
                  <a:close/>
                  <a:moveTo>
                    <a:pt x="26" y="19"/>
                  </a:moveTo>
                  <a:cubicBezTo>
                    <a:pt x="27" y="19"/>
                    <a:pt x="26" y="18"/>
                    <a:pt x="27" y="18"/>
                  </a:cubicBezTo>
                  <a:cubicBezTo>
                    <a:pt x="27" y="18"/>
                    <a:pt x="27" y="17"/>
                    <a:pt x="27" y="17"/>
                  </a:cubicBezTo>
                  <a:cubicBezTo>
                    <a:pt x="27" y="18"/>
                    <a:pt x="26" y="18"/>
                    <a:pt x="26" y="19"/>
                  </a:cubicBezTo>
                  <a:close/>
                  <a:moveTo>
                    <a:pt x="28" y="18"/>
                  </a:moveTo>
                  <a:cubicBezTo>
                    <a:pt x="28" y="18"/>
                    <a:pt x="29" y="19"/>
                    <a:pt x="29" y="19"/>
                  </a:cubicBezTo>
                  <a:cubicBezTo>
                    <a:pt x="30" y="18"/>
                    <a:pt x="29" y="16"/>
                    <a:pt x="28" y="18"/>
                  </a:cubicBezTo>
                  <a:close/>
                  <a:moveTo>
                    <a:pt x="14" y="19"/>
                  </a:moveTo>
                  <a:cubicBezTo>
                    <a:pt x="14" y="19"/>
                    <a:pt x="14" y="19"/>
                    <a:pt x="14" y="20"/>
                  </a:cubicBezTo>
                  <a:cubicBezTo>
                    <a:pt x="13" y="20"/>
                    <a:pt x="13" y="19"/>
                    <a:pt x="13" y="19"/>
                  </a:cubicBezTo>
                  <a:cubicBezTo>
                    <a:pt x="13" y="20"/>
                    <a:pt x="13" y="21"/>
                    <a:pt x="14" y="22"/>
                  </a:cubicBezTo>
                  <a:cubicBezTo>
                    <a:pt x="14" y="21"/>
                    <a:pt x="15" y="20"/>
                    <a:pt x="15" y="19"/>
                  </a:cubicBezTo>
                  <a:cubicBezTo>
                    <a:pt x="15" y="19"/>
                    <a:pt x="15" y="18"/>
                    <a:pt x="14" y="18"/>
                  </a:cubicBezTo>
                  <a:cubicBezTo>
                    <a:pt x="14" y="18"/>
                    <a:pt x="13" y="18"/>
                    <a:pt x="14" y="19"/>
                  </a:cubicBezTo>
                  <a:close/>
                  <a:moveTo>
                    <a:pt x="16" y="19"/>
                  </a:moveTo>
                  <a:cubicBezTo>
                    <a:pt x="17" y="20"/>
                    <a:pt x="16" y="20"/>
                    <a:pt x="17" y="20"/>
                  </a:cubicBezTo>
                  <a:cubicBezTo>
                    <a:pt x="17" y="20"/>
                    <a:pt x="18" y="20"/>
                    <a:pt x="18" y="19"/>
                  </a:cubicBezTo>
                  <a:cubicBezTo>
                    <a:pt x="17" y="19"/>
                    <a:pt x="17" y="18"/>
                    <a:pt x="17" y="18"/>
                  </a:cubicBezTo>
                  <a:cubicBezTo>
                    <a:pt x="17" y="18"/>
                    <a:pt x="17" y="19"/>
                    <a:pt x="16" y="19"/>
                  </a:cubicBezTo>
                  <a:close/>
                  <a:moveTo>
                    <a:pt x="6" y="19"/>
                  </a:moveTo>
                  <a:cubicBezTo>
                    <a:pt x="6" y="19"/>
                    <a:pt x="7" y="18"/>
                    <a:pt x="6" y="18"/>
                  </a:cubicBezTo>
                  <a:cubicBezTo>
                    <a:pt x="6" y="19"/>
                    <a:pt x="6" y="19"/>
                    <a:pt x="6" y="19"/>
                  </a:cubicBezTo>
                  <a:close/>
                  <a:moveTo>
                    <a:pt x="20" y="20"/>
                  </a:moveTo>
                  <a:cubicBezTo>
                    <a:pt x="20" y="20"/>
                    <a:pt x="21" y="20"/>
                    <a:pt x="21" y="20"/>
                  </a:cubicBezTo>
                  <a:cubicBezTo>
                    <a:pt x="21" y="20"/>
                    <a:pt x="20" y="20"/>
                    <a:pt x="20" y="20"/>
                  </a:cubicBezTo>
                  <a:cubicBezTo>
                    <a:pt x="20" y="21"/>
                    <a:pt x="20" y="21"/>
                    <a:pt x="21" y="22"/>
                  </a:cubicBezTo>
                  <a:cubicBezTo>
                    <a:pt x="21" y="21"/>
                    <a:pt x="22" y="21"/>
                    <a:pt x="22" y="20"/>
                  </a:cubicBezTo>
                  <a:cubicBezTo>
                    <a:pt x="22" y="20"/>
                    <a:pt x="21" y="19"/>
                    <a:pt x="21" y="19"/>
                  </a:cubicBezTo>
                  <a:cubicBezTo>
                    <a:pt x="21" y="19"/>
                    <a:pt x="21" y="18"/>
                    <a:pt x="21" y="18"/>
                  </a:cubicBezTo>
                  <a:cubicBezTo>
                    <a:pt x="21" y="19"/>
                    <a:pt x="20" y="19"/>
                    <a:pt x="20" y="20"/>
                  </a:cubicBezTo>
                  <a:close/>
                  <a:moveTo>
                    <a:pt x="28" y="21"/>
                  </a:moveTo>
                  <a:cubicBezTo>
                    <a:pt x="28" y="20"/>
                    <a:pt x="28" y="19"/>
                    <a:pt x="27" y="19"/>
                  </a:cubicBezTo>
                  <a:cubicBezTo>
                    <a:pt x="27" y="20"/>
                    <a:pt x="28" y="20"/>
                    <a:pt x="28" y="21"/>
                  </a:cubicBezTo>
                  <a:close/>
                  <a:moveTo>
                    <a:pt x="31" y="19"/>
                  </a:moveTo>
                  <a:cubicBezTo>
                    <a:pt x="32" y="19"/>
                    <a:pt x="32" y="19"/>
                    <a:pt x="32" y="19"/>
                  </a:cubicBezTo>
                  <a:cubicBezTo>
                    <a:pt x="31" y="19"/>
                    <a:pt x="31" y="19"/>
                    <a:pt x="31" y="19"/>
                  </a:cubicBezTo>
                  <a:close/>
                  <a:moveTo>
                    <a:pt x="24" y="21"/>
                  </a:moveTo>
                  <a:cubicBezTo>
                    <a:pt x="24" y="20"/>
                    <a:pt x="25" y="20"/>
                    <a:pt x="24" y="19"/>
                  </a:cubicBezTo>
                  <a:cubicBezTo>
                    <a:pt x="24" y="20"/>
                    <a:pt x="23" y="21"/>
                    <a:pt x="24" y="21"/>
                  </a:cubicBezTo>
                  <a:close/>
                  <a:moveTo>
                    <a:pt x="27" y="20"/>
                  </a:moveTo>
                  <a:cubicBezTo>
                    <a:pt x="27" y="20"/>
                    <a:pt x="27" y="19"/>
                    <a:pt x="27" y="19"/>
                  </a:cubicBezTo>
                  <a:cubicBezTo>
                    <a:pt x="27" y="20"/>
                    <a:pt x="27" y="20"/>
                    <a:pt x="27" y="20"/>
                  </a:cubicBezTo>
                  <a:close/>
                  <a:moveTo>
                    <a:pt x="11" y="23"/>
                  </a:moveTo>
                  <a:cubicBezTo>
                    <a:pt x="11" y="22"/>
                    <a:pt x="11" y="22"/>
                    <a:pt x="11" y="21"/>
                  </a:cubicBezTo>
                  <a:cubicBezTo>
                    <a:pt x="11" y="21"/>
                    <a:pt x="11" y="20"/>
                    <a:pt x="11" y="20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10" y="20"/>
                    <a:pt x="9" y="22"/>
                    <a:pt x="11" y="23"/>
                  </a:cubicBezTo>
                  <a:close/>
                  <a:moveTo>
                    <a:pt x="7" y="20"/>
                  </a:moveTo>
                  <a:cubicBezTo>
                    <a:pt x="7" y="20"/>
                    <a:pt x="7" y="20"/>
                    <a:pt x="7" y="20"/>
                  </a:cubicBezTo>
                  <a:cubicBezTo>
                    <a:pt x="7" y="20"/>
                    <a:pt x="6" y="20"/>
                    <a:pt x="7" y="20"/>
                  </a:cubicBezTo>
                  <a:close/>
                  <a:moveTo>
                    <a:pt x="33" y="22"/>
                  </a:moveTo>
                  <a:cubicBezTo>
                    <a:pt x="33" y="21"/>
                    <a:pt x="33" y="20"/>
                    <a:pt x="32" y="20"/>
                  </a:cubicBezTo>
                  <a:cubicBezTo>
                    <a:pt x="32" y="20"/>
                    <a:pt x="32" y="22"/>
                    <a:pt x="33" y="22"/>
                  </a:cubicBezTo>
                  <a:close/>
                  <a:moveTo>
                    <a:pt x="12" y="21"/>
                  </a:moveTo>
                  <a:cubicBezTo>
                    <a:pt x="11" y="20"/>
                    <a:pt x="11" y="20"/>
                    <a:pt x="11" y="20"/>
                  </a:cubicBezTo>
                  <a:cubicBezTo>
                    <a:pt x="11" y="20"/>
                    <a:pt x="11" y="21"/>
                    <a:pt x="12" y="21"/>
                  </a:cubicBezTo>
                  <a:close/>
                  <a:moveTo>
                    <a:pt x="15" y="22"/>
                  </a:moveTo>
                  <a:cubicBezTo>
                    <a:pt x="15" y="22"/>
                    <a:pt x="15" y="23"/>
                    <a:pt x="16" y="23"/>
                  </a:cubicBezTo>
                  <a:cubicBezTo>
                    <a:pt x="16" y="22"/>
                    <a:pt x="16" y="22"/>
                    <a:pt x="17" y="22"/>
                  </a:cubicBezTo>
                  <a:cubicBezTo>
                    <a:pt x="16" y="21"/>
                    <a:pt x="16" y="21"/>
                    <a:pt x="16" y="20"/>
                  </a:cubicBezTo>
                  <a:cubicBezTo>
                    <a:pt x="15" y="21"/>
                    <a:pt x="15" y="21"/>
                    <a:pt x="15" y="22"/>
                  </a:cubicBezTo>
                  <a:close/>
                  <a:moveTo>
                    <a:pt x="18" y="22"/>
                  </a:moveTo>
                  <a:cubicBezTo>
                    <a:pt x="18" y="21"/>
                    <a:pt x="19" y="21"/>
                    <a:pt x="19" y="20"/>
                  </a:cubicBezTo>
                  <a:cubicBezTo>
                    <a:pt x="18" y="21"/>
                    <a:pt x="17" y="21"/>
                    <a:pt x="18" y="22"/>
                  </a:cubicBezTo>
                  <a:close/>
                  <a:moveTo>
                    <a:pt x="30" y="22"/>
                  </a:moveTo>
                  <a:cubicBezTo>
                    <a:pt x="30" y="21"/>
                    <a:pt x="30" y="20"/>
                    <a:pt x="30" y="20"/>
                  </a:cubicBezTo>
                  <a:cubicBezTo>
                    <a:pt x="30" y="21"/>
                    <a:pt x="30" y="21"/>
                    <a:pt x="30" y="22"/>
                  </a:cubicBezTo>
                  <a:close/>
                  <a:moveTo>
                    <a:pt x="8" y="22"/>
                  </a:moveTo>
                  <a:cubicBezTo>
                    <a:pt x="8" y="21"/>
                    <a:pt x="7" y="21"/>
                    <a:pt x="7" y="20"/>
                  </a:cubicBezTo>
                  <a:cubicBezTo>
                    <a:pt x="7" y="21"/>
                    <a:pt x="7" y="22"/>
                    <a:pt x="8" y="22"/>
                  </a:cubicBezTo>
                  <a:close/>
                  <a:moveTo>
                    <a:pt x="22" y="23"/>
                  </a:moveTo>
                  <a:cubicBezTo>
                    <a:pt x="22" y="24"/>
                    <a:pt x="22" y="24"/>
                    <a:pt x="22" y="24"/>
                  </a:cubicBezTo>
                  <a:cubicBezTo>
                    <a:pt x="23" y="24"/>
                    <a:pt x="23" y="23"/>
                    <a:pt x="23" y="22"/>
                  </a:cubicBezTo>
                  <a:cubicBezTo>
                    <a:pt x="23" y="22"/>
                    <a:pt x="23" y="22"/>
                    <a:pt x="23" y="22"/>
                  </a:cubicBezTo>
                  <a:cubicBezTo>
                    <a:pt x="22" y="22"/>
                    <a:pt x="22" y="23"/>
                    <a:pt x="22" y="23"/>
                  </a:cubicBezTo>
                  <a:close/>
                  <a:moveTo>
                    <a:pt x="26" y="25"/>
                  </a:moveTo>
                  <a:cubicBezTo>
                    <a:pt x="26" y="25"/>
                    <a:pt x="26" y="24"/>
                    <a:pt x="26" y="24"/>
                  </a:cubicBezTo>
                  <a:cubicBezTo>
                    <a:pt x="26" y="23"/>
                    <a:pt x="26" y="23"/>
                    <a:pt x="26" y="22"/>
                  </a:cubicBezTo>
                  <a:cubicBezTo>
                    <a:pt x="23" y="21"/>
                    <a:pt x="26" y="24"/>
                    <a:pt x="26" y="25"/>
                  </a:cubicBezTo>
                  <a:close/>
                  <a:moveTo>
                    <a:pt x="29" y="24"/>
                  </a:moveTo>
                  <a:cubicBezTo>
                    <a:pt x="30" y="23"/>
                    <a:pt x="30" y="22"/>
                    <a:pt x="29" y="22"/>
                  </a:cubicBezTo>
                  <a:cubicBezTo>
                    <a:pt x="28" y="22"/>
                    <a:pt x="29" y="23"/>
                    <a:pt x="29" y="24"/>
                  </a:cubicBezTo>
                  <a:close/>
                  <a:moveTo>
                    <a:pt x="6" y="23"/>
                  </a:moveTo>
                  <a:cubicBezTo>
                    <a:pt x="6" y="23"/>
                    <a:pt x="6" y="22"/>
                    <a:pt x="6" y="22"/>
                  </a:cubicBezTo>
                  <a:cubicBezTo>
                    <a:pt x="6" y="22"/>
                    <a:pt x="6" y="22"/>
                    <a:pt x="6" y="22"/>
                  </a:cubicBezTo>
                  <a:cubicBezTo>
                    <a:pt x="6" y="22"/>
                    <a:pt x="6" y="22"/>
                    <a:pt x="6" y="23"/>
                  </a:cubicBezTo>
                  <a:close/>
                  <a:moveTo>
                    <a:pt x="13" y="23"/>
                  </a:moveTo>
                  <a:cubicBezTo>
                    <a:pt x="13" y="23"/>
                    <a:pt x="13" y="22"/>
                    <a:pt x="12" y="22"/>
                  </a:cubicBezTo>
                  <a:cubicBezTo>
                    <a:pt x="12" y="22"/>
                    <a:pt x="13" y="23"/>
                    <a:pt x="13" y="23"/>
                  </a:cubicBezTo>
                  <a:close/>
                  <a:moveTo>
                    <a:pt x="1" y="26"/>
                  </a:moveTo>
                  <a:cubicBezTo>
                    <a:pt x="1" y="28"/>
                    <a:pt x="2" y="28"/>
                    <a:pt x="2" y="30"/>
                  </a:cubicBezTo>
                  <a:cubicBezTo>
                    <a:pt x="2" y="31"/>
                    <a:pt x="2" y="32"/>
                    <a:pt x="3" y="32"/>
                  </a:cubicBezTo>
                  <a:cubicBezTo>
                    <a:pt x="3" y="31"/>
                    <a:pt x="3" y="30"/>
                    <a:pt x="3" y="29"/>
                  </a:cubicBezTo>
                  <a:cubicBezTo>
                    <a:pt x="2" y="29"/>
                    <a:pt x="2" y="30"/>
                    <a:pt x="2" y="29"/>
                  </a:cubicBezTo>
                  <a:cubicBezTo>
                    <a:pt x="2" y="27"/>
                    <a:pt x="2" y="24"/>
                    <a:pt x="2" y="22"/>
                  </a:cubicBezTo>
                  <a:cubicBezTo>
                    <a:pt x="1" y="23"/>
                    <a:pt x="1" y="25"/>
                    <a:pt x="1" y="26"/>
                  </a:cubicBezTo>
                  <a:close/>
                  <a:moveTo>
                    <a:pt x="3" y="22"/>
                  </a:moveTo>
                  <a:cubicBezTo>
                    <a:pt x="3" y="23"/>
                    <a:pt x="3" y="24"/>
                    <a:pt x="4" y="25"/>
                  </a:cubicBezTo>
                  <a:cubicBezTo>
                    <a:pt x="4" y="25"/>
                    <a:pt x="4" y="24"/>
                    <a:pt x="4" y="23"/>
                  </a:cubicBezTo>
                  <a:cubicBezTo>
                    <a:pt x="4" y="24"/>
                    <a:pt x="4" y="23"/>
                    <a:pt x="3" y="23"/>
                  </a:cubicBezTo>
                  <a:cubicBezTo>
                    <a:pt x="3" y="22"/>
                    <a:pt x="4" y="22"/>
                    <a:pt x="3" y="22"/>
                  </a:cubicBezTo>
                  <a:cubicBezTo>
                    <a:pt x="3" y="23"/>
                    <a:pt x="3" y="22"/>
                    <a:pt x="3" y="22"/>
                  </a:cubicBezTo>
                  <a:close/>
                  <a:moveTo>
                    <a:pt x="19" y="23"/>
                  </a:moveTo>
                  <a:cubicBezTo>
                    <a:pt x="19" y="23"/>
                    <a:pt x="19" y="24"/>
                    <a:pt x="19" y="24"/>
                  </a:cubicBezTo>
                  <a:cubicBezTo>
                    <a:pt x="20" y="24"/>
                    <a:pt x="20" y="23"/>
                    <a:pt x="20" y="23"/>
                  </a:cubicBezTo>
                  <a:cubicBezTo>
                    <a:pt x="20" y="22"/>
                    <a:pt x="20" y="22"/>
                    <a:pt x="19" y="22"/>
                  </a:cubicBezTo>
                  <a:cubicBezTo>
                    <a:pt x="19" y="22"/>
                    <a:pt x="19" y="23"/>
                    <a:pt x="19" y="23"/>
                  </a:cubicBezTo>
                  <a:close/>
                  <a:moveTo>
                    <a:pt x="14" y="23"/>
                  </a:moveTo>
                  <a:cubicBezTo>
                    <a:pt x="15" y="23"/>
                    <a:pt x="15" y="24"/>
                    <a:pt x="15" y="24"/>
                  </a:cubicBezTo>
                  <a:cubicBezTo>
                    <a:pt x="16" y="24"/>
                    <a:pt x="15" y="22"/>
                    <a:pt x="15" y="22"/>
                  </a:cubicBezTo>
                  <a:cubicBezTo>
                    <a:pt x="14" y="22"/>
                    <a:pt x="14" y="23"/>
                    <a:pt x="14" y="23"/>
                  </a:cubicBezTo>
                  <a:close/>
                  <a:moveTo>
                    <a:pt x="6" y="25"/>
                  </a:moveTo>
                  <a:cubicBezTo>
                    <a:pt x="7" y="25"/>
                    <a:pt x="7" y="23"/>
                    <a:pt x="6" y="22"/>
                  </a:cubicBezTo>
                  <a:cubicBezTo>
                    <a:pt x="6" y="23"/>
                    <a:pt x="6" y="24"/>
                    <a:pt x="6" y="25"/>
                  </a:cubicBezTo>
                  <a:close/>
                  <a:moveTo>
                    <a:pt x="12" y="25"/>
                  </a:moveTo>
                  <a:cubicBezTo>
                    <a:pt x="13" y="24"/>
                    <a:pt x="12" y="23"/>
                    <a:pt x="12" y="22"/>
                  </a:cubicBezTo>
                  <a:cubicBezTo>
                    <a:pt x="11" y="23"/>
                    <a:pt x="11" y="24"/>
                    <a:pt x="12" y="25"/>
                  </a:cubicBezTo>
                  <a:close/>
                  <a:moveTo>
                    <a:pt x="16" y="25"/>
                  </a:moveTo>
                  <a:cubicBezTo>
                    <a:pt x="17" y="24"/>
                    <a:pt x="17" y="24"/>
                    <a:pt x="17" y="23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16" y="24"/>
                    <a:pt x="16" y="25"/>
                  </a:cubicBezTo>
                  <a:close/>
                  <a:moveTo>
                    <a:pt x="9" y="24"/>
                  </a:moveTo>
                  <a:cubicBezTo>
                    <a:pt x="9" y="24"/>
                    <a:pt x="9" y="23"/>
                    <a:pt x="9" y="23"/>
                  </a:cubicBezTo>
                  <a:cubicBezTo>
                    <a:pt x="8" y="24"/>
                    <a:pt x="9" y="24"/>
                    <a:pt x="9" y="25"/>
                  </a:cubicBezTo>
                  <a:cubicBezTo>
                    <a:pt x="10" y="25"/>
                    <a:pt x="10" y="24"/>
                    <a:pt x="10" y="24"/>
                  </a:cubicBezTo>
                  <a:cubicBezTo>
                    <a:pt x="10" y="24"/>
                    <a:pt x="10" y="23"/>
                    <a:pt x="10" y="23"/>
                  </a:cubicBezTo>
                  <a:cubicBezTo>
                    <a:pt x="10" y="23"/>
                    <a:pt x="10" y="24"/>
                    <a:pt x="9" y="24"/>
                  </a:cubicBezTo>
                  <a:close/>
                  <a:moveTo>
                    <a:pt x="24" y="27"/>
                  </a:moveTo>
                  <a:cubicBezTo>
                    <a:pt x="25" y="27"/>
                    <a:pt x="25" y="26"/>
                    <a:pt x="25" y="26"/>
                  </a:cubicBezTo>
                  <a:cubicBezTo>
                    <a:pt x="25" y="25"/>
                    <a:pt x="25" y="24"/>
                    <a:pt x="24" y="23"/>
                  </a:cubicBezTo>
                  <a:cubicBezTo>
                    <a:pt x="23" y="24"/>
                    <a:pt x="23" y="26"/>
                    <a:pt x="24" y="27"/>
                  </a:cubicBezTo>
                  <a:close/>
                  <a:moveTo>
                    <a:pt x="14" y="26"/>
                  </a:moveTo>
                  <a:cubicBezTo>
                    <a:pt x="15" y="26"/>
                    <a:pt x="14" y="24"/>
                    <a:pt x="14" y="24"/>
                  </a:cubicBezTo>
                  <a:cubicBezTo>
                    <a:pt x="13" y="25"/>
                    <a:pt x="14" y="25"/>
                    <a:pt x="14" y="26"/>
                  </a:cubicBezTo>
                  <a:close/>
                  <a:moveTo>
                    <a:pt x="18" y="27"/>
                  </a:moveTo>
                  <a:cubicBezTo>
                    <a:pt x="18" y="27"/>
                    <a:pt x="18" y="26"/>
                    <a:pt x="19" y="25"/>
                  </a:cubicBezTo>
                  <a:cubicBezTo>
                    <a:pt x="18" y="25"/>
                    <a:pt x="19" y="24"/>
                    <a:pt x="18" y="24"/>
                  </a:cubicBezTo>
                  <a:cubicBezTo>
                    <a:pt x="17" y="25"/>
                    <a:pt x="17" y="26"/>
                    <a:pt x="18" y="27"/>
                  </a:cubicBezTo>
                  <a:close/>
                  <a:moveTo>
                    <a:pt x="20" y="26"/>
                  </a:moveTo>
                  <a:cubicBezTo>
                    <a:pt x="21" y="26"/>
                    <a:pt x="21" y="27"/>
                    <a:pt x="21" y="27"/>
                  </a:cubicBezTo>
                  <a:cubicBezTo>
                    <a:pt x="22" y="26"/>
                    <a:pt x="22" y="25"/>
                    <a:pt x="21" y="24"/>
                  </a:cubicBezTo>
                  <a:cubicBezTo>
                    <a:pt x="21" y="25"/>
                    <a:pt x="20" y="25"/>
                    <a:pt x="20" y="26"/>
                  </a:cubicBezTo>
                  <a:close/>
                  <a:moveTo>
                    <a:pt x="31" y="26"/>
                  </a:moveTo>
                  <a:cubicBezTo>
                    <a:pt x="31" y="26"/>
                    <a:pt x="31" y="25"/>
                    <a:pt x="30" y="25"/>
                  </a:cubicBezTo>
                  <a:cubicBezTo>
                    <a:pt x="30" y="25"/>
                    <a:pt x="31" y="26"/>
                    <a:pt x="31" y="26"/>
                  </a:cubicBezTo>
                  <a:close/>
                  <a:moveTo>
                    <a:pt x="11" y="25"/>
                  </a:moveTo>
                  <a:cubicBezTo>
                    <a:pt x="10" y="26"/>
                    <a:pt x="10" y="25"/>
                    <a:pt x="10" y="26"/>
                  </a:cubicBezTo>
                  <a:cubicBezTo>
                    <a:pt x="10" y="26"/>
                    <a:pt x="10" y="27"/>
                    <a:pt x="11" y="27"/>
                  </a:cubicBezTo>
                  <a:cubicBezTo>
                    <a:pt x="11" y="27"/>
                    <a:pt x="11" y="26"/>
                    <a:pt x="11" y="26"/>
                  </a:cubicBezTo>
                  <a:cubicBezTo>
                    <a:pt x="11" y="26"/>
                    <a:pt x="11" y="26"/>
                    <a:pt x="11" y="26"/>
                  </a:cubicBezTo>
                  <a:cubicBezTo>
                    <a:pt x="11" y="25"/>
                    <a:pt x="11" y="25"/>
                    <a:pt x="10" y="25"/>
                  </a:cubicBezTo>
                  <a:cubicBezTo>
                    <a:pt x="10" y="25"/>
                    <a:pt x="11" y="25"/>
                    <a:pt x="11" y="25"/>
                  </a:cubicBezTo>
                  <a:close/>
                  <a:moveTo>
                    <a:pt x="26" y="26"/>
                  </a:moveTo>
                  <a:cubicBezTo>
                    <a:pt x="27" y="26"/>
                    <a:pt x="27" y="27"/>
                    <a:pt x="27" y="27"/>
                  </a:cubicBezTo>
                  <a:cubicBezTo>
                    <a:pt x="27" y="27"/>
                    <a:pt x="28" y="27"/>
                    <a:pt x="28" y="26"/>
                  </a:cubicBezTo>
                  <a:cubicBezTo>
                    <a:pt x="27" y="26"/>
                    <a:pt x="27" y="25"/>
                    <a:pt x="27" y="25"/>
                  </a:cubicBezTo>
                  <a:cubicBezTo>
                    <a:pt x="27" y="25"/>
                    <a:pt x="26" y="25"/>
                    <a:pt x="26" y="26"/>
                  </a:cubicBezTo>
                  <a:close/>
                  <a:moveTo>
                    <a:pt x="8" y="28"/>
                  </a:moveTo>
                  <a:cubicBezTo>
                    <a:pt x="9" y="27"/>
                    <a:pt x="8" y="25"/>
                    <a:pt x="7" y="25"/>
                  </a:cubicBezTo>
                  <a:cubicBezTo>
                    <a:pt x="7" y="26"/>
                    <a:pt x="7" y="27"/>
                    <a:pt x="8" y="28"/>
                  </a:cubicBezTo>
                  <a:close/>
                  <a:moveTo>
                    <a:pt x="16" y="26"/>
                  </a:moveTo>
                  <a:cubicBezTo>
                    <a:pt x="16" y="26"/>
                    <a:pt x="16" y="25"/>
                    <a:pt x="16" y="25"/>
                  </a:cubicBezTo>
                  <a:cubicBezTo>
                    <a:pt x="16" y="25"/>
                    <a:pt x="16" y="25"/>
                    <a:pt x="16" y="25"/>
                  </a:cubicBezTo>
                  <a:cubicBezTo>
                    <a:pt x="16" y="25"/>
                    <a:pt x="16" y="26"/>
                    <a:pt x="16" y="26"/>
                  </a:cubicBezTo>
                  <a:close/>
                  <a:moveTo>
                    <a:pt x="13" y="26"/>
                  </a:moveTo>
                  <a:cubicBezTo>
                    <a:pt x="13" y="26"/>
                    <a:pt x="13" y="27"/>
                    <a:pt x="13" y="27"/>
                  </a:cubicBezTo>
                  <a:cubicBezTo>
                    <a:pt x="15" y="27"/>
                    <a:pt x="13" y="24"/>
                    <a:pt x="13" y="26"/>
                  </a:cubicBezTo>
                  <a:close/>
                  <a:moveTo>
                    <a:pt x="4" y="26"/>
                  </a:moveTo>
                  <a:cubicBezTo>
                    <a:pt x="4" y="27"/>
                    <a:pt x="5" y="28"/>
                    <a:pt x="5" y="28"/>
                  </a:cubicBezTo>
                  <a:cubicBezTo>
                    <a:pt x="5" y="27"/>
                    <a:pt x="5" y="26"/>
                    <a:pt x="5" y="25"/>
                  </a:cubicBezTo>
                  <a:cubicBezTo>
                    <a:pt x="5" y="26"/>
                    <a:pt x="4" y="26"/>
                    <a:pt x="4" y="26"/>
                  </a:cubicBezTo>
                  <a:close/>
                  <a:moveTo>
                    <a:pt x="34" y="27"/>
                  </a:moveTo>
                  <a:cubicBezTo>
                    <a:pt x="34" y="27"/>
                    <a:pt x="34" y="26"/>
                    <a:pt x="34" y="26"/>
                  </a:cubicBezTo>
                  <a:cubicBezTo>
                    <a:pt x="34" y="26"/>
                    <a:pt x="34" y="27"/>
                    <a:pt x="34" y="27"/>
                  </a:cubicBezTo>
                  <a:close/>
                  <a:moveTo>
                    <a:pt x="15" y="27"/>
                  </a:moveTo>
                  <a:cubicBezTo>
                    <a:pt x="16" y="27"/>
                    <a:pt x="15" y="26"/>
                    <a:pt x="15" y="26"/>
                  </a:cubicBezTo>
                  <a:cubicBezTo>
                    <a:pt x="15" y="27"/>
                    <a:pt x="15" y="27"/>
                    <a:pt x="15" y="27"/>
                  </a:cubicBezTo>
                  <a:close/>
                  <a:moveTo>
                    <a:pt x="22" y="28"/>
                  </a:moveTo>
                  <a:cubicBezTo>
                    <a:pt x="22" y="29"/>
                    <a:pt x="22" y="29"/>
                    <a:pt x="23" y="30"/>
                  </a:cubicBezTo>
                  <a:cubicBezTo>
                    <a:pt x="23" y="29"/>
                    <a:pt x="23" y="29"/>
                    <a:pt x="24" y="28"/>
                  </a:cubicBezTo>
                  <a:cubicBezTo>
                    <a:pt x="23" y="28"/>
                    <a:pt x="23" y="27"/>
                    <a:pt x="22" y="26"/>
                  </a:cubicBezTo>
                  <a:cubicBezTo>
                    <a:pt x="22" y="27"/>
                    <a:pt x="22" y="28"/>
                    <a:pt x="22" y="28"/>
                  </a:cubicBezTo>
                  <a:close/>
                  <a:moveTo>
                    <a:pt x="17" y="28"/>
                  </a:moveTo>
                  <a:cubicBezTo>
                    <a:pt x="17" y="28"/>
                    <a:pt x="17" y="27"/>
                    <a:pt x="17" y="27"/>
                  </a:cubicBezTo>
                  <a:cubicBezTo>
                    <a:pt x="17" y="27"/>
                    <a:pt x="17" y="27"/>
                    <a:pt x="17" y="28"/>
                  </a:cubicBezTo>
                  <a:close/>
                  <a:moveTo>
                    <a:pt x="19" y="27"/>
                  </a:moveTo>
                  <a:cubicBezTo>
                    <a:pt x="19" y="27"/>
                    <a:pt x="19" y="28"/>
                    <a:pt x="19" y="29"/>
                  </a:cubicBezTo>
                  <a:cubicBezTo>
                    <a:pt x="19" y="29"/>
                    <a:pt x="19" y="30"/>
                    <a:pt x="19" y="30"/>
                  </a:cubicBezTo>
                  <a:cubicBezTo>
                    <a:pt x="20" y="29"/>
                    <a:pt x="20" y="29"/>
                    <a:pt x="20" y="28"/>
                  </a:cubicBezTo>
                  <a:cubicBezTo>
                    <a:pt x="20" y="27"/>
                    <a:pt x="20" y="26"/>
                    <a:pt x="19" y="27"/>
                  </a:cubicBezTo>
                  <a:close/>
                  <a:moveTo>
                    <a:pt x="12" y="27"/>
                  </a:moveTo>
                  <a:cubicBezTo>
                    <a:pt x="12" y="28"/>
                    <a:pt x="12" y="28"/>
                    <a:pt x="13" y="29"/>
                  </a:cubicBezTo>
                  <a:cubicBezTo>
                    <a:pt x="13" y="28"/>
                    <a:pt x="13" y="28"/>
                    <a:pt x="13" y="28"/>
                  </a:cubicBezTo>
                  <a:cubicBezTo>
                    <a:pt x="13" y="28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lose/>
                  <a:moveTo>
                    <a:pt x="26" y="29"/>
                  </a:moveTo>
                  <a:cubicBezTo>
                    <a:pt x="26" y="29"/>
                    <a:pt x="25" y="28"/>
                    <a:pt x="25" y="28"/>
                  </a:cubicBezTo>
                  <a:cubicBezTo>
                    <a:pt x="26" y="28"/>
                    <a:pt x="26" y="29"/>
                    <a:pt x="26" y="29"/>
                  </a:cubicBezTo>
                  <a:cubicBezTo>
                    <a:pt x="26" y="29"/>
                    <a:pt x="26" y="29"/>
                    <a:pt x="26" y="28"/>
                  </a:cubicBezTo>
                  <a:cubicBezTo>
                    <a:pt x="26" y="28"/>
                    <a:pt x="26" y="27"/>
                    <a:pt x="26" y="27"/>
                  </a:cubicBezTo>
                  <a:cubicBezTo>
                    <a:pt x="25" y="27"/>
                    <a:pt x="25" y="29"/>
                    <a:pt x="26" y="29"/>
                  </a:cubicBezTo>
                  <a:close/>
                  <a:moveTo>
                    <a:pt x="4" y="30"/>
                  </a:moveTo>
                  <a:cubicBezTo>
                    <a:pt x="5" y="29"/>
                    <a:pt x="4" y="28"/>
                    <a:pt x="3" y="27"/>
                  </a:cubicBezTo>
                  <a:cubicBezTo>
                    <a:pt x="3" y="28"/>
                    <a:pt x="4" y="29"/>
                    <a:pt x="4" y="30"/>
                  </a:cubicBezTo>
                  <a:close/>
                  <a:moveTo>
                    <a:pt x="14" y="28"/>
                  </a:moveTo>
                  <a:cubicBezTo>
                    <a:pt x="14" y="28"/>
                    <a:pt x="14" y="29"/>
                    <a:pt x="15" y="29"/>
                  </a:cubicBezTo>
                  <a:cubicBezTo>
                    <a:pt x="15" y="28"/>
                    <a:pt x="15" y="27"/>
                    <a:pt x="14" y="27"/>
                  </a:cubicBezTo>
                  <a:cubicBezTo>
                    <a:pt x="14" y="28"/>
                    <a:pt x="14" y="28"/>
                    <a:pt x="14" y="28"/>
                  </a:cubicBezTo>
                  <a:close/>
                  <a:moveTo>
                    <a:pt x="7" y="30"/>
                  </a:moveTo>
                  <a:cubicBezTo>
                    <a:pt x="7" y="29"/>
                    <a:pt x="7" y="28"/>
                    <a:pt x="6" y="27"/>
                  </a:cubicBezTo>
                  <a:cubicBezTo>
                    <a:pt x="7" y="28"/>
                    <a:pt x="6" y="29"/>
                    <a:pt x="7" y="30"/>
                  </a:cubicBezTo>
                  <a:close/>
                  <a:moveTo>
                    <a:pt x="10" y="28"/>
                  </a:move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ubicBezTo>
                    <a:pt x="10" y="28"/>
                    <a:pt x="10" y="28"/>
                    <a:pt x="10" y="28"/>
                  </a:cubicBezTo>
                  <a:close/>
                  <a:moveTo>
                    <a:pt x="32" y="29"/>
                  </a:moveTo>
                  <a:cubicBezTo>
                    <a:pt x="33" y="30"/>
                    <a:pt x="30" y="32"/>
                    <a:pt x="31" y="34"/>
                  </a:cubicBezTo>
                  <a:cubicBezTo>
                    <a:pt x="32" y="32"/>
                    <a:pt x="33" y="29"/>
                    <a:pt x="33" y="28"/>
                  </a:cubicBezTo>
                  <a:cubicBezTo>
                    <a:pt x="32" y="28"/>
                    <a:pt x="32" y="29"/>
                    <a:pt x="32" y="29"/>
                  </a:cubicBezTo>
                  <a:close/>
                  <a:moveTo>
                    <a:pt x="11" y="29"/>
                  </a:moveTo>
                  <a:cubicBezTo>
                    <a:pt x="12" y="29"/>
                    <a:pt x="12" y="29"/>
                    <a:pt x="12" y="29"/>
                  </a:cubicBezTo>
                  <a:cubicBezTo>
                    <a:pt x="12" y="28"/>
                    <a:pt x="12" y="28"/>
                    <a:pt x="11" y="28"/>
                  </a:cubicBezTo>
                  <a:cubicBezTo>
                    <a:pt x="11" y="28"/>
                    <a:pt x="12" y="28"/>
                    <a:pt x="11" y="29"/>
                  </a:cubicBezTo>
                  <a:close/>
                  <a:moveTo>
                    <a:pt x="33" y="32"/>
                  </a:moveTo>
                  <a:cubicBezTo>
                    <a:pt x="33" y="30"/>
                    <a:pt x="34" y="29"/>
                    <a:pt x="34" y="28"/>
                  </a:cubicBezTo>
                  <a:cubicBezTo>
                    <a:pt x="33" y="29"/>
                    <a:pt x="33" y="31"/>
                    <a:pt x="33" y="32"/>
                  </a:cubicBezTo>
                  <a:close/>
                  <a:moveTo>
                    <a:pt x="8" y="29"/>
                  </a:moveTo>
                  <a:cubicBezTo>
                    <a:pt x="9" y="29"/>
                    <a:pt x="9" y="30"/>
                    <a:pt x="9" y="30"/>
                  </a:cubicBezTo>
                  <a:cubicBezTo>
                    <a:pt x="10" y="30"/>
                    <a:pt x="10" y="28"/>
                    <a:pt x="9" y="28"/>
                  </a:cubicBezTo>
                  <a:cubicBezTo>
                    <a:pt x="9" y="28"/>
                    <a:pt x="9" y="29"/>
                    <a:pt x="8" y="29"/>
                  </a:cubicBezTo>
                  <a:close/>
                  <a:moveTo>
                    <a:pt x="17" y="30"/>
                  </a:moveTo>
                  <a:cubicBezTo>
                    <a:pt x="16" y="29"/>
                    <a:pt x="17" y="29"/>
                    <a:pt x="17" y="29"/>
                  </a:cubicBezTo>
                  <a:cubicBezTo>
                    <a:pt x="16" y="29"/>
                    <a:pt x="17" y="28"/>
                    <a:pt x="16" y="28"/>
                  </a:cubicBezTo>
                  <a:cubicBezTo>
                    <a:pt x="16" y="29"/>
                    <a:pt x="16" y="29"/>
                    <a:pt x="17" y="30"/>
                  </a:cubicBezTo>
                  <a:close/>
                  <a:moveTo>
                    <a:pt x="29" y="30"/>
                  </a:moveTo>
                  <a:cubicBezTo>
                    <a:pt x="29" y="29"/>
                    <a:pt x="29" y="29"/>
                    <a:pt x="29" y="29"/>
                  </a:cubicBezTo>
                  <a:cubicBezTo>
                    <a:pt x="28" y="29"/>
                    <a:pt x="29" y="28"/>
                    <a:pt x="28" y="28"/>
                  </a:cubicBezTo>
                  <a:cubicBezTo>
                    <a:pt x="28" y="29"/>
                    <a:pt x="28" y="30"/>
                    <a:pt x="29" y="30"/>
                  </a:cubicBezTo>
                  <a:close/>
                  <a:moveTo>
                    <a:pt x="14" y="30"/>
                  </a:moveTo>
                  <a:cubicBezTo>
                    <a:pt x="14" y="30"/>
                    <a:pt x="14" y="29"/>
                    <a:pt x="13" y="29"/>
                  </a:cubicBezTo>
                  <a:cubicBezTo>
                    <a:pt x="13" y="29"/>
                    <a:pt x="13" y="30"/>
                    <a:pt x="14" y="30"/>
                  </a:cubicBezTo>
                  <a:close/>
                  <a:moveTo>
                    <a:pt x="20" y="32"/>
                  </a:moveTo>
                  <a:cubicBezTo>
                    <a:pt x="20" y="32"/>
                    <a:pt x="20" y="33"/>
                    <a:pt x="21" y="33"/>
                  </a:cubicBezTo>
                  <a:cubicBezTo>
                    <a:pt x="21" y="32"/>
                    <a:pt x="22" y="32"/>
                    <a:pt x="22" y="31"/>
                  </a:cubicBezTo>
                  <a:cubicBezTo>
                    <a:pt x="22" y="30"/>
                    <a:pt x="21" y="30"/>
                    <a:pt x="21" y="29"/>
                  </a:cubicBezTo>
                  <a:cubicBezTo>
                    <a:pt x="21" y="30"/>
                    <a:pt x="20" y="31"/>
                    <a:pt x="20" y="32"/>
                  </a:cubicBezTo>
                  <a:close/>
                  <a:moveTo>
                    <a:pt x="11" y="31"/>
                  </a:moveTo>
                  <a:cubicBezTo>
                    <a:pt x="11" y="31"/>
                    <a:pt x="10" y="31"/>
                    <a:pt x="10" y="30"/>
                  </a:cubicBezTo>
                  <a:cubicBezTo>
                    <a:pt x="10" y="31"/>
                    <a:pt x="10" y="32"/>
                    <a:pt x="10" y="32"/>
                  </a:cubicBezTo>
                  <a:cubicBezTo>
                    <a:pt x="11" y="32"/>
                    <a:pt x="12" y="30"/>
                    <a:pt x="11" y="29"/>
                  </a:cubicBezTo>
                  <a:cubicBezTo>
                    <a:pt x="10" y="30"/>
                    <a:pt x="11" y="30"/>
                    <a:pt x="11" y="31"/>
                  </a:cubicBezTo>
                  <a:close/>
                  <a:moveTo>
                    <a:pt x="16" y="31"/>
                  </a:moveTo>
                  <a:cubicBezTo>
                    <a:pt x="16" y="30"/>
                    <a:pt x="16" y="29"/>
                    <a:pt x="15" y="29"/>
                  </a:cubicBezTo>
                  <a:cubicBezTo>
                    <a:pt x="15" y="30"/>
                    <a:pt x="16" y="30"/>
                    <a:pt x="16" y="31"/>
                  </a:cubicBezTo>
                  <a:close/>
                  <a:moveTo>
                    <a:pt x="23" y="31"/>
                  </a:moveTo>
                  <a:cubicBezTo>
                    <a:pt x="24" y="31"/>
                    <a:pt x="24" y="32"/>
                    <a:pt x="24" y="32"/>
                  </a:cubicBezTo>
                  <a:cubicBezTo>
                    <a:pt x="25" y="32"/>
                    <a:pt x="25" y="31"/>
                    <a:pt x="25" y="30"/>
                  </a:cubicBezTo>
                  <a:cubicBezTo>
                    <a:pt x="25" y="30"/>
                    <a:pt x="25" y="30"/>
                    <a:pt x="24" y="29"/>
                  </a:cubicBezTo>
                  <a:cubicBezTo>
                    <a:pt x="24" y="30"/>
                    <a:pt x="24" y="30"/>
                    <a:pt x="23" y="31"/>
                  </a:cubicBezTo>
                  <a:close/>
                  <a:moveTo>
                    <a:pt x="27" y="32"/>
                  </a:moveTo>
                  <a:cubicBezTo>
                    <a:pt x="28" y="31"/>
                    <a:pt x="28" y="30"/>
                    <a:pt x="27" y="30"/>
                  </a:cubicBezTo>
                  <a:cubicBezTo>
                    <a:pt x="26" y="30"/>
                    <a:pt x="27" y="31"/>
                    <a:pt x="27" y="32"/>
                  </a:cubicBezTo>
                  <a:close/>
                  <a:moveTo>
                    <a:pt x="30" y="30"/>
                  </a:moveTo>
                  <a:cubicBezTo>
                    <a:pt x="30" y="30"/>
                    <a:pt x="30" y="31"/>
                    <a:pt x="30" y="31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ubicBezTo>
                    <a:pt x="30" y="30"/>
                    <a:pt x="30" y="30"/>
                    <a:pt x="30" y="30"/>
                  </a:cubicBezTo>
                  <a:close/>
                  <a:moveTo>
                    <a:pt x="6" y="33"/>
                  </a:moveTo>
                  <a:cubicBezTo>
                    <a:pt x="6" y="33"/>
                    <a:pt x="5" y="32"/>
                    <a:pt x="6" y="31"/>
                  </a:cubicBezTo>
                  <a:cubicBezTo>
                    <a:pt x="6" y="31"/>
                    <a:pt x="6" y="30"/>
                    <a:pt x="5" y="30"/>
                  </a:cubicBezTo>
                  <a:cubicBezTo>
                    <a:pt x="4" y="31"/>
                    <a:pt x="5" y="34"/>
                    <a:pt x="6" y="33"/>
                  </a:cubicBezTo>
                  <a:close/>
                  <a:moveTo>
                    <a:pt x="8" y="33"/>
                  </a:moveTo>
                  <a:cubicBezTo>
                    <a:pt x="8" y="32"/>
                    <a:pt x="8" y="32"/>
                    <a:pt x="9" y="31"/>
                  </a:cubicBezTo>
                  <a:cubicBezTo>
                    <a:pt x="8" y="31"/>
                    <a:pt x="8" y="30"/>
                    <a:pt x="8" y="30"/>
                  </a:cubicBezTo>
                  <a:cubicBezTo>
                    <a:pt x="7" y="31"/>
                    <a:pt x="7" y="32"/>
                    <a:pt x="8" y="33"/>
                  </a:cubicBezTo>
                  <a:close/>
                  <a:moveTo>
                    <a:pt x="13" y="31"/>
                  </a:move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1"/>
                    <a:pt x="13" y="31"/>
                  </a:cubicBezTo>
                  <a:cubicBezTo>
                    <a:pt x="13" y="31"/>
                    <a:pt x="13" y="30"/>
                    <a:pt x="13" y="30"/>
                  </a:cubicBezTo>
                  <a:cubicBezTo>
                    <a:pt x="13" y="31"/>
                    <a:pt x="13" y="31"/>
                    <a:pt x="13" y="31"/>
                  </a:cubicBezTo>
                  <a:close/>
                  <a:moveTo>
                    <a:pt x="17" y="31"/>
                  </a:moveTo>
                  <a:cubicBezTo>
                    <a:pt x="18" y="32"/>
                    <a:pt x="18" y="32"/>
                    <a:pt x="18" y="33"/>
                  </a:cubicBezTo>
                  <a:cubicBezTo>
                    <a:pt x="18" y="32"/>
                    <a:pt x="18" y="32"/>
                    <a:pt x="19" y="32"/>
                  </a:cubicBezTo>
                  <a:cubicBezTo>
                    <a:pt x="18" y="31"/>
                    <a:pt x="18" y="30"/>
                    <a:pt x="17" y="30"/>
                  </a:cubicBezTo>
                  <a:cubicBezTo>
                    <a:pt x="18" y="31"/>
                    <a:pt x="17" y="31"/>
                    <a:pt x="17" y="31"/>
                  </a:cubicBezTo>
                  <a:close/>
                  <a:moveTo>
                    <a:pt x="15" y="32"/>
                  </a:moveTo>
                  <a:cubicBezTo>
                    <a:pt x="16" y="32"/>
                    <a:pt x="15" y="31"/>
                    <a:pt x="15" y="31"/>
                  </a:cubicBezTo>
                  <a:cubicBezTo>
                    <a:pt x="14" y="31"/>
                    <a:pt x="15" y="32"/>
                    <a:pt x="15" y="32"/>
                  </a:cubicBezTo>
                  <a:close/>
                  <a:moveTo>
                    <a:pt x="12" y="33"/>
                  </a:moveTo>
                  <a:cubicBezTo>
                    <a:pt x="12" y="33"/>
                    <a:pt x="13" y="33"/>
                    <a:pt x="13" y="32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12" y="32"/>
                    <a:pt x="12" y="33"/>
                    <a:pt x="12" y="33"/>
                  </a:cubicBezTo>
                  <a:close/>
                  <a:moveTo>
                    <a:pt x="17" y="33"/>
                  </a:moveTo>
                  <a:cubicBezTo>
                    <a:pt x="18" y="33"/>
                    <a:pt x="17" y="32"/>
                    <a:pt x="17" y="32"/>
                  </a:cubicBezTo>
                  <a:cubicBezTo>
                    <a:pt x="17" y="32"/>
                    <a:pt x="17" y="32"/>
                    <a:pt x="17" y="32"/>
                  </a:cubicBezTo>
                  <a:cubicBezTo>
                    <a:pt x="17" y="32"/>
                    <a:pt x="17" y="33"/>
                    <a:pt x="17" y="33"/>
                  </a:cubicBezTo>
                  <a:close/>
                  <a:moveTo>
                    <a:pt x="26" y="32"/>
                  </a:moveTo>
                  <a:cubicBezTo>
                    <a:pt x="25" y="33"/>
                    <a:pt x="25" y="34"/>
                    <a:pt x="26" y="35"/>
                  </a:cubicBezTo>
                  <a:cubicBezTo>
                    <a:pt x="26" y="34"/>
                    <a:pt x="25" y="34"/>
                    <a:pt x="26" y="33"/>
                  </a:cubicBezTo>
                  <a:cubicBezTo>
                    <a:pt x="26" y="33"/>
                    <a:pt x="26" y="34"/>
                    <a:pt x="26" y="34"/>
                  </a:cubicBezTo>
                  <a:cubicBezTo>
                    <a:pt x="27" y="33"/>
                    <a:pt x="27" y="33"/>
                    <a:pt x="26" y="32"/>
                  </a:cubicBezTo>
                  <a:cubicBezTo>
                    <a:pt x="25" y="32"/>
                    <a:pt x="26" y="33"/>
                    <a:pt x="26" y="33"/>
                  </a:cubicBezTo>
                  <a:cubicBezTo>
                    <a:pt x="26" y="33"/>
                    <a:pt x="26" y="33"/>
                    <a:pt x="26" y="32"/>
                  </a:cubicBezTo>
                  <a:close/>
                  <a:moveTo>
                    <a:pt x="22" y="35"/>
                  </a:moveTo>
                  <a:cubicBezTo>
                    <a:pt x="23" y="35"/>
                    <a:pt x="23" y="34"/>
                    <a:pt x="24" y="33"/>
                  </a:cubicBezTo>
                  <a:cubicBezTo>
                    <a:pt x="23" y="33"/>
                    <a:pt x="23" y="32"/>
                    <a:pt x="23" y="32"/>
                  </a:cubicBezTo>
                  <a:cubicBezTo>
                    <a:pt x="22" y="33"/>
                    <a:pt x="21" y="34"/>
                    <a:pt x="22" y="35"/>
                  </a:cubicBezTo>
                  <a:close/>
                  <a:moveTo>
                    <a:pt x="15" y="33"/>
                  </a:moveTo>
                  <a:cubicBezTo>
                    <a:pt x="14" y="33"/>
                    <a:pt x="14" y="32"/>
                    <a:pt x="14" y="32"/>
                  </a:cubicBezTo>
                  <a:cubicBezTo>
                    <a:pt x="14" y="32"/>
                    <a:pt x="14" y="33"/>
                    <a:pt x="15" y="33"/>
                  </a:cubicBezTo>
                  <a:close/>
                  <a:moveTo>
                    <a:pt x="28" y="33"/>
                  </a:moveTo>
                  <a:cubicBezTo>
                    <a:pt x="29" y="33"/>
                    <a:pt x="28" y="34"/>
                    <a:pt x="29" y="34"/>
                  </a:cubicBezTo>
                  <a:cubicBezTo>
                    <a:pt x="29" y="33"/>
                    <a:pt x="29" y="32"/>
                    <a:pt x="29" y="32"/>
                  </a:cubicBezTo>
                  <a:cubicBezTo>
                    <a:pt x="28" y="32"/>
                    <a:pt x="28" y="33"/>
                    <a:pt x="28" y="33"/>
                  </a:cubicBezTo>
                  <a:close/>
                  <a:moveTo>
                    <a:pt x="19" y="36"/>
                  </a:moveTo>
                  <a:cubicBezTo>
                    <a:pt x="20" y="35"/>
                    <a:pt x="20" y="35"/>
                    <a:pt x="20" y="34"/>
                  </a:cubicBezTo>
                  <a:cubicBezTo>
                    <a:pt x="20" y="34"/>
                    <a:pt x="20" y="33"/>
                    <a:pt x="19" y="33"/>
                  </a:cubicBezTo>
                  <a:cubicBezTo>
                    <a:pt x="18" y="34"/>
                    <a:pt x="20" y="35"/>
                    <a:pt x="19" y="35"/>
                  </a:cubicBezTo>
                  <a:cubicBezTo>
                    <a:pt x="19" y="35"/>
                    <a:pt x="19" y="35"/>
                    <a:pt x="19" y="36"/>
                  </a:cubicBezTo>
                  <a:close/>
                  <a:moveTo>
                    <a:pt x="33" y="34"/>
                  </a:moveTo>
                  <a:cubicBezTo>
                    <a:pt x="34" y="34"/>
                    <a:pt x="34" y="33"/>
                    <a:pt x="34" y="33"/>
                  </a:cubicBezTo>
                  <a:cubicBezTo>
                    <a:pt x="34" y="33"/>
                    <a:pt x="33" y="33"/>
                    <a:pt x="33" y="34"/>
                  </a:cubicBezTo>
                  <a:close/>
                  <a:moveTo>
                    <a:pt x="9" y="34"/>
                  </a:moveTo>
                  <a:cubicBezTo>
                    <a:pt x="9" y="34"/>
                    <a:pt x="9" y="35"/>
                    <a:pt x="9" y="35"/>
                  </a:cubicBezTo>
                  <a:cubicBezTo>
                    <a:pt x="9" y="34"/>
                    <a:pt x="10" y="34"/>
                    <a:pt x="10" y="33"/>
                  </a:cubicBezTo>
                  <a:cubicBezTo>
                    <a:pt x="9" y="33"/>
                    <a:pt x="9" y="33"/>
                    <a:pt x="9" y="33"/>
                  </a:cubicBezTo>
                  <a:cubicBezTo>
                    <a:pt x="9" y="33"/>
                    <a:pt x="9" y="34"/>
                    <a:pt x="9" y="34"/>
                  </a:cubicBezTo>
                  <a:close/>
                  <a:moveTo>
                    <a:pt x="17" y="35"/>
                  </a:moveTo>
                  <a:cubicBezTo>
                    <a:pt x="18" y="35"/>
                    <a:pt x="17" y="33"/>
                    <a:pt x="16" y="33"/>
                  </a:cubicBezTo>
                  <a:cubicBezTo>
                    <a:pt x="16" y="33"/>
                    <a:pt x="16" y="33"/>
                    <a:pt x="16" y="33"/>
                  </a:cubicBezTo>
                  <a:cubicBezTo>
                    <a:pt x="16" y="34"/>
                    <a:pt x="16" y="35"/>
                    <a:pt x="17" y="35"/>
                  </a:cubicBezTo>
                  <a:close/>
                  <a:moveTo>
                    <a:pt x="3" y="34"/>
                  </a:moveTo>
                  <a:cubicBezTo>
                    <a:pt x="3" y="34"/>
                    <a:pt x="4" y="33"/>
                    <a:pt x="3" y="33"/>
                  </a:cubicBezTo>
                  <a:cubicBezTo>
                    <a:pt x="3" y="33"/>
                    <a:pt x="3" y="33"/>
                    <a:pt x="3" y="33"/>
                  </a:cubicBezTo>
                  <a:cubicBezTo>
                    <a:pt x="3" y="33"/>
                    <a:pt x="3" y="34"/>
                    <a:pt x="3" y="34"/>
                  </a:cubicBezTo>
                  <a:close/>
                  <a:moveTo>
                    <a:pt x="11" y="34"/>
                  </a:moveTo>
                  <a:cubicBezTo>
                    <a:pt x="11" y="34"/>
                    <a:pt x="11" y="34"/>
                    <a:pt x="12" y="34"/>
                  </a:cubicBezTo>
                  <a:cubicBezTo>
                    <a:pt x="12" y="34"/>
                    <a:pt x="12" y="33"/>
                    <a:pt x="11" y="33"/>
                  </a:cubicBezTo>
                  <a:cubicBezTo>
                    <a:pt x="11" y="34"/>
                    <a:pt x="11" y="33"/>
                    <a:pt x="11" y="34"/>
                  </a:cubicBezTo>
                  <a:close/>
                  <a:moveTo>
                    <a:pt x="13" y="36"/>
                  </a:moveTo>
                  <a:cubicBezTo>
                    <a:pt x="14" y="35"/>
                    <a:pt x="14" y="34"/>
                    <a:pt x="13" y="34"/>
                  </a:cubicBezTo>
                  <a:cubicBezTo>
                    <a:pt x="13" y="34"/>
                    <a:pt x="13" y="35"/>
                    <a:pt x="13" y="36"/>
                  </a:cubicBezTo>
                  <a:close/>
                  <a:moveTo>
                    <a:pt x="7" y="35"/>
                  </a:moveTo>
                  <a:cubicBezTo>
                    <a:pt x="7" y="35"/>
                    <a:pt x="7" y="35"/>
                    <a:pt x="7" y="35"/>
                  </a:cubicBezTo>
                  <a:cubicBezTo>
                    <a:pt x="7" y="34"/>
                    <a:pt x="6" y="34"/>
                    <a:pt x="6" y="34"/>
                  </a:cubicBezTo>
                  <a:cubicBezTo>
                    <a:pt x="6" y="35"/>
                    <a:pt x="6" y="35"/>
                    <a:pt x="7" y="35"/>
                  </a:cubicBezTo>
                  <a:close/>
                  <a:moveTo>
                    <a:pt x="27" y="36"/>
                  </a:moveTo>
                  <a:cubicBezTo>
                    <a:pt x="28" y="36"/>
                    <a:pt x="28" y="35"/>
                    <a:pt x="28" y="35"/>
                  </a:cubicBezTo>
                  <a:cubicBezTo>
                    <a:pt x="28" y="35"/>
                    <a:pt x="28" y="34"/>
                    <a:pt x="27" y="34"/>
                  </a:cubicBezTo>
                  <a:cubicBezTo>
                    <a:pt x="27" y="35"/>
                    <a:pt x="27" y="35"/>
                    <a:pt x="27" y="36"/>
                  </a:cubicBezTo>
                  <a:close/>
                  <a:moveTo>
                    <a:pt x="23" y="37"/>
                  </a:moveTo>
                  <a:cubicBezTo>
                    <a:pt x="24" y="37"/>
                    <a:pt x="24" y="37"/>
                    <a:pt x="24" y="37"/>
                  </a:cubicBezTo>
                  <a:cubicBezTo>
                    <a:pt x="24" y="37"/>
                    <a:pt x="26" y="35"/>
                    <a:pt x="24" y="35"/>
                  </a:cubicBezTo>
                  <a:cubicBezTo>
                    <a:pt x="24" y="35"/>
                    <a:pt x="24" y="36"/>
                    <a:pt x="23" y="37"/>
                  </a:cubicBezTo>
                  <a:close/>
                  <a:moveTo>
                    <a:pt x="30" y="36"/>
                  </a:moveTo>
                  <a:cubicBezTo>
                    <a:pt x="30" y="36"/>
                    <a:pt x="30" y="36"/>
                    <a:pt x="30" y="36"/>
                  </a:cubicBezTo>
                  <a:cubicBezTo>
                    <a:pt x="31" y="36"/>
                    <a:pt x="31" y="35"/>
                    <a:pt x="30" y="35"/>
                  </a:cubicBezTo>
                  <a:cubicBezTo>
                    <a:pt x="30" y="35"/>
                    <a:pt x="30" y="35"/>
                    <a:pt x="30" y="36"/>
                  </a:cubicBezTo>
                  <a:close/>
                  <a:moveTo>
                    <a:pt x="10" y="37"/>
                  </a:moveTo>
                  <a:cubicBezTo>
                    <a:pt x="11" y="36"/>
                    <a:pt x="10" y="36"/>
                    <a:pt x="10" y="36"/>
                  </a:cubicBezTo>
                  <a:cubicBezTo>
                    <a:pt x="11" y="36"/>
                    <a:pt x="11" y="36"/>
                    <a:pt x="11" y="36"/>
                  </a:cubicBezTo>
                  <a:cubicBezTo>
                    <a:pt x="11" y="35"/>
                    <a:pt x="11" y="35"/>
                    <a:pt x="10" y="35"/>
                  </a:cubicBezTo>
                  <a:cubicBezTo>
                    <a:pt x="10" y="35"/>
                    <a:pt x="9" y="36"/>
                    <a:pt x="10" y="37"/>
                  </a:cubicBezTo>
                  <a:close/>
                  <a:moveTo>
                    <a:pt x="18" y="38"/>
                  </a:moveTo>
                  <a:cubicBezTo>
                    <a:pt x="18" y="38"/>
                    <a:pt x="19" y="37"/>
                    <a:pt x="19" y="37"/>
                  </a:cubicBezTo>
                  <a:cubicBezTo>
                    <a:pt x="18" y="36"/>
                    <a:pt x="18" y="36"/>
                    <a:pt x="18" y="35"/>
                  </a:cubicBezTo>
                  <a:cubicBezTo>
                    <a:pt x="17" y="36"/>
                    <a:pt x="17" y="37"/>
                    <a:pt x="18" y="38"/>
                  </a:cubicBezTo>
                  <a:close/>
                  <a:moveTo>
                    <a:pt x="21" y="38"/>
                  </a:moveTo>
                  <a:cubicBezTo>
                    <a:pt x="22" y="37"/>
                    <a:pt x="22" y="36"/>
                    <a:pt x="21" y="36"/>
                  </a:cubicBezTo>
                  <a:cubicBezTo>
                    <a:pt x="20" y="36"/>
                    <a:pt x="20" y="38"/>
                    <a:pt x="21" y="38"/>
                  </a:cubicBezTo>
                  <a:close/>
                  <a:moveTo>
                    <a:pt x="13" y="36"/>
                  </a:moveTo>
                  <a:cubicBezTo>
                    <a:pt x="13" y="36"/>
                    <a:pt x="13" y="36"/>
                    <a:pt x="12" y="36"/>
                  </a:cubicBezTo>
                  <a:cubicBezTo>
                    <a:pt x="12" y="36"/>
                    <a:pt x="12" y="36"/>
                    <a:pt x="13" y="36"/>
                  </a:cubicBezTo>
                  <a:close/>
                  <a:moveTo>
                    <a:pt x="14" y="37"/>
                  </a:moveTo>
                  <a:cubicBezTo>
                    <a:pt x="14" y="38"/>
                    <a:pt x="15" y="38"/>
                    <a:pt x="15" y="39"/>
                  </a:cubicBezTo>
                  <a:cubicBezTo>
                    <a:pt x="16" y="38"/>
                    <a:pt x="16" y="36"/>
                    <a:pt x="14" y="36"/>
                  </a:cubicBezTo>
                  <a:cubicBezTo>
                    <a:pt x="14" y="36"/>
                    <a:pt x="14" y="36"/>
                    <a:pt x="14" y="37"/>
                  </a:cubicBezTo>
                  <a:close/>
                  <a:moveTo>
                    <a:pt x="8" y="38"/>
                  </a:moveTo>
                  <a:cubicBezTo>
                    <a:pt x="8" y="38"/>
                    <a:pt x="8" y="38"/>
                    <a:pt x="9" y="38"/>
                  </a:cubicBezTo>
                  <a:cubicBezTo>
                    <a:pt x="8" y="38"/>
                    <a:pt x="8" y="37"/>
                    <a:pt x="8" y="36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7" y="37"/>
                    <a:pt x="8" y="37"/>
                    <a:pt x="8" y="38"/>
                  </a:cubicBezTo>
                  <a:close/>
                  <a:moveTo>
                    <a:pt x="25" y="39"/>
                  </a:moveTo>
                  <a:cubicBezTo>
                    <a:pt x="25" y="38"/>
                    <a:pt x="27" y="37"/>
                    <a:pt x="26" y="37"/>
                  </a:cubicBezTo>
                  <a:cubicBezTo>
                    <a:pt x="25" y="37"/>
                    <a:pt x="24" y="38"/>
                    <a:pt x="25" y="39"/>
                  </a:cubicBezTo>
                  <a:close/>
                  <a:moveTo>
                    <a:pt x="8" y="42"/>
                  </a:moveTo>
                  <a:cubicBezTo>
                    <a:pt x="8" y="41"/>
                    <a:pt x="7" y="41"/>
                    <a:pt x="7" y="40"/>
                  </a:cubicBezTo>
                  <a:cubicBezTo>
                    <a:pt x="6" y="39"/>
                    <a:pt x="6" y="37"/>
                    <a:pt x="5" y="37"/>
                  </a:cubicBezTo>
                  <a:cubicBezTo>
                    <a:pt x="5" y="39"/>
                    <a:pt x="6" y="41"/>
                    <a:pt x="8" y="42"/>
                  </a:cubicBezTo>
                  <a:close/>
                  <a:moveTo>
                    <a:pt x="28" y="39"/>
                  </a:moveTo>
                  <a:cubicBezTo>
                    <a:pt x="28" y="39"/>
                    <a:pt x="29" y="38"/>
                    <a:pt x="29" y="37"/>
                  </a:cubicBezTo>
                  <a:cubicBezTo>
                    <a:pt x="29" y="37"/>
                    <a:pt x="29" y="37"/>
                    <a:pt x="29" y="37"/>
                  </a:cubicBezTo>
                  <a:cubicBezTo>
                    <a:pt x="29" y="38"/>
                    <a:pt x="28" y="39"/>
                    <a:pt x="28" y="39"/>
                  </a:cubicBezTo>
                  <a:close/>
                  <a:moveTo>
                    <a:pt x="14" y="38"/>
                  </a:moveTo>
                  <a:cubicBezTo>
                    <a:pt x="14" y="38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lose/>
                  <a:moveTo>
                    <a:pt x="19" y="40"/>
                  </a:moveTo>
                  <a:cubicBezTo>
                    <a:pt x="19" y="40"/>
                    <a:pt x="19" y="40"/>
                    <a:pt x="20" y="41"/>
                  </a:cubicBezTo>
                  <a:cubicBezTo>
                    <a:pt x="20" y="40"/>
                    <a:pt x="20" y="40"/>
                    <a:pt x="20" y="39"/>
                  </a:cubicBezTo>
                  <a:cubicBezTo>
                    <a:pt x="20" y="39"/>
                    <a:pt x="20" y="38"/>
                    <a:pt x="20" y="38"/>
                  </a:cubicBezTo>
                  <a:cubicBezTo>
                    <a:pt x="19" y="39"/>
                    <a:pt x="19" y="39"/>
                    <a:pt x="19" y="40"/>
                  </a:cubicBezTo>
                  <a:close/>
                  <a:moveTo>
                    <a:pt x="16" y="41"/>
                  </a:moveTo>
                  <a:cubicBezTo>
                    <a:pt x="17" y="41"/>
                    <a:pt x="17" y="40"/>
                    <a:pt x="17" y="40"/>
                  </a:cubicBezTo>
                  <a:cubicBezTo>
                    <a:pt x="17" y="39"/>
                    <a:pt x="17" y="39"/>
                    <a:pt x="16" y="38"/>
                  </a:cubicBezTo>
                  <a:cubicBezTo>
                    <a:pt x="16" y="39"/>
                    <a:pt x="15" y="41"/>
                    <a:pt x="16" y="41"/>
                  </a:cubicBezTo>
                  <a:close/>
                  <a:moveTo>
                    <a:pt x="22" y="40"/>
                  </a:moveTo>
                  <a:cubicBezTo>
                    <a:pt x="23" y="39"/>
                    <a:pt x="23" y="39"/>
                    <a:pt x="23" y="38"/>
                  </a:cubicBezTo>
                  <a:cubicBezTo>
                    <a:pt x="23" y="38"/>
                    <a:pt x="23" y="38"/>
                    <a:pt x="23" y="38"/>
                  </a:cubicBezTo>
                  <a:cubicBezTo>
                    <a:pt x="23" y="39"/>
                    <a:pt x="22" y="39"/>
                    <a:pt x="22" y="40"/>
                  </a:cubicBezTo>
                  <a:close/>
                  <a:moveTo>
                    <a:pt x="25" y="42"/>
                  </a:moveTo>
                  <a:cubicBezTo>
                    <a:pt x="25" y="42"/>
                    <a:pt x="25" y="41"/>
                    <a:pt x="25" y="41"/>
                  </a:cubicBezTo>
                  <a:cubicBezTo>
                    <a:pt x="25" y="40"/>
                    <a:pt x="27" y="39"/>
                    <a:pt x="27" y="38"/>
                  </a:cubicBezTo>
                  <a:cubicBezTo>
                    <a:pt x="26" y="39"/>
                    <a:pt x="25" y="40"/>
                    <a:pt x="25" y="42"/>
                  </a:cubicBezTo>
                  <a:close/>
                  <a:moveTo>
                    <a:pt x="26" y="43"/>
                  </a:moveTo>
                  <a:cubicBezTo>
                    <a:pt x="26" y="43"/>
                    <a:pt x="27" y="42"/>
                    <a:pt x="27" y="43"/>
                  </a:cubicBezTo>
                  <a:cubicBezTo>
                    <a:pt x="28" y="41"/>
                    <a:pt x="29" y="40"/>
                    <a:pt x="30" y="39"/>
                  </a:cubicBezTo>
                  <a:cubicBezTo>
                    <a:pt x="30" y="38"/>
                    <a:pt x="30" y="38"/>
                    <a:pt x="30" y="38"/>
                  </a:cubicBezTo>
                  <a:cubicBezTo>
                    <a:pt x="29" y="40"/>
                    <a:pt x="27" y="41"/>
                    <a:pt x="26" y="43"/>
                  </a:cubicBezTo>
                  <a:close/>
                  <a:moveTo>
                    <a:pt x="14" y="41"/>
                  </a:moveTo>
                  <a:cubicBezTo>
                    <a:pt x="14" y="40"/>
                    <a:pt x="13" y="39"/>
                    <a:pt x="13" y="39"/>
                  </a:cubicBezTo>
                  <a:cubicBezTo>
                    <a:pt x="13" y="40"/>
                    <a:pt x="13" y="40"/>
                    <a:pt x="14" y="41"/>
                  </a:cubicBezTo>
                  <a:close/>
                  <a:moveTo>
                    <a:pt x="10" y="40"/>
                  </a:moveTo>
                  <a:cubicBezTo>
                    <a:pt x="10" y="40"/>
                    <a:pt x="10" y="41"/>
                    <a:pt x="10" y="41"/>
                  </a:cubicBezTo>
                  <a:cubicBezTo>
                    <a:pt x="10" y="40"/>
                    <a:pt x="11" y="40"/>
                    <a:pt x="11" y="40"/>
                  </a:cubicBezTo>
                  <a:cubicBezTo>
                    <a:pt x="11" y="40"/>
                    <a:pt x="10" y="40"/>
                    <a:pt x="10" y="40"/>
                  </a:cubicBezTo>
                  <a:cubicBezTo>
                    <a:pt x="10" y="40"/>
                    <a:pt x="10" y="40"/>
                    <a:pt x="10" y="40"/>
                  </a:cubicBezTo>
                  <a:close/>
                  <a:moveTo>
                    <a:pt x="23" y="41"/>
                  </a:moveTo>
                  <a:cubicBezTo>
                    <a:pt x="24" y="41"/>
                    <a:pt x="24" y="40"/>
                    <a:pt x="24" y="40"/>
                  </a:cubicBezTo>
                  <a:cubicBezTo>
                    <a:pt x="24" y="41"/>
                    <a:pt x="23" y="41"/>
                    <a:pt x="23" y="41"/>
                  </a:cubicBezTo>
                  <a:close/>
                  <a:moveTo>
                    <a:pt x="21" y="42"/>
                  </a:moveTo>
                  <a:cubicBezTo>
                    <a:pt x="21" y="42"/>
                    <a:pt x="21" y="41"/>
                    <a:pt x="22" y="41"/>
                  </a:cubicBezTo>
                  <a:cubicBezTo>
                    <a:pt x="21" y="41"/>
                    <a:pt x="22" y="41"/>
                    <a:pt x="21" y="41"/>
                  </a:cubicBezTo>
                  <a:cubicBezTo>
                    <a:pt x="21" y="41"/>
                    <a:pt x="21" y="42"/>
                    <a:pt x="21" y="42"/>
                  </a:cubicBezTo>
                  <a:close/>
                  <a:moveTo>
                    <a:pt x="17" y="43"/>
                  </a:moveTo>
                  <a:cubicBezTo>
                    <a:pt x="18" y="43"/>
                    <a:pt x="18" y="43"/>
                    <a:pt x="19" y="43"/>
                  </a:cubicBezTo>
                  <a:cubicBezTo>
                    <a:pt x="19" y="42"/>
                    <a:pt x="18" y="41"/>
                    <a:pt x="18" y="41"/>
                  </a:cubicBezTo>
                  <a:cubicBezTo>
                    <a:pt x="18" y="42"/>
                    <a:pt x="17" y="42"/>
                    <a:pt x="17" y="43"/>
                  </a:cubicBezTo>
                  <a:close/>
                  <a:moveTo>
                    <a:pt x="11" y="41"/>
                  </a:moveTo>
                  <a:cubicBezTo>
                    <a:pt x="11" y="42"/>
                    <a:pt x="12" y="42"/>
                    <a:pt x="12" y="43"/>
                  </a:cubicBezTo>
                  <a:cubicBezTo>
                    <a:pt x="12" y="42"/>
                    <a:pt x="12" y="41"/>
                    <a:pt x="11" y="41"/>
                  </a:cubicBezTo>
                  <a:cubicBezTo>
                    <a:pt x="11" y="41"/>
                    <a:pt x="11" y="41"/>
                    <a:pt x="11" y="41"/>
                  </a:cubicBezTo>
                  <a:close/>
                  <a:moveTo>
                    <a:pt x="13" y="43"/>
                  </a:moveTo>
                  <a:cubicBezTo>
                    <a:pt x="13" y="43"/>
                    <a:pt x="13" y="42"/>
                    <a:pt x="13" y="42"/>
                  </a:cubicBezTo>
                  <a:cubicBezTo>
                    <a:pt x="13" y="42"/>
                    <a:pt x="12" y="42"/>
                    <a:pt x="12" y="42"/>
                  </a:cubicBezTo>
                  <a:cubicBezTo>
                    <a:pt x="12" y="42"/>
                    <a:pt x="13" y="43"/>
                    <a:pt x="13" y="43"/>
                  </a:cubicBezTo>
                  <a:close/>
                  <a:moveTo>
                    <a:pt x="14" y="44"/>
                  </a:moveTo>
                  <a:cubicBezTo>
                    <a:pt x="14" y="44"/>
                    <a:pt x="14" y="43"/>
                    <a:pt x="13" y="43"/>
                  </a:cubicBezTo>
                  <a:cubicBezTo>
                    <a:pt x="13" y="44"/>
                    <a:pt x="13" y="44"/>
                    <a:pt x="13" y="44"/>
                  </a:cubicBezTo>
                  <a:cubicBezTo>
                    <a:pt x="13" y="44"/>
                    <a:pt x="14" y="44"/>
                    <a:pt x="14" y="45"/>
                  </a:cubicBezTo>
                  <a:cubicBezTo>
                    <a:pt x="14" y="45"/>
                    <a:pt x="14" y="45"/>
                    <a:pt x="14" y="44"/>
                  </a:cubicBezTo>
                  <a:cubicBezTo>
                    <a:pt x="14" y="45"/>
                    <a:pt x="14" y="44"/>
                    <a:pt x="14" y="44"/>
                  </a:cubicBezTo>
                  <a:close/>
                  <a:moveTo>
                    <a:pt x="22" y="44"/>
                  </a:moveTo>
                  <a:cubicBezTo>
                    <a:pt x="22" y="44"/>
                    <a:pt x="23" y="44"/>
                    <a:pt x="23" y="44"/>
                  </a:cubicBezTo>
                  <a:cubicBezTo>
                    <a:pt x="22" y="44"/>
                    <a:pt x="22" y="44"/>
                    <a:pt x="22" y="44"/>
                  </a:cubicBezTo>
                  <a:close/>
                  <a:moveTo>
                    <a:pt x="14" y="45"/>
                  </a:moveTo>
                  <a:cubicBezTo>
                    <a:pt x="15" y="46"/>
                    <a:pt x="17" y="47"/>
                    <a:pt x="18" y="46"/>
                  </a:cubicBezTo>
                  <a:cubicBezTo>
                    <a:pt x="17" y="46"/>
                    <a:pt x="16" y="45"/>
                    <a:pt x="16" y="45"/>
                  </a:cubicBezTo>
                  <a:cubicBezTo>
                    <a:pt x="16" y="45"/>
                    <a:pt x="16" y="45"/>
                    <a:pt x="15" y="45"/>
                  </a:cubicBezTo>
                  <a:cubicBezTo>
                    <a:pt x="15" y="46"/>
                    <a:pt x="15" y="45"/>
                    <a:pt x="14" y="45"/>
                  </a:cubicBezTo>
                  <a:close/>
                  <a:moveTo>
                    <a:pt x="19" y="46"/>
                  </a:moveTo>
                  <a:cubicBezTo>
                    <a:pt x="20" y="46"/>
                    <a:pt x="21" y="46"/>
                    <a:pt x="22" y="46"/>
                  </a:cubicBezTo>
                  <a:cubicBezTo>
                    <a:pt x="21" y="46"/>
                    <a:pt x="20" y="46"/>
                    <a:pt x="19" y="46"/>
                  </a:cubicBezTo>
                  <a:cubicBezTo>
                    <a:pt x="19" y="46"/>
                    <a:pt x="19" y="46"/>
                    <a:pt x="19" y="4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2000">
                <a:solidFill>
                  <a:srgbClr val="005790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grpSp>
        <p:nvGrpSpPr>
          <p:cNvPr id="159" name="组合 158"/>
          <p:cNvGrpSpPr/>
          <p:nvPr/>
        </p:nvGrpSpPr>
        <p:grpSpPr>
          <a:xfrm>
            <a:off x="2556107" y="841828"/>
            <a:ext cx="6355663" cy="1321547"/>
            <a:chOff x="3659868" y="841828"/>
            <a:chExt cx="4540704" cy="1321547"/>
          </a:xfrm>
        </p:grpSpPr>
        <p:sp>
          <p:nvSpPr>
            <p:cNvPr id="160" name="任意多边形 159"/>
            <p:cNvSpPr/>
            <p:nvPr/>
          </p:nvSpPr>
          <p:spPr>
            <a:xfrm>
              <a:off x="4311650" y="1082675"/>
              <a:ext cx="3025775" cy="809625"/>
            </a:xfrm>
            <a:custGeom>
              <a:avLst/>
              <a:gdLst>
                <a:gd name="connsiteX0" fmla="*/ 22225 w 3025775"/>
                <a:gd name="connsiteY0" fmla="*/ 34925 h 809625"/>
                <a:gd name="connsiteX1" fmla="*/ 0 w 3025775"/>
                <a:gd name="connsiteY1" fmla="*/ 581025 h 809625"/>
                <a:gd name="connsiteX2" fmla="*/ 3175 w 3025775"/>
                <a:gd name="connsiteY2" fmla="*/ 762000 h 809625"/>
                <a:gd name="connsiteX3" fmla="*/ 63500 w 3025775"/>
                <a:gd name="connsiteY3" fmla="*/ 809625 h 809625"/>
                <a:gd name="connsiteX4" fmla="*/ 2936875 w 3025775"/>
                <a:gd name="connsiteY4" fmla="*/ 752475 h 809625"/>
                <a:gd name="connsiteX5" fmla="*/ 3022600 w 3025775"/>
                <a:gd name="connsiteY5" fmla="*/ 717550 h 809625"/>
                <a:gd name="connsiteX6" fmla="*/ 3025775 w 3025775"/>
                <a:gd name="connsiteY6" fmla="*/ 660400 h 809625"/>
                <a:gd name="connsiteX7" fmla="*/ 3003550 w 3025775"/>
                <a:gd name="connsiteY7" fmla="*/ 50800 h 809625"/>
                <a:gd name="connsiteX8" fmla="*/ 2946400 w 3025775"/>
                <a:gd name="connsiteY8" fmla="*/ 9525 h 809625"/>
                <a:gd name="connsiteX9" fmla="*/ 2419350 w 3025775"/>
                <a:gd name="connsiteY9" fmla="*/ 0 h 809625"/>
                <a:gd name="connsiteX10" fmla="*/ 22225 w 3025775"/>
                <a:gd name="connsiteY10" fmla="*/ 34925 h 809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25775" h="809625">
                  <a:moveTo>
                    <a:pt x="22225" y="34925"/>
                  </a:moveTo>
                  <a:lnTo>
                    <a:pt x="0" y="581025"/>
                  </a:lnTo>
                  <a:cubicBezTo>
                    <a:pt x="1058" y="641350"/>
                    <a:pt x="2117" y="701675"/>
                    <a:pt x="3175" y="762000"/>
                  </a:cubicBezTo>
                  <a:lnTo>
                    <a:pt x="63500" y="809625"/>
                  </a:lnTo>
                  <a:lnTo>
                    <a:pt x="2936875" y="752475"/>
                  </a:lnTo>
                  <a:lnTo>
                    <a:pt x="3022600" y="717550"/>
                  </a:lnTo>
                  <a:lnTo>
                    <a:pt x="3025775" y="660400"/>
                  </a:lnTo>
                  <a:lnTo>
                    <a:pt x="3003550" y="50800"/>
                  </a:lnTo>
                  <a:lnTo>
                    <a:pt x="2946400" y="9525"/>
                  </a:lnTo>
                  <a:lnTo>
                    <a:pt x="2419350" y="0"/>
                  </a:lnTo>
                  <a:lnTo>
                    <a:pt x="22225" y="34925"/>
                  </a:lnTo>
                  <a:close/>
                </a:path>
              </a:pathLst>
            </a:custGeom>
            <a:solidFill>
              <a:srgbClr val="9DC3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1" name="组合 160"/>
            <p:cNvGrpSpPr/>
            <p:nvPr/>
          </p:nvGrpSpPr>
          <p:grpSpPr>
            <a:xfrm>
              <a:off x="3659868" y="841828"/>
              <a:ext cx="4540704" cy="1074057"/>
              <a:chOff x="4429125" y="2685143"/>
              <a:chExt cx="4118758" cy="1182009"/>
            </a:xfrm>
          </p:grpSpPr>
          <p:sp>
            <p:nvSpPr>
              <p:cNvPr id="163" name="Freeform 92"/>
              <p:cNvSpPr>
                <a:spLocks noEditPoints="1"/>
              </p:cNvSpPr>
              <p:nvPr/>
            </p:nvSpPr>
            <p:spPr bwMode="auto">
              <a:xfrm>
                <a:off x="4429125" y="2685143"/>
                <a:ext cx="4118758" cy="1182009"/>
              </a:xfrm>
              <a:custGeom>
                <a:avLst/>
                <a:gdLst>
                  <a:gd name="T0" fmla="*/ 1235 w 1305"/>
                  <a:gd name="T1" fmla="*/ 116 h 339"/>
                  <a:gd name="T2" fmla="*/ 1299 w 1305"/>
                  <a:gd name="T3" fmla="*/ 11 h 339"/>
                  <a:gd name="T4" fmla="*/ 868 w 1305"/>
                  <a:gd name="T5" fmla="*/ 14 h 339"/>
                  <a:gd name="T6" fmla="*/ 862 w 1305"/>
                  <a:gd name="T7" fmla="*/ 70 h 339"/>
                  <a:gd name="T8" fmla="*/ 408 w 1305"/>
                  <a:gd name="T9" fmla="*/ 31 h 339"/>
                  <a:gd name="T10" fmla="*/ 1 w 1305"/>
                  <a:gd name="T11" fmla="*/ 36 h 339"/>
                  <a:gd name="T12" fmla="*/ 20 w 1305"/>
                  <a:gd name="T13" fmla="*/ 231 h 339"/>
                  <a:gd name="T14" fmla="*/ 174 w 1305"/>
                  <a:gd name="T15" fmla="*/ 250 h 339"/>
                  <a:gd name="T16" fmla="*/ 61 w 1305"/>
                  <a:gd name="T17" fmla="*/ 177 h 339"/>
                  <a:gd name="T18" fmla="*/ 45 w 1305"/>
                  <a:gd name="T19" fmla="*/ 90 h 339"/>
                  <a:gd name="T20" fmla="*/ 44 w 1305"/>
                  <a:gd name="T21" fmla="*/ 40 h 339"/>
                  <a:gd name="T22" fmla="*/ 14 w 1305"/>
                  <a:gd name="T23" fmla="*/ 37 h 339"/>
                  <a:gd name="T24" fmla="*/ 189 w 1305"/>
                  <a:gd name="T25" fmla="*/ 89 h 339"/>
                  <a:gd name="T26" fmla="*/ 199 w 1305"/>
                  <a:gd name="T27" fmla="*/ 335 h 339"/>
                  <a:gd name="T28" fmla="*/ 778 w 1305"/>
                  <a:gd name="T29" fmla="*/ 327 h 339"/>
                  <a:gd name="T30" fmla="*/ 1061 w 1305"/>
                  <a:gd name="T31" fmla="*/ 273 h 339"/>
                  <a:gd name="T32" fmla="*/ 1076 w 1305"/>
                  <a:gd name="T33" fmla="*/ 231 h 339"/>
                  <a:gd name="T34" fmla="*/ 1299 w 1305"/>
                  <a:gd name="T35" fmla="*/ 209 h 339"/>
                  <a:gd name="T36" fmla="*/ 909 w 1305"/>
                  <a:gd name="T37" fmla="*/ 71 h 339"/>
                  <a:gd name="T38" fmla="*/ 925 w 1305"/>
                  <a:gd name="T39" fmla="*/ 71 h 339"/>
                  <a:gd name="T40" fmla="*/ 886 w 1305"/>
                  <a:gd name="T41" fmla="*/ 30 h 339"/>
                  <a:gd name="T42" fmla="*/ 870 w 1305"/>
                  <a:gd name="T43" fmla="*/ 25 h 339"/>
                  <a:gd name="T44" fmla="*/ 869 w 1305"/>
                  <a:gd name="T45" fmla="*/ 70 h 339"/>
                  <a:gd name="T46" fmla="*/ 399 w 1305"/>
                  <a:gd name="T47" fmla="*/ 56 h 339"/>
                  <a:gd name="T48" fmla="*/ 382 w 1305"/>
                  <a:gd name="T49" fmla="*/ 47 h 339"/>
                  <a:gd name="T50" fmla="*/ 382 w 1305"/>
                  <a:gd name="T51" fmla="*/ 47 h 339"/>
                  <a:gd name="T52" fmla="*/ 349 w 1305"/>
                  <a:gd name="T53" fmla="*/ 70 h 339"/>
                  <a:gd name="T54" fmla="*/ 325 w 1305"/>
                  <a:gd name="T55" fmla="*/ 63 h 339"/>
                  <a:gd name="T56" fmla="*/ 325 w 1305"/>
                  <a:gd name="T57" fmla="*/ 76 h 339"/>
                  <a:gd name="T58" fmla="*/ 318 w 1305"/>
                  <a:gd name="T59" fmla="*/ 76 h 339"/>
                  <a:gd name="T60" fmla="*/ 298 w 1305"/>
                  <a:gd name="T61" fmla="*/ 70 h 339"/>
                  <a:gd name="T62" fmla="*/ 1049 w 1305"/>
                  <a:gd name="T63" fmla="*/ 289 h 339"/>
                  <a:gd name="T64" fmla="*/ 1042 w 1305"/>
                  <a:gd name="T65" fmla="*/ 297 h 339"/>
                  <a:gd name="T66" fmla="*/ 762 w 1305"/>
                  <a:gd name="T67" fmla="*/ 315 h 339"/>
                  <a:gd name="T68" fmla="*/ 192 w 1305"/>
                  <a:gd name="T69" fmla="*/ 310 h 339"/>
                  <a:gd name="T70" fmla="*/ 213 w 1305"/>
                  <a:gd name="T71" fmla="*/ 302 h 339"/>
                  <a:gd name="T72" fmla="*/ 192 w 1305"/>
                  <a:gd name="T73" fmla="*/ 236 h 339"/>
                  <a:gd name="T74" fmla="*/ 223 w 1305"/>
                  <a:gd name="T75" fmla="*/ 111 h 339"/>
                  <a:gd name="T76" fmla="*/ 196 w 1305"/>
                  <a:gd name="T77" fmla="*/ 104 h 339"/>
                  <a:gd name="T78" fmla="*/ 1036 w 1305"/>
                  <a:gd name="T79" fmla="*/ 88 h 339"/>
                  <a:gd name="T80" fmla="*/ 1043 w 1305"/>
                  <a:gd name="T81" fmla="*/ 99 h 339"/>
                  <a:gd name="T82" fmla="*/ 1049 w 1305"/>
                  <a:gd name="T83" fmla="*/ 289 h 339"/>
                  <a:gd name="T84" fmla="*/ 947 w 1305"/>
                  <a:gd name="T85" fmla="*/ 72 h 339"/>
                  <a:gd name="T86" fmla="*/ 952 w 1305"/>
                  <a:gd name="T87" fmla="*/ 62 h 339"/>
                  <a:gd name="T88" fmla="*/ 968 w 1305"/>
                  <a:gd name="T89" fmla="*/ 72 h 339"/>
                  <a:gd name="T90" fmla="*/ 1004 w 1305"/>
                  <a:gd name="T91" fmla="*/ 73 h 339"/>
                  <a:gd name="T92" fmla="*/ 1176 w 1305"/>
                  <a:gd name="T93" fmla="*/ 209 h 339"/>
                  <a:gd name="T94" fmla="*/ 1059 w 1305"/>
                  <a:gd name="T95" fmla="*/ 210 h 339"/>
                  <a:gd name="T96" fmla="*/ 1071 w 1305"/>
                  <a:gd name="T97" fmla="*/ 206 h 339"/>
                  <a:gd name="T98" fmla="*/ 1044 w 1305"/>
                  <a:gd name="T99" fmla="*/ 78 h 339"/>
                  <a:gd name="T100" fmla="*/ 972 w 1305"/>
                  <a:gd name="T101" fmla="*/ 44 h 339"/>
                  <a:gd name="T102" fmla="*/ 949 w 1305"/>
                  <a:gd name="T103" fmla="*/ 41 h 339"/>
                  <a:gd name="T104" fmla="*/ 1232 w 1305"/>
                  <a:gd name="T105" fmla="*/ 99 h 339"/>
                  <a:gd name="T106" fmla="*/ 1269 w 1305"/>
                  <a:gd name="T107" fmla="*/ 185 h 339"/>
                  <a:gd name="T108" fmla="*/ 1280 w 1305"/>
                  <a:gd name="T109" fmla="*/ 189 h 3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305" h="339">
                    <a:moveTo>
                      <a:pt x="1303" y="200"/>
                    </a:moveTo>
                    <a:cubicBezTo>
                      <a:pt x="1293" y="186"/>
                      <a:pt x="1281" y="173"/>
                      <a:pt x="1269" y="160"/>
                    </a:cubicBezTo>
                    <a:cubicBezTo>
                      <a:pt x="1263" y="152"/>
                      <a:pt x="1256" y="145"/>
                      <a:pt x="1250" y="138"/>
                    </a:cubicBezTo>
                    <a:cubicBezTo>
                      <a:pt x="1244" y="132"/>
                      <a:pt x="1233" y="124"/>
                      <a:pt x="1235" y="116"/>
                    </a:cubicBezTo>
                    <a:cubicBezTo>
                      <a:pt x="1236" y="109"/>
                      <a:pt x="1245" y="99"/>
                      <a:pt x="1249" y="93"/>
                    </a:cubicBezTo>
                    <a:cubicBezTo>
                      <a:pt x="1254" y="85"/>
                      <a:pt x="1260" y="77"/>
                      <a:pt x="1265" y="68"/>
                    </a:cubicBezTo>
                    <a:cubicBezTo>
                      <a:pt x="1276" y="50"/>
                      <a:pt x="1287" y="32"/>
                      <a:pt x="1298" y="14"/>
                    </a:cubicBezTo>
                    <a:cubicBezTo>
                      <a:pt x="1299" y="13"/>
                      <a:pt x="1299" y="12"/>
                      <a:pt x="1299" y="11"/>
                    </a:cubicBezTo>
                    <a:cubicBezTo>
                      <a:pt x="1303" y="8"/>
                      <a:pt x="1300" y="0"/>
                      <a:pt x="1294" y="1"/>
                    </a:cubicBezTo>
                    <a:cubicBezTo>
                      <a:pt x="1154" y="22"/>
                      <a:pt x="1012" y="26"/>
                      <a:pt x="872" y="13"/>
                    </a:cubicBezTo>
                    <a:cubicBezTo>
                      <a:pt x="870" y="13"/>
                      <a:pt x="869" y="14"/>
                      <a:pt x="868" y="15"/>
                    </a:cubicBezTo>
                    <a:cubicBezTo>
                      <a:pt x="868" y="15"/>
                      <a:pt x="868" y="14"/>
                      <a:pt x="868" y="14"/>
                    </a:cubicBezTo>
                    <a:cubicBezTo>
                      <a:pt x="867" y="11"/>
                      <a:pt x="862" y="12"/>
                      <a:pt x="862" y="15"/>
                    </a:cubicBezTo>
                    <a:cubicBezTo>
                      <a:pt x="861" y="24"/>
                      <a:pt x="862" y="34"/>
                      <a:pt x="862" y="44"/>
                    </a:cubicBezTo>
                    <a:cubicBezTo>
                      <a:pt x="862" y="52"/>
                      <a:pt x="860" y="61"/>
                      <a:pt x="862" y="69"/>
                    </a:cubicBezTo>
                    <a:cubicBezTo>
                      <a:pt x="862" y="70"/>
                      <a:pt x="862" y="70"/>
                      <a:pt x="862" y="70"/>
                    </a:cubicBezTo>
                    <a:cubicBezTo>
                      <a:pt x="710" y="68"/>
                      <a:pt x="559" y="69"/>
                      <a:pt x="407" y="73"/>
                    </a:cubicBezTo>
                    <a:cubicBezTo>
                      <a:pt x="408" y="68"/>
                      <a:pt x="408" y="62"/>
                      <a:pt x="409" y="57"/>
                    </a:cubicBezTo>
                    <a:cubicBezTo>
                      <a:pt x="409" y="49"/>
                      <a:pt x="410" y="41"/>
                      <a:pt x="409" y="33"/>
                    </a:cubicBezTo>
                    <a:cubicBezTo>
                      <a:pt x="409" y="32"/>
                      <a:pt x="409" y="31"/>
                      <a:pt x="408" y="31"/>
                    </a:cubicBezTo>
                    <a:cubicBezTo>
                      <a:pt x="407" y="30"/>
                      <a:pt x="406" y="29"/>
                      <a:pt x="404" y="29"/>
                    </a:cubicBezTo>
                    <a:cubicBezTo>
                      <a:pt x="338" y="26"/>
                      <a:pt x="272" y="26"/>
                      <a:pt x="206" y="26"/>
                    </a:cubicBezTo>
                    <a:cubicBezTo>
                      <a:pt x="141" y="26"/>
                      <a:pt x="74" y="24"/>
                      <a:pt x="9" y="30"/>
                    </a:cubicBezTo>
                    <a:cubicBezTo>
                      <a:pt x="6" y="27"/>
                      <a:pt x="0" y="31"/>
                      <a:pt x="1" y="36"/>
                    </a:cubicBezTo>
                    <a:cubicBezTo>
                      <a:pt x="10" y="71"/>
                      <a:pt x="38" y="103"/>
                      <a:pt x="63" y="128"/>
                    </a:cubicBezTo>
                    <a:cubicBezTo>
                      <a:pt x="73" y="138"/>
                      <a:pt x="73" y="139"/>
                      <a:pt x="65" y="151"/>
                    </a:cubicBezTo>
                    <a:cubicBezTo>
                      <a:pt x="59" y="159"/>
                      <a:pt x="53" y="167"/>
                      <a:pt x="48" y="176"/>
                    </a:cubicBezTo>
                    <a:cubicBezTo>
                      <a:pt x="37" y="193"/>
                      <a:pt x="26" y="211"/>
                      <a:pt x="20" y="231"/>
                    </a:cubicBezTo>
                    <a:cubicBezTo>
                      <a:pt x="19" y="234"/>
                      <a:pt x="22" y="236"/>
                      <a:pt x="24" y="235"/>
                    </a:cubicBezTo>
                    <a:cubicBezTo>
                      <a:pt x="24" y="237"/>
                      <a:pt x="24" y="239"/>
                      <a:pt x="27" y="239"/>
                    </a:cubicBezTo>
                    <a:cubicBezTo>
                      <a:pt x="50" y="243"/>
                      <a:pt x="74" y="244"/>
                      <a:pt x="98" y="246"/>
                    </a:cubicBezTo>
                    <a:cubicBezTo>
                      <a:pt x="123" y="248"/>
                      <a:pt x="149" y="252"/>
                      <a:pt x="174" y="250"/>
                    </a:cubicBezTo>
                    <a:cubicBezTo>
                      <a:pt x="179" y="249"/>
                      <a:pt x="181" y="242"/>
                      <a:pt x="176" y="241"/>
                    </a:cubicBezTo>
                    <a:cubicBezTo>
                      <a:pt x="152" y="236"/>
                      <a:pt x="128" y="236"/>
                      <a:pt x="104" y="235"/>
                    </a:cubicBezTo>
                    <a:cubicBezTo>
                      <a:pt x="79" y="233"/>
                      <a:pt x="53" y="231"/>
                      <a:pt x="28" y="232"/>
                    </a:cubicBezTo>
                    <a:cubicBezTo>
                      <a:pt x="40" y="214"/>
                      <a:pt x="50" y="195"/>
                      <a:pt x="61" y="177"/>
                    </a:cubicBezTo>
                    <a:cubicBezTo>
                      <a:pt x="68" y="167"/>
                      <a:pt x="77" y="157"/>
                      <a:pt x="83" y="147"/>
                    </a:cubicBezTo>
                    <a:cubicBezTo>
                      <a:pt x="86" y="142"/>
                      <a:pt x="87" y="139"/>
                      <a:pt x="84" y="133"/>
                    </a:cubicBezTo>
                    <a:cubicBezTo>
                      <a:pt x="81" y="126"/>
                      <a:pt x="73" y="121"/>
                      <a:pt x="67" y="115"/>
                    </a:cubicBezTo>
                    <a:cubicBezTo>
                      <a:pt x="60" y="107"/>
                      <a:pt x="52" y="99"/>
                      <a:pt x="45" y="90"/>
                    </a:cubicBezTo>
                    <a:cubicBezTo>
                      <a:pt x="35" y="77"/>
                      <a:pt x="27" y="62"/>
                      <a:pt x="19" y="48"/>
                    </a:cubicBezTo>
                    <a:cubicBezTo>
                      <a:pt x="23" y="48"/>
                      <a:pt x="27" y="48"/>
                      <a:pt x="31" y="48"/>
                    </a:cubicBezTo>
                    <a:cubicBezTo>
                      <a:pt x="35" y="48"/>
                      <a:pt x="40" y="49"/>
                      <a:pt x="44" y="47"/>
                    </a:cubicBezTo>
                    <a:cubicBezTo>
                      <a:pt x="48" y="46"/>
                      <a:pt x="48" y="42"/>
                      <a:pt x="44" y="40"/>
                    </a:cubicBezTo>
                    <a:cubicBezTo>
                      <a:pt x="40" y="39"/>
                      <a:pt x="35" y="39"/>
                      <a:pt x="31" y="40"/>
                    </a:cubicBezTo>
                    <a:cubicBezTo>
                      <a:pt x="26" y="40"/>
                      <a:pt x="21" y="40"/>
                      <a:pt x="17" y="40"/>
                    </a:cubicBezTo>
                    <a:cubicBezTo>
                      <a:pt x="16" y="40"/>
                      <a:pt x="16" y="40"/>
                      <a:pt x="15" y="40"/>
                    </a:cubicBezTo>
                    <a:cubicBezTo>
                      <a:pt x="15" y="39"/>
                      <a:pt x="14" y="38"/>
                      <a:pt x="14" y="37"/>
                    </a:cubicBezTo>
                    <a:cubicBezTo>
                      <a:pt x="78" y="39"/>
                      <a:pt x="142" y="36"/>
                      <a:pt x="206" y="36"/>
                    </a:cubicBezTo>
                    <a:cubicBezTo>
                      <a:pt x="263" y="36"/>
                      <a:pt x="320" y="37"/>
                      <a:pt x="377" y="38"/>
                    </a:cubicBezTo>
                    <a:cubicBezTo>
                      <a:pt x="317" y="58"/>
                      <a:pt x="254" y="69"/>
                      <a:pt x="191" y="81"/>
                    </a:cubicBezTo>
                    <a:cubicBezTo>
                      <a:pt x="187" y="81"/>
                      <a:pt x="187" y="86"/>
                      <a:pt x="189" y="89"/>
                    </a:cubicBezTo>
                    <a:cubicBezTo>
                      <a:pt x="188" y="90"/>
                      <a:pt x="187" y="91"/>
                      <a:pt x="187" y="93"/>
                    </a:cubicBezTo>
                    <a:cubicBezTo>
                      <a:pt x="183" y="143"/>
                      <a:pt x="182" y="192"/>
                      <a:pt x="180" y="242"/>
                    </a:cubicBezTo>
                    <a:cubicBezTo>
                      <a:pt x="179" y="263"/>
                      <a:pt x="177" y="284"/>
                      <a:pt x="178" y="304"/>
                    </a:cubicBezTo>
                    <a:cubicBezTo>
                      <a:pt x="179" y="318"/>
                      <a:pt x="185" y="330"/>
                      <a:pt x="199" y="335"/>
                    </a:cubicBezTo>
                    <a:cubicBezTo>
                      <a:pt x="217" y="339"/>
                      <a:pt x="238" y="336"/>
                      <a:pt x="255" y="336"/>
                    </a:cubicBezTo>
                    <a:cubicBezTo>
                      <a:pt x="282" y="335"/>
                      <a:pt x="309" y="335"/>
                      <a:pt x="335" y="335"/>
                    </a:cubicBezTo>
                    <a:cubicBezTo>
                      <a:pt x="384" y="334"/>
                      <a:pt x="433" y="333"/>
                      <a:pt x="482" y="333"/>
                    </a:cubicBezTo>
                    <a:cubicBezTo>
                      <a:pt x="581" y="331"/>
                      <a:pt x="679" y="329"/>
                      <a:pt x="778" y="327"/>
                    </a:cubicBezTo>
                    <a:cubicBezTo>
                      <a:pt x="828" y="326"/>
                      <a:pt x="878" y="324"/>
                      <a:pt x="928" y="323"/>
                    </a:cubicBezTo>
                    <a:cubicBezTo>
                      <a:pt x="950" y="322"/>
                      <a:pt x="972" y="322"/>
                      <a:pt x="995" y="321"/>
                    </a:cubicBezTo>
                    <a:cubicBezTo>
                      <a:pt x="1011" y="321"/>
                      <a:pt x="1036" y="325"/>
                      <a:pt x="1051" y="315"/>
                    </a:cubicBezTo>
                    <a:cubicBezTo>
                      <a:pt x="1064" y="305"/>
                      <a:pt x="1061" y="287"/>
                      <a:pt x="1061" y="273"/>
                    </a:cubicBezTo>
                    <a:cubicBezTo>
                      <a:pt x="1060" y="259"/>
                      <a:pt x="1060" y="245"/>
                      <a:pt x="1059" y="232"/>
                    </a:cubicBezTo>
                    <a:cubicBezTo>
                      <a:pt x="1061" y="232"/>
                      <a:pt x="1063" y="232"/>
                      <a:pt x="1065" y="232"/>
                    </a:cubicBezTo>
                    <a:cubicBezTo>
                      <a:pt x="1068" y="233"/>
                      <a:pt x="1072" y="234"/>
                      <a:pt x="1074" y="233"/>
                    </a:cubicBezTo>
                    <a:cubicBezTo>
                      <a:pt x="1075" y="232"/>
                      <a:pt x="1076" y="232"/>
                      <a:pt x="1076" y="231"/>
                    </a:cubicBezTo>
                    <a:cubicBezTo>
                      <a:pt x="1090" y="231"/>
                      <a:pt x="1104" y="229"/>
                      <a:pt x="1118" y="227"/>
                    </a:cubicBezTo>
                    <a:cubicBezTo>
                      <a:pt x="1138" y="225"/>
                      <a:pt x="1159" y="223"/>
                      <a:pt x="1180" y="221"/>
                    </a:cubicBezTo>
                    <a:cubicBezTo>
                      <a:pt x="1199" y="219"/>
                      <a:pt x="1219" y="217"/>
                      <a:pt x="1239" y="215"/>
                    </a:cubicBezTo>
                    <a:cubicBezTo>
                      <a:pt x="1258" y="213"/>
                      <a:pt x="1280" y="214"/>
                      <a:pt x="1299" y="209"/>
                    </a:cubicBezTo>
                    <a:cubicBezTo>
                      <a:pt x="1301" y="208"/>
                      <a:pt x="1302" y="206"/>
                      <a:pt x="1302" y="204"/>
                    </a:cubicBezTo>
                    <a:cubicBezTo>
                      <a:pt x="1304" y="204"/>
                      <a:pt x="1305" y="202"/>
                      <a:pt x="1303" y="200"/>
                    </a:cubicBezTo>
                    <a:close/>
                    <a:moveTo>
                      <a:pt x="925" y="71"/>
                    </a:moveTo>
                    <a:cubicBezTo>
                      <a:pt x="919" y="71"/>
                      <a:pt x="914" y="71"/>
                      <a:pt x="909" y="71"/>
                    </a:cubicBezTo>
                    <a:cubicBezTo>
                      <a:pt x="908" y="66"/>
                      <a:pt x="907" y="60"/>
                      <a:pt x="906" y="55"/>
                    </a:cubicBezTo>
                    <a:cubicBezTo>
                      <a:pt x="905" y="49"/>
                      <a:pt x="905" y="43"/>
                      <a:pt x="904" y="37"/>
                    </a:cubicBezTo>
                    <a:cubicBezTo>
                      <a:pt x="910" y="39"/>
                      <a:pt x="916" y="41"/>
                      <a:pt x="922" y="43"/>
                    </a:cubicBezTo>
                    <a:cubicBezTo>
                      <a:pt x="920" y="52"/>
                      <a:pt x="920" y="63"/>
                      <a:pt x="925" y="71"/>
                    </a:cubicBezTo>
                    <a:close/>
                    <a:moveTo>
                      <a:pt x="900" y="35"/>
                    </a:moveTo>
                    <a:cubicBezTo>
                      <a:pt x="899" y="46"/>
                      <a:pt x="898" y="60"/>
                      <a:pt x="901" y="71"/>
                    </a:cubicBezTo>
                    <a:cubicBezTo>
                      <a:pt x="897" y="71"/>
                      <a:pt x="894" y="71"/>
                      <a:pt x="890" y="71"/>
                    </a:cubicBezTo>
                    <a:cubicBezTo>
                      <a:pt x="889" y="57"/>
                      <a:pt x="886" y="44"/>
                      <a:pt x="886" y="30"/>
                    </a:cubicBezTo>
                    <a:cubicBezTo>
                      <a:pt x="890" y="32"/>
                      <a:pt x="895" y="34"/>
                      <a:pt x="900" y="35"/>
                    </a:cubicBezTo>
                    <a:close/>
                    <a:moveTo>
                      <a:pt x="869" y="69"/>
                    </a:moveTo>
                    <a:cubicBezTo>
                      <a:pt x="873" y="61"/>
                      <a:pt x="872" y="51"/>
                      <a:pt x="872" y="42"/>
                    </a:cubicBezTo>
                    <a:cubicBezTo>
                      <a:pt x="872" y="36"/>
                      <a:pt x="871" y="30"/>
                      <a:pt x="870" y="25"/>
                    </a:cubicBezTo>
                    <a:cubicBezTo>
                      <a:pt x="870" y="25"/>
                      <a:pt x="870" y="25"/>
                      <a:pt x="870" y="25"/>
                    </a:cubicBezTo>
                    <a:cubicBezTo>
                      <a:pt x="874" y="26"/>
                      <a:pt x="877" y="27"/>
                      <a:pt x="880" y="28"/>
                    </a:cubicBezTo>
                    <a:cubicBezTo>
                      <a:pt x="879" y="42"/>
                      <a:pt x="878" y="57"/>
                      <a:pt x="882" y="71"/>
                    </a:cubicBezTo>
                    <a:cubicBezTo>
                      <a:pt x="878" y="71"/>
                      <a:pt x="873" y="70"/>
                      <a:pt x="869" y="70"/>
                    </a:cubicBezTo>
                    <a:cubicBezTo>
                      <a:pt x="869" y="70"/>
                      <a:pt x="869" y="70"/>
                      <a:pt x="869" y="69"/>
                    </a:cubicBezTo>
                    <a:close/>
                    <a:moveTo>
                      <a:pt x="388" y="45"/>
                    </a:moveTo>
                    <a:cubicBezTo>
                      <a:pt x="392" y="43"/>
                      <a:pt x="397" y="42"/>
                      <a:pt x="402" y="40"/>
                    </a:cubicBezTo>
                    <a:cubicBezTo>
                      <a:pt x="401" y="45"/>
                      <a:pt x="400" y="51"/>
                      <a:pt x="399" y="56"/>
                    </a:cubicBezTo>
                    <a:cubicBezTo>
                      <a:pt x="398" y="62"/>
                      <a:pt x="397" y="68"/>
                      <a:pt x="397" y="73"/>
                    </a:cubicBezTo>
                    <a:cubicBezTo>
                      <a:pt x="395" y="73"/>
                      <a:pt x="392" y="74"/>
                      <a:pt x="389" y="74"/>
                    </a:cubicBezTo>
                    <a:cubicBezTo>
                      <a:pt x="387" y="64"/>
                      <a:pt x="386" y="55"/>
                      <a:pt x="388" y="45"/>
                    </a:cubicBezTo>
                    <a:close/>
                    <a:moveTo>
                      <a:pt x="382" y="47"/>
                    </a:moveTo>
                    <a:cubicBezTo>
                      <a:pt x="380" y="56"/>
                      <a:pt x="379" y="65"/>
                      <a:pt x="381" y="74"/>
                    </a:cubicBezTo>
                    <a:cubicBezTo>
                      <a:pt x="377" y="74"/>
                      <a:pt x="373" y="74"/>
                      <a:pt x="368" y="74"/>
                    </a:cubicBezTo>
                    <a:cubicBezTo>
                      <a:pt x="369" y="66"/>
                      <a:pt x="369" y="59"/>
                      <a:pt x="368" y="51"/>
                    </a:cubicBezTo>
                    <a:cubicBezTo>
                      <a:pt x="373" y="49"/>
                      <a:pt x="377" y="48"/>
                      <a:pt x="382" y="47"/>
                    </a:cubicBezTo>
                    <a:close/>
                    <a:moveTo>
                      <a:pt x="363" y="52"/>
                    </a:moveTo>
                    <a:cubicBezTo>
                      <a:pt x="363" y="60"/>
                      <a:pt x="362" y="67"/>
                      <a:pt x="361" y="74"/>
                    </a:cubicBezTo>
                    <a:cubicBezTo>
                      <a:pt x="357" y="75"/>
                      <a:pt x="353" y="75"/>
                      <a:pt x="349" y="75"/>
                    </a:cubicBezTo>
                    <a:cubicBezTo>
                      <a:pt x="350" y="73"/>
                      <a:pt x="349" y="72"/>
                      <a:pt x="349" y="70"/>
                    </a:cubicBezTo>
                    <a:cubicBezTo>
                      <a:pt x="349" y="66"/>
                      <a:pt x="349" y="61"/>
                      <a:pt x="348" y="57"/>
                    </a:cubicBezTo>
                    <a:cubicBezTo>
                      <a:pt x="353" y="55"/>
                      <a:pt x="358" y="54"/>
                      <a:pt x="363" y="52"/>
                    </a:cubicBezTo>
                    <a:close/>
                    <a:moveTo>
                      <a:pt x="325" y="71"/>
                    </a:moveTo>
                    <a:cubicBezTo>
                      <a:pt x="325" y="68"/>
                      <a:pt x="325" y="66"/>
                      <a:pt x="325" y="63"/>
                    </a:cubicBezTo>
                    <a:cubicBezTo>
                      <a:pt x="331" y="61"/>
                      <a:pt x="337" y="60"/>
                      <a:pt x="343" y="58"/>
                    </a:cubicBezTo>
                    <a:cubicBezTo>
                      <a:pt x="343" y="62"/>
                      <a:pt x="343" y="66"/>
                      <a:pt x="342" y="70"/>
                    </a:cubicBezTo>
                    <a:cubicBezTo>
                      <a:pt x="342" y="72"/>
                      <a:pt x="342" y="73"/>
                      <a:pt x="342" y="75"/>
                    </a:cubicBezTo>
                    <a:cubicBezTo>
                      <a:pt x="336" y="75"/>
                      <a:pt x="330" y="75"/>
                      <a:pt x="325" y="76"/>
                    </a:cubicBezTo>
                    <a:cubicBezTo>
                      <a:pt x="325" y="74"/>
                      <a:pt x="325" y="72"/>
                      <a:pt x="325" y="71"/>
                    </a:cubicBezTo>
                    <a:close/>
                    <a:moveTo>
                      <a:pt x="320" y="64"/>
                    </a:moveTo>
                    <a:cubicBezTo>
                      <a:pt x="320" y="66"/>
                      <a:pt x="319" y="68"/>
                      <a:pt x="319" y="70"/>
                    </a:cubicBezTo>
                    <a:cubicBezTo>
                      <a:pt x="319" y="72"/>
                      <a:pt x="318" y="74"/>
                      <a:pt x="318" y="76"/>
                    </a:cubicBezTo>
                    <a:cubicBezTo>
                      <a:pt x="313" y="76"/>
                      <a:pt x="309" y="76"/>
                      <a:pt x="304" y="76"/>
                    </a:cubicBezTo>
                    <a:cubicBezTo>
                      <a:pt x="303" y="74"/>
                      <a:pt x="302" y="71"/>
                      <a:pt x="302" y="69"/>
                    </a:cubicBezTo>
                    <a:cubicBezTo>
                      <a:pt x="308" y="67"/>
                      <a:pt x="314" y="66"/>
                      <a:pt x="320" y="64"/>
                    </a:cubicBezTo>
                    <a:close/>
                    <a:moveTo>
                      <a:pt x="298" y="70"/>
                    </a:moveTo>
                    <a:cubicBezTo>
                      <a:pt x="298" y="72"/>
                      <a:pt x="298" y="74"/>
                      <a:pt x="299" y="76"/>
                    </a:cubicBezTo>
                    <a:cubicBezTo>
                      <a:pt x="286" y="77"/>
                      <a:pt x="274" y="77"/>
                      <a:pt x="261" y="78"/>
                    </a:cubicBezTo>
                    <a:cubicBezTo>
                      <a:pt x="273" y="75"/>
                      <a:pt x="286" y="72"/>
                      <a:pt x="298" y="70"/>
                    </a:cubicBezTo>
                    <a:close/>
                    <a:moveTo>
                      <a:pt x="1049" y="289"/>
                    </a:moveTo>
                    <a:cubicBezTo>
                      <a:pt x="1047" y="288"/>
                      <a:pt x="1045" y="289"/>
                      <a:pt x="1042" y="289"/>
                    </a:cubicBezTo>
                    <a:cubicBezTo>
                      <a:pt x="1039" y="289"/>
                      <a:pt x="1037" y="289"/>
                      <a:pt x="1034" y="289"/>
                    </a:cubicBezTo>
                    <a:cubicBezTo>
                      <a:pt x="1031" y="290"/>
                      <a:pt x="1031" y="296"/>
                      <a:pt x="1034" y="297"/>
                    </a:cubicBezTo>
                    <a:cubicBezTo>
                      <a:pt x="1037" y="297"/>
                      <a:pt x="1039" y="297"/>
                      <a:pt x="1042" y="297"/>
                    </a:cubicBezTo>
                    <a:cubicBezTo>
                      <a:pt x="1044" y="297"/>
                      <a:pt x="1046" y="297"/>
                      <a:pt x="1048" y="297"/>
                    </a:cubicBezTo>
                    <a:cubicBezTo>
                      <a:pt x="1048" y="297"/>
                      <a:pt x="1048" y="297"/>
                      <a:pt x="1048" y="297"/>
                    </a:cubicBezTo>
                    <a:cubicBezTo>
                      <a:pt x="1044" y="311"/>
                      <a:pt x="1025" y="308"/>
                      <a:pt x="1015" y="308"/>
                    </a:cubicBezTo>
                    <a:cubicBezTo>
                      <a:pt x="930" y="311"/>
                      <a:pt x="846" y="313"/>
                      <a:pt x="762" y="315"/>
                    </a:cubicBezTo>
                    <a:cubicBezTo>
                      <a:pt x="593" y="319"/>
                      <a:pt x="424" y="321"/>
                      <a:pt x="255" y="323"/>
                    </a:cubicBezTo>
                    <a:cubicBezTo>
                      <a:pt x="244" y="323"/>
                      <a:pt x="233" y="323"/>
                      <a:pt x="222" y="323"/>
                    </a:cubicBezTo>
                    <a:cubicBezTo>
                      <a:pt x="217" y="323"/>
                      <a:pt x="212" y="324"/>
                      <a:pt x="207" y="323"/>
                    </a:cubicBezTo>
                    <a:cubicBezTo>
                      <a:pt x="198" y="321"/>
                      <a:pt x="194" y="316"/>
                      <a:pt x="192" y="310"/>
                    </a:cubicBezTo>
                    <a:cubicBezTo>
                      <a:pt x="192" y="310"/>
                      <a:pt x="193" y="310"/>
                      <a:pt x="193" y="310"/>
                    </a:cubicBezTo>
                    <a:cubicBezTo>
                      <a:pt x="195" y="310"/>
                      <a:pt x="198" y="310"/>
                      <a:pt x="200" y="310"/>
                    </a:cubicBezTo>
                    <a:cubicBezTo>
                      <a:pt x="204" y="311"/>
                      <a:pt x="209" y="311"/>
                      <a:pt x="213" y="310"/>
                    </a:cubicBezTo>
                    <a:cubicBezTo>
                      <a:pt x="217" y="309"/>
                      <a:pt x="217" y="303"/>
                      <a:pt x="213" y="302"/>
                    </a:cubicBezTo>
                    <a:cubicBezTo>
                      <a:pt x="209" y="301"/>
                      <a:pt x="204" y="302"/>
                      <a:pt x="200" y="302"/>
                    </a:cubicBezTo>
                    <a:cubicBezTo>
                      <a:pt x="197" y="302"/>
                      <a:pt x="193" y="302"/>
                      <a:pt x="191" y="304"/>
                    </a:cubicBezTo>
                    <a:cubicBezTo>
                      <a:pt x="190" y="303"/>
                      <a:pt x="190" y="301"/>
                      <a:pt x="190" y="299"/>
                    </a:cubicBezTo>
                    <a:cubicBezTo>
                      <a:pt x="189" y="278"/>
                      <a:pt x="192" y="257"/>
                      <a:pt x="192" y="236"/>
                    </a:cubicBezTo>
                    <a:cubicBezTo>
                      <a:pt x="194" y="195"/>
                      <a:pt x="195" y="154"/>
                      <a:pt x="196" y="112"/>
                    </a:cubicBezTo>
                    <a:cubicBezTo>
                      <a:pt x="196" y="113"/>
                      <a:pt x="197" y="113"/>
                      <a:pt x="198" y="113"/>
                    </a:cubicBezTo>
                    <a:cubicBezTo>
                      <a:pt x="202" y="113"/>
                      <a:pt x="207" y="113"/>
                      <a:pt x="211" y="113"/>
                    </a:cubicBezTo>
                    <a:cubicBezTo>
                      <a:pt x="215" y="113"/>
                      <a:pt x="219" y="113"/>
                      <a:pt x="223" y="111"/>
                    </a:cubicBezTo>
                    <a:cubicBezTo>
                      <a:pt x="225" y="110"/>
                      <a:pt x="225" y="107"/>
                      <a:pt x="223" y="106"/>
                    </a:cubicBezTo>
                    <a:cubicBezTo>
                      <a:pt x="219" y="103"/>
                      <a:pt x="215" y="104"/>
                      <a:pt x="211" y="104"/>
                    </a:cubicBezTo>
                    <a:cubicBezTo>
                      <a:pt x="207" y="104"/>
                      <a:pt x="202" y="104"/>
                      <a:pt x="197" y="104"/>
                    </a:cubicBezTo>
                    <a:cubicBezTo>
                      <a:pt x="197" y="104"/>
                      <a:pt x="196" y="104"/>
                      <a:pt x="196" y="104"/>
                    </a:cubicBezTo>
                    <a:cubicBezTo>
                      <a:pt x="196" y="100"/>
                      <a:pt x="196" y="97"/>
                      <a:pt x="196" y="93"/>
                    </a:cubicBezTo>
                    <a:cubicBezTo>
                      <a:pt x="196" y="92"/>
                      <a:pt x="196" y="91"/>
                      <a:pt x="196" y="91"/>
                    </a:cubicBezTo>
                    <a:cubicBezTo>
                      <a:pt x="475" y="80"/>
                      <a:pt x="754" y="78"/>
                      <a:pt x="1033" y="85"/>
                    </a:cubicBezTo>
                    <a:cubicBezTo>
                      <a:pt x="1034" y="86"/>
                      <a:pt x="1035" y="87"/>
                      <a:pt x="1036" y="88"/>
                    </a:cubicBezTo>
                    <a:cubicBezTo>
                      <a:pt x="1038" y="88"/>
                      <a:pt x="1039" y="90"/>
                      <a:pt x="1040" y="92"/>
                    </a:cubicBezTo>
                    <a:cubicBezTo>
                      <a:pt x="1039" y="92"/>
                      <a:pt x="1037" y="91"/>
                      <a:pt x="1035" y="90"/>
                    </a:cubicBezTo>
                    <a:cubicBezTo>
                      <a:pt x="1031" y="89"/>
                      <a:pt x="1028" y="93"/>
                      <a:pt x="1032" y="96"/>
                    </a:cubicBezTo>
                    <a:cubicBezTo>
                      <a:pt x="1035" y="98"/>
                      <a:pt x="1039" y="99"/>
                      <a:pt x="1043" y="99"/>
                    </a:cubicBezTo>
                    <a:cubicBezTo>
                      <a:pt x="1046" y="113"/>
                      <a:pt x="1044" y="135"/>
                      <a:pt x="1044" y="142"/>
                    </a:cubicBezTo>
                    <a:cubicBezTo>
                      <a:pt x="1045" y="164"/>
                      <a:pt x="1045" y="185"/>
                      <a:pt x="1046" y="207"/>
                    </a:cubicBezTo>
                    <a:cubicBezTo>
                      <a:pt x="1047" y="227"/>
                      <a:pt x="1047" y="247"/>
                      <a:pt x="1048" y="266"/>
                    </a:cubicBezTo>
                    <a:cubicBezTo>
                      <a:pt x="1048" y="272"/>
                      <a:pt x="1050" y="281"/>
                      <a:pt x="1049" y="289"/>
                    </a:cubicBezTo>
                    <a:close/>
                    <a:moveTo>
                      <a:pt x="928" y="45"/>
                    </a:moveTo>
                    <a:cubicBezTo>
                      <a:pt x="934" y="48"/>
                      <a:pt x="940" y="50"/>
                      <a:pt x="946" y="52"/>
                    </a:cubicBezTo>
                    <a:cubicBezTo>
                      <a:pt x="946" y="56"/>
                      <a:pt x="946" y="59"/>
                      <a:pt x="946" y="62"/>
                    </a:cubicBezTo>
                    <a:cubicBezTo>
                      <a:pt x="947" y="66"/>
                      <a:pt x="946" y="69"/>
                      <a:pt x="947" y="72"/>
                    </a:cubicBezTo>
                    <a:cubicBezTo>
                      <a:pt x="942" y="72"/>
                      <a:pt x="937" y="72"/>
                      <a:pt x="932" y="71"/>
                    </a:cubicBezTo>
                    <a:cubicBezTo>
                      <a:pt x="931" y="66"/>
                      <a:pt x="929" y="62"/>
                      <a:pt x="928" y="57"/>
                    </a:cubicBezTo>
                    <a:cubicBezTo>
                      <a:pt x="927" y="53"/>
                      <a:pt x="927" y="49"/>
                      <a:pt x="928" y="45"/>
                    </a:cubicBezTo>
                    <a:close/>
                    <a:moveTo>
                      <a:pt x="952" y="62"/>
                    </a:moveTo>
                    <a:cubicBezTo>
                      <a:pt x="952" y="59"/>
                      <a:pt x="952" y="57"/>
                      <a:pt x="951" y="54"/>
                    </a:cubicBezTo>
                    <a:cubicBezTo>
                      <a:pt x="957" y="56"/>
                      <a:pt x="962" y="58"/>
                      <a:pt x="967" y="60"/>
                    </a:cubicBezTo>
                    <a:cubicBezTo>
                      <a:pt x="968" y="62"/>
                      <a:pt x="968" y="64"/>
                      <a:pt x="968" y="67"/>
                    </a:cubicBezTo>
                    <a:cubicBezTo>
                      <a:pt x="968" y="68"/>
                      <a:pt x="968" y="70"/>
                      <a:pt x="968" y="72"/>
                    </a:cubicBezTo>
                    <a:cubicBezTo>
                      <a:pt x="963" y="72"/>
                      <a:pt x="958" y="72"/>
                      <a:pt x="953" y="72"/>
                    </a:cubicBezTo>
                    <a:cubicBezTo>
                      <a:pt x="954" y="68"/>
                      <a:pt x="953" y="65"/>
                      <a:pt x="952" y="62"/>
                    </a:cubicBezTo>
                    <a:close/>
                    <a:moveTo>
                      <a:pt x="974" y="62"/>
                    </a:moveTo>
                    <a:cubicBezTo>
                      <a:pt x="984" y="66"/>
                      <a:pt x="994" y="69"/>
                      <a:pt x="1004" y="73"/>
                    </a:cubicBezTo>
                    <a:cubicBezTo>
                      <a:pt x="994" y="73"/>
                      <a:pt x="984" y="72"/>
                      <a:pt x="975" y="72"/>
                    </a:cubicBezTo>
                    <a:cubicBezTo>
                      <a:pt x="975" y="69"/>
                      <a:pt x="975" y="66"/>
                      <a:pt x="974" y="62"/>
                    </a:cubicBezTo>
                    <a:close/>
                    <a:moveTo>
                      <a:pt x="1239" y="203"/>
                    </a:moveTo>
                    <a:cubicBezTo>
                      <a:pt x="1218" y="205"/>
                      <a:pt x="1197" y="207"/>
                      <a:pt x="1176" y="209"/>
                    </a:cubicBezTo>
                    <a:cubicBezTo>
                      <a:pt x="1156" y="211"/>
                      <a:pt x="1135" y="213"/>
                      <a:pt x="1114" y="216"/>
                    </a:cubicBezTo>
                    <a:cubicBezTo>
                      <a:pt x="1098" y="218"/>
                      <a:pt x="1080" y="219"/>
                      <a:pt x="1064" y="225"/>
                    </a:cubicBezTo>
                    <a:cubicBezTo>
                      <a:pt x="1062" y="225"/>
                      <a:pt x="1061" y="225"/>
                      <a:pt x="1059" y="225"/>
                    </a:cubicBezTo>
                    <a:cubicBezTo>
                      <a:pt x="1059" y="220"/>
                      <a:pt x="1059" y="215"/>
                      <a:pt x="1059" y="210"/>
                    </a:cubicBezTo>
                    <a:cubicBezTo>
                      <a:pt x="1062" y="212"/>
                      <a:pt x="1065" y="213"/>
                      <a:pt x="1069" y="214"/>
                    </a:cubicBezTo>
                    <a:cubicBezTo>
                      <a:pt x="1073" y="214"/>
                      <a:pt x="1078" y="215"/>
                      <a:pt x="1081" y="212"/>
                    </a:cubicBezTo>
                    <a:cubicBezTo>
                      <a:pt x="1082" y="211"/>
                      <a:pt x="1082" y="210"/>
                      <a:pt x="1081" y="209"/>
                    </a:cubicBezTo>
                    <a:cubicBezTo>
                      <a:pt x="1078" y="206"/>
                      <a:pt x="1075" y="207"/>
                      <a:pt x="1071" y="206"/>
                    </a:cubicBezTo>
                    <a:cubicBezTo>
                      <a:pt x="1067" y="206"/>
                      <a:pt x="1062" y="205"/>
                      <a:pt x="1058" y="204"/>
                    </a:cubicBezTo>
                    <a:cubicBezTo>
                      <a:pt x="1058" y="199"/>
                      <a:pt x="1058" y="193"/>
                      <a:pt x="1058" y="188"/>
                    </a:cubicBezTo>
                    <a:cubicBezTo>
                      <a:pt x="1057" y="161"/>
                      <a:pt x="1056" y="135"/>
                      <a:pt x="1055" y="109"/>
                    </a:cubicBezTo>
                    <a:cubicBezTo>
                      <a:pt x="1055" y="97"/>
                      <a:pt x="1054" y="84"/>
                      <a:pt x="1044" y="78"/>
                    </a:cubicBezTo>
                    <a:cubicBezTo>
                      <a:pt x="1043" y="76"/>
                      <a:pt x="1042" y="75"/>
                      <a:pt x="1040" y="74"/>
                    </a:cubicBezTo>
                    <a:cubicBezTo>
                      <a:pt x="1012" y="64"/>
                      <a:pt x="983" y="53"/>
                      <a:pt x="955" y="43"/>
                    </a:cubicBezTo>
                    <a:cubicBezTo>
                      <a:pt x="957" y="43"/>
                      <a:pt x="959" y="43"/>
                      <a:pt x="962" y="44"/>
                    </a:cubicBezTo>
                    <a:cubicBezTo>
                      <a:pt x="965" y="44"/>
                      <a:pt x="969" y="46"/>
                      <a:pt x="972" y="44"/>
                    </a:cubicBezTo>
                    <a:cubicBezTo>
                      <a:pt x="974" y="44"/>
                      <a:pt x="974" y="42"/>
                      <a:pt x="973" y="40"/>
                    </a:cubicBezTo>
                    <a:cubicBezTo>
                      <a:pt x="972" y="36"/>
                      <a:pt x="966" y="36"/>
                      <a:pt x="962" y="35"/>
                    </a:cubicBezTo>
                    <a:cubicBezTo>
                      <a:pt x="957" y="35"/>
                      <a:pt x="953" y="36"/>
                      <a:pt x="949" y="39"/>
                    </a:cubicBezTo>
                    <a:cubicBezTo>
                      <a:pt x="949" y="40"/>
                      <a:pt x="949" y="40"/>
                      <a:pt x="949" y="41"/>
                    </a:cubicBezTo>
                    <a:cubicBezTo>
                      <a:pt x="937" y="37"/>
                      <a:pt x="926" y="32"/>
                      <a:pt x="914" y="28"/>
                    </a:cubicBezTo>
                    <a:cubicBezTo>
                      <a:pt x="1038" y="37"/>
                      <a:pt x="1162" y="32"/>
                      <a:pt x="1285" y="14"/>
                    </a:cubicBezTo>
                    <a:cubicBezTo>
                      <a:pt x="1273" y="33"/>
                      <a:pt x="1261" y="52"/>
                      <a:pt x="1249" y="71"/>
                    </a:cubicBezTo>
                    <a:cubicBezTo>
                      <a:pt x="1244" y="80"/>
                      <a:pt x="1238" y="89"/>
                      <a:pt x="1232" y="99"/>
                    </a:cubicBezTo>
                    <a:cubicBezTo>
                      <a:pt x="1228" y="105"/>
                      <a:pt x="1222" y="111"/>
                      <a:pt x="1222" y="119"/>
                    </a:cubicBezTo>
                    <a:cubicBezTo>
                      <a:pt x="1221" y="132"/>
                      <a:pt x="1240" y="145"/>
                      <a:pt x="1248" y="153"/>
                    </a:cubicBezTo>
                    <a:cubicBezTo>
                      <a:pt x="1257" y="164"/>
                      <a:pt x="1267" y="174"/>
                      <a:pt x="1276" y="184"/>
                    </a:cubicBezTo>
                    <a:cubicBezTo>
                      <a:pt x="1274" y="184"/>
                      <a:pt x="1272" y="185"/>
                      <a:pt x="1269" y="185"/>
                    </a:cubicBezTo>
                    <a:cubicBezTo>
                      <a:pt x="1266" y="186"/>
                      <a:pt x="1262" y="186"/>
                      <a:pt x="1258" y="186"/>
                    </a:cubicBezTo>
                    <a:cubicBezTo>
                      <a:pt x="1255" y="186"/>
                      <a:pt x="1255" y="190"/>
                      <a:pt x="1257" y="191"/>
                    </a:cubicBezTo>
                    <a:cubicBezTo>
                      <a:pt x="1261" y="192"/>
                      <a:pt x="1265" y="192"/>
                      <a:pt x="1270" y="192"/>
                    </a:cubicBezTo>
                    <a:cubicBezTo>
                      <a:pt x="1273" y="192"/>
                      <a:pt x="1278" y="192"/>
                      <a:pt x="1280" y="189"/>
                    </a:cubicBezTo>
                    <a:cubicBezTo>
                      <a:pt x="1281" y="189"/>
                      <a:pt x="1281" y="189"/>
                      <a:pt x="1281" y="189"/>
                    </a:cubicBezTo>
                    <a:cubicBezTo>
                      <a:pt x="1284" y="192"/>
                      <a:pt x="1288" y="196"/>
                      <a:pt x="1292" y="199"/>
                    </a:cubicBezTo>
                    <a:cubicBezTo>
                      <a:pt x="1274" y="198"/>
                      <a:pt x="1256" y="201"/>
                      <a:pt x="1239" y="203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4" name="Freeform 93"/>
              <p:cNvSpPr/>
              <p:nvPr/>
            </p:nvSpPr>
            <p:spPr bwMode="auto">
              <a:xfrm>
                <a:off x="4583754" y="3442044"/>
                <a:ext cx="84343" cy="38883"/>
              </a:xfrm>
              <a:custGeom>
                <a:avLst/>
                <a:gdLst>
                  <a:gd name="T0" fmla="*/ 21 w 27"/>
                  <a:gd name="T1" fmla="*/ 1 h 11"/>
                  <a:gd name="T2" fmla="*/ 3 w 27"/>
                  <a:gd name="T3" fmla="*/ 0 h 11"/>
                  <a:gd name="T4" fmla="*/ 2 w 27"/>
                  <a:gd name="T5" fmla="*/ 5 h 11"/>
                  <a:gd name="T6" fmla="*/ 20 w 27"/>
                  <a:gd name="T7" fmla="*/ 9 h 11"/>
                  <a:gd name="T8" fmla="*/ 21 w 27"/>
                  <a:gd name="T9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1">
                    <a:moveTo>
                      <a:pt x="21" y="1"/>
                    </a:moveTo>
                    <a:cubicBezTo>
                      <a:pt x="15" y="0"/>
                      <a:pt x="9" y="0"/>
                      <a:pt x="3" y="0"/>
                    </a:cubicBezTo>
                    <a:cubicBezTo>
                      <a:pt x="0" y="0"/>
                      <a:pt x="0" y="4"/>
                      <a:pt x="2" y="5"/>
                    </a:cubicBezTo>
                    <a:cubicBezTo>
                      <a:pt x="8" y="6"/>
                      <a:pt x="14" y="8"/>
                      <a:pt x="20" y="9"/>
                    </a:cubicBezTo>
                    <a:cubicBezTo>
                      <a:pt x="26" y="11"/>
                      <a:pt x="27" y="1"/>
                      <a:pt x="2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5" name="Freeform 94"/>
              <p:cNvSpPr/>
              <p:nvPr/>
            </p:nvSpPr>
            <p:spPr bwMode="auto">
              <a:xfrm>
                <a:off x="4712611" y="3439451"/>
                <a:ext cx="117143" cy="33698"/>
              </a:xfrm>
              <a:custGeom>
                <a:avLst/>
                <a:gdLst>
                  <a:gd name="T0" fmla="*/ 32 w 37"/>
                  <a:gd name="T1" fmla="*/ 2 h 10"/>
                  <a:gd name="T2" fmla="*/ 4 w 37"/>
                  <a:gd name="T3" fmla="*/ 0 h 10"/>
                  <a:gd name="T4" fmla="*/ 4 w 37"/>
                  <a:gd name="T5" fmla="*/ 6 h 10"/>
                  <a:gd name="T6" fmla="*/ 31 w 37"/>
                  <a:gd name="T7" fmla="*/ 10 h 10"/>
                  <a:gd name="T8" fmla="*/ 32 w 37"/>
                  <a:gd name="T9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7" h="10">
                    <a:moveTo>
                      <a:pt x="32" y="2"/>
                    </a:moveTo>
                    <a:cubicBezTo>
                      <a:pt x="23" y="0"/>
                      <a:pt x="14" y="0"/>
                      <a:pt x="4" y="0"/>
                    </a:cubicBezTo>
                    <a:cubicBezTo>
                      <a:pt x="1" y="0"/>
                      <a:pt x="0" y="5"/>
                      <a:pt x="4" y="6"/>
                    </a:cubicBezTo>
                    <a:cubicBezTo>
                      <a:pt x="13" y="8"/>
                      <a:pt x="22" y="10"/>
                      <a:pt x="31" y="10"/>
                    </a:cubicBezTo>
                    <a:cubicBezTo>
                      <a:pt x="36" y="10"/>
                      <a:pt x="37" y="2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6" name="Freeform 95"/>
              <p:cNvSpPr/>
              <p:nvPr/>
            </p:nvSpPr>
            <p:spPr bwMode="auto">
              <a:xfrm>
                <a:off x="4888327" y="3439451"/>
                <a:ext cx="96058" cy="38883"/>
              </a:xfrm>
              <a:custGeom>
                <a:avLst/>
                <a:gdLst>
                  <a:gd name="T0" fmla="*/ 28 w 30"/>
                  <a:gd name="T1" fmla="*/ 3 h 11"/>
                  <a:gd name="T2" fmla="*/ 17 w 30"/>
                  <a:gd name="T3" fmla="*/ 1 h 11"/>
                  <a:gd name="T4" fmla="*/ 4 w 30"/>
                  <a:gd name="T5" fmla="*/ 3 h 11"/>
                  <a:gd name="T6" fmla="*/ 4 w 30"/>
                  <a:gd name="T7" fmla="*/ 9 h 11"/>
                  <a:gd name="T8" fmla="*/ 17 w 30"/>
                  <a:gd name="T9" fmla="*/ 10 h 11"/>
                  <a:gd name="T10" fmla="*/ 28 w 30"/>
                  <a:gd name="T11" fmla="*/ 9 h 11"/>
                  <a:gd name="T12" fmla="*/ 28 w 30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8" y="3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3" y="2"/>
                      <a:pt x="8" y="2"/>
                      <a:pt x="4" y="3"/>
                    </a:cubicBezTo>
                    <a:cubicBezTo>
                      <a:pt x="0" y="3"/>
                      <a:pt x="0" y="8"/>
                      <a:pt x="4" y="9"/>
                    </a:cubicBezTo>
                    <a:cubicBezTo>
                      <a:pt x="8" y="9"/>
                      <a:pt x="13" y="10"/>
                      <a:pt x="17" y="10"/>
                    </a:cubicBezTo>
                    <a:cubicBezTo>
                      <a:pt x="21" y="11"/>
                      <a:pt x="25" y="11"/>
                      <a:pt x="28" y="9"/>
                    </a:cubicBezTo>
                    <a:cubicBezTo>
                      <a:pt x="30" y="7"/>
                      <a:pt x="30" y="4"/>
                      <a:pt x="28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7" name="Freeform 96"/>
              <p:cNvSpPr/>
              <p:nvPr/>
            </p:nvSpPr>
            <p:spPr bwMode="auto">
              <a:xfrm>
                <a:off x="5169471" y="3734953"/>
                <a:ext cx="124173" cy="49251"/>
              </a:xfrm>
              <a:custGeom>
                <a:avLst/>
                <a:gdLst>
                  <a:gd name="T0" fmla="*/ 36 w 39"/>
                  <a:gd name="T1" fmla="*/ 2 h 14"/>
                  <a:gd name="T2" fmla="*/ 22 w 39"/>
                  <a:gd name="T3" fmla="*/ 1 h 14"/>
                  <a:gd name="T4" fmla="*/ 6 w 39"/>
                  <a:gd name="T5" fmla="*/ 2 h 14"/>
                  <a:gd name="T6" fmla="*/ 5 w 39"/>
                  <a:gd name="T7" fmla="*/ 11 h 14"/>
                  <a:gd name="T8" fmla="*/ 37 w 39"/>
                  <a:gd name="T9" fmla="*/ 7 h 14"/>
                  <a:gd name="T10" fmla="*/ 36 w 39"/>
                  <a:gd name="T11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4">
                    <a:moveTo>
                      <a:pt x="36" y="2"/>
                    </a:moveTo>
                    <a:cubicBezTo>
                      <a:pt x="31" y="0"/>
                      <a:pt x="27" y="1"/>
                      <a:pt x="22" y="1"/>
                    </a:cubicBezTo>
                    <a:cubicBezTo>
                      <a:pt x="17" y="2"/>
                      <a:pt x="11" y="2"/>
                      <a:pt x="6" y="2"/>
                    </a:cubicBezTo>
                    <a:cubicBezTo>
                      <a:pt x="2" y="2"/>
                      <a:pt x="0" y="10"/>
                      <a:pt x="5" y="11"/>
                    </a:cubicBezTo>
                    <a:cubicBezTo>
                      <a:pt x="15" y="12"/>
                      <a:pt x="28" y="14"/>
                      <a:pt x="37" y="7"/>
                    </a:cubicBezTo>
                    <a:cubicBezTo>
                      <a:pt x="39" y="5"/>
                      <a:pt x="38" y="3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8" name="Freeform 97"/>
              <p:cNvSpPr/>
              <p:nvPr/>
            </p:nvSpPr>
            <p:spPr bwMode="auto">
              <a:xfrm>
                <a:off x="5373299" y="3721993"/>
                <a:ext cx="119487" cy="49251"/>
              </a:xfrm>
              <a:custGeom>
                <a:avLst/>
                <a:gdLst>
                  <a:gd name="T0" fmla="*/ 34 w 38"/>
                  <a:gd name="T1" fmla="*/ 3 h 14"/>
                  <a:gd name="T2" fmla="*/ 4 w 38"/>
                  <a:gd name="T3" fmla="*/ 4 h 14"/>
                  <a:gd name="T4" fmla="*/ 4 w 38"/>
                  <a:gd name="T5" fmla="*/ 11 h 14"/>
                  <a:gd name="T6" fmla="*/ 34 w 38"/>
                  <a:gd name="T7" fmla="*/ 11 h 14"/>
                  <a:gd name="T8" fmla="*/ 34 w 38"/>
                  <a:gd name="T9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8" h="14">
                    <a:moveTo>
                      <a:pt x="34" y="3"/>
                    </a:moveTo>
                    <a:cubicBezTo>
                      <a:pt x="26" y="0"/>
                      <a:pt x="14" y="3"/>
                      <a:pt x="4" y="4"/>
                    </a:cubicBezTo>
                    <a:cubicBezTo>
                      <a:pt x="0" y="4"/>
                      <a:pt x="0" y="10"/>
                      <a:pt x="4" y="11"/>
                    </a:cubicBezTo>
                    <a:cubicBezTo>
                      <a:pt x="14" y="11"/>
                      <a:pt x="26" y="14"/>
                      <a:pt x="34" y="11"/>
                    </a:cubicBezTo>
                    <a:cubicBezTo>
                      <a:pt x="38" y="10"/>
                      <a:pt x="38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69" name="Freeform 98"/>
              <p:cNvSpPr/>
              <p:nvPr/>
            </p:nvSpPr>
            <p:spPr bwMode="auto">
              <a:xfrm>
                <a:off x="5567758" y="3724584"/>
                <a:ext cx="107772" cy="38883"/>
              </a:xfrm>
              <a:custGeom>
                <a:avLst/>
                <a:gdLst>
                  <a:gd name="T0" fmla="*/ 30 w 34"/>
                  <a:gd name="T1" fmla="*/ 1 h 11"/>
                  <a:gd name="T2" fmla="*/ 16 w 34"/>
                  <a:gd name="T3" fmla="*/ 2 h 11"/>
                  <a:gd name="T4" fmla="*/ 2 w 34"/>
                  <a:gd name="T5" fmla="*/ 4 h 11"/>
                  <a:gd name="T6" fmla="*/ 1 w 34"/>
                  <a:gd name="T7" fmla="*/ 8 h 11"/>
                  <a:gd name="T8" fmla="*/ 17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1" y="2"/>
                      <a:pt x="16" y="2"/>
                    </a:cubicBezTo>
                    <a:cubicBezTo>
                      <a:pt x="11" y="2"/>
                      <a:pt x="6" y="2"/>
                      <a:pt x="2" y="4"/>
                    </a:cubicBezTo>
                    <a:cubicBezTo>
                      <a:pt x="0" y="5"/>
                      <a:pt x="0" y="7"/>
                      <a:pt x="1" y="8"/>
                    </a:cubicBezTo>
                    <a:cubicBezTo>
                      <a:pt x="6" y="11"/>
                      <a:pt x="12" y="11"/>
                      <a:pt x="17" y="11"/>
                    </a:cubicBezTo>
                    <a:cubicBezTo>
                      <a:pt x="22" y="11"/>
                      <a:pt x="28" y="11"/>
                      <a:pt x="32" y="7"/>
                    </a:cubicBezTo>
                    <a:cubicBezTo>
                      <a:pt x="34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0" name="Freeform 99"/>
              <p:cNvSpPr/>
              <p:nvPr/>
            </p:nvSpPr>
            <p:spPr bwMode="auto">
              <a:xfrm>
                <a:off x="5720043" y="3729769"/>
                <a:ext cx="107772" cy="33698"/>
              </a:xfrm>
              <a:custGeom>
                <a:avLst/>
                <a:gdLst>
                  <a:gd name="T0" fmla="*/ 28 w 34"/>
                  <a:gd name="T1" fmla="*/ 0 h 10"/>
                  <a:gd name="T2" fmla="*/ 3 w 34"/>
                  <a:gd name="T3" fmla="*/ 3 h 10"/>
                  <a:gd name="T4" fmla="*/ 3 w 34"/>
                  <a:gd name="T5" fmla="*/ 8 h 10"/>
                  <a:gd name="T6" fmla="*/ 28 w 34"/>
                  <a:gd name="T7" fmla="*/ 10 h 10"/>
                  <a:gd name="T8" fmla="*/ 28 w 34"/>
                  <a:gd name="T9" fmla="*/ 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" h="10">
                    <a:moveTo>
                      <a:pt x="28" y="0"/>
                    </a:moveTo>
                    <a:cubicBezTo>
                      <a:pt x="20" y="0"/>
                      <a:pt x="12" y="2"/>
                      <a:pt x="3" y="3"/>
                    </a:cubicBezTo>
                    <a:cubicBezTo>
                      <a:pt x="0" y="3"/>
                      <a:pt x="0" y="7"/>
                      <a:pt x="3" y="8"/>
                    </a:cubicBezTo>
                    <a:cubicBezTo>
                      <a:pt x="12" y="9"/>
                      <a:pt x="20" y="10"/>
                      <a:pt x="28" y="10"/>
                    </a:cubicBezTo>
                    <a:cubicBezTo>
                      <a:pt x="34" y="10"/>
                      <a:pt x="34" y="1"/>
                      <a:pt x="28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1" name="Freeform 100"/>
              <p:cNvSpPr/>
              <p:nvPr/>
            </p:nvSpPr>
            <p:spPr bwMode="auto">
              <a:xfrm>
                <a:off x="5893415" y="3719400"/>
                <a:ext cx="110115" cy="44067"/>
              </a:xfrm>
              <a:custGeom>
                <a:avLst/>
                <a:gdLst>
                  <a:gd name="T0" fmla="*/ 32 w 35"/>
                  <a:gd name="T1" fmla="*/ 1 h 13"/>
                  <a:gd name="T2" fmla="*/ 19 w 35"/>
                  <a:gd name="T3" fmla="*/ 2 h 13"/>
                  <a:gd name="T4" fmla="*/ 4 w 35"/>
                  <a:gd name="T5" fmla="*/ 3 h 13"/>
                  <a:gd name="T6" fmla="*/ 3 w 35"/>
                  <a:gd name="T7" fmla="*/ 8 h 13"/>
                  <a:gd name="T8" fmla="*/ 33 w 35"/>
                  <a:gd name="T9" fmla="*/ 7 h 13"/>
                  <a:gd name="T10" fmla="*/ 32 w 35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3">
                    <a:moveTo>
                      <a:pt x="32" y="1"/>
                    </a:moveTo>
                    <a:cubicBezTo>
                      <a:pt x="28" y="0"/>
                      <a:pt x="23" y="2"/>
                      <a:pt x="19" y="2"/>
                    </a:cubicBezTo>
                    <a:cubicBezTo>
                      <a:pt x="14" y="3"/>
                      <a:pt x="9" y="3"/>
                      <a:pt x="4" y="3"/>
                    </a:cubicBezTo>
                    <a:cubicBezTo>
                      <a:pt x="1" y="3"/>
                      <a:pt x="0" y="8"/>
                      <a:pt x="3" y="8"/>
                    </a:cubicBezTo>
                    <a:cubicBezTo>
                      <a:pt x="12" y="10"/>
                      <a:pt x="26" y="13"/>
                      <a:pt x="33" y="7"/>
                    </a:cubicBezTo>
                    <a:cubicBezTo>
                      <a:pt x="35" y="5"/>
                      <a:pt x="34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2" name="Freeform 101"/>
              <p:cNvSpPr/>
              <p:nvPr/>
            </p:nvSpPr>
            <p:spPr bwMode="auto">
              <a:xfrm>
                <a:off x="6073817" y="3721993"/>
                <a:ext cx="121829" cy="51843"/>
              </a:xfrm>
              <a:custGeom>
                <a:avLst/>
                <a:gdLst>
                  <a:gd name="T0" fmla="*/ 32 w 39"/>
                  <a:gd name="T1" fmla="*/ 0 h 15"/>
                  <a:gd name="T2" fmla="*/ 5 w 39"/>
                  <a:gd name="T3" fmla="*/ 2 h 15"/>
                  <a:gd name="T4" fmla="*/ 3 w 39"/>
                  <a:gd name="T5" fmla="*/ 7 h 15"/>
                  <a:gd name="T6" fmla="*/ 35 w 39"/>
                  <a:gd name="T7" fmla="*/ 7 h 15"/>
                  <a:gd name="T8" fmla="*/ 32 w 39"/>
                  <a:gd name="T9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" h="15">
                    <a:moveTo>
                      <a:pt x="32" y="0"/>
                    </a:moveTo>
                    <a:cubicBezTo>
                      <a:pt x="23" y="2"/>
                      <a:pt x="14" y="4"/>
                      <a:pt x="5" y="2"/>
                    </a:cubicBezTo>
                    <a:cubicBezTo>
                      <a:pt x="2" y="1"/>
                      <a:pt x="0" y="5"/>
                      <a:pt x="3" y="7"/>
                    </a:cubicBezTo>
                    <a:cubicBezTo>
                      <a:pt x="13" y="12"/>
                      <a:pt x="26" y="15"/>
                      <a:pt x="35" y="7"/>
                    </a:cubicBezTo>
                    <a:cubicBezTo>
                      <a:pt x="39" y="5"/>
                      <a:pt x="37" y="0"/>
                      <a:pt x="32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3" name="Freeform 102"/>
              <p:cNvSpPr/>
              <p:nvPr/>
            </p:nvSpPr>
            <p:spPr bwMode="auto">
              <a:xfrm>
                <a:off x="6261246" y="3711625"/>
                <a:ext cx="126515" cy="44067"/>
              </a:xfrm>
              <a:custGeom>
                <a:avLst/>
                <a:gdLst>
                  <a:gd name="T0" fmla="*/ 34 w 40"/>
                  <a:gd name="T1" fmla="*/ 1 h 13"/>
                  <a:gd name="T2" fmla="*/ 19 w 40"/>
                  <a:gd name="T3" fmla="*/ 1 h 13"/>
                  <a:gd name="T4" fmla="*/ 5 w 40"/>
                  <a:gd name="T5" fmla="*/ 1 h 13"/>
                  <a:gd name="T6" fmla="*/ 4 w 40"/>
                  <a:gd name="T7" fmla="*/ 7 h 13"/>
                  <a:gd name="T8" fmla="*/ 35 w 40"/>
                  <a:gd name="T9" fmla="*/ 10 h 13"/>
                  <a:gd name="T10" fmla="*/ 34 w 40"/>
                  <a:gd name="T11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13">
                    <a:moveTo>
                      <a:pt x="34" y="1"/>
                    </a:moveTo>
                    <a:cubicBezTo>
                      <a:pt x="29" y="1"/>
                      <a:pt x="24" y="1"/>
                      <a:pt x="19" y="1"/>
                    </a:cubicBezTo>
                    <a:cubicBezTo>
                      <a:pt x="14" y="1"/>
                      <a:pt x="10" y="1"/>
                      <a:pt x="5" y="1"/>
                    </a:cubicBezTo>
                    <a:cubicBezTo>
                      <a:pt x="1" y="0"/>
                      <a:pt x="0" y="6"/>
                      <a:pt x="4" y="7"/>
                    </a:cubicBezTo>
                    <a:cubicBezTo>
                      <a:pt x="13" y="10"/>
                      <a:pt x="26" y="13"/>
                      <a:pt x="35" y="10"/>
                    </a:cubicBezTo>
                    <a:cubicBezTo>
                      <a:pt x="40" y="8"/>
                      <a:pt x="39" y="2"/>
                      <a:pt x="34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4" name="Freeform 103"/>
              <p:cNvSpPr/>
              <p:nvPr/>
            </p:nvSpPr>
            <p:spPr bwMode="auto">
              <a:xfrm>
                <a:off x="6448675" y="3706440"/>
                <a:ext cx="126515" cy="46658"/>
              </a:xfrm>
              <a:custGeom>
                <a:avLst/>
                <a:gdLst>
                  <a:gd name="T0" fmla="*/ 36 w 40"/>
                  <a:gd name="T1" fmla="*/ 3 h 13"/>
                  <a:gd name="T2" fmla="*/ 4 w 40"/>
                  <a:gd name="T3" fmla="*/ 4 h 13"/>
                  <a:gd name="T4" fmla="*/ 4 w 40"/>
                  <a:gd name="T5" fmla="*/ 10 h 13"/>
                  <a:gd name="T6" fmla="*/ 36 w 40"/>
                  <a:gd name="T7" fmla="*/ 11 h 13"/>
                  <a:gd name="T8" fmla="*/ 36 w 40"/>
                  <a:gd name="T9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13">
                    <a:moveTo>
                      <a:pt x="36" y="3"/>
                    </a:moveTo>
                    <a:cubicBezTo>
                      <a:pt x="26" y="0"/>
                      <a:pt x="14" y="2"/>
                      <a:pt x="4" y="4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14" y="11"/>
                      <a:pt x="26" y="13"/>
                      <a:pt x="36" y="11"/>
                    </a:cubicBezTo>
                    <a:cubicBezTo>
                      <a:pt x="40" y="10"/>
                      <a:pt x="40" y="4"/>
                      <a:pt x="36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5" name="Freeform 104"/>
              <p:cNvSpPr/>
              <p:nvPr/>
            </p:nvSpPr>
            <p:spPr bwMode="auto">
              <a:xfrm>
                <a:off x="6643132" y="3711625"/>
                <a:ext cx="121829" cy="38883"/>
              </a:xfrm>
              <a:custGeom>
                <a:avLst/>
                <a:gdLst>
                  <a:gd name="T0" fmla="*/ 34 w 38"/>
                  <a:gd name="T1" fmla="*/ 2 h 11"/>
                  <a:gd name="T2" fmla="*/ 20 w 38"/>
                  <a:gd name="T3" fmla="*/ 1 h 11"/>
                  <a:gd name="T4" fmla="*/ 4 w 38"/>
                  <a:gd name="T5" fmla="*/ 2 h 11"/>
                  <a:gd name="T6" fmla="*/ 4 w 38"/>
                  <a:gd name="T7" fmla="*/ 9 h 11"/>
                  <a:gd name="T8" fmla="*/ 20 w 38"/>
                  <a:gd name="T9" fmla="*/ 10 h 11"/>
                  <a:gd name="T10" fmla="*/ 34 w 38"/>
                  <a:gd name="T11" fmla="*/ 10 h 11"/>
                  <a:gd name="T12" fmla="*/ 34 w 38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8" h="11">
                    <a:moveTo>
                      <a:pt x="34" y="2"/>
                    </a:moveTo>
                    <a:cubicBezTo>
                      <a:pt x="30" y="0"/>
                      <a:pt x="24" y="1"/>
                      <a:pt x="20" y="1"/>
                    </a:cubicBezTo>
                    <a:cubicBezTo>
                      <a:pt x="15" y="2"/>
                      <a:pt x="9" y="2"/>
                      <a:pt x="4" y="2"/>
                    </a:cubicBezTo>
                    <a:cubicBezTo>
                      <a:pt x="0" y="3"/>
                      <a:pt x="0" y="9"/>
                      <a:pt x="4" y="9"/>
                    </a:cubicBezTo>
                    <a:cubicBezTo>
                      <a:pt x="9" y="9"/>
                      <a:pt x="15" y="10"/>
                      <a:pt x="20" y="10"/>
                    </a:cubicBezTo>
                    <a:cubicBezTo>
                      <a:pt x="24" y="10"/>
                      <a:pt x="30" y="11"/>
                      <a:pt x="34" y="10"/>
                    </a:cubicBezTo>
                    <a:cubicBezTo>
                      <a:pt x="38" y="8"/>
                      <a:pt x="38" y="3"/>
                      <a:pt x="34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6" name="Freeform 105"/>
              <p:cNvSpPr/>
              <p:nvPr/>
            </p:nvSpPr>
            <p:spPr bwMode="auto">
              <a:xfrm>
                <a:off x="6828219" y="3711625"/>
                <a:ext cx="93715" cy="44067"/>
              </a:xfrm>
              <a:custGeom>
                <a:avLst/>
                <a:gdLst>
                  <a:gd name="T0" fmla="*/ 27 w 30"/>
                  <a:gd name="T1" fmla="*/ 3 h 13"/>
                  <a:gd name="T2" fmla="*/ 17 w 30"/>
                  <a:gd name="T3" fmla="*/ 2 h 13"/>
                  <a:gd name="T4" fmla="*/ 5 w 30"/>
                  <a:gd name="T5" fmla="*/ 1 h 13"/>
                  <a:gd name="T6" fmla="*/ 3 w 30"/>
                  <a:gd name="T7" fmla="*/ 7 h 13"/>
                  <a:gd name="T8" fmla="*/ 28 w 30"/>
                  <a:gd name="T9" fmla="*/ 8 h 13"/>
                  <a:gd name="T10" fmla="*/ 27 w 30"/>
                  <a:gd name="T11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0" h="13">
                    <a:moveTo>
                      <a:pt x="27" y="3"/>
                    </a:moveTo>
                    <a:cubicBezTo>
                      <a:pt x="24" y="2"/>
                      <a:pt x="20" y="2"/>
                      <a:pt x="17" y="2"/>
                    </a:cubicBezTo>
                    <a:cubicBezTo>
                      <a:pt x="13" y="2"/>
                      <a:pt x="9" y="2"/>
                      <a:pt x="5" y="1"/>
                    </a:cubicBezTo>
                    <a:cubicBezTo>
                      <a:pt x="1" y="0"/>
                      <a:pt x="0" y="5"/>
                      <a:pt x="3" y="7"/>
                    </a:cubicBezTo>
                    <a:cubicBezTo>
                      <a:pt x="10" y="9"/>
                      <a:pt x="21" y="13"/>
                      <a:pt x="28" y="8"/>
                    </a:cubicBezTo>
                    <a:cubicBezTo>
                      <a:pt x="30" y="7"/>
                      <a:pt x="30" y="3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7" name="Freeform 106"/>
              <p:cNvSpPr/>
              <p:nvPr/>
            </p:nvSpPr>
            <p:spPr bwMode="auto">
              <a:xfrm>
                <a:off x="6978163" y="3696072"/>
                <a:ext cx="114801" cy="38883"/>
              </a:xfrm>
              <a:custGeom>
                <a:avLst/>
                <a:gdLst>
                  <a:gd name="T0" fmla="*/ 32 w 36"/>
                  <a:gd name="T1" fmla="*/ 2 h 11"/>
                  <a:gd name="T2" fmla="*/ 19 w 36"/>
                  <a:gd name="T3" fmla="*/ 2 h 11"/>
                  <a:gd name="T4" fmla="*/ 4 w 36"/>
                  <a:gd name="T5" fmla="*/ 5 h 11"/>
                  <a:gd name="T6" fmla="*/ 5 w 36"/>
                  <a:gd name="T7" fmla="*/ 11 h 11"/>
                  <a:gd name="T8" fmla="*/ 20 w 36"/>
                  <a:gd name="T9" fmla="*/ 11 h 11"/>
                  <a:gd name="T10" fmla="*/ 33 w 36"/>
                  <a:gd name="T11" fmla="*/ 8 h 11"/>
                  <a:gd name="T12" fmla="*/ 32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2" y="2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3"/>
                      <a:pt x="9" y="4"/>
                      <a:pt x="4" y="5"/>
                    </a:cubicBezTo>
                    <a:cubicBezTo>
                      <a:pt x="0" y="5"/>
                      <a:pt x="1" y="11"/>
                      <a:pt x="5" y="11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5" y="10"/>
                      <a:pt x="30" y="11"/>
                      <a:pt x="33" y="8"/>
                    </a:cubicBezTo>
                    <a:cubicBezTo>
                      <a:pt x="36" y="6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8" name="Freeform 107"/>
              <p:cNvSpPr/>
              <p:nvPr/>
            </p:nvSpPr>
            <p:spPr bwMode="auto">
              <a:xfrm>
                <a:off x="7167934" y="3696072"/>
                <a:ext cx="105430" cy="46658"/>
              </a:xfrm>
              <a:custGeom>
                <a:avLst/>
                <a:gdLst>
                  <a:gd name="T0" fmla="*/ 32 w 33"/>
                  <a:gd name="T1" fmla="*/ 6 h 13"/>
                  <a:gd name="T2" fmla="*/ 4 w 33"/>
                  <a:gd name="T3" fmla="*/ 6 h 13"/>
                  <a:gd name="T4" fmla="*/ 6 w 33"/>
                  <a:gd name="T5" fmla="*/ 12 h 13"/>
                  <a:gd name="T6" fmla="*/ 20 w 33"/>
                  <a:gd name="T7" fmla="*/ 11 h 13"/>
                  <a:gd name="T8" fmla="*/ 31 w 33"/>
                  <a:gd name="T9" fmla="*/ 10 h 13"/>
                  <a:gd name="T10" fmla="*/ 32 w 33"/>
                  <a:gd name="T11" fmla="*/ 6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3" h="13">
                    <a:moveTo>
                      <a:pt x="32" y="6"/>
                    </a:moveTo>
                    <a:cubicBezTo>
                      <a:pt x="25" y="0"/>
                      <a:pt x="11" y="3"/>
                      <a:pt x="4" y="6"/>
                    </a:cubicBezTo>
                    <a:cubicBezTo>
                      <a:pt x="0" y="7"/>
                      <a:pt x="2" y="13"/>
                      <a:pt x="6" y="12"/>
                    </a:cubicBezTo>
                    <a:cubicBezTo>
                      <a:pt x="10" y="11"/>
                      <a:pt x="15" y="11"/>
                      <a:pt x="20" y="11"/>
                    </a:cubicBezTo>
                    <a:cubicBezTo>
                      <a:pt x="24" y="11"/>
                      <a:pt x="27" y="12"/>
                      <a:pt x="31" y="10"/>
                    </a:cubicBezTo>
                    <a:cubicBezTo>
                      <a:pt x="33" y="9"/>
                      <a:pt x="33" y="7"/>
                      <a:pt x="32" y="6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79" name="Freeform 108"/>
              <p:cNvSpPr/>
              <p:nvPr/>
            </p:nvSpPr>
            <p:spPr bwMode="auto">
              <a:xfrm>
                <a:off x="7341306" y="3696072"/>
                <a:ext cx="107772" cy="38883"/>
              </a:xfrm>
              <a:custGeom>
                <a:avLst/>
                <a:gdLst>
                  <a:gd name="T0" fmla="*/ 32 w 34"/>
                  <a:gd name="T1" fmla="*/ 3 h 11"/>
                  <a:gd name="T2" fmla="*/ 19 w 34"/>
                  <a:gd name="T3" fmla="*/ 1 h 11"/>
                  <a:gd name="T4" fmla="*/ 3 w 34"/>
                  <a:gd name="T5" fmla="*/ 2 h 11"/>
                  <a:gd name="T6" fmla="*/ 3 w 34"/>
                  <a:gd name="T7" fmla="*/ 8 h 11"/>
                  <a:gd name="T8" fmla="*/ 19 w 34"/>
                  <a:gd name="T9" fmla="*/ 10 h 11"/>
                  <a:gd name="T10" fmla="*/ 32 w 34"/>
                  <a:gd name="T11" fmla="*/ 7 h 11"/>
                  <a:gd name="T12" fmla="*/ 32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2" y="3"/>
                    </a:moveTo>
                    <a:cubicBezTo>
                      <a:pt x="28" y="0"/>
                      <a:pt x="24" y="1"/>
                      <a:pt x="19" y="1"/>
                    </a:cubicBezTo>
                    <a:cubicBezTo>
                      <a:pt x="13" y="1"/>
                      <a:pt x="8" y="2"/>
                      <a:pt x="3" y="2"/>
                    </a:cubicBezTo>
                    <a:cubicBezTo>
                      <a:pt x="0" y="3"/>
                      <a:pt x="0" y="8"/>
                      <a:pt x="3" y="8"/>
                    </a:cubicBezTo>
                    <a:cubicBezTo>
                      <a:pt x="8" y="9"/>
                      <a:pt x="13" y="9"/>
                      <a:pt x="19" y="10"/>
                    </a:cubicBezTo>
                    <a:cubicBezTo>
                      <a:pt x="24" y="10"/>
                      <a:pt x="28" y="11"/>
                      <a:pt x="32" y="7"/>
                    </a:cubicBezTo>
                    <a:cubicBezTo>
                      <a:pt x="34" y="6"/>
                      <a:pt x="34" y="4"/>
                      <a:pt x="32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0" name="Freeform 109"/>
              <p:cNvSpPr/>
              <p:nvPr/>
            </p:nvSpPr>
            <p:spPr bwMode="auto">
              <a:xfrm>
                <a:off x="7519364" y="3683110"/>
                <a:ext cx="119487" cy="51843"/>
              </a:xfrm>
              <a:custGeom>
                <a:avLst/>
                <a:gdLst>
                  <a:gd name="T0" fmla="*/ 32 w 38"/>
                  <a:gd name="T1" fmla="*/ 1 h 15"/>
                  <a:gd name="T2" fmla="*/ 19 w 38"/>
                  <a:gd name="T3" fmla="*/ 3 h 15"/>
                  <a:gd name="T4" fmla="*/ 6 w 38"/>
                  <a:gd name="T5" fmla="*/ 2 h 15"/>
                  <a:gd name="T6" fmla="*/ 4 w 38"/>
                  <a:gd name="T7" fmla="*/ 8 h 15"/>
                  <a:gd name="T8" fmla="*/ 35 w 38"/>
                  <a:gd name="T9" fmla="*/ 8 h 15"/>
                  <a:gd name="T10" fmla="*/ 32 w 38"/>
                  <a:gd name="T11" fmla="*/ 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15">
                    <a:moveTo>
                      <a:pt x="32" y="1"/>
                    </a:moveTo>
                    <a:cubicBezTo>
                      <a:pt x="28" y="0"/>
                      <a:pt x="24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3" y="2"/>
                      <a:pt x="0" y="6"/>
                      <a:pt x="4" y="8"/>
                    </a:cubicBezTo>
                    <a:cubicBezTo>
                      <a:pt x="12" y="12"/>
                      <a:pt x="27" y="15"/>
                      <a:pt x="35" y="8"/>
                    </a:cubicBezTo>
                    <a:cubicBezTo>
                      <a:pt x="38" y="5"/>
                      <a:pt x="35" y="1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1" name="Freeform 110"/>
              <p:cNvSpPr/>
              <p:nvPr/>
            </p:nvSpPr>
            <p:spPr bwMode="auto">
              <a:xfrm>
                <a:off x="7891880" y="3382424"/>
                <a:ext cx="103086" cy="31106"/>
              </a:xfrm>
              <a:custGeom>
                <a:avLst/>
                <a:gdLst>
                  <a:gd name="T0" fmla="*/ 30 w 33"/>
                  <a:gd name="T1" fmla="*/ 1 h 9"/>
                  <a:gd name="T2" fmla="*/ 17 w 33"/>
                  <a:gd name="T3" fmla="*/ 1 h 9"/>
                  <a:gd name="T4" fmla="*/ 2 w 33"/>
                  <a:gd name="T5" fmla="*/ 4 h 9"/>
                  <a:gd name="T6" fmla="*/ 3 w 33"/>
                  <a:gd name="T7" fmla="*/ 9 h 9"/>
                  <a:gd name="T8" fmla="*/ 18 w 33"/>
                  <a:gd name="T9" fmla="*/ 9 h 9"/>
                  <a:gd name="T10" fmla="*/ 31 w 33"/>
                  <a:gd name="T11" fmla="*/ 6 h 9"/>
                  <a:gd name="T12" fmla="*/ 30 w 33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9">
                    <a:moveTo>
                      <a:pt x="30" y="1"/>
                    </a:moveTo>
                    <a:cubicBezTo>
                      <a:pt x="26" y="0"/>
                      <a:pt x="22" y="1"/>
                      <a:pt x="17" y="1"/>
                    </a:cubicBezTo>
                    <a:cubicBezTo>
                      <a:pt x="12" y="2"/>
                      <a:pt x="7" y="3"/>
                      <a:pt x="2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8" y="9"/>
                      <a:pt x="13" y="9"/>
                      <a:pt x="18" y="9"/>
                    </a:cubicBezTo>
                    <a:cubicBezTo>
                      <a:pt x="23" y="9"/>
                      <a:pt x="27" y="9"/>
                      <a:pt x="31" y="6"/>
                    </a:cubicBezTo>
                    <a:cubicBezTo>
                      <a:pt x="33" y="5"/>
                      <a:pt x="33" y="2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2" name="Freeform 111"/>
              <p:cNvSpPr/>
              <p:nvPr/>
            </p:nvSpPr>
            <p:spPr bwMode="auto">
              <a:xfrm>
                <a:off x="8055881" y="3353911"/>
                <a:ext cx="100744" cy="38883"/>
              </a:xfrm>
              <a:custGeom>
                <a:avLst/>
                <a:gdLst>
                  <a:gd name="T0" fmla="*/ 30 w 32"/>
                  <a:gd name="T1" fmla="*/ 2 h 11"/>
                  <a:gd name="T2" fmla="*/ 18 w 32"/>
                  <a:gd name="T3" fmla="*/ 2 h 11"/>
                  <a:gd name="T4" fmla="*/ 4 w 32"/>
                  <a:gd name="T5" fmla="*/ 5 h 11"/>
                  <a:gd name="T6" fmla="*/ 4 w 32"/>
                  <a:gd name="T7" fmla="*/ 11 h 11"/>
                  <a:gd name="T8" fmla="*/ 19 w 32"/>
                  <a:gd name="T9" fmla="*/ 10 h 11"/>
                  <a:gd name="T10" fmla="*/ 31 w 32"/>
                  <a:gd name="T11" fmla="*/ 7 h 11"/>
                  <a:gd name="T12" fmla="*/ 30 w 32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1">
                    <a:moveTo>
                      <a:pt x="30" y="2"/>
                    </a:moveTo>
                    <a:cubicBezTo>
                      <a:pt x="26" y="0"/>
                      <a:pt x="22" y="2"/>
                      <a:pt x="18" y="2"/>
                    </a:cubicBezTo>
                    <a:cubicBezTo>
                      <a:pt x="13" y="3"/>
                      <a:pt x="8" y="4"/>
                      <a:pt x="4" y="5"/>
                    </a:cubicBezTo>
                    <a:cubicBezTo>
                      <a:pt x="0" y="6"/>
                      <a:pt x="1" y="10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3" y="10"/>
                      <a:pt x="28" y="10"/>
                      <a:pt x="31" y="7"/>
                    </a:cubicBezTo>
                    <a:cubicBezTo>
                      <a:pt x="32" y="6"/>
                      <a:pt x="32" y="3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3" name="Freeform 112"/>
              <p:cNvSpPr/>
              <p:nvPr/>
            </p:nvSpPr>
            <p:spPr bwMode="auto">
              <a:xfrm>
                <a:off x="8210510" y="3330581"/>
                <a:ext cx="131200" cy="38883"/>
              </a:xfrm>
              <a:custGeom>
                <a:avLst/>
                <a:gdLst>
                  <a:gd name="T0" fmla="*/ 39 w 42"/>
                  <a:gd name="T1" fmla="*/ 1 h 11"/>
                  <a:gd name="T2" fmla="*/ 22 w 42"/>
                  <a:gd name="T3" fmla="*/ 2 h 11"/>
                  <a:gd name="T4" fmla="*/ 3 w 42"/>
                  <a:gd name="T5" fmla="*/ 5 h 11"/>
                  <a:gd name="T6" fmla="*/ 4 w 42"/>
                  <a:gd name="T7" fmla="*/ 11 h 11"/>
                  <a:gd name="T8" fmla="*/ 24 w 42"/>
                  <a:gd name="T9" fmla="*/ 10 h 11"/>
                  <a:gd name="T10" fmla="*/ 40 w 42"/>
                  <a:gd name="T11" fmla="*/ 7 h 11"/>
                  <a:gd name="T12" fmla="*/ 39 w 42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" h="11">
                    <a:moveTo>
                      <a:pt x="39" y="1"/>
                    </a:moveTo>
                    <a:cubicBezTo>
                      <a:pt x="33" y="0"/>
                      <a:pt x="28" y="1"/>
                      <a:pt x="22" y="2"/>
                    </a:cubicBezTo>
                    <a:cubicBezTo>
                      <a:pt x="16" y="3"/>
                      <a:pt x="10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11" y="11"/>
                      <a:pt x="17" y="10"/>
                      <a:pt x="24" y="10"/>
                    </a:cubicBezTo>
                    <a:cubicBezTo>
                      <a:pt x="29" y="10"/>
                      <a:pt x="34" y="10"/>
                      <a:pt x="40" y="7"/>
                    </a:cubicBezTo>
                    <a:cubicBezTo>
                      <a:pt x="42" y="6"/>
                      <a:pt x="42" y="2"/>
                      <a:pt x="3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4" name="Freeform 113"/>
              <p:cNvSpPr/>
              <p:nvPr/>
            </p:nvSpPr>
            <p:spPr bwMode="auto">
              <a:xfrm>
                <a:off x="4621240" y="2827709"/>
                <a:ext cx="89029" cy="33698"/>
              </a:xfrm>
              <a:custGeom>
                <a:avLst/>
                <a:gdLst>
                  <a:gd name="T0" fmla="*/ 27 w 28"/>
                  <a:gd name="T1" fmla="*/ 3 h 10"/>
                  <a:gd name="T2" fmla="*/ 17 w 28"/>
                  <a:gd name="T3" fmla="*/ 1 h 10"/>
                  <a:gd name="T4" fmla="*/ 4 w 28"/>
                  <a:gd name="T5" fmla="*/ 2 h 10"/>
                  <a:gd name="T6" fmla="*/ 4 w 28"/>
                  <a:gd name="T7" fmla="*/ 8 h 10"/>
                  <a:gd name="T8" fmla="*/ 17 w 28"/>
                  <a:gd name="T9" fmla="*/ 9 h 10"/>
                  <a:gd name="T10" fmla="*/ 27 w 28"/>
                  <a:gd name="T11" fmla="*/ 7 h 10"/>
                  <a:gd name="T12" fmla="*/ 27 w 28"/>
                  <a:gd name="T13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7" y="3"/>
                    </a:moveTo>
                    <a:cubicBezTo>
                      <a:pt x="24" y="0"/>
                      <a:pt x="20" y="1"/>
                      <a:pt x="17" y="1"/>
                    </a:cubicBezTo>
                    <a:cubicBezTo>
                      <a:pt x="13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9"/>
                      <a:pt x="13" y="9"/>
                      <a:pt x="17" y="9"/>
                    </a:cubicBezTo>
                    <a:cubicBezTo>
                      <a:pt x="20" y="9"/>
                      <a:pt x="24" y="10"/>
                      <a:pt x="27" y="7"/>
                    </a:cubicBezTo>
                    <a:cubicBezTo>
                      <a:pt x="28" y="6"/>
                      <a:pt x="28" y="4"/>
                      <a:pt x="27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5" name="Freeform 114"/>
              <p:cNvSpPr/>
              <p:nvPr/>
            </p:nvSpPr>
            <p:spPr bwMode="auto">
              <a:xfrm>
                <a:off x="4775869" y="2835486"/>
                <a:ext cx="103086" cy="33698"/>
              </a:xfrm>
              <a:custGeom>
                <a:avLst/>
                <a:gdLst>
                  <a:gd name="T0" fmla="*/ 31 w 33"/>
                  <a:gd name="T1" fmla="*/ 2 h 10"/>
                  <a:gd name="T2" fmla="*/ 19 w 33"/>
                  <a:gd name="T3" fmla="*/ 1 h 10"/>
                  <a:gd name="T4" fmla="*/ 4 w 33"/>
                  <a:gd name="T5" fmla="*/ 2 h 10"/>
                  <a:gd name="T6" fmla="*/ 4 w 33"/>
                  <a:gd name="T7" fmla="*/ 9 h 10"/>
                  <a:gd name="T8" fmla="*/ 19 w 33"/>
                  <a:gd name="T9" fmla="*/ 10 h 10"/>
                  <a:gd name="T10" fmla="*/ 31 w 33"/>
                  <a:gd name="T11" fmla="*/ 8 h 10"/>
                  <a:gd name="T12" fmla="*/ 31 w 33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3" h="10">
                    <a:moveTo>
                      <a:pt x="31" y="2"/>
                    </a:moveTo>
                    <a:cubicBezTo>
                      <a:pt x="27" y="0"/>
                      <a:pt x="23" y="1"/>
                      <a:pt x="19" y="1"/>
                    </a:cubicBezTo>
                    <a:cubicBezTo>
                      <a:pt x="14" y="1"/>
                      <a:pt x="9" y="1"/>
                      <a:pt x="4" y="2"/>
                    </a:cubicBezTo>
                    <a:cubicBezTo>
                      <a:pt x="0" y="2"/>
                      <a:pt x="0" y="8"/>
                      <a:pt x="4" y="9"/>
                    </a:cubicBezTo>
                    <a:cubicBezTo>
                      <a:pt x="9" y="9"/>
                      <a:pt x="14" y="9"/>
                      <a:pt x="19" y="10"/>
                    </a:cubicBezTo>
                    <a:cubicBezTo>
                      <a:pt x="23" y="10"/>
                      <a:pt x="27" y="10"/>
                      <a:pt x="31" y="8"/>
                    </a:cubicBezTo>
                    <a:cubicBezTo>
                      <a:pt x="33" y="7"/>
                      <a:pt x="33" y="3"/>
                      <a:pt x="31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6" name="Freeform 115"/>
              <p:cNvSpPr/>
              <p:nvPr/>
            </p:nvSpPr>
            <p:spPr bwMode="auto">
              <a:xfrm>
                <a:off x="4937526" y="2835486"/>
                <a:ext cx="110115" cy="41474"/>
              </a:xfrm>
              <a:custGeom>
                <a:avLst/>
                <a:gdLst>
                  <a:gd name="T0" fmla="*/ 32 w 35"/>
                  <a:gd name="T1" fmla="*/ 1 h 12"/>
                  <a:gd name="T2" fmla="*/ 19 w 35"/>
                  <a:gd name="T3" fmla="*/ 2 h 12"/>
                  <a:gd name="T4" fmla="*/ 5 w 35"/>
                  <a:gd name="T5" fmla="*/ 2 h 12"/>
                  <a:gd name="T6" fmla="*/ 4 w 35"/>
                  <a:gd name="T7" fmla="*/ 8 h 12"/>
                  <a:gd name="T8" fmla="*/ 33 w 35"/>
                  <a:gd name="T9" fmla="*/ 7 h 12"/>
                  <a:gd name="T10" fmla="*/ 32 w 35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5" h="12">
                    <a:moveTo>
                      <a:pt x="32" y="1"/>
                    </a:moveTo>
                    <a:cubicBezTo>
                      <a:pt x="28" y="0"/>
                      <a:pt x="23" y="1"/>
                      <a:pt x="19" y="2"/>
                    </a:cubicBezTo>
                    <a:cubicBezTo>
                      <a:pt x="14" y="2"/>
                      <a:pt x="9" y="2"/>
                      <a:pt x="5" y="2"/>
                    </a:cubicBezTo>
                    <a:cubicBezTo>
                      <a:pt x="1" y="2"/>
                      <a:pt x="0" y="7"/>
                      <a:pt x="4" y="8"/>
                    </a:cubicBezTo>
                    <a:cubicBezTo>
                      <a:pt x="12" y="10"/>
                      <a:pt x="25" y="12"/>
                      <a:pt x="33" y="7"/>
                    </a:cubicBezTo>
                    <a:cubicBezTo>
                      <a:pt x="35" y="5"/>
                      <a:pt x="35" y="2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7" name="Freeform 116"/>
              <p:cNvSpPr/>
              <p:nvPr/>
            </p:nvSpPr>
            <p:spPr bwMode="auto">
              <a:xfrm>
                <a:off x="5101527" y="2825118"/>
                <a:ext cx="100744" cy="41474"/>
              </a:xfrm>
              <a:custGeom>
                <a:avLst/>
                <a:gdLst>
                  <a:gd name="T0" fmla="*/ 29 w 32"/>
                  <a:gd name="T1" fmla="*/ 1 h 12"/>
                  <a:gd name="T2" fmla="*/ 18 w 32"/>
                  <a:gd name="T3" fmla="*/ 2 h 12"/>
                  <a:gd name="T4" fmla="*/ 4 w 32"/>
                  <a:gd name="T5" fmla="*/ 3 h 12"/>
                  <a:gd name="T6" fmla="*/ 3 w 32"/>
                  <a:gd name="T7" fmla="*/ 9 h 12"/>
                  <a:gd name="T8" fmla="*/ 31 w 32"/>
                  <a:gd name="T9" fmla="*/ 6 h 12"/>
                  <a:gd name="T10" fmla="*/ 29 w 32"/>
                  <a:gd name="T11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2">
                    <a:moveTo>
                      <a:pt x="29" y="1"/>
                    </a:moveTo>
                    <a:cubicBezTo>
                      <a:pt x="25" y="0"/>
                      <a:pt x="22" y="1"/>
                      <a:pt x="18" y="2"/>
                    </a:cubicBezTo>
                    <a:cubicBezTo>
                      <a:pt x="13" y="3"/>
                      <a:pt x="8" y="3"/>
                      <a:pt x="4" y="3"/>
                    </a:cubicBezTo>
                    <a:cubicBezTo>
                      <a:pt x="0" y="3"/>
                      <a:pt x="0" y="8"/>
                      <a:pt x="3" y="9"/>
                    </a:cubicBezTo>
                    <a:cubicBezTo>
                      <a:pt x="10" y="11"/>
                      <a:pt x="24" y="12"/>
                      <a:pt x="31" y="6"/>
                    </a:cubicBezTo>
                    <a:cubicBezTo>
                      <a:pt x="32" y="5"/>
                      <a:pt x="32" y="1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8" name="Freeform 117"/>
              <p:cNvSpPr/>
              <p:nvPr/>
            </p:nvSpPr>
            <p:spPr bwMode="auto">
              <a:xfrm>
                <a:off x="5237413" y="2817341"/>
                <a:ext cx="105430" cy="38883"/>
              </a:xfrm>
              <a:custGeom>
                <a:avLst/>
                <a:gdLst>
                  <a:gd name="T0" fmla="*/ 31 w 34"/>
                  <a:gd name="T1" fmla="*/ 1 h 11"/>
                  <a:gd name="T2" fmla="*/ 19 w 34"/>
                  <a:gd name="T3" fmla="*/ 2 h 11"/>
                  <a:gd name="T4" fmla="*/ 5 w 34"/>
                  <a:gd name="T5" fmla="*/ 2 h 11"/>
                  <a:gd name="T6" fmla="*/ 4 w 34"/>
                  <a:gd name="T7" fmla="*/ 9 h 11"/>
                  <a:gd name="T8" fmla="*/ 19 w 34"/>
                  <a:gd name="T9" fmla="*/ 10 h 11"/>
                  <a:gd name="T10" fmla="*/ 32 w 34"/>
                  <a:gd name="T11" fmla="*/ 7 h 11"/>
                  <a:gd name="T12" fmla="*/ 31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1"/>
                    </a:moveTo>
                    <a:cubicBezTo>
                      <a:pt x="27" y="0"/>
                      <a:pt x="23" y="1"/>
                      <a:pt x="19" y="2"/>
                    </a:cubicBezTo>
                    <a:cubicBezTo>
                      <a:pt x="14" y="2"/>
                      <a:pt x="10" y="2"/>
                      <a:pt x="5" y="2"/>
                    </a:cubicBezTo>
                    <a:cubicBezTo>
                      <a:pt x="1" y="2"/>
                      <a:pt x="0" y="8"/>
                      <a:pt x="4" y="9"/>
                    </a:cubicBezTo>
                    <a:cubicBezTo>
                      <a:pt x="9" y="10"/>
                      <a:pt x="14" y="11"/>
                      <a:pt x="19" y="10"/>
                    </a:cubicBezTo>
                    <a:cubicBezTo>
                      <a:pt x="24" y="10"/>
                      <a:pt x="29" y="10"/>
                      <a:pt x="32" y="7"/>
                    </a:cubicBezTo>
                    <a:cubicBezTo>
                      <a:pt x="34" y="5"/>
                      <a:pt x="33" y="2"/>
                      <a:pt x="31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89" name="Freeform 118"/>
              <p:cNvSpPr/>
              <p:nvPr/>
            </p:nvSpPr>
            <p:spPr bwMode="auto">
              <a:xfrm>
                <a:off x="5403757" y="2819934"/>
                <a:ext cx="89029" cy="36290"/>
              </a:xfrm>
              <a:custGeom>
                <a:avLst/>
                <a:gdLst>
                  <a:gd name="T0" fmla="*/ 25 w 28"/>
                  <a:gd name="T1" fmla="*/ 2 h 10"/>
                  <a:gd name="T2" fmla="*/ 14 w 28"/>
                  <a:gd name="T3" fmla="*/ 1 h 10"/>
                  <a:gd name="T4" fmla="*/ 3 w 28"/>
                  <a:gd name="T5" fmla="*/ 2 h 10"/>
                  <a:gd name="T6" fmla="*/ 3 w 28"/>
                  <a:gd name="T7" fmla="*/ 8 h 10"/>
                  <a:gd name="T8" fmla="*/ 14 w 28"/>
                  <a:gd name="T9" fmla="*/ 9 h 10"/>
                  <a:gd name="T10" fmla="*/ 25 w 28"/>
                  <a:gd name="T11" fmla="*/ 8 h 10"/>
                  <a:gd name="T12" fmla="*/ 25 w 28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10">
                    <a:moveTo>
                      <a:pt x="25" y="2"/>
                    </a:moveTo>
                    <a:cubicBezTo>
                      <a:pt x="22" y="0"/>
                      <a:pt x="18" y="0"/>
                      <a:pt x="14" y="1"/>
                    </a:cubicBezTo>
                    <a:cubicBezTo>
                      <a:pt x="10" y="1"/>
                      <a:pt x="6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6" y="8"/>
                      <a:pt x="10" y="9"/>
                      <a:pt x="14" y="9"/>
                    </a:cubicBezTo>
                    <a:cubicBezTo>
                      <a:pt x="18" y="9"/>
                      <a:pt x="22" y="10"/>
                      <a:pt x="25" y="8"/>
                    </a:cubicBezTo>
                    <a:cubicBezTo>
                      <a:pt x="28" y="7"/>
                      <a:pt x="28" y="3"/>
                      <a:pt x="25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0" name="Freeform 119"/>
              <p:cNvSpPr/>
              <p:nvPr/>
            </p:nvSpPr>
            <p:spPr bwMode="auto">
              <a:xfrm>
                <a:off x="7559194" y="2825118"/>
                <a:ext cx="91372" cy="25921"/>
              </a:xfrm>
              <a:custGeom>
                <a:avLst/>
                <a:gdLst>
                  <a:gd name="T0" fmla="*/ 27 w 29"/>
                  <a:gd name="T1" fmla="*/ 1 h 8"/>
                  <a:gd name="T2" fmla="*/ 16 w 29"/>
                  <a:gd name="T3" fmla="*/ 0 h 8"/>
                  <a:gd name="T4" fmla="*/ 3 w 29"/>
                  <a:gd name="T5" fmla="*/ 1 h 8"/>
                  <a:gd name="T6" fmla="*/ 3 w 29"/>
                  <a:gd name="T7" fmla="*/ 7 h 8"/>
                  <a:gd name="T8" fmla="*/ 16 w 29"/>
                  <a:gd name="T9" fmla="*/ 7 h 8"/>
                  <a:gd name="T10" fmla="*/ 27 w 29"/>
                  <a:gd name="T11" fmla="*/ 6 h 8"/>
                  <a:gd name="T12" fmla="*/ 27 w 29"/>
                  <a:gd name="T13" fmla="*/ 1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7" y="1"/>
                    </a:moveTo>
                    <a:cubicBezTo>
                      <a:pt x="24" y="0"/>
                      <a:pt x="20" y="0"/>
                      <a:pt x="16" y="0"/>
                    </a:cubicBezTo>
                    <a:cubicBezTo>
                      <a:pt x="12" y="1"/>
                      <a:pt x="8" y="1"/>
                      <a:pt x="3" y="1"/>
                    </a:cubicBezTo>
                    <a:cubicBezTo>
                      <a:pt x="0" y="1"/>
                      <a:pt x="0" y="6"/>
                      <a:pt x="3" y="7"/>
                    </a:cubicBezTo>
                    <a:cubicBezTo>
                      <a:pt x="8" y="7"/>
                      <a:pt x="12" y="7"/>
                      <a:pt x="16" y="7"/>
                    </a:cubicBezTo>
                    <a:cubicBezTo>
                      <a:pt x="20" y="7"/>
                      <a:pt x="24" y="8"/>
                      <a:pt x="27" y="6"/>
                    </a:cubicBezTo>
                    <a:cubicBezTo>
                      <a:pt x="29" y="5"/>
                      <a:pt x="29" y="2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1" name="Freeform 120"/>
              <p:cNvSpPr/>
              <p:nvPr/>
            </p:nvSpPr>
            <p:spPr bwMode="auto">
              <a:xfrm>
                <a:off x="7711479" y="2819934"/>
                <a:ext cx="110115" cy="36290"/>
              </a:xfrm>
              <a:custGeom>
                <a:avLst/>
                <a:gdLst>
                  <a:gd name="T0" fmla="*/ 32 w 35"/>
                  <a:gd name="T1" fmla="*/ 1 h 10"/>
                  <a:gd name="T2" fmla="*/ 19 w 35"/>
                  <a:gd name="T3" fmla="*/ 1 h 10"/>
                  <a:gd name="T4" fmla="*/ 4 w 35"/>
                  <a:gd name="T5" fmla="*/ 2 h 10"/>
                  <a:gd name="T6" fmla="*/ 4 w 35"/>
                  <a:gd name="T7" fmla="*/ 8 h 10"/>
                  <a:gd name="T8" fmla="*/ 19 w 35"/>
                  <a:gd name="T9" fmla="*/ 9 h 10"/>
                  <a:gd name="T10" fmla="*/ 32 w 35"/>
                  <a:gd name="T11" fmla="*/ 8 h 10"/>
                  <a:gd name="T12" fmla="*/ 32 w 35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0">
                    <a:moveTo>
                      <a:pt x="32" y="1"/>
                    </a:moveTo>
                    <a:cubicBezTo>
                      <a:pt x="28" y="0"/>
                      <a:pt x="23" y="1"/>
                      <a:pt x="19" y="1"/>
                    </a:cubicBezTo>
                    <a:cubicBezTo>
                      <a:pt x="14" y="1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4" y="8"/>
                      <a:pt x="19" y="9"/>
                    </a:cubicBezTo>
                    <a:cubicBezTo>
                      <a:pt x="23" y="9"/>
                      <a:pt x="28" y="10"/>
                      <a:pt x="32" y="8"/>
                    </a:cubicBezTo>
                    <a:cubicBezTo>
                      <a:pt x="35" y="7"/>
                      <a:pt x="35" y="3"/>
                      <a:pt x="32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2" name="Freeform 121"/>
              <p:cNvSpPr/>
              <p:nvPr/>
            </p:nvSpPr>
            <p:spPr bwMode="auto">
              <a:xfrm>
                <a:off x="7875480" y="2814749"/>
                <a:ext cx="100744" cy="31106"/>
              </a:xfrm>
              <a:custGeom>
                <a:avLst/>
                <a:gdLst>
                  <a:gd name="T0" fmla="*/ 29 w 32"/>
                  <a:gd name="T1" fmla="*/ 1 h 9"/>
                  <a:gd name="T2" fmla="*/ 17 w 32"/>
                  <a:gd name="T3" fmla="*/ 1 h 9"/>
                  <a:gd name="T4" fmla="*/ 3 w 32"/>
                  <a:gd name="T5" fmla="*/ 2 h 9"/>
                  <a:gd name="T6" fmla="*/ 3 w 32"/>
                  <a:gd name="T7" fmla="*/ 8 h 9"/>
                  <a:gd name="T8" fmla="*/ 17 w 32"/>
                  <a:gd name="T9" fmla="*/ 8 h 9"/>
                  <a:gd name="T10" fmla="*/ 29 w 32"/>
                  <a:gd name="T11" fmla="*/ 8 h 9"/>
                  <a:gd name="T12" fmla="*/ 29 w 32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9">
                    <a:moveTo>
                      <a:pt x="29" y="1"/>
                    </a:moveTo>
                    <a:cubicBezTo>
                      <a:pt x="25" y="0"/>
                      <a:pt x="21" y="1"/>
                      <a:pt x="17" y="1"/>
                    </a:cubicBezTo>
                    <a:cubicBezTo>
                      <a:pt x="12" y="1"/>
                      <a:pt x="8" y="1"/>
                      <a:pt x="3" y="2"/>
                    </a:cubicBezTo>
                    <a:cubicBezTo>
                      <a:pt x="0" y="2"/>
                      <a:pt x="0" y="7"/>
                      <a:pt x="3" y="8"/>
                    </a:cubicBezTo>
                    <a:cubicBezTo>
                      <a:pt x="8" y="8"/>
                      <a:pt x="12" y="8"/>
                      <a:pt x="17" y="8"/>
                    </a:cubicBezTo>
                    <a:cubicBezTo>
                      <a:pt x="21" y="9"/>
                      <a:pt x="25" y="9"/>
                      <a:pt x="29" y="8"/>
                    </a:cubicBezTo>
                    <a:cubicBezTo>
                      <a:pt x="32" y="7"/>
                      <a:pt x="32" y="2"/>
                      <a:pt x="29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3" name="Freeform 122"/>
              <p:cNvSpPr/>
              <p:nvPr/>
            </p:nvSpPr>
            <p:spPr bwMode="auto">
              <a:xfrm>
                <a:off x="8046510" y="2796604"/>
                <a:ext cx="105430" cy="38883"/>
              </a:xfrm>
              <a:custGeom>
                <a:avLst/>
                <a:gdLst>
                  <a:gd name="T0" fmla="*/ 30 w 34"/>
                  <a:gd name="T1" fmla="*/ 1 h 11"/>
                  <a:gd name="T2" fmla="*/ 19 w 34"/>
                  <a:gd name="T3" fmla="*/ 3 h 11"/>
                  <a:gd name="T4" fmla="*/ 6 w 34"/>
                  <a:gd name="T5" fmla="*/ 2 h 11"/>
                  <a:gd name="T6" fmla="*/ 4 w 34"/>
                  <a:gd name="T7" fmla="*/ 9 h 11"/>
                  <a:gd name="T8" fmla="*/ 19 w 34"/>
                  <a:gd name="T9" fmla="*/ 11 h 11"/>
                  <a:gd name="T10" fmla="*/ 32 w 34"/>
                  <a:gd name="T11" fmla="*/ 7 h 11"/>
                  <a:gd name="T12" fmla="*/ 30 w 34"/>
                  <a:gd name="T13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0" y="1"/>
                    </a:moveTo>
                    <a:cubicBezTo>
                      <a:pt x="26" y="0"/>
                      <a:pt x="23" y="2"/>
                      <a:pt x="19" y="3"/>
                    </a:cubicBezTo>
                    <a:cubicBezTo>
                      <a:pt x="15" y="3"/>
                      <a:pt x="10" y="3"/>
                      <a:pt x="6" y="2"/>
                    </a:cubicBezTo>
                    <a:cubicBezTo>
                      <a:pt x="2" y="2"/>
                      <a:pt x="0" y="7"/>
                      <a:pt x="4" y="9"/>
                    </a:cubicBezTo>
                    <a:cubicBezTo>
                      <a:pt x="9" y="10"/>
                      <a:pt x="14" y="11"/>
                      <a:pt x="19" y="11"/>
                    </a:cubicBezTo>
                    <a:cubicBezTo>
                      <a:pt x="23" y="11"/>
                      <a:pt x="29" y="11"/>
                      <a:pt x="32" y="7"/>
                    </a:cubicBezTo>
                    <a:cubicBezTo>
                      <a:pt x="34" y="5"/>
                      <a:pt x="33" y="1"/>
                      <a:pt x="30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4" name="Freeform 123"/>
              <p:cNvSpPr/>
              <p:nvPr/>
            </p:nvSpPr>
            <p:spPr bwMode="auto">
              <a:xfrm>
                <a:off x="8210510" y="2778460"/>
                <a:ext cx="110115" cy="38883"/>
              </a:xfrm>
              <a:custGeom>
                <a:avLst/>
                <a:gdLst>
                  <a:gd name="T0" fmla="*/ 32 w 35"/>
                  <a:gd name="T1" fmla="*/ 2 h 11"/>
                  <a:gd name="T2" fmla="*/ 19 w 35"/>
                  <a:gd name="T3" fmla="*/ 3 h 11"/>
                  <a:gd name="T4" fmla="*/ 3 w 35"/>
                  <a:gd name="T5" fmla="*/ 5 h 11"/>
                  <a:gd name="T6" fmla="*/ 4 w 35"/>
                  <a:gd name="T7" fmla="*/ 11 h 11"/>
                  <a:gd name="T8" fmla="*/ 20 w 35"/>
                  <a:gd name="T9" fmla="*/ 11 h 11"/>
                  <a:gd name="T10" fmla="*/ 33 w 35"/>
                  <a:gd name="T11" fmla="*/ 8 h 11"/>
                  <a:gd name="T12" fmla="*/ 32 w 35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1">
                    <a:moveTo>
                      <a:pt x="32" y="2"/>
                    </a:moveTo>
                    <a:cubicBezTo>
                      <a:pt x="28" y="0"/>
                      <a:pt x="23" y="2"/>
                      <a:pt x="19" y="3"/>
                    </a:cubicBezTo>
                    <a:cubicBezTo>
                      <a:pt x="13" y="3"/>
                      <a:pt x="8" y="4"/>
                      <a:pt x="3" y="5"/>
                    </a:cubicBezTo>
                    <a:cubicBezTo>
                      <a:pt x="0" y="6"/>
                      <a:pt x="1" y="11"/>
                      <a:pt x="4" y="11"/>
                    </a:cubicBezTo>
                    <a:cubicBezTo>
                      <a:pt x="9" y="11"/>
                      <a:pt x="14" y="11"/>
                      <a:pt x="20" y="11"/>
                    </a:cubicBezTo>
                    <a:cubicBezTo>
                      <a:pt x="24" y="10"/>
                      <a:pt x="29" y="11"/>
                      <a:pt x="33" y="8"/>
                    </a:cubicBezTo>
                    <a:cubicBezTo>
                      <a:pt x="35" y="7"/>
                      <a:pt x="35" y="3"/>
                      <a:pt x="32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5" name="Freeform 124"/>
              <p:cNvSpPr/>
              <p:nvPr/>
            </p:nvSpPr>
            <p:spPr bwMode="auto">
              <a:xfrm>
                <a:off x="8365139" y="2768091"/>
                <a:ext cx="86687" cy="31106"/>
              </a:xfrm>
              <a:custGeom>
                <a:avLst/>
                <a:gdLst>
                  <a:gd name="T0" fmla="*/ 26 w 28"/>
                  <a:gd name="T1" fmla="*/ 1 h 9"/>
                  <a:gd name="T2" fmla="*/ 16 w 28"/>
                  <a:gd name="T3" fmla="*/ 1 h 9"/>
                  <a:gd name="T4" fmla="*/ 4 w 28"/>
                  <a:gd name="T5" fmla="*/ 1 h 9"/>
                  <a:gd name="T6" fmla="*/ 4 w 28"/>
                  <a:gd name="T7" fmla="*/ 7 h 9"/>
                  <a:gd name="T8" fmla="*/ 16 w 28"/>
                  <a:gd name="T9" fmla="*/ 8 h 9"/>
                  <a:gd name="T10" fmla="*/ 26 w 28"/>
                  <a:gd name="T11" fmla="*/ 7 h 9"/>
                  <a:gd name="T12" fmla="*/ 26 w 28"/>
                  <a:gd name="T13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9">
                    <a:moveTo>
                      <a:pt x="26" y="1"/>
                    </a:moveTo>
                    <a:cubicBezTo>
                      <a:pt x="23" y="0"/>
                      <a:pt x="19" y="0"/>
                      <a:pt x="16" y="1"/>
                    </a:cubicBezTo>
                    <a:cubicBezTo>
                      <a:pt x="12" y="1"/>
                      <a:pt x="8" y="1"/>
                      <a:pt x="4" y="1"/>
                    </a:cubicBezTo>
                    <a:cubicBezTo>
                      <a:pt x="0" y="1"/>
                      <a:pt x="0" y="7"/>
                      <a:pt x="4" y="7"/>
                    </a:cubicBezTo>
                    <a:cubicBezTo>
                      <a:pt x="8" y="8"/>
                      <a:pt x="12" y="8"/>
                      <a:pt x="16" y="8"/>
                    </a:cubicBezTo>
                    <a:cubicBezTo>
                      <a:pt x="19" y="8"/>
                      <a:pt x="23" y="9"/>
                      <a:pt x="26" y="7"/>
                    </a:cubicBezTo>
                    <a:cubicBezTo>
                      <a:pt x="28" y="6"/>
                      <a:pt x="28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6" name="Freeform 125"/>
              <p:cNvSpPr/>
              <p:nvPr/>
            </p:nvSpPr>
            <p:spPr bwMode="auto">
              <a:xfrm>
                <a:off x="5209299" y="3055816"/>
                <a:ext cx="93715" cy="33698"/>
              </a:xfrm>
              <a:custGeom>
                <a:avLst/>
                <a:gdLst>
                  <a:gd name="T0" fmla="*/ 26 w 30"/>
                  <a:gd name="T1" fmla="*/ 1 h 10"/>
                  <a:gd name="T2" fmla="*/ 13 w 30"/>
                  <a:gd name="T3" fmla="*/ 1 h 10"/>
                  <a:gd name="T4" fmla="*/ 2 w 30"/>
                  <a:gd name="T5" fmla="*/ 2 h 10"/>
                  <a:gd name="T6" fmla="*/ 1 w 30"/>
                  <a:gd name="T7" fmla="*/ 5 h 10"/>
                  <a:gd name="T8" fmla="*/ 13 w 30"/>
                  <a:gd name="T9" fmla="*/ 9 h 10"/>
                  <a:gd name="T10" fmla="*/ 27 w 30"/>
                  <a:gd name="T11" fmla="*/ 7 h 10"/>
                  <a:gd name="T12" fmla="*/ 26 w 30"/>
                  <a:gd name="T13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0">
                    <a:moveTo>
                      <a:pt x="26" y="1"/>
                    </a:moveTo>
                    <a:cubicBezTo>
                      <a:pt x="22" y="0"/>
                      <a:pt x="17" y="1"/>
                      <a:pt x="13" y="1"/>
                    </a:cubicBezTo>
                    <a:cubicBezTo>
                      <a:pt x="9" y="1"/>
                      <a:pt x="5" y="0"/>
                      <a:pt x="2" y="2"/>
                    </a:cubicBezTo>
                    <a:cubicBezTo>
                      <a:pt x="1" y="2"/>
                      <a:pt x="0" y="4"/>
                      <a:pt x="1" y="5"/>
                    </a:cubicBezTo>
                    <a:cubicBezTo>
                      <a:pt x="4" y="8"/>
                      <a:pt x="9" y="8"/>
                      <a:pt x="13" y="9"/>
                    </a:cubicBezTo>
                    <a:cubicBezTo>
                      <a:pt x="18" y="9"/>
                      <a:pt x="23" y="10"/>
                      <a:pt x="27" y="7"/>
                    </a:cubicBezTo>
                    <a:cubicBezTo>
                      <a:pt x="30" y="6"/>
                      <a:pt x="29" y="2"/>
                      <a:pt x="26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7" name="Freeform 126"/>
              <p:cNvSpPr/>
              <p:nvPr/>
            </p:nvSpPr>
            <p:spPr bwMode="auto">
              <a:xfrm>
                <a:off x="5375643" y="3040263"/>
                <a:ext cx="117143" cy="41474"/>
              </a:xfrm>
              <a:custGeom>
                <a:avLst/>
                <a:gdLst>
                  <a:gd name="T0" fmla="*/ 33 w 37"/>
                  <a:gd name="T1" fmla="*/ 3 h 12"/>
                  <a:gd name="T2" fmla="*/ 3 w 37"/>
                  <a:gd name="T3" fmla="*/ 6 h 12"/>
                  <a:gd name="T4" fmla="*/ 4 w 37"/>
                  <a:gd name="T5" fmla="*/ 11 h 12"/>
                  <a:gd name="T6" fmla="*/ 19 w 37"/>
                  <a:gd name="T7" fmla="*/ 10 h 12"/>
                  <a:gd name="T8" fmla="*/ 33 w 37"/>
                  <a:gd name="T9" fmla="*/ 9 h 12"/>
                  <a:gd name="T10" fmla="*/ 33 w 37"/>
                  <a:gd name="T11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12">
                    <a:moveTo>
                      <a:pt x="33" y="3"/>
                    </a:moveTo>
                    <a:cubicBezTo>
                      <a:pt x="25" y="0"/>
                      <a:pt x="11" y="4"/>
                      <a:pt x="3" y="6"/>
                    </a:cubicBezTo>
                    <a:cubicBezTo>
                      <a:pt x="0" y="7"/>
                      <a:pt x="1" y="12"/>
                      <a:pt x="4" y="11"/>
                    </a:cubicBezTo>
                    <a:cubicBezTo>
                      <a:pt x="9" y="11"/>
                      <a:pt x="14" y="10"/>
                      <a:pt x="19" y="10"/>
                    </a:cubicBezTo>
                    <a:cubicBezTo>
                      <a:pt x="24" y="10"/>
                      <a:pt x="29" y="11"/>
                      <a:pt x="33" y="9"/>
                    </a:cubicBezTo>
                    <a:cubicBezTo>
                      <a:pt x="37" y="9"/>
                      <a:pt x="36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8" name="Freeform 127"/>
              <p:cNvSpPr/>
              <p:nvPr/>
            </p:nvSpPr>
            <p:spPr bwMode="auto">
              <a:xfrm>
                <a:off x="5579471" y="3027304"/>
                <a:ext cx="117143" cy="41474"/>
              </a:xfrm>
              <a:custGeom>
                <a:avLst/>
                <a:gdLst>
                  <a:gd name="T0" fmla="*/ 34 w 37"/>
                  <a:gd name="T1" fmla="*/ 3 h 12"/>
                  <a:gd name="T2" fmla="*/ 15 w 37"/>
                  <a:gd name="T3" fmla="*/ 1 h 12"/>
                  <a:gd name="T4" fmla="*/ 1 w 37"/>
                  <a:gd name="T5" fmla="*/ 4 h 12"/>
                  <a:gd name="T6" fmla="*/ 0 w 37"/>
                  <a:gd name="T7" fmla="*/ 8 h 12"/>
                  <a:gd name="T8" fmla="*/ 4 w 37"/>
                  <a:gd name="T9" fmla="*/ 10 h 12"/>
                  <a:gd name="T10" fmla="*/ 4 w 37"/>
                  <a:gd name="T11" fmla="*/ 10 h 12"/>
                  <a:gd name="T12" fmla="*/ 15 w 37"/>
                  <a:gd name="T13" fmla="*/ 10 h 12"/>
                  <a:gd name="T14" fmla="*/ 33 w 37"/>
                  <a:gd name="T15" fmla="*/ 10 h 12"/>
                  <a:gd name="T16" fmla="*/ 34 w 37"/>
                  <a:gd name="T17" fmla="*/ 3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12">
                    <a:moveTo>
                      <a:pt x="34" y="3"/>
                    </a:moveTo>
                    <a:cubicBezTo>
                      <a:pt x="28" y="0"/>
                      <a:pt x="21" y="1"/>
                      <a:pt x="15" y="1"/>
                    </a:cubicBezTo>
                    <a:cubicBezTo>
                      <a:pt x="11" y="1"/>
                      <a:pt x="4" y="1"/>
                      <a:pt x="1" y="4"/>
                    </a:cubicBezTo>
                    <a:cubicBezTo>
                      <a:pt x="0" y="5"/>
                      <a:pt x="0" y="7"/>
                      <a:pt x="0" y="8"/>
                    </a:cubicBezTo>
                    <a:cubicBezTo>
                      <a:pt x="1" y="10"/>
                      <a:pt x="2" y="10"/>
                      <a:pt x="4" y="10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8" y="10"/>
                      <a:pt x="12" y="10"/>
                      <a:pt x="15" y="10"/>
                    </a:cubicBezTo>
                    <a:cubicBezTo>
                      <a:pt x="21" y="11"/>
                      <a:pt x="28" y="12"/>
                      <a:pt x="33" y="10"/>
                    </a:cubicBezTo>
                    <a:cubicBezTo>
                      <a:pt x="36" y="9"/>
                      <a:pt x="37" y="5"/>
                      <a:pt x="34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128"/>
              <p:cNvSpPr/>
              <p:nvPr/>
            </p:nvSpPr>
            <p:spPr bwMode="auto">
              <a:xfrm>
                <a:off x="5757529" y="3027304"/>
                <a:ext cx="107772" cy="38883"/>
              </a:xfrm>
              <a:custGeom>
                <a:avLst/>
                <a:gdLst>
                  <a:gd name="T0" fmla="*/ 31 w 34"/>
                  <a:gd name="T1" fmla="*/ 3 h 11"/>
                  <a:gd name="T2" fmla="*/ 19 w 34"/>
                  <a:gd name="T3" fmla="*/ 1 h 11"/>
                  <a:gd name="T4" fmla="*/ 5 w 34"/>
                  <a:gd name="T5" fmla="*/ 0 h 11"/>
                  <a:gd name="T6" fmla="*/ 4 w 34"/>
                  <a:gd name="T7" fmla="*/ 6 h 11"/>
                  <a:gd name="T8" fmla="*/ 18 w 34"/>
                  <a:gd name="T9" fmla="*/ 9 h 11"/>
                  <a:gd name="T10" fmla="*/ 30 w 34"/>
                  <a:gd name="T11" fmla="*/ 9 h 11"/>
                  <a:gd name="T12" fmla="*/ 31 w 34"/>
                  <a:gd name="T13" fmla="*/ 3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11">
                    <a:moveTo>
                      <a:pt x="31" y="3"/>
                    </a:moveTo>
                    <a:cubicBezTo>
                      <a:pt x="27" y="1"/>
                      <a:pt x="23" y="1"/>
                      <a:pt x="19" y="1"/>
                    </a:cubicBezTo>
                    <a:cubicBezTo>
                      <a:pt x="14" y="1"/>
                      <a:pt x="10" y="0"/>
                      <a:pt x="5" y="0"/>
                    </a:cubicBezTo>
                    <a:cubicBezTo>
                      <a:pt x="1" y="0"/>
                      <a:pt x="0" y="6"/>
                      <a:pt x="4" y="6"/>
                    </a:cubicBezTo>
                    <a:cubicBezTo>
                      <a:pt x="9" y="7"/>
                      <a:pt x="13" y="8"/>
                      <a:pt x="18" y="9"/>
                    </a:cubicBezTo>
                    <a:cubicBezTo>
                      <a:pt x="22" y="9"/>
                      <a:pt x="26" y="11"/>
                      <a:pt x="30" y="9"/>
                    </a:cubicBezTo>
                    <a:cubicBezTo>
                      <a:pt x="33" y="9"/>
                      <a:pt x="34" y="4"/>
                      <a:pt x="31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0" name="Freeform 129"/>
              <p:cNvSpPr/>
              <p:nvPr/>
            </p:nvSpPr>
            <p:spPr bwMode="auto">
              <a:xfrm>
                <a:off x="5937930" y="3011751"/>
                <a:ext cx="93715" cy="38883"/>
              </a:xfrm>
              <a:custGeom>
                <a:avLst/>
                <a:gdLst>
                  <a:gd name="T0" fmla="*/ 27 w 30"/>
                  <a:gd name="T1" fmla="*/ 2 h 11"/>
                  <a:gd name="T2" fmla="*/ 13 w 30"/>
                  <a:gd name="T3" fmla="*/ 2 h 11"/>
                  <a:gd name="T4" fmla="*/ 0 w 30"/>
                  <a:gd name="T5" fmla="*/ 4 h 11"/>
                  <a:gd name="T6" fmla="*/ 0 w 30"/>
                  <a:gd name="T7" fmla="*/ 7 h 11"/>
                  <a:gd name="T8" fmla="*/ 13 w 30"/>
                  <a:gd name="T9" fmla="*/ 9 h 11"/>
                  <a:gd name="T10" fmla="*/ 27 w 30"/>
                  <a:gd name="T11" fmla="*/ 8 h 11"/>
                  <a:gd name="T12" fmla="*/ 27 w 30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0" h="11">
                    <a:moveTo>
                      <a:pt x="27" y="2"/>
                    </a:moveTo>
                    <a:cubicBezTo>
                      <a:pt x="23" y="0"/>
                      <a:pt x="18" y="1"/>
                      <a:pt x="13" y="2"/>
                    </a:cubicBezTo>
                    <a:cubicBezTo>
                      <a:pt x="9" y="2"/>
                      <a:pt x="4" y="2"/>
                      <a:pt x="0" y="4"/>
                    </a:cubicBezTo>
                    <a:cubicBezTo>
                      <a:pt x="0" y="5"/>
                      <a:pt x="0" y="6"/>
                      <a:pt x="0" y="7"/>
                    </a:cubicBezTo>
                    <a:cubicBezTo>
                      <a:pt x="4" y="9"/>
                      <a:pt x="9" y="9"/>
                      <a:pt x="13" y="9"/>
                    </a:cubicBezTo>
                    <a:cubicBezTo>
                      <a:pt x="18" y="10"/>
                      <a:pt x="23" y="11"/>
                      <a:pt x="27" y="8"/>
                    </a:cubicBezTo>
                    <a:cubicBezTo>
                      <a:pt x="30" y="7"/>
                      <a:pt x="30" y="4"/>
                      <a:pt x="27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1" name="Freeform 130"/>
              <p:cNvSpPr/>
              <p:nvPr/>
            </p:nvSpPr>
            <p:spPr bwMode="auto">
              <a:xfrm>
                <a:off x="6120674" y="3006567"/>
                <a:ext cx="93715" cy="38883"/>
              </a:xfrm>
              <a:custGeom>
                <a:avLst/>
                <a:gdLst>
                  <a:gd name="T0" fmla="*/ 27 w 30"/>
                  <a:gd name="T1" fmla="*/ 1 h 11"/>
                  <a:gd name="T2" fmla="*/ 12 w 30"/>
                  <a:gd name="T3" fmla="*/ 1 h 11"/>
                  <a:gd name="T4" fmla="*/ 6 w 30"/>
                  <a:gd name="T5" fmla="*/ 2 h 11"/>
                  <a:gd name="T6" fmla="*/ 1 w 30"/>
                  <a:gd name="T7" fmla="*/ 4 h 11"/>
                  <a:gd name="T8" fmla="*/ 1 w 30"/>
                  <a:gd name="T9" fmla="*/ 6 h 11"/>
                  <a:gd name="T10" fmla="*/ 6 w 30"/>
                  <a:gd name="T11" fmla="*/ 8 h 11"/>
                  <a:gd name="T12" fmla="*/ 12 w 30"/>
                  <a:gd name="T13" fmla="*/ 9 h 11"/>
                  <a:gd name="T14" fmla="*/ 27 w 30"/>
                  <a:gd name="T15" fmla="*/ 9 h 11"/>
                  <a:gd name="T16" fmla="*/ 27 w 30"/>
                  <a:gd name="T17" fmla="*/ 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11">
                    <a:moveTo>
                      <a:pt x="27" y="1"/>
                    </a:moveTo>
                    <a:cubicBezTo>
                      <a:pt x="22" y="0"/>
                      <a:pt x="17" y="1"/>
                      <a:pt x="12" y="1"/>
                    </a:cubicBezTo>
                    <a:cubicBezTo>
                      <a:pt x="10" y="2"/>
                      <a:pt x="8" y="2"/>
                      <a:pt x="6" y="2"/>
                    </a:cubicBezTo>
                    <a:cubicBezTo>
                      <a:pt x="3" y="2"/>
                      <a:pt x="3" y="3"/>
                      <a:pt x="1" y="4"/>
                    </a:cubicBezTo>
                    <a:cubicBezTo>
                      <a:pt x="0" y="5"/>
                      <a:pt x="0" y="6"/>
                      <a:pt x="1" y="6"/>
                    </a:cubicBezTo>
                    <a:cubicBezTo>
                      <a:pt x="3" y="7"/>
                      <a:pt x="3" y="8"/>
                      <a:pt x="6" y="8"/>
                    </a:cubicBezTo>
                    <a:cubicBezTo>
                      <a:pt x="8" y="9"/>
                      <a:pt x="10" y="9"/>
                      <a:pt x="12" y="9"/>
                    </a:cubicBezTo>
                    <a:cubicBezTo>
                      <a:pt x="17" y="9"/>
                      <a:pt x="22" y="11"/>
                      <a:pt x="27" y="9"/>
                    </a:cubicBezTo>
                    <a:cubicBezTo>
                      <a:pt x="30" y="8"/>
                      <a:pt x="30" y="3"/>
                      <a:pt x="27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2" name="Freeform 131"/>
              <p:cNvSpPr/>
              <p:nvPr/>
            </p:nvSpPr>
            <p:spPr bwMode="auto">
              <a:xfrm>
                <a:off x="6277645" y="2991014"/>
                <a:ext cx="126515" cy="38883"/>
              </a:xfrm>
              <a:custGeom>
                <a:avLst/>
                <a:gdLst>
                  <a:gd name="T0" fmla="*/ 37 w 40"/>
                  <a:gd name="T1" fmla="*/ 4 h 11"/>
                  <a:gd name="T2" fmla="*/ 21 w 40"/>
                  <a:gd name="T3" fmla="*/ 0 h 11"/>
                  <a:gd name="T4" fmla="*/ 4 w 40"/>
                  <a:gd name="T5" fmla="*/ 2 h 11"/>
                  <a:gd name="T6" fmla="*/ 4 w 40"/>
                  <a:gd name="T7" fmla="*/ 8 h 11"/>
                  <a:gd name="T8" fmla="*/ 21 w 40"/>
                  <a:gd name="T9" fmla="*/ 9 h 11"/>
                  <a:gd name="T10" fmla="*/ 37 w 40"/>
                  <a:gd name="T11" fmla="*/ 10 h 11"/>
                  <a:gd name="T12" fmla="*/ 37 w 40"/>
                  <a:gd name="T13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0" h="11">
                    <a:moveTo>
                      <a:pt x="37" y="4"/>
                    </a:moveTo>
                    <a:cubicBezTo>
                      <a:pt x="33" y="1"/>
                      <a:pt x="26" y="1"/>
                      <a:pt x="21" y="0"/>
                    </a:cubicBezTo>
                    <a:cubicBezTo>
                      <a:pt x="15" y="0"/>
                      <a:pt x="9" y="1"/>
                      <a:pt x="4" y="2"/>
                    </a:cubicBezTo>
                    <a:cubicBezTo>
                      <a:pt x="0" y="2"/>
                      <a:pt x="1" y="8"/>
                      <a:pt x="4" y="8"/>
                    </a:cubicBezTo>
                    <a:cubicBezTo>
                      <a:pt x="10" y="8"/>
                      <a:pt x="16" y="8"/>
                      <a:pt x="21" y="9"/>
                    </a:cubicBezTo>
                    <a:cubicBezTo>
                      <a:pt x="26" y="9"/>
                      <a:pt x="31" y="11"/>
                      <a:pt x="37" y="10"/>
                    </a:cubicBezTo>
                    <a:cubicBezTo>
                      <a:pt x="40" y="9"/>
                      <a:pt x="40" y="5"/>
                      <a:pt x="37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3" name="Freeform 132"/>
              <p:cNvSpPr/>
              <p:nvPr/>
            </p:nvSpPr>
            <p:spPr bwMode="auto">
              <a:xfrm>
                <a:off x="6474446" y="2998789"/>
                <a:ext cx="112458" cy="38883"/>
              </a:xfrm>
              <a:custGeom>
                <a:avLst/>
                <a:gdLst>
                  <a:gd name="T0" fmla="*/ 33 w 36"/>
                  <a:gd name="T1" fmla="*/ 2 h 11"/>
                  <a:gd name="T2" fmla="*/ 19 w 36"/>
                  <a:gd name="T3" fmla="*/ 1 h 11"/>
                  <a:gd name="T4" fmla="*/ 4 w 36"/>
                  <a:gd name="T5" fmla="*/ 4 h 11"/>
                  <a:gd name="T6" fmla="*/ 5 w 36"/>
                  <a:gd name="T7" fmla="*/ 10 h 11"/>
                  <a:gd name="T8" fmla="*/ 20 w 36"/>
                  <a:gd name="T9" fmla="*/ 9 h 11"/>
                  <a:gd name="T10" fmla="*/ 32 w 36"/>
                  <a:gd name="T11" fmla="*/ 9 h 11"/>
                  <a:gd name="T12" fmla="*/ 33 w 36"/>
                  <a:gd name="T1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" h="11">
                    <a:moveTo>
                      <a:pt x="33" y="2"/>
                    </a:moveTo>
                    <a:cubicBezTo>
                      <a:pt x="29" y="0"/>
                      <a:pt x="24" y="0"/>
                      <a:pt x="19" y="1"/>
                    </a:cubicBezTo>
                    <a:cubicBezTo>
                      <a:pt x="14" y="1"/>
                      <a:pt x="9" y="2"/>
                      <a:pt x="4" y="4"/>
                    </a:cubicBezTo>
                    <a:cubicBezTo>
                      <a:pt x="0" y="5"/>
                      <a:pt x="2" y="11"/>
                      <a:pt x="5" y="10"/>
                    </a:cubicBezTo>
                    <a:cubicBezTo>
                      <a:pt x="10" y="9"/>
                      <a:pt x="15" y="9"/>
                      <a:pt x="20" y="9"/>
                    </a:cubicBezTo>
                    <a:cubicBezTo>
                      <a:pt x="24" y="9"/>
                      <a:pt x="28" y="10"/>
                      <a:pt x="32" y="9"/>
                    </a:cubicBezTo>
                    <a:cubicBezTo>
                      <a:pt x="35" y="8"/>
                      <a:pt x="36" y="4"/>
                      <a:pt x="33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4" name="Freeform 133"/>
              <p:cNvSpPr/>
              <p:nvPr/>
            </p:nvSpPr>
            <p:spPr bwMode="auto">
              <a:xfrm>
                <a:off x="6673590" y="3009158"/>
                <a:ext cx="110115" cy="41474"/>
              </a:xfrm>
              <a:custGeom>
                <a:avLst/>
                <a:gdLst>
                  <a:gd name="T0" fmla="*/ 32 w 35"/>
                  <a:gd name="T1" fmla="*/ 4 h 12"/>
                  <a:gd name="T2" fmla="*/ 16 w 35"/>
                  <a:gd name="T3" fmla="*/ 1 h 12"/>
                  <a:gd name="T4" fmla="*/ 1 w 35"/>
                  <a:gd name="T5" fmla="*/ 3 h 12"/>
                  <a:gd name="T6" fmla="*/ 1 w 35"/>
                  <a:gd name="T7" fmla="*/ 5 h 12"/>
                  <a:gd name="T8" fmla="*/ 14 w 35"/>
                  <a:gd name="T9" fmla="*/ 9 h 12"/>
                  <a:gd name="T10" fmla="*/ 32 w 35"/>
                  <a:gd name="T11" fmla="*/ 10 h 12"/>
                  <a:gd name="T12" fmla="*/ 32 w 35"/>
                  <a:gd name="T13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5" h="12">
                    <a:moveTo>
                      <a:pt x="32" y="4"/>
                    </a:moveTo>
                    <a:cubicBezTo>
                      <a:pt x="28" y="1"/>
                      <a:pt x="22" y="2"/>
                      <a:pt x="16" y="1"/>
                    </a:cubicBezTo>
                    <a:cubicBezTo>
                      <a:pt x="11" y="1"/>
                      <a:pt x="5" y="0"/>
                      <a:pt x="1" y="3"/>
                    </a:cubicBezTo>
                    <a:cubicBezTo>
                      <a:pt x="0" y="3"/>
                      <a:pt x="0" y="4"/>
                      <a:pt x="1" y="5"/>
                    </a:cubicBezTo>
                    <a:cubicBezTo>
                      <a:pt x="4" y="9"/>
                      <a:pt x="9" y="8"/>
                      <a:pt x="14" y="9"/>
                    </a:cubicBezTo>
                    <a:cubicBezTo>
                      <a:pt x="20" y="10"/>
                      <a:pt x="26" y="12"/>
                      <a:pt x="32" y="10"/>
                    </a:cubicBezTo>
                    <a:cubicBezTo>
                      <a:pt x="34" y="9"/>
                      <a:pt x="35" y="5"/>
                      <a:pt x="32" y="4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5" name="Freeform 134"/>
              <p:cNvSpPr/>
              <p:nvPr/>
            </p:nvSpPr>
            <p:spPr bwMode="auto">
              <a:xfrm>
                <a:off x="6846962" y="3001382"/>
                <a:ext cx="107772" cy="31106"/>
              </a:xfrm>
              <a:custGeom>
                <a:avLst/>
                <a:gdLst>
                  <a:gd name="T0" fmla="*/ 33 w 34"/>
                  <a:gd name="T1" fmla="*/ 3 h 9"/>
                  <a:gd name="T2" fmla="*/ 19 w 34"/>
                  <a:gd name="T3" fmla="*/ 2 h 9"/>
                  <a:gd name="T4" fmla="*/ 2 w 34"/>
                  <a:gd name="T5" fmla="*/ 3 h 9"/>
                  <a:gd name="T6" fmla="*/ 2 w 34"/>
                  <a:gd name="T7" fmla="*/ 7 h 9"/>
                  <a:gd name="T8" fmla="*/ 19 w 34"/>
                  <a:gd name="T9" fmla="*/ 8 h 9"/>
                  <a:gd name="T10" fmla="*/ 33 w 34"/>
                  <a:gd name="T11" fmla="*/ 7 h 9"/>
                  <a:gd name="T12" fmla="*/ 33 w 34"/>
                  <a:gd name="T13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4" h="9">
                    <a:moveTo>
                      <a:pt x="33" y="3"/>
                    </a:moveTo>
                    <a:cubicBezTo>
                      <a:pt x="28" y="0"/>
                      <a:pt x="24" y="1"/>
                      <a:pt x="19" y="2"/>
                    </a:cubicBezTo>
                    <a:cubicBezTo>
                      <a:pt x="14" y="2"/>
                      <a:pt x="8" y="2"/>
                      <a:pt x="2" y="3"/>
                    </a:cubicBezTo>
                    <a:cubicBezTo>
                      <a:pt x="0" y="3"/>
                      <a:pt x="0" y="7"/>
                      <a:pt x="2" y="7"/>
                    </a:cubicBezTo>
                    <a:cubicBezTo>
                      <a:pt x="8" y="8"/>
                      <a:pt x="14" y="8"/>
                      <a:pt x="19" y="8"/>
                    </a:cubicBezTo>
                    <a:cubicBezTo>
                      <a:pt x="24" y="9"/>
                      <a:pt x="28" y="9"/>
                      <a:pt x="33" y="7"/>
                    </a:cubicBezTo>
                    <a:cubicBezTo>
                      <a:pt x="34" y="6"/>
                      <a:pt x="34" y="4"/>
                      <a:pt x="33" y="3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6" name="Freeform 135"/>
              <p:cNvSpPr/>
              <p:nvPr/>
            </p:nvSpPr>
            <p:spPr bwMode="auto">
              <a:xfrm>
                <a:off x="7010963" y="2998789"/>
                <a:ext cx="121829" cy="38883"/>
              </a:xfrm>
              <a:custGeom>
                <a:avLst/>
                <a:gdLst>
                  <a:gd name="T0" fmla="*/ 36 w 39"/>
                  <a:gd name="T1" fmla="*/ 2 h 11"/>
                  <a:gd name="T2" fmla="*/ 22 w 39"/>
                  <a:gd name="T3" fmla="*/ 2 h 11"/>
                  <a:gd name="T4" fmla="*/ 4 w 39"/>
                  <a:gd name="T5" fmla="*/ 0 h 11"/>
                  <a:gd name="T6" fmla="*/ 3 w 39"/>
                  <a:gd name="T7" fmla="*/ 6 h 11"/>
                  <a:gd name="T8" fmla="*/ 36 w 39"/>
                  <a:gd name="T9" fmla="*/ 8 h 11"/>
                  <a:gd name="T10" fmla="*/ 36 w 39"/>
                  <a:gd name="T11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9" h="11">
                    <a:moveTo>
                      <a:pt x="36" y="2"/>
                    </a:moveTo>
                    <a:cubicBezTo>
                      <a:pt x="31" y="1"/>
                      <a:pt x="26" y="2"/>
                      <a:pt x="22" y="2"/>
                    </a:cubicBezTo>
                    <a:cubicBezTo>
                      <a:pt x="16" y="2"/>
                      <a:pt x="10" y="1"/>
                      <a:pt x="4" y="0"/>
                    </a:cubicBezTo>
                    <a:cubicBezTo>
                      <a:pt x="1" y="0"/>
                      <a:pt x="0" y="5"/>
                      <a:pt x="3" y="6"/>
                    </a:cubicBezTo>
                    <a:cubicBezTo>
                      <a:pt x="13" y="9"/>
                      <a:pt x="26" y="11"/>
                      <a:pt x="36" y="8"/>
                    </a:cubicBezTo>
                    <a:cubicBezTo>
                      <a:pt x="39" y="7"/>
                      <a:pt x="39" y="2"/>
                      <a:pt x="36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7" name="Freeform 136"/>
              <p:cNvSpPr/>
              <p:nvPr/>
            </p:nvSpPr>
            <p:spPr bwMode="auto">
              <a:xfrm>
                <a:off x="7181991" y="3001382"/>
                <a:ext cx="100744" cy="36290"/>
              </a:xfrm>
              <a:custGeom>
                <a:avLst/>
                <a:gdLst>
                  <a:gd name="T0" fmla="*/ 28 w 32"/>
                  <a:gd name="T1" fmla="*/ 1 h 10"/>
                  <a:gd name="T2" fmla="*/ 15 w 32"/>
                  <a:gd name="T3" fmla="*/ 2 h 10"/>
                  <a:gd name="T4" fmla="*/ 3 w 32"/>
                  <a:gd name="T5" fmla="*/ 4 h 10"/>
                  <a:gd name="T6" fmla="*/ 3 w 32"/>
                  <a:gd name="T7" fmla="*/ 9 h 10"/>
                  <a:gd name="T8" fmla="*/ 29 w 32"/>
                  <a:gd name="T9" fmla="*/ 7 h 10"/>
                  <a:gd name="T10" fmla="*/ 28 w 32"/>
                  <a:gd name="T11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10">
                    <a:moveTo>
                      <a:pt x="28" y="1"/>
                    </a:moveTo>
                    <a:cubicBezTo>
                      <a:pt x="24" y="0"/>
                      <a:pt x="20" y="1"/>
                      <a:pt x="15" y="2"/>
                    </a:cubicBezTo>
                    <a:cubicBezTo>
                      <a:pt x="11" y="3"/>
                      <a:pt x="7" y="3"/>
                      <a:pt x="3" y="4"/>
                    </a:cubicBezTo>
                    <a:cubicBezTo>
                      <a:pt x="0" y="5"/>
                      <a:pt x="0" y="9"/>
                      <a:pt x="3" y="9"/>
                    </a:cubicBezTo>
                    <a:cubicBezTo>
                      <a:pt x="11" y="10"/>
                      <a:pt x="21" y="10"/>
                      <a:pt x="29" y="7"/>
                    </a:cubicBezTo>
                    <a:cubicBezTo>
                      <a:pt x="32" y="6"/>
                      <a:pt x="31" y="1"/>
                      <a:pt x="28" y="1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8" name="Freeform 137"/>
              <p:cNvSpPr/>
              <p:nvPr/>
            </p:nvSpPr>
            <p:spPr bwMode="auto">
              <a:xfrm>
                <a:off x="7355363" y="3006567"/>
                <a:ext cx="100744" cy="33698"/>
              </a:xfrm>
              <a:custGeom>
                <a:avLst/>
                <a:gdLst>
                  <a:gd name="T0" fmla="*/ 30 w 32"/>
                  <a:gd name="T1" fmla="*/ 2 h 10"/>
                  <a:gd name="T2" fmla="*/ 18 w 32"/>
                  <a:gd name="T3" fmla="*/ 1 h 10"/>
                  <a:gd name="T4" fmla="*/ 4 w 32"/>
                  <a:gd name="T5" fmla="*/ 2 h 10"/>
                  <a:gd name="T6" fmla="*/ 4 w 32"/>
                  <a:gd name="T7" fmla="*/ 8 h 10"/>
                  <a:gd name="T8" fmla="*/ 18 w 32"/>
                  <a:gd name="T9" fmla="*/ 9 h 10"/>
                  <a:gd name="T10" fmla="*/ 30 w 32"/>
                  <a:gd name="T11" fmla="*/ 8 h 10"/>
                  <a:gd name="T12" fmla="*/ 30 w 32"/>
                  <a:gd name="T13" fmla="*/ 2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10">
                    <a:moveTo>
                      <a:pt x="30" y="2"/>
                    </a:moveTo>
                    <a:cubicBezTo>
                      <a:pt x="26" y="0"/>
                      <a:pt x="22" y="1"/>
                      <a:pt x="18" y="1"/>
                    </a:cubicBezTo>
                    <a:cubicBezTo>
                      <a:pt x="13" y="2"/>
                      <a:pt x="9" y="2"/>
                      <a:pt x="4" y="2"/>
                    </a:cubicBezTo>
                    <a:cubicBezTo>
                      <a:pt x="0" y="2"/>
                      <a:pt x="0" y="8"/>
                      <a:pt x="4" y="8"/>
                    </a:cubicBezTo>
                    <a:cubicBezTo>
                      <a:pt x="9" y="8"/>
                      <a:pt x="13" y="9"/>
                      <a:pt x="18" y="9"/>
                    </a:cubicBezTo>
                    <a:cubicBezTo>
                      <a:pt x="22" y="9"/>
                      <a:pt x="26" y="10"/>
                      <a:pt x="30" y="8"/>
                    </a:cubicBezTo>
                    <a:cubicBezTo>
                      <a:pt x="32" y="7"/>
                      <a:pt x="32" y="4"/>
                      <a:pt x="30" y="2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09" name="Freeform 138"/>
              <p:cNvSpPr/>
              <p:nvPr/>
            </p:nvSpPr>
            <p:spPr bwMode="auto">
              <a:xfrm>
                <a:off x="7521708" y="2996198"/>
                <a:ext cx="112458" cy="44067"/>
              </a:xfrm>
              <a:custGeom>
                <a:avLst/>
                <a:gdLst>
                  <a:gd name="T0" fmla="*/ 31 w 36"/>
                  <a:gd name="T1" fmla="*/ 0 h 13"/>
                  <a:gd name="T2" fmla="*/ 18 w 36"/>
                  <a:gd name="T3" fmla="*/ 3 h 13"/>
                  <a:gd name="T4" fmla="*/ 5 w 36"/>
                  <a:gd name="T5" fmla="*/ 2 h 13"/>
                  <a:gd name="T6" fmla="*/ 3 w 36"/>
                  <a:gd name="T7" fmla="*/ 6 h 13"/>
                  <a:gd name="T8" fmla="*/ 33 w 36"/>
                  <a:gd name="T9" fmla="*/ 7 h 13"/>
                  <a:gd name="T10" fmla="*/ 31 w 36"/>
                  <a:gd name="T1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6" h="13">
                    <a:moveTo>
                      <a:pt x="31" y="0"/>
                    </a:moveTo>
                    <a:cubicBezTo>
                      <a:pt x="27" y="1"/>
                      <a:pt x="23" y="3"/>
                      <a:pt x="18" y="3"/>
                    </a:cubicBezTo>
                    <a:cubicBezTo>
                      <a:pt x="14" y="3"/>
                      <a:pt x="9" y="3"/>
                      <a:pt x="5" y="2"/>
                    </a:cubicBezTo>
                    <a:cubicBezTo>
                      <a:pt x="2" y="2"/>
                      <a:pt x="0" y="5"/>
                      <a:pt x="3" y="6"/>
                    </a:cubicBezTo>
                    <a:cubicBezTo>
                      <a:pt x="11" y="10"/>
                      <a:pt x="25" y="13"/>
                      <a:pt x="33" y="7"/>
                    </a:cubicBezTo>
                    <a:cubicBezTo>
                      <a:pt x="36" y="5"/>
                      <a:pt x="35" y="0"/>
                      <a:pt x="31" y="0"/>
                    </a:cubicBezTo>
                    <a:close/>
                  </a:path>
                </a:pathLst>
              </a:custGeom>
              <a:solidFill>
                <a:srgbClr val="57575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162" name="文本框 161"/>
            <p:cNvSpPr txBox="1"/>
            <p:nvPr/>
          </p:nvSpPr>
          <p:spPr>
            <a:xfrm>
              <a:off x="4476059" y="1209268"/>
              <a:ext cx="3546142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Rose</a:t>
              </a:r>
              <a:r>
                <a:rPr lang="zh-CN" altLang="en-US" sz="2800" dirty="0">
                  <a:latin typeface="方正静蕾简体" panose="02000000000000000000" pitchFamily="2" charset="-122"/>
                  <a:ea typeface="方正静蕾简体" panose="02000000000000000000" pitchFamily="2" charset="-122"/>
                </a:rPr>
                <a:t>在同产品中的优势</a:t>
              </a:r>
              <a:endParaRPr lang="zh-CN" altLang="en-US" sz="2800" dirty="0">
                <a:solidFill>
                  <a:schemeClr val="bg1"/>
                </a:solidFill>
                <a:latin typeface="方正静蕾简体" panose="02000000000000000000" pitchFamily="2" charset="-122"/>
                <a:ea typeface="方正静蕾简体" panose="02000000000000000000" pitchFamily="2" charset="-122"/>
              </a:endParaRPr>
            </a:p>
          </p:txBody>
        </p:sp>
      </p:grpSp>
      <p:pic>
        <p:nvPicPr>
          <p:cNvPr id="107" name="图片 106">
            <a:extLst>
              <a:ext uri="{FF2B5EF4-FFF2-40B4-BE49-F238E27FC236}">
                <a16:creationId xmlns:a16="http://schemas.microsoft.com/office/drawing/2014/main" id="{382B9738-6794-4473-8A91-7435B9BCF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72718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34"/>
          <p:cNvSpPr>
            <a:spLocks noEditPoints="1"/>
          </p:cNvSpPr>
          <p:nvPr/>
        </p:nvSpPr>
        <p:spPr bwMode="auto">
          <a:xfrm flipH="1">
            <a:off x="2488679" y="3392994"/>
            <a:ext cx="585223" cy="3794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rgbClr val="9DC3E6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2453503" y="5381090"/>
            <a:ext cx="6965448" cy="503056"/>
            <a:chOff x="2453503" y="5381090"/>
            <a:chExt cx="6965448" cy="503056"/>
          </a:xfrm>
        </p:grpSpPr>
        <p:sp>
          <p:nvSpPr>
            <p:cNvPr id="98" name="Freeform 34"/>
            <p:cNvSpPr>
              <a:spLocks noEditPoints="1"/>
            </p:cNvSpPr>
            <p:nvPr/>
          </p:nvSpPr>
          <p:spPr bwMode="auto">
            <a:xfrm>
              <a:off x="8625557" y="5381090"/>
              <a:ext cx="793394" cy="459363"/>
            </a:xfrm>
            <a:custGeom>
              <a:avLst/>
              <a:gdLst>
                <a:gd name="T0" fmla="*/ 97 w 97"/>
                <a:gd name="T1" fmla="*/ 16 h 63"/>
                <a:gd name="T2" fmla="*/ 90 w 97"/>
                <a:gd name="T3" fmla="*/ 22 h 63"/>
                <a:gd name="T4" fmla="*/ 75 w 97"/>
                <a:gd name="T5" fmla="*/ 33 h 63"/>
                <a:gd name="T6" fmla="*/ 46 w 97"/>
                <a:gd name="T7" fmla="*/ 51 h 63"/>
                <a:gd name="T8" fmla="*/ 29 w 97"/>
                <a:gd name="T9" fmla="*/ 63 h 63"/>
                <a:gd name="T10" fmla="*/ 26 w 97"/>
                <a:gd name="T11" fmla="*/ 62 h 63"/>
                <a:gd name="T12" fmla="*/ 16 w 97"/>
                <a:gd name="T13" fmla="*/ 47 h 63"/>
                <a:gd name="T14" fmla="*/ 2 w 97"/>
                <a:gd name="T15" fmla="*/ 48 h 63"/>
                <a:gd name="T16" fmla="*/ 10 w 97"/>
                <a:gd name="T17" fmla="*/ 28 h 63"/>
                <a:gd name="T18" fmla="*/ 10 w 97"/>
                <a:gd name="T19" fmla="*/ 26 h 63"/>
                <a:gd name="T20" fmla="*/ 18 w 97"/>
                <a:gd name="T21" fmla="*/ 0 h 63"/>
                <a:gd name="T22" fmla="*/ 40 w 97"/>
                <a:gd name="T23" fmla="*/ 5 h 63"/>
                <a:gd name="T24" fmla="*/ 75 w 97"/>
                <a:gd name="T25" fmla="*/ 13 h 63"/>
                <a:gd name="T26" fmla="*/ 94 w 97"/>
                <a:gd name="T27" fmla="*/ 15 h 63"/>
                <a:gd name="T28" fmla="*/ 97 w 97"/>
                <a:gd name="T29" fmla="*/ 16 h 63"/>
                <a:gd name="T30" fmla="*/ 20 w 97"/>
                <a:gd name="T31" fmla="*/ 3 h 63"/>
                <a:gd name="T32" fmla="*/ 16 w 97"/>
                <a:gd name="T33" fmla="*/ 18 h 63"/>
                <a:gd name="T34" fmla="*/ 14 w 97"/>
                <a:gd name="T35" fmla="*/ 26 h 63"/>
                <a:gd name="T36" fmla="*/ 65 w 97"/>
                <a:gd name="T37" fmla="*/ 20 h 63"/>
                <a:gd name="T38" fmla="*/ 86 w 97"/>
                <a:gd name="T39" fmla="*/ 17 h 63"/>
                <a:gd name="T40" fmla="*/ 20 w 97"/>
                <a:gd name="T41" fmla="*/ 3 h 63"/>
                <a:gd name="T42" fmla="*/ 14 w 97"/>
                <a:gd name="T43" fmla="*/ 38 h 63"/>
                <a:gd name="T44" fmla="*/ 28 w 97"/>
                <a:gd name="T45" fmla="*/ 60 h 63"/>
                <a:gd name="T46" fmla="*/ 82 w 97"/>
                <a:gd name="T47" fmla="*/ 24 h 63"/>
                <a:gd name="T48" fmla="*/ 82 w 97"/>
                <a:gd name="T49" fmla="*/ 23 h 63"/>
                <a:gd name="T50" fmla="*/ 14 w 97"/>
                <a:gd name="T51" fmla="*/ 38 h 63"/>
                <a:gd name="T52" fmla="*/ 13 w 97"/>
                <a:gd name="T53" fmla="*/ 29 h 63"/>
                <a:gd name="T54" fmla="*/ 7 w 97"/>
                <a:gd name="T55" fmla="*/ 40 h 63"/>
                <a:gd name="T56" fmla="*/ 12 w 97"/>
                <a:gd name="T57" fmla="*/ 35 h 63"/>
                <a:gd name="T58" fmla="*/ 15 w 97"/>
                <a:gd name="T59" fmla="*/ 36 h 63"/>
                <a:gd name="T60" fmla="*/ 57 w 97"/>
                <a:gd name="T61" fmla="*/ 27 h 63"/>
                <a:gd name="T62" fmla="*/ 77 w 97"/>
                <a:gd name="T63" fmla="*/ 21 h 63"/>
                <a:gd name="T64" fmla="*/ 13 w 97"/>
                <a:gd name="T65" fmla="*/ 29 h 63"/>
                <a:gd name="T66" fmla="*/ 6 w 97"/>
                <a:gd name="T67" fmla="*/ 45 h 63"/>
                <a:gd name="T68" fmla="*/ 14 w 97"/>
                <a:gd name="T69" fmla="*/ 44 h 63"/>
                <a:gd name="T70" fmla="*/ 11 w 97"/>
                <a:gd name="T71" fmla="*/ 39 h 63"/>
                <a:gd name="T72" fmla="*/ 6 w 97"/>
                <a:gd name="T73" fmla="*/ 4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7" h="63">
                  <a:moveTo>
                    <a:pt x="97" y="16"/>
                  </a:moveTo>
                  <a:cubicBezTo>
                    <a:pt x="96" y="20"/>
                    <a:pt x="92" y="19"/>
                    <a:pt x="90" y="22"/>
                  </a:cubicBezTo>
                  <a:cubicBezTo>
                    <a:pt x="85" y="24"/>
                    <a:pt x="80" y="29"/>
                    <a:pt x="75" y="33"/>
                  </a:cubicBezTo>
                  <a:cubicBezTo>
                    <a:pt x="65" y="38"/>
                    <a:pt x="56" y="45"/>
                    <a:pt x="46" y="51"/>
                  </a:cubicBezTo>
                  <a:cubicBezTo>
                    <a:pt x="40" y="54"/>
                    <a:pt x="35" y="58"/>
                    <a:pt x="29" y="63"/>
                  </a:cubicBezTo>
                  <a:cubicBezTo>
                    <a:pt x="28" y="62"/>
                    <a:pt x="27" y="62"/>
                    <a:pt x="26" y="62"/>
                  </a:cubicBezTo>
                  <a:cubicBezTo>
                    <a:pt x="22" y="57"/>
                    <a:pt x="20" y="52"/>
                    <a:pt x="16" y="47"/>
                  </a:cubicBezTo>
                  <a:cubicBezTo>
                    <a:pt x="12" y="47"/>
                    <a:pt x="6" y="49"/>
                    <a:pt x="2" y="48"/>
                  </a:cubicBezTo>
                  <a:cubicBezTo>
                    <a:pt x="0" y="42"/>
                    <a:pt x="7" y="35"/>
                    <a:pt x="10" y="28"/>
                  </a:cubicBezTo>
                  <a:cubicBezTo>
                    <a:pt x="10" y="27"/>
                    <a:pt x="10" y="26"/>
                    <a:pt x="10" y="26"/>
                  </a:cubicBezTo>
                  <a:cubicBezTo>
                    <a:pt x="13" y="17"/>
                    <a:pt x="15" y="8"/>
                    <a:pt x="18" y="0"/>
                  </a:cubicBezTo>
                  <a:cubicBezTo>
                    <a:pt x="25" y="0"/>
                    <a:pt x="33" y="4"/>
                    <a:pt x="40" y="5"/>
                  </a:cubicBezTo>
                  <a:cubicBezTo>
                    <a:pt x="51" y="8"/>
                    <a:pt x="63" y="10"/>
                    <a:pt x="75" y="13"/>
                  </a:cubicBezTo>
                  <a:cubicBezTo>
                    <a:pt x="81" y="13"/>
                    <a:pt x="88" y="15"/>
                    <a:pt x="94" y="15"/>
                  </a:cubicBezTo>
                  <a:cubicBezTo>
                    <a:pt x="95" y="15"/>
                    <a:pt x="96" y="14"/>
                    <a:pt x="97" y="16"/>
                  </a:cubicBezTo>
                  <a:close/>
                  <a:moveTo>
                    <a:pt x="20" y="3"/>
                  </a:moveTo>
                  <a:cubicBezTo>
                    <a:pt x="18" y="8"/>
                    <a:pt x="16" y="13"/>
                    <a:pt x="16" y="18"/>
                  </a:cubicBezTo>
                  <a:cubicBezTo>
                    <a:pt x="15" y="21"/>
                    <a:pt x="13" y="23"/>
                    <a:pt x="14" y="26"/>
                  </a:cubicBezTo>
                  <a:cubicBezTo>
                    <a:pt x="31" y="24"/>
                    <a:pt x="48" y="21"/>
                    <a:pt x="65" y="20"/>
                  </a:cubicBezTo>
                  <a:cubicBezTo>
                    <a:pt x="72" y="18"/>
                    <a:pt x="80" y="19"/>
                    <a:pt x="86" y="17"/>
                  </a:cubicBezTo>
                  <a:cubicBezTo>
                    <a:pt x="64" y="14"/>
                    <a:pt x="41" y="7"/>
                    <a:pt x="20" y="3"/>
                  </a:cubicBezTo>
                  <a:close/>
                  <a:moveTo>
                    <a:pt x="14" y="38"/>
                  </a:moveTo>
                  <a:cubicBezTo>
                    <a:pt x="19" y="45"/>
                    <a:pt x="22" y="53"/>
                    <a:pt x="28" y="60"/>
                  </a:cubicBezTo>
                  <a:cubicBezTo>
                    <a:pt x="46" y="48"/>
                    <a:pt x="64" y="37"/>
                    <a:pt x="82" y="24"/>
                  </a:cubicBezTo>
                  <a:cubicBezTo>
                    <a:pt x="82" y="23"/>
                    <a:pt x="82" y="23"/>
                    <a:pt x="82" y="23"/>
                  </a:cubicBezTo>
                  <a:cubicBezTo>
                    <a:pt x="59" y="29"/>
                    <a:pt x="37" y="35"/>
                    <a:pt x="14" y="38"/>
                  </a:cubicBezTo>
                  <a:close/>
                  <a:moveTo>
                    <a:pt x="13" y="29"/>
                  </a:moveTo>
                  <a:cubicBezTo>
                    <a:pt x="11" y="33"/>
                    <a:pt x="8" y="37"/>
                    <a:pt x="7" y="40"/>
                  </a:cubicBezTo>
                  <a:cubicBezTo>
                    <a:pt x="9" y="39"/>
                    <a:pt x="9" y="36"/>
                    <a:pt x="12" y="35"/>
                  </a:cubicBezTo>
                  <a:cubicBezTo>
                    <a:pt x="13" y="35"/>
                    <a:pt x="14" y="35"/>
                    <a:pt x="15" y="36"/>
                  </a:cubicBezTo>
                  <a:cubicBezTo>
                    <a:pt x="29" y="33"/>
                    <a:pt x="43" y="30"/>
                    <a:pt x="57" y="27"/>
                  </a:cubicBezTo>
                  <a:cubicBezTo>
                    <a:pt x="64" y="24"/>
                    <a:pt x="70" y="23"/>
                    <a:pt x="77" y="21"/>
                  </a:cubicBezTo>
                  <a:cubicBezTo>
                    <a:pt x="55" y="23"/>
                    <a:pt x="34" y="25"/>
                    <a:pt x="13" y="29"/>
                  </a:cubicBezTo>
                  <a:close/>
                  <a:moveTo>
                    <a:pt x="6" y="45"/>
                  </a:moveTo>
                  <a:cubicBezTo>
                    <a:pt x="9" y="46"/>
                    <a:pt x="12" y="44"/>
                    <a:pt x="14" y="44"/>
                  </a:cubicBezTo>
                  <a:cubicBezTo>
                    <a:pt x="13" y="42"/>
                    <a:pt x="13" y="41"/>
                    <a:pt x="11" y="39"/>
                  </a:cubicBezTo>
                  <a:cubicBezTo>
                    <a:pt x="10" y="41"/>
                    <a:pt x="8" y="43"/>
                    <a:pt x="6" y="4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任意多边形 98"/>
            <p:cNvSpPr/>
            <p:nvPr/>
          </p:nvSpPr>
          <p:spPr>
            <a:xfrm>
              <a:off x="3532280" y="5475339"/>
              <a:ext cx="5024077" cy="401116"/>
            </a:xfrm>
            <a:custGeom>
              <a:avLst/>
              <a:gdLst>
                <a:gd name="connsiteX0" fmla="*/ 0 w 6766560"/>
                <a:gd name="connsiteY0" fmla="*/ 39809 h 361457"/>
                <a:gd name="connsiteX1" fmla="*/ 4411980 w 6766560"/>
                <a:gd name="connsiteY1" fmla="*/ 28379 h 361457"/>
                <a:gd name="connsiteX2" fmla="*/ 4023360 w 6766560"/>
                <a:gd name="connsiteY2" fmla="*/ 359849 h 361457"/>
                <a:gd name="connsiteX3" fmla="*/ 6766560 w 6766560"/>
                <a:gd name="connsiteY3" fmla="*/ 131249 h 361457"/>
                <a:gd name="connsiteX0-1" fmla="*/ 0 w 6766560"/>
                <a:gd name="connsiteY0-2" fmla="*/ 75291 h 398381"/>
                <a:gd name="connsiteX1-3" fmla="*/ 4369154 w 6766560"/>
                <a:gd name="connsiteY1-4" fmla="*/ 18141 h 398381"/>
                <a:gd name="connsiteX2-5" fmla="*/ 4023360 w 6766560"/>
                <a:gd name="connsiteY2-6" fmla="*/ 395331 h 398381"/>
                <a:gd name="connsiteX3-7" fmla="*/ 6766560 w 6766560"/>
                <a:gd name="connsiteY3-8" fmla="*/ 166731 h 398381"/>
                <a:gd name="connsiteX0-9" fmla="*/ 0 w 6766560"/>
                <a:gd name="connsiteY0-10" fmla="*/ 71354 h 339035"/>
                <a:gd name="connsiteX1-11" fmla="*/ 4369154 w 6766560"/>
                <a:gd name="connsiteY1-12" fmla="*/ 14204 h 339035"/>
                <a:gd name="connsiteX2-13" fmla="*/ 4351696 w 6766560"/>
                <a:gd name="connsiteY2-14" fmla="*/ 334244 h 339035"/>
                <a:gd name="connsiteX3-15" fmla="*/ 6766560 w 6766560"/>
                <a:gd name="connsiteY3-16" fmla="*/ 162794 h 339035"/>
                <a:gd name="connsiteX0-17" fmla="*/ 0 w 7194823"/>
                <a:gd name="connsiteY0-18" fmla="*/ 71354 h 334304"/>
                <a:gd name="connsiteX1-19" fmla="*/ 4369154 w 7194823"/>
                <a:gd name="connsiteY1-20" fmla="*/ 14204 h 334304"/>
                <a:gd name="connsiteX2-21" fmla="*/ 4351696 w 7194823"/>
                <a:gd name="connsiteY2-22" fmla="*/ 334244 h 334304"/>
                <a:gd name="connsiteX3-23" fmla="*/ 7194823 w 7194823"/>
                <a:gd name="connsiteY3-24" fmla="*/ 37064 h 334304"/>
                <a:gd name="connsiteX0-25" fmla="*/ 0 w 7194823"/>
                <a:gd name="connsiteY0-26" fmla="*/ 72918 h 358721"/>
                <a:gd name="connsiteX1-27" fmla="*/ 4369154 w 7194823"/>
                <a:gd name="connsiteY1-28" fmla="*/ 15768 h 358721"/>
                <a:gd name="connsiteX2-29" fmla="*/ 4051911 w 7194823"/>
                <a:gd name="connsiteY2-30" fmla="*/ 358668 h 358721"/>
                <a:gd name="connsiteX3-31" fmla="*/ 7194823 w 7194823"/>
                <a:gd name="connsiteY3-32" fmla="*/ 38628 h 358721"/>
                <a:gd name="connsiteX0-33" fmla="*/ 0 w 6454042"/>
                <a:gd name="connsiteY0-34" fmla="*/ 72918 h 359955"/>
                <a:gd name="connsiteX1-35" fmla="*/ 4369154 w 6454042"/>
                <a:gd name="connsiteY1-36" fmla="*/ 15768 h 359955"/>
                <a:gd name="connsiteX2-37" fmla="*/ 4051911 w 6454042"/>
                <a:gd name="connsiteY2-38" fmla="*/ 358668 h 359955"/>
                <a:gd name="connsiteX3-39" fmla="*/ 6454042 w 6454042"/>
                <a:gd name="connsiteY3-40" fmla="*/ 112769 h 359955"/>
                <a:gd name="connsiteX0-41" fmla="*/ 0 w 6454042"/>
                <a:gd name="connsiteY0-42" fmla="*/ 62493 h 349247"/>
                <a:gd name="connsiteX1-43" fmla="*/ 4122228 w 6454042"/>
                <a:gd name="connsiteY1-44" fmla="*/ 17700 h 349247"/>
                <a:gd name="connsiteX2-45" fmla="*/ 4051911 w 6454042"/>
                <a:gd name="connsiteY2-46" fmla="*/ 348243 h 349247"/>
                <a:gd name="connsiteX3-47" fmla="*/ 6454042 w 6454042"/>
                <a:gd name="connsiteY3-48" fmla="*/ 102344 h 349247"/>
                <a:gd name="connsiteX0-49" fmla="*/ 0 w 4341830"/>
                <a:gd name="connsiteY0-50" fmla="*/ 62493 h 348243"/>
                <a:gd name="connsiteX1-51" fmla="*/ 4122228 w 4341830"/>
                <a:gd name="connsiteY1-52" fmla="*/ 17700 h 348243"/>
                <a:gd name="connsiteX2-53" fmla="*/ 4051911 w 4341830"/>
                <a:gd name="connsiteY2-54" fmla="*/ 348243 h 348243"/>
                <a:gd name="connsiteX0-55" fmla="*/ 0 w 4122228"/>
                <a:gd name="connsiteY0-56" fmla="*/ 62493 h 62493"/>
                <a:gd name="connsiteX1-57" fmla="*/ 4122228 w 4122228"/>
                <a:gd name="connsiteY1-58" fmla="*/ 17700 h 62493"/>
                <a:gd name="connsiteX0-59" fmla="*/ 0 w 4122228"/>
                <a:gd name="connsiteY0-60" fmla="*/ 44793 h 66159"/>
                <a:gd name="connsiteX1-61" fmla="*/ 4122228 w 4122228"/>
                <a:gd name="connsiteY1-62" fmla="*/ 0 h 66159"/>
                <a:gd name="connsiteX0-63" fmla="*/ 0 w 4245691"/>
                <a:gd name="connsiteY0-64" fmla="*/ 156004 h 156004"/>
                <a:gd name="connsiteX1-65" fmla="*/ 4245691 w 4245691"/>
                <a:gd name="connsiteY1-66" fmla="*/ 0 h 156004"/>
                <a:gd name="connsiteX0-67" fmla="*/ 0 w 4245691"/>
                <a:gd name="connsiteY0-68" fmla="*/ 156004 h 163985"/>
                <a:gd name="connsiteX1-69" fmla="*/ 4245691 w 4245691"/>
                <a:gd name="connsiteY1-70" fmla="*/ 0 h 163985"/>
                <a:gd name="connsiteX0-71" fmla="*/ 0 w 5449458"/>
                <a:gd name="connsiteY0-72" fmla="*/ 143648 h 143648"/>
                <a:gd name="connsiteX1-73" fmla="*/ 5449458 w 5449458"/>
                <a:gd name="connsiteY1-74" fmla="*/ 0 h 143648"/>
                <a:gd name="connsiteX0-75" fmla="*/ 0 w 5449458"/>
                <a:gd name="connsiteY0-76" fmla="*/ 143648 h 260913"/>
                <a:gd name="connsiteX1-77" fmla="*/ 1990356 w 5449458"/>
                <a:gd name="connsiteY1-78" fmla="*/ 260339 h 260913"/>
                <a:gd name="connsiteX2-79" fmla="*/ 5449458 w 5449458"/>
                <a:gd name="connsiteY2-80" fmla="*/ 0 h 260913"/>
                <a:gd name="connsiteX0-81" fmla="*/ 0 w 4693246"/>
                <a:gd name="connsiteY0-82" fmla="*/ 169 h 463018"/>
                <a:gd name="connsiteX1-83" fmla="*/ 1234144 w 4693246"/>
                <a:gd name="connsiteY1-84" fmla="*/ 462849 h 463018"/>
                <a:gd name="connsiteX2-85" fmla="*/ 4693246 w 4693246"/>
                <a:gd name="connsiteY2-86" fmla="*/ 202510 h 463018"/>
                <a:gd name="connsiteX0-87" fmla="*/ 153395 w 4846641"/>
                <a:gd name="connsiteY0-88" fmla="*/ 0 h 462988"/>
                <a:gd name="connsiteX1-89" fmla="*/ 1387539 w 4846641"/>
                <a:gd name="connsiteY1-90" fmla="*/ 462680 h 462988"/>
                <a:gd name="connsiteX2-91" fmla="*/ 4846641 w 4846641"/>
                <a:gd name="connsiteY2-92" fmla="*/ 202341 h 462988"/>
                <a:gd name="connsiteX0-93" fmla="*/ 212160 w 4457851"/>
                <a:gd name="connsiteY0-94" fmla="*/ 0 h 462988"/>
                <a:gd name="connsiteX1-95" fmla="*/ 998749 w 4457851"/>
                <a:gd name="connsiteY1-96" fmla="*/ 462680 h 462988"/>
                <a:gd name="connsiteX2-97" fmla="*/ 4457851 w 4457851"/>
                <a:gd name="connsiteY2-98" fmla="*/ 202341 h 462988"/>
                <a:gd name="connsiteX0-99" fmla="*/ 238795 w 4484486"/>
                <a:gd name="connsiteY0-100" fmla="*/ 0 h 462868"/>
                <a:gd name="connsiteX1-101" fmla="*/ 1025384 w 4484486"/>
                <a:gd name="connsiteY1-102" fmla="*/ 462680 h 462868"/>
                <a:gd name="connsiteX2-103" fmla="*/ 4484486 w 4484486"/>
                <a:gd name="connsiteY2-104" fmla="*/ 202341 h 462868"/>
                <a:gd name="connsiteX0-105" fmla="*/ 410770 w 4656461"/>
                <a:gd name="connsiteY0-106" fmla="*/ 0 h 425815"/>
                <a:gd name="connsiteX1-107" fmla="*/ 595476 w 4656461"/>
                <a:gd name="connsiteY1-108" fmla="*/ 425610 h 425815"/>
                <a:gd name="connsiteX2-109" fmla="*/ 4656461 w 4656461"/>
                <a:gd name="connsiteY2-110" fmla="*/ 202341 h 425815"/>
                <a:gd name="connsiteX0-111" fmla="*/ 410770 w 4656461"/>
                <a:gd name="connsiteY0-112" fmla="*/ 0 h 364069"/>
                <a:gd name="connsiteX1-113" fmla="*/ 595476 w 4656461"/>
                <a:gd name="connsiteY1-114" fmla="*/ 363827 h 364069"/>
                <a:gd name="connsiteX2-115" fmla="*/ 4656461 w 4656461"/>
                <a:gd name="connsiteY2-116" fmla="*/ 202341 h 364069"/>
                <a:gd name="connsiteX0-117" fmla="*/ 558636 w 4511100"/>
                <a:gd name="connsiteY0-118" fmla="*/ 0 h 388767"/>
                <a:gd name="connsiteX1-119" fmla="*/ 450115 w 4511100"/>
                <a:gd name="connsiteY1-120" fmla="*/ 388541 h 388767"/>
                <a:gd name="connsiteX2-121" fmla="*/ 4511100 w 4511100"/>
                <a:gd name="connsiteY2-122" fmla="*/ 227055 h 388767"/>
                <a:gd name="connsiteX0-123" fmla="*/ 445007 w 4613533"/>
                <a:gd name="connsiteY0-124" fmla="*/ 0 h 413467"/>
                <a:gd name="connsiteX1-125" fmla="*/ 552548 w 4613533"/>
                <a:gd name="connsiteY1-126" fmla="*/ 413255 h 413467"/>
                <a:gd name="connsiteX2-127" fmla="*/ 4613533 w 4613533"/>
                <a:gd name="connsiteY2-128" fmla="*/ 251769 h 413467"/>
                <a:gd name="connsiteX0-129" fmla="*/ 437894 w 4606420"/>
                <a:gd name="connsiteY0-130" fmla="*/ 0 h 351722"/>
                <a:gd name="connsiteX1-131" fmla="*/ 560868 w 4606420"/>
                <a:gd name="connsiteY1-132" fmla="*/ 351471 h 351722"/>
                <a:gd name="connsiteX2-133" fmla="*/ 4606420 w 4606420"/>
                <a:gd name="connsiteY2-134" fmla="*/ 251769 h 351722"/>
                <a:gd name="connsiteX0-135" fmla="*/ 424068 w 4592594"/>
                <a:gd name="connsiteY0-136" fmla="*/ 0 h 401116"/>
                <a:gd name="connsiteX1-137" fmla="*/ 577907 w 4592594"/>
                <a:gd name="connsiteY1-138" fmla="*/ 400898 h 401116"/>
                <a:gd name="connsiteX2-139" fmla="*/ 4592594 w 4592594"/>
                <a:gd name="connsiteY2-140" fmla="*/ 251769 h 401116"/>
                <a:gd name="connsiteX0-141" fmla="*/ 424068 w 4592594"/>
                <a:gd name="connsiteY0-142" fmla="*/ 0 h 401116"/>
                <a:gd name="connsiteX1-143" fmla="*/ 577907 w 4592594"/>
                <a:gd name="connsiteY1-144" fmla="*/ 400898 h 401116"/>
                <a:gd name="connsiteX2-145" fmla="*/ 4592594 w 4592594"/>
                <a:gd name="connsiteY2-146" fmla="*/ 338266 h 401116"/>
                <a:gd name="connsiteX0-147" fmla="*/ 391353 w 4638179"/>
                <a:gd name="connsiteY0-148" fmla="*/ 0 h 401116"/>
                <a:gd name="connsiteX1-149" fmla="*/ 623492 w 4638179"/>
                <a:gd name="connsiteY1-150" fmla="*/ 400898 h 401116"/>
                <a:gd name="connsiteX2-151" fmla="*/ 4638179 w 4638179"/>
                <a:gd name="connsiteY2-152" fmla="*/ 338266 h 401116"/>
                <a:gd name="connsiteX0-153" fmla="*/ 391353 w 4904398"/>
                <a:gd name="connsiteY0-154" fmla="*/ 0 h 401116"/>
                <a:gd name="connsiteX1-155" fmla="*/ 623492 w 4904398"/>
                <a:gd name="connsiteY1-156" fmla="*/ 400898 h 401116"/>
                <a:gd name="connsiteX2-157" fmla="*/ 4904398 w 4904398"/>
                <a:gd name="connsiteY2-158" fmla="*/ 322224 h 40111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</a:cxnLst>
              <a:rect l="l" t="t" r="r" b="b"/>
              <a:pathLst>
                <a:path w="4904398" h="401116">
                  <a:moveTo>
                    <a:pt x="391353" y="0"/>
                  </a:moveTo>
                  <a:cubicBezTo>
                    <a:pt x="-226127" y="38897"/>
                    <a:pt x="-86259" y="411428"/>
                    <a:pt x="623492" y="400898"/>
                  </a:cubicBezTo>
                  <a:lnTo>
                    <a:pt x="4904398" y="322224"/>
                  </a:ln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任意多边形 99"/>
            <p:cNvSpPr/>
            <p:nvPr/>
          </p:nvSpPr>
          <p:spPr>
            <a:xfrm>
              <a:off x="2453503" y="5467647"/>
              <a:ext cx="988875" cy="416499"/>
            </a:xfrm>
            <a:custGeom>
              <a:avLst/>
              <a:gdLst>
                <a:gd name="connsiteX0" fmla="*/ 755361 w 755361"/>
                <a:gd name="connsiteY0" fmla="*/ 383586 h 416878"/>
                <a:gd name="connsiteX1" fmla="*/ 1599 w 755361"/>
                <a:gd name="connsiteY1" fmla="*/ 383586 h 416878"/>
                <a:gd name="connsiteX2" fmla="*/ 557653 w 755361"/>
                <a:gd name="connsiteY2" fmla="*/ 37597 h 416878"/>
                <a:gd name="connsiteX3" fmla="*/ 619437 w 755361"/>
                <a:gd name="connsiteY3" fmla="*/ 25240 h 416878"/>
                <a:gd name="connsiteX0-1" fmla="*/ 754492 w 754492"/>
                <a:gd name="connsiteY0-2" fmla="*/ 358346 h 392510"/>
                <a:gd name="connsiteX1-3" fmla="*/ 730 w 754492"/>
                <a:gd name="connsiteY1-4" fmla="*/ 358346 h 392510"/>
                <a:gd name="connsiteX2-5" fmla="*/ 618568 w 754492"/>
                <a:gd name="connsiteY2-6" fmla="*/ 0 h 392510"/>
                <a:gd name="connsiteX0-7" fmla="*/ 1458409 w 1458409"/>
                <a:gd name="connsiteY0-8" fmla="*/ 358346 h 379568"/>
                <a:gd name="connsiteX1-9" fmla="*/ 312 w 1458409"/>
                <a:gd name="connsiteY1-10" fmla="*/ 333633 h 379568"/>
                <a:gd name="connsiteX2-11" fmla="*/ 1322485 w 1458409"/>
                <a:gd name="connsiteY2-12" fmla="*/ 0 h 379568"/>
                <a:gd name="connsiteX0-13" fmla="*/ 1483885 w 1483885"/>
                <a:gd name="connsiteY0-14" fmla="*/ 457200 h 484234"/>
                <a:gd name="connsiteX1-15" fmla="*/ 25788 w 1483885"/>
                <a:gd name="connsiteY1-16" fmla="*/ 432487 h 484234"/>
                <a:gd name="connsiteX2-17" fmla="*/ 569485 w 1483885"/>
                <a:gd name="connsiteY2-18" fmla="*/ 0 h 484234"/>
                <a:gd name="connsiteX0-19" fmla="*/ 1475175 w 1475175"/>
                <a:gd name="connsiteY0-20" fmla="*/ 469557 h 497359"/>
                <a:gd name="connsiteX1-21" fmla="*/ 17078 w 1475175"/>
                <a:gd name="connsiteY1-22" fmla="*/ 444844 h 497359"/>
                <a:gd name="connsiteX2-23" fmla="*/ 684342 w 1475175"/>
                <a:gd name="connsiteY2-24" fmla="*/ 0 h 497359"/>
                <a:gd name="connsiteX0-25" fmla="*/ 1482176 w 1482176"/>
                <a:gd name="connsiteY0-26" fmla="*/ 469557 h 497359"/>
                <a:gd name="connsiteX1-27" fmla="*/ 24079 w 1482176"/>
                <a:gd name="connsiteY1-28" fmla="*/ 444844 h 497359"/>
                <a:gd name="connsiteX2-29" fmla="*/ 691343 w 1482176"/>
                <a:gd name="connsiteY2-30" fmla="*/ 0 h 497359"/>
                <a:gd name="connsiteX0-31" fmla="*/ 1496003 w 1496003"/>
                <a:gd name="connsiteY0-32" fmla="*/ 383060 h 405670"/>
                <a:gd name="connsiteX1-33" fmla="*/ 37906 w 1496003"/>
                <a:gd name="connsiteY1-34" fmla="*/ 358347 h 405670"/>
                <a:gd name="connsiteX2-35" fmla="*/ 581603 w 1496003"/>
                <a:gd name="connsiteY2-36" fmla="*/ 0 h 405670"/>
                <a:gd name="connsiteX0-37" fmla="*/ 1498863 w 1498863"/>
                <a:gd name="connsiteY0-38" fmla="*/ 383060 h 405670"/>
                <a:gd name="connsiteX1-39" fmla="*/ 40766 w 1498863"/>
                <a:gd name="connsiteY1-40" fmla="*/ 358347 h 405670"/>
                <a:gd name="connsiteX2-41" fmla="*/ 584463 w 1498863"/>
                <a:gd name="connsiteY2-42" fmla="*/ 0 h 405670"/>
                <a:gd name="connsiteX0-43" fmla="*/ 1473706 w 1473706"/>
                <a:gd name="connsiteY0-44" fmla="*/ 383060 h 440354"/>
                <a:gd name="connsiteX1-45" fmla="*/ 15609 w 1473706"/>
                <a:gd name="connsiteY1-46" fmla="*/ 358347 h 440354"/>
                <a:gd name="connsiteX2-47" fmla="*/ 559306 w 1473706"/>
                <a:gd name="connsiteY2-48" fmla="*/ 0 h 440354"/>
                <a:gd name="connsiteX0-49" fmla="*/ 1682620 w 1682620"/>
                <a:gd name="connsiteY0-50" fmla="*/ 383060 h 405670"/>
                <a:gd name="connsiteX1-51" fmla="*/ 51528 w 1682620"/>
                <a:gd name="connsiteY1-52" fmla="*/ 358347 h 405670"/>
                <a:gd name="connsiteX2-53" fmla="*/ 595225 w 1682620"/>
                <a:gd name="connsiteY2-54" fmla="*/ 0 h 405670"/>
                <a:gd name="connsiteX0-55" fmla="*/ 1653020 w 1653020"/>
                <a:gd name="connsiteY0-56" fmla="*/ 320540 h 339742"/>
                <a:gd name="connsiteX1-57" fmla="*/ 21928 w 1653020"/>
                <a:gd name="connsiteY1-58" fmla="*/ 295827 h 339742"/>
                <a:gd name="connsiteX2-59" fmla="*/ 825980 w 1653020"/>
                <a:gd name="connsiteY2-60" fmla="*/ 0 h 339742"/>
                <a:gd name="connsiteX0-61" fmla="*/ 1717144 w 1717144"/>
                <a:gd name="connsiteY0-62" fmla="*/ 381397 h 403200"/>
                <a:gd name="connsiteX1-63" fmla="*/ 86052 w 1717144"/>
                <a:gd name="connsiteY1-64" fmla="*/ 356684 h 403200"/>
                <a:gd name="connsiteX2-65" fmla="*/ 296123 w 1717144"/>
                <a:gd name="connsiteY2-66" fmla="*/ 12588 h 403200"/>
                <a:gd name="connsiteX3-67" fmla="*/ 890104 w 1717144"/>
                <a:gd name="connsiteY3-68" fmla="*/ 60857 h 403200"/>
                <a:gd name="connsiteX0-69" fmla="*/ 1717144 w 1717144"/>
                <a:gd name="connsiteY0-70" fmla="*/ 376649 h 398452"/>
                <a:gd name="connsiteX1-71" fmla="*/ 86052 w 1717144"/>
                <a:gd name="connsiteY1-72" fmla="*/ 351936 h 398452"/>
                <a:gd name="connsiteX2-73" fmla="*/ 296123 w 1717144"/>
                <a:gd name="connsiteY2-74" fmla="*/ 7840 h 398452"/>
                <a:gd name="connsiteX3-75" fmla="*/ 651445 w 1717144"/>
                <a:gd name="connsiteY3-76" fmla="*/ 143636 h 398452"/>
                <a:gd name="connsiteX0-77" fmla="*/ 1717144 w 1717144"/>
                <a:gd name="connsiteY0-78" fmla="*/ 384043 h 405846"/>
                <a:gd name="connsiteX1-79" fmla="*/ 86052 w 1717144"/>
                <a:gd name="connsiteY1-80" fmla="*/ 359330 h 405846"/>
                <a:gd name="connsiteX2-81" fmla="*/ 296123 w 1717144"/>
                <a:gd name="connsiteY2-82" fmla="*/ 15234 h 405846"/>
                <a:gd name="connsiteX3-83" fmla="*/ 1237241 w 1717144"/>
                <a:gd name="connsiteY3-84" fmla="*/ 38495 h 405846"/>
                <a:gd name="connsiteX0-85" fmla="*/ 1717144 w 1717144"/>
                <a:gd name="connsiteY0-86" fmla="*/ 377444 h 399247"/>
                <a:gd name="connsiteX1-87" fmla="*/ 86052 w 1717144"/>
                <a:gd name="connsiteY1-88" fmla="*/ 352731 h 399247"/>
                <a:gd name="connsiteX2-89" fmla="*/ 296123 w 1717144"/>
                <a:gd name="connsiteY2-90" fmla="*/ 8635 h 399247"/>
                <a:gd name="connsiteX3-91" fmla="*/ 1237241 w 1717144"/>
                <a:gd name="connsiteY3-92" fmla="*/ 31896 h 399247"/>
                <a:gd name="connsiteX0-93" fmla="*/ 1717144 w 1717144"/>
                <a:gd name="connsiteY0-94" fmla="*/ 416694 h 438497"/>
                <a:gd name="connsiteX1-95" fmla="*/ 86052 w 1717144"/>
                <a:gd name="connsiteY1-96" fmla="*/ 391981 h 438497"/>
                <a:gd name="connsiteX2-97" fmla="*/ 296123 w 1717144"/>
                <a:gd name="connsiteY2-98" fmla="*/ 47885 h 438497"/>
                <a:gd name="connsiteX3-99" fmla="*/ 1237241 w 1717144"/>
                <a:gd name="connsiteY3-100" fmla="*/ 71146 h 438497"/>
                <a:gd name="connsiteX0-101" fmla="*/ 1717144 w 1717144"/>
                <a:gd name="connsiteY0-102" fmla="*/ 385519 h 407322"/>
                <a:gd name="connsiteX1-103" fmla="*/ 86052 w 1717144"/>
                <a:gd name="connsiteY1-104" fmla="*/ 360806 h 407322"/>
                <a:gd name="connsiteX2-105" fmla="*/ 296123 w 1717144"/>
                <a:gd name="connsiteY2-106" fmla="*/ 16710 h 407322"/>
                <a:gd name="connsiteX3-107" fmla="*/ 751724 w 1717144"/>
                <a:gd name="connsiteY3-108" fmla="*/ 141722 h 407322"/>
                <a:gd name="connsiteX0-109" fmla="*/ 1717144 w 1717144"/>
                <a:gd name="connsiteY0-110" fmla="*/ 385132 h 406935"/>
                <a:gd name="connsiteX1-111" fmla="*/ 86052 w 1717144"/>
                <a:gd name="connsiteY1-112" fmla="*/ 360419 h 406935"/>
                <a:gd name="connsiteX2-113" fmla="*/ 296123 w 1717144"/>
                <a:gd name="connsiteY2-114" fmla="*/ 16323 h 406935"/>
                <a:gd name="connsiteX3-115" fmla="*/ 751724 w 1717144"/>
                <a:gd name="connsiteY3-116" fmla="*/ 141335 h 406935"/>
                <a:gd name="connsiteX0-117" fmla="*/ 1717144 w 1717144"/>
                <a:gd name="connsiteY0-118" fmla="*/ 402465 h 424268"/>
                <a:gd name="connsiteX1-119" fmla="*/ 86052 w 1717144"/>
                <a:gd name="connsiteY1-120" fmla="*/ 377752 h 424268"/>
                <a:gd name="connsiteX2-121" fmla="*/ 296123 w 1717144"/>
                <a:gd name="connsiteY2-122" fmla="*/ 33656 h 424268"/>
                <a:gd name="connsiteX3-123" fmla="*/ 751724 w 1717144"/>
                <a:gd name="connsiteY3-124" fmla="*/ 158668 h 424268"/>
                <a:gd name="connsiteX0-125" fmla="*/ 1703068 w 1703068"/>
                <a:gd name="connsiteY0-126" fmla="*/ 402465 h 433569"/>
                <a:gd name="connsiteX1-127" fmla="*/ 71976 w 1703068"/>
                <a:gd name="connsiteY1-128" fmla="*/ 377752 h 433569"/>
                <a:gd name="connsiteX2-129" fmla="*/ 282047 w 1703068"/>
                <a:gd name="connsiteY2-130" fmla="*/ 33656 h 433569"/>
                <a:gd name="connsiteX3-131" fmla="*/ 737648 w 1703068"/>
                <a:gd name="connsiteY3-132" fmla="*/ 158668 h 433569"/>
                <a:gd name="connsiteX0-133" fmla="*/ 1703068 w 1703068"/>
                <a:gd name="connsiteY0-134" fmla="*/ 402465 h 433569"/>
                <a:gd name="connsiteX1-135" fmla="*/ 71976 w 1703068"/>
                <a:gd name="connsiteY1-136" fmla="*/ 377752 h 433569"/>
                <a:gd name="connsiteX2-137" fmla="*/ 282047 w 1703068"/>
                <a:gd name="connsiteY2-138" fmla="*/ 33656 h 433569"/>
                <a:gd name="connsiteX3-139" fmla="*/ 737648 w 1703068"/>
                <a:gd name="connsiteY3-140" fmla="*/ 158668 h 433569"/>
                <a:gd name="connsiteX0-141" fmla="*/ 1736283 w 1736283"/>
                <a:gd name="connsiteY0-142" fmla="*/ 399831 h 421458"/>
                <a:gd name="connsiteX1-143" fmla="*/ 105191 w 1736283"/>
                <a:gd name="connsiteY1-144" fmla="*/ 375118 h 421458"/>
                <a:gd name="connsiteX2-145" fmla="*/ 243539 w 1736283"/>
                <a:gd name="connsiteY2-146" fmla="*/ 34201 h 421458"/>
                <a:gd name="connsiteX3-147" fmla="*/ 770863 w 1736283"/>
                <a:gd name="connsiteY3-148" fmla="*/ 156034 h 42145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67" y="connsiteY3-68"/>
                </a:cxn>
              </a:cxnLst>
              <a:rect l="l" t="t" r="r" b="b"/>
              <a:pathLst>
                <a:path w="1736283" h="421458">
                  <a:moveTo>
                    <a:pt x="1736283" y="399831"/>
                  </a:moveTo>
                  <a:cubicBezTo>
                    <a:pt x="1375877" y="428663"/>
                    <a:pt x="353982" y="436056"/>
                    <a:pt x="105191" y="375118"/>
                  </a:cubicBezTo>
                  <a:cubicBezTo>
                    <a:pt x="-143600" y="314180"/>
                    <a:pt x="109530" y="83505"/>
                    <a:pt x="243539" y="34201"/>
                  </a:cubicBezTo>
                  <a:cubicBezTo>
                    <a:pt x="438239" y="-56438"/>
                    <a:pt x="1137030" y="50085"/>
                    <a:pt x="770863" y="156034"/>
                  </a:cubicBezTo>
                </a:path>
              </a:pathLst>
            </a:custGeom>
            <a:noFill/>
            <a:ln w="25400" cap="rnd">
              <a:solidFill>
                <a:schemeClr val="tx1"/>
              </a:solidFill>
              <a:prstDash val="dash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任意多边形 1"/>
          <p:cNvSpPr/>
          <p:nvPr/>
        </p:nvSpPr>
        <p:spPr>
          <a:xfrm>
            <a:off x="3316936" y="3641870"/>
            <a:ext cx="466974" cy="800526"/>
          </a:xfrm>
          <a:custGeom>
            <a:avLst/>
            <a:gdLst>
              <a:gd name="connsiteX0" fmla="*/ 0 w 786063"/>
              <a:gd name="connsiteY0" fmla="*/ 0 h 1347536"/>
              <a:gd name="connsiteX1" fmla="*/ 513347 w 786063"/>
              <a:gd name="connsiteY1" fmla="*/ 401052 h 1347536"/>
              <a:gd name="connsiteX2" fmla="*/ 336884 w 786063"/>
              <a:gd name="connsiteY2" fmla="*/ 1155031 h 1347536"/>
              <a:gd name="connsiteX3" fmla="*/ 786063 w 786063"/>
              <a:gd name="connsiteY3" fmla="*/ 1347536 h 134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6063" h="1347536">
                <a:moveTo>
                  <a:pt x="0" y="0"/>
                </a:moveTo>
                <a:cubicBezTo>
                  <a:pt x="228600" y="104273"/>
                  <a:pt x="457200" y="208547"/>
                  <a:pt x="513347" y="401052"/>
                </a:cubicBezTo>
                <a:cubicBezTo>
                  <a:pt x="569494" y="593557"/>
                  <a:pt x="291431" y="997284"/>
                  <a:pt x="336884" y="1155031"/>
                </a:cubicBezTo>
                <a:cubicBezTo>
                  <a:pt x="382337" y="1312778"/>
                  <a:pt x="584200" y="1330157"/>
                  <a:pt x="786063" y="1347536"/>
                </a:cubicBezTo>
              </a:path>
            </a:pathLst>
          </a:custGeom>
          <a:noFill/>
          <a:ln w="25400" cap="rnd">
            <a:solidFill>
              <a:srgbClr val="9DC3E6"/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/>
          <p:cNvGrpSpPr/>
          <p:nvPr/>
        </p:nvGrpSpPr>
        <p:grpSpPr>
          <a:xfrm>
            <a:off x="3870847" y="725646"/>
            <a:ext cx="3971693" cy="4252077"/>
            <a:chOff x="4427538" y="954088"/>
            <a:chExt cx="3333750" cy="3729038"/>
          </a:xfrm>
        </p:grpSpPr>
        <p:sp>
          <p:nvSpPr>
            <p:cNvPr id="38" name="Freeform 5"/>
            <p:cNvSpPr/>
            <p:nvPr/>
          </p:nvSpPr>
          <p:spPr bwMode="auto">
            <a:xfrm>
              <a:off x="5026026" y="1547813"/>
              <a:ext cx="2144713" cy="2363788"/>
            </a:xfrm>
            <a:custGeom>
              <a:avLst/>
              <a:gdLst>
                <a:gd name="T0" fmla="*/ 518 w 570"/>
                <a:gd name="T1" fmla="*/ 231 h 629"/>
                <a:gd name="T2" fmla="*/ 454 w 570"/>
                <a:gd name="T3" fmla="*/ 271 h 629"/>
                <a:gd name="T4" fmla="*/ 496 w 570"/>
                <a:gd name="T5" fmla="*/ 135 h 629"/>
                <a:gd name="T6" fmla="*/ 393 w 570"/>
                <a:gd name="T7" fmla="*/ 205 h 629"/>
                <a:gd name="T8" fmla="*/ 326 w 570"/>
                <a:gd name="T9" fmla="*/ 264 h 629"/>
                <a:gd name="T10" fmla="*/ 474 w 570"/>
                <a:gd name="T11" fmla="*/ 89 h 629"/>
                <a:gd name="T12" fmla="*/ 385 w 570"/>
                <a:gd name="T13" fmla="*/ 100 h 629"/>
                <a:gd name="T14" fmla="*/ 322 w 570"/>
                <a:gd name="T15" fmla="*/ 156 h 629"/>
                <a:gd name="T16" fmla="*/ 401 w 570"/>
                <a:gd name="T17" fmla="*/ 66 h 629"/>
                <a:gd name="T18" fmla="*/ 279 w 570"/>
                <a:gd name="T19" fmla="*/ 80 h 629"/>
                <a:gd name="T20" fmla="*/ 223 w 570"/>
                <a:gd name="T21" fmla="*/ 103 h 629"/>
                <a:gd name="T22" fmla="*/ 280 w 570"/>
                <a:gd name="T23" fmla="*/ 61 h 629"/>
                <a:gd name="T24" fmla="*/ 212 w 570"/>
                <a:gd name="T25" fmla="*/ 33 h 629"/>
                <a:gd name="T26" fmla="*/ 78 w 570"/>
                <a:gd name="T27" fmla="*/ 109 h 629"/>
                <a:gd name="T28" fmla="*/ 29 w 570"/>
                <a:gd name="T29" fmla="*/ 198 h 629"/>
                <a:gd name="T30" fmla="*/ 35 w 570"/>
                <a:gd name="T31" fmla="*/ 232 h 629"/>
                <a:gd name="T32" fmla="*/ 42 w 570"/>
                <a:gd name="T33" fmla="*/ 311 h 629"/>
                <a:gd name="T34" fmla="*/ 20 w 570"/>
                <a:gd name="T35" fmla="*/ 366 h 629"/>
                <a:gd name="T36" fmla="*/ 73 w 570"/>
                <a:gd name="T37" fmla="*/ 388 h 629"/>
                <a:gd name="T38" fmla="*/ 178 w 570"/>
                <a:gd name="T39" fmla="*/ 311 h 629"/>
                <a:gd name="T40" fmla="*/ 102 w 570"/>
                <a:gd name="T41" fmla="*/ 390 h 629"/>
                <a:gd name="T42" fmla="*/ 92 w 570"/>
                <a:gd name="T43" fmla="*/ 469 h 629"/>
                <a:gd name="T44" fmla="*/ 196 w 570"/>
                <a:gd name="T45" fmla="*/ 407 h 629"/>
                <a:gd name="T46" fmla="*/ 265 w 570"/>
                <a:gd name="T47" fmla="*/ 373 h 629"/>
                <a:gd name="T48" fmla="*/ 196 w 570"/>
                <a:gd name="T49" fmla="*/ 450 h 629"/>
                <a:gd name="T50" fmla="*/ 179 w 570"/>
                <a:gd name="T51" fmla="*/ 542 h 629"/>
                <a:gd name="T52" fmla="*/ 261 w 570"/>
                <a:gd name="T53" fmla="*/ 489 h 629"/>
                <a:gd name="T54" fmla="*/ 270 w 570"/>
                <a:gd name="T55" fmla="*/ 506 h 629"/>
                <a:gd name="T56" fmla="*/ 208 w 570"/>
                <a:gd name="T57" fmla="*/ 588 h 629"/>
                <a:gd name="T58" fmla="*/ 303 w 570"/>
                <a:gd name="T59" fmla="*/ 597 h 629"/>
                <a:gd name="T60" fmla="*/ 332 w 570"/>
                <a:gd name="T61" fmla="*/ 603 h 629"/>
                <a:gd name="T62" fmla="*/ 406 w 570"/>
                <a:gd name="T63" fmla="*/ 554 h 629"/>
                <a:gd name="T64" fmla="*/ 430 w 570"/>
                <a:gd name="T65" fmla="*/ 535 h 629"/>
                <a:gd name="T66" fmla="*/ 504 w 570"/>
                <a:gd name="T67" fmla="*/ 444 h 629"/>
                <a:gd name="T68" fmla="*/ 549 w 570"/>
                <a:gd name="T69" fmla="*/ 342 h 629"/>
                <a:gd name="T70" fmla="*/ 563 w 570"/>
                <a:gd name="T71" fmla="*/ 266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570" h="629">
                  <a:moveTo>
                    <a:pt x="558" y="231"/>
                  </a:moveTo>
                  <a:cubicBezTo>
                    <a:pt x="547" y="219"/>
                    <a:pt x="530" y="221"/>
                    <a:pt x="518" y="231"/>
                  </a:cubicBezTo>
                  <a:cubicBezTo>
                    <a:pt x="477" y="265"/>
                    <a:pt x="437" y="300"/>
                    <a:pt x="395" y="332"/>
                  </a:cubicBezTo>
                  <a:cubicBezTo>
                    <a:pt x="415" y="313"/>
                    <a:pt x="434" y="292"/>
                    <a:pt x="454" y="271"/>
                  </a:cubicBezTo>
                  <a:cubicBezTo>
                    <a:pt x="482" y="243"/>
                    <a:pt x="510" y="213"/>
                    <a:pt x="528" y="177"/>
                  </a:cubicBezTo>
                  <a:cubicBezTo>
                    <a:pt x="539" y="156"/>
                    <a:pt x="521" y="127"/>
                    <a:pt x="496" y="135"/>
                  </a:cubicBezTo>
                  <a:cubicBezTo>
                    <a:pt x="475" y="142"/>
                    <a:pt x="458" y="154"/>
                    <a:pt x="441" y="168"/>
                  </a:cubicBezTo>
                  <a:cubicBezTo>
                    <a:pt x="425" y="180"/>
                    <a:pt x="408" y="191"/>
                    <a:pt x="393" y="205"/>
                  </a:cubicBezTo>
                  <a:cubicBezTo>
                    <a:pt x="377" y="218"/>
                    <a:pt x="364" y="234"/>
                    <a:pt x="349" y="247"/>
                  </a:cubicBezTo>
                  <a:cubicBezTo>
                    <a:pt x="342" y="253"/>
                    <a:pt x="334" y="259"/>
                    <a:pt x="326" y="264"/>
                  </a:cubicBezTo>
                  <a:cubicBezTo>
                    <a:pt x="353" y="239"/>
                    <a:pt x="378" y="210"/>
                    <a:pt x="407" y="186"/>
                  </a:cubicBezTo>
                  <a:cubicBezTo>
                    <a:pt x="437" y="160"/>
                    <a:pt x="471" y="131"/>
                    <a:pt x="474" y="89"/>
                  </a:cubicBezTo>
                  <a:cubicBezTo>
                    <a:pt x="475" y="66"/>
                    <a:pt x="448" y="54"/>
                    <a:pt x="430" y="64"/>
                  </a:cubicBezTo>
                  <a:cubicBezTo>
                    <a:pt x="413" y="73"/>
                    <a:pt x="399" y="87"/>
                    <a:pt x="385" y="100"/>
                  </a:cubicBezTo>
                  <a:cubicBezTo>
                    <a:pt x="369" y="115"/>
                    <a:pt x="353" y="130"/>
                    <a:pt x="336" y="144"/>
                  </a:cubicBezTo>
                  <a:cubicBezTo>
                    <a:pt x="331" y="148"/>
                    <a:pt x="326" y="152"/>
                    <a:pt x="322" y="156"/>
                  </a:cubicBezTo>
                  <a:cubicBezTo>
                    <a:pt x="323" y="155"/>
                    <a:pt x="323" y="154"/>
                    <a:pt x="324" y="153"/>
                  </a:cubicBezTo>
                  <a:cubicBezTo>
                    <a:pt x="351" y="125"/>
                    <a:pt x="374" y="93"/>
                    <a:pt x="401" y="66"/>
                  </a:cubicBezTo>
                  <a:cubicBezTo>
                    <a:pt x="423" y="43"/>
                    <a:pt x="393" y="1"/>
                    <a:pt x="366" y="21"/>
                  </a:cubicBezTo>
                  <a:cubicBezTo>
                    <a:pt x="337" y="41"/>
                    <a:pt x="309" y="62"/>
                    <a:pt x="279" y="80"/>
                  </a:cubicBezTo>
                  <a:cubicBezTo>
                    <a:pt x="256" y="95"/>
                    <a:pt x="232" y="107"/>
                    <a:pt x="208" y="119"/>
                  </a:cubicBezTo>
                  <a:cubicBezTo>
                    <a:pt x="213" y="113"/>
                    <a:pt x="218" y="108"/>
                    <a:pt x="223" y="103"/>
                  </a:cubicBezTo>
                  <a:cubicBezTo>
                    <a:pt x="229" y="96"/>
                    <a:pt x="236" y="88"/>
                    <a:pt x="244" y="81"/>
                  </a:cubicBezTo>
                  <a:cubicBezTo>
                    <a:pt x="256" y="75"/>
                    <a:pt x="268" y="69"/>
                    <a:pt x="280" y="61"/>
                  </a:cubicBezTo>
                  <a:cubicBezTo>
                    <a:pt x="306" y="42"/>
                    <a:pt x="291" y="0"/>
                    <a:pt x="257" y="8"/>
                  </a:cubicBezTo>
                  <a:cubicBezTo>
                    <a:pt x="240" y="12"/>
                    <a:pt x="225" y="22"/>
                    <a:pt x="212" y="33"/>
                  </a:cubicBezTo>
                  <a:cubicBezTo>
                    <a:pt x="187" y="45"/>
                    <a:pt x="161" y="54"/>
                    <a:pt x="138" y="68"/>
                  </a:cubicBezTo>
                  <a:cubicBezTo>
                    <a:pt x="116" y="79"/>
                    <a:pt x="97" y="94"/>
                    <a:pt x="78" y="109"/>
                  </a:cubicBezTo>
                  <a:cubicBezTo>
                    <a:pt x="59" y="123"/>
                    <a:pt x="47" y="142"/>
                    <a:pt x="29" y="157"/>
                  </a:cubicBezTo>
                  <a:cubicBezTo>
                    <a:pt x="17" y="167"/>
                    <a:pt x="19" y="187"/>
                    <a:pt x="29" y="198"/>
                  </a:cubicBezTo>
                  <a:cubicBezTo>
                    <a:pt x="36" y="205"/>
                    <a:pt x="45" y="207"/>
                    <a:pt x="54" y="205"/>
                  </a:cubicBezTo>
                  <a:cubicBezTo>
                    <a:pt x="48" y="215"/>
                    <a:pt x="42" y="224"/>
                    <a:pt x="35" y="232"/>
                  </a:cubicBezTo>
                  <a:cubicBezTo>
                    <a:pt x="23" y="245"/>
                    <a:pt x="11" y="258"/>
                    <a:pt x="7" y="275"/>
                  </a:cubicBezTo>
                  <a:cubicBezTo>
                    <a:pt x="0" y="298"/>
                    <a:pt x="21" y="314"/>
                    <a:pt x="42" y="311"/>
                  </a:cubicBezTo>
                  <a:cubicBezTo>
                    <a:pt x="46" y="310"/>
                    <a:pt x="49" y="309"/>
                    <a:pt x="52" y="308"/>
                  </a:cubicBezTo>
                  <a:cubicBezTo>
                    <a:pt x="39" y="326"/>
                    <a:pt x="28" y="345"/>
                    <a:pt x="20" y="366"/>
                  </a:cubicBezTo>
                  <a:cubicBezTo>
                    <a:pt x="15" y="378"/>
                    <a:pt x="23" y="392"/>
                    <a:pt x="33" y="398"/>
                  </a:cubicBezTo>
                  <a:cubicBezTo>
                    <a:pt x="47" y="407"/>
                    <a:pt x="64" y="401"/>
                    <a:pt x="73" y="388"/>
                  </a:cubicBezTo>
                  <a:cubicBezTo>
                    <a:pt x="93" y="358"/>
                    <a:pt x="122" y="337"/>
                    <a:pt x="155" y="321"/>
                  </a:cubicBezTo>
                  <a:cubicBezTo>
                    <a:pt x="162" y="317"/>
                    <a:pt x="170" y="314"/>
                    <a:pt x="178" y="311"/>
                  </a:cubicBezTo>
                  <a:cubicBezTo>
                    <a:pt x="167" y="323"/>
                    <a:pt x="157" y="337"/>
                    <a:pt x="146" y="349"/>
                  </a:cubicBezTo>
                  <a:cubicBezTo>
                    <a:pt x="134" y="364"/>
                    <a:pt x="118" y="379"/>
                    <a:pt x="102" y="390"/>
                  </a:cubicBezTo>
                  <a:cubicBezTo>
                    <a:pt x="87" y="400"/>
                    <a:pt x="68" y="410"/>
                    <a:pt x="59" y="427"/>
                  </a:cubicBezTo>
                  <a:cubicBezTo>
                    <a:pt x="48" y="450"/>
                    <a:pt x="67" y="476"/>
                    <a:pt x="92" y="469"/>
                  </a:cubicBezTo>
                  <a:cubicBezTo>
                    <a:pt x="112" y="465"/>
                    <a:pt x="127" y="451"/>
                    <a:pt x="142" y="438"/>
                  </a:cubicBezTo>
                  <a:cubicBezTo>
                    <a:pt x="158" y="426"/>
                    <a:pt x="178" y="417"/>
                    <a:pt x="196" y="407"/>
                  </a:cubicBezTo>
                  <a:cubicBezTo>
                    <a:pt x="216" y="397"/>
                    <a:pt x="237" y="388"/>
                    <a:pt x="258" y="377"/>
                  </a:cubicBezTo>
                  <a:cubicBezTo>
                    <a:pt x="260" y="376"/>
                    <a:pt x="263" y="375"/>
                    <a:pt x="265" y="373"/>
                  </a:cubicBezTo>
                  <a:cubicBezTo>
                    <a:pt x="255" y="384"/>
                    <a:pt x="245" y="394"/>
                    <a:pt x="236" y="405"/>
                  </a:cubicBezTo>
                  <a:cubicBezTo>
                    <a:pt x="223" y="421"/>
                    <a:pt x="210" y="436"/>
                    <a:pt x="196" y="450"/>
                  </a:cubicBezTo>
                  <a:cubicBezTo>
                    <a:pt x="180" y="465"/>
                    <a:pt x="164" y="477"/>
                    <a:pt x="150" y="493"/>
                  </a:cubicBezTo>
                  <a:cubicBezTo>
                    <a:pt x="131" y="516"/>
                    <a:pt x="150" y="546"/>
                    <a:pt x="179" y="542"/>
                  </a:cubicBezTo>
                  <a:cubicBezTo>
                    <a:pt x="193" y="539"/>
                    <a:pt x="204" y="525"/>
                    <a:pt x="211" y="519"/>
                  </a:cubicBezTo>
                  <a:cubicBezTo>
                    <a:pt x="227" y="508"/>
                    <a:pt x="244" y="498"/>
                    <a:pt x="261" y="489"/>
                  </a:cubicBezTo>
                  <a:cubicBezTo>
                    <a:pt x="279" y="479"/>
                    <a:pt x="298" y="468"/>
                    <a:pt x="316" y="457"/>
                  </a:cubicBezTo>
                  <a:cubicBezTo>
                    <a:pt x="300" y="473"/>
                    <a:pt x="286" y="490"/>
                    <a:pt x="270" y="506"/>
                  </a:cubicBezTo>
                  <a:cubicBezTo>
                    <a:pt x="258" y="517"/>
                    <a:pt x="247" y="531"/>
                    <a:pt x="236" y="543"/>
                  </a:cubicBezTo>
                  <a:cubicBezTo>
                    <a:pt x="225" y="557"/>
                    <a:pt x="214" y="571"/>
                    <a:pt x="208" y="588"/>
                  </a:cubicBezTo>
                  <a:cubicBezTo>
                    <a:pt x="204" y="602"/>
                    <a:pt x="214" y="620"/>
                    <a:pt x="229" y="623"/>
                  </a:cubicBezTo>
                  <a:cubicBezTo>
                    <a:pt x="256" y="629"/>
                    <a:pt x="281" y="611"/>
                    <a:pt x="303" y="597"/>
                  </a:cubicBezTo>
                  <a:cubicBezTo>
                    <a:pt x="310" y="592"/>
                    <a:pt x="317" y="588"/>
                    <a:pt x="324" y="583"/>
                  </a:cubicBezTo>
                  <a:cubicBezTo>
                    <a:pt x="324" y="590"/>
                    <a:pt x="326" y="597"/>
                    <a:pt x="332" y="603"/>
                  </a:cubicBezTo>
                  <a:cubicBezTo>
                    <a:pt x="343" y="614"/>
                    <a:pt x="363" y="615"/>
                    <a:pt x="373" y="603"/>
                  </a:cubicBezTo>
                  <a:cubicBezTo>
                    <a:pt x="386" y="588"/>
                    <a:pt x="401" y="574"/>
                    <a:pt x="406" y="554"/>
                  </a:cubicBezTo>
                  <a:cubicBezTo>
                    <a:pt x="407" y="550"/>
                    <a:pt x="407" y="547"/>
                    <a:pt x="407" y="543"/>
                  </a:cubicBezTo>
                  <a:cubicBezTo>
                    <a:pt x="415" y="544"/>
                    <a:pt x="423" y="541"/>
                    <a:pt x="430" y="535"/>
                  </a:cubicBezTo>
                  <a:cubicBezTo>
                    <a:pt x="444" y="523"/>
                    <a:pt x="457" y="511"/>
                    <a:pt x="469" y="497"/>
                  </a:cubicBezTo>
                  <a:cubicBezTo>
                    <a:pt x="483" y="481"/>
                    <a:pt x="494" y="462"/>
                    <a:pt x="504" y="444"/>
                  </a:cubicBezTo>
                  <a:cubicBezTo>
                    <a:pt x="514" y="427"/>
                    <a:pt x="523" y="413"/>
                    <a:pt x="536" y="400"/>
                  </a:cubicBezTo>
                  <a:cubicBezTo>
                    <a:pt x="553" y="383"/>
                    <a:pt x="558" y="364"/>
                    <a:pt x="549" y="342"/>
                  </a:cubicBezTo>
                  <a:cubicBezTo>
                    <a:pt x="544" y="332"/>
                    <a:pt x="527" y="325"/>
                    <a:pt x="516" y="329"/>
                  </a:cubicBezTo>
                  <a:cubicBezTo>
                    <a:pt x="533" y="309"/>
                    <a:pt x="549" y="288"/>
                    <a:pt x="563" y="266"/>
                  </a:cubicBezTo>
                  <a:cubicBezTo>
                    <a:pt x="570" y="255"/>
                    <a:pt x="567" y="240"/>
                    <a:pt x="558" y="23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9" name="Freeform 6"/>
            <p:cNvSpPr>
              <a:spLocks noEditPoints="1"/>
            </p:cNvSpPr>
            <p:nvPr/>
          </p:nvSpPr>
          <p:spPr bwMode="auto">
            <a:xfrm>
              <a:off x="5462588" y="2581276"/>
              <a:ext cx="1274763" cy="1308100"/>
            </a:xfrm>
            <a:custGeom>
              <a:avLst/>
              <a:gdLst>
                <a:gd name="T0" fmla="*/ 275 w 339"/>
                <a:gd name="T1" fmla="*/ 103 h 348"/>
                <a:gd name="T2" fmla="*/ 261 w 339"/>
                <a:gd name="T3" fmla="*/ 119 h 348"/>
                <a:gd name="T4" fmla="*/ 256 w 339"/>
                <a:gd name="T5" fmla="*/ 55 h 348"/>
                <a:gd name="T6" fmla="*/ 214 w 339"/>
                <a:gd name="T7" fmla="*/ 32 h 348"/>
                <a:gd name="T8" fmla="*/ 151 w 339"/>
                <a:gd name="T9" fmla="*/ 73 h 348"/>
                <a:gd name="T10" fmla="*/ 161 w 339"/>
                <a:gd name="T11" fmla="*/ 56 h 348"/>
                <a:gd name="T12" fmla="*/ 111 w 339"/>
                <a:gd name="T13" fmla="*/ 46 h 348"/>
                <a:gd name="T14" fmla="*/ 86 w 339"/>
                <a:gd name="T15" fmla="*/ 100 h 348"/>
                <a:gd name="T16" fmla="*/ 74 w 339"/>
                <a:gd name="T17" fmla="*/ 103 h 348"/>
                <a:gd name="T18" fmla="*/ 49 w 339"/>
                <a:gd name="T19" fmla="*/ 132 h 348"/>
                <a:gd name="T20" fmla="*/ 67 w 339"/>
                <a:gd name="T21" fmla="*/ 154 h 348"/>
                <a:gd name="T22" fmla="*/ 102 w 339"/>
                <a:gd name="T23" fmla="*/ 239 h 348"/>
                <a:gd name="T24" fmla="*/ 131 w 339"/>
                <a:gd name="T25" fmla="*/ 333 h 348"/>
                <a:gd name="T26" fmla="*/ 117 w 339"/>
                <a:gd name="T27" fmla="*/ 205 h 348"/>
                <a:gd name="T28" fmla="*/ 83 w 339"/>
                <a:gd name="T29" fmla="*/ 129 h 348"/>
                <a:gd name="T30" fmla="*/ 132 w 339"/>
                <a:gd name="T31" fmla="*/ 89 h 348"/>
                <a:gd name="T32" fmla="*/ 217 w 339"/>
                <a:gd name="T33" fmla="*/ 87 h 348"/>
                <a:gd name="T34" fmla="*/ 257 w 339"/>
                <a:gd name="T35" fmla="*/ 143 h 348"/>
                <a:gd name="T36" fmla="*/ 208 w 339"/>
                <a:gd name="T37" fmla="*/ 272 h 348"/>
                <a:gd name="T38" fmla="*/ 186 w 339"/>
                <a:gd name="T39" fmla="*/ 333 h 348"/>
                <a:gd name="T40" fmla="*/ 228 w 339"/>
                <a:gd name="T41" fmla="*/ 283 h 348"/>
                <a:gd name="T42" fmla="*/ 280 w 339"/>
                <a:gd name="T43" fmla="*/ 147 h 348"/>
                <a:gd name="T44" fmla="*/ 323 w 339"/>
                <a:gd name="T45" fmla="*/ 92 h 348"/>
                <a:gd name="T46" fmla="*/ 40 w 339"/>
                <a:gd name="T47" fmla="*/ 99 h 348"/>
                <a:gd name="T48" fmla="*/ 43 w 339"/>
                <a:gd name="T49" fmla="*/ 103 h 348"/>
                <a:gd name="T50" fmla="*/ 142 w 339"/>
                <a:gd name="T51" fmla="*/ 37 h 348"/>
                <a:gd name="T52" fmla="*/ 141 w 339"/>
                <a:gd name="T53" fmla="*/ 44 h 348"/>
                <a:gd name="T54" fmla="*/ 142 w 339"/>
                <a:gd name="T55" fmla="*/ 37 h 348"/>
                <a:gd name="T56" fmla="*/ 235 w 339"/>
                <a:gd name="T57" fmla="*/ 43 h 348"/>
                <a:gd name="T58" fmla="*/ 234 w 339"/>
                <a:gd name="T59" fmla="*/ 46 h 348"/>
                <a:gd name="T60" fmla="*/ 300 w 339"/>
                <a:gd name="T61" fmla="*/ 115 h 348"/>
                <a:gd name="T62" fmla="*/ 296 w 339"/>
                <a:gd name="T63" fmla="*/ 112 h 348"/>
                <a:gd name="T64" fmla="*/ 304 w 339"/>
                <a:gd name="T65" fmla="*/ 10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39" h="348">
                  <a:moveTo>
                    <a:pt x="323" y="92"/>
                  </a:moveTo>
                  <a:cubicBezTo>
                    <a:pt x="308" y="65"/>
                    <a:pt x="286" y="83"/>
                    <a:pt x="275" y="103"/>
                  </a:cubicBezTo>
                  <a:cubicBezTo>
                    <a:pt x="272" y="109"/>
                    <a:pt x="269" y="115"/>
                    <a:pt x="266" y="121"/>
                  </a:cubicBezTo>
                  <a:cubicBezTo>
                    <a:pt x="264" y="121"/>
                    <a:pt x="263" y="120"/>
                    <a:pt x="261" y="119"/>
                  </a:cubicBezTo>
                  <a:cubicBezTo>
                    <a:pt x="249" y="111"/>
                    <a:pt x="242" y="94"/>
                    <a:pt x="238" y="76"/>
                  </a:cubicBezTo>
                  <a:cubicBezTo>
                    <a:pt x="246" y="71"/>
                    <a:pt x="253" y="65"/>
                    <a:pt x="256" y="55"/>
                  </a:cubicBezTo>
                  <a:cubicBezTo>
                    <a:pt x="259" y="45"/>
                    <a:pt x="260" y="25"/>
                    <a:pt x="248" y="20"/>
                  </a:cubicBezTo>
                  <a:cubicBezTo>
                    <a:pt x="236" y="15"/>
                    <a:pt x="220" y="19"/>
                    <a:pt x="214" y="32"/>
                  </a:cubicBezTo>
                  <a:cubicBezTo>
                    <a:pt x="210" y="41"/>
                    <a:pt x="210" y="52"/>
                    <a:pt x="211" y="64"/>
                  </a:cubicBezTo>
                  <a:cubicBezTo>
                    <a:pt x="193" y="73"/>
                    <a:pt x="171" y="78"/>
                    <a:pt x="151" y="73"/>
                  </a:cubicBezTo>
                  <a:cubicBezTo>
                    <a:pt x="151" y="73"/>
                    <a:pt x="150" y="73"/>
                    <a:pt x="149" y="72"/>
                  </a:cubicBezTo>
                  <a:cubicBezTo>
                    <a:pt x="154" y="67"/>
                    <a:pt x="158" y="62"/>
                    <a:pt x="161" y="56"/>
                  </a:cubicBezTo>
                  <a:cubicBezTo>
                    <a:pt x="167" y="46"/>
                    <a:pt x="169" y="27"/>
                    <a:pt x="160" y="18"/>
                  </a:cubicBezTo>
                  <a:cubicBezTo>
                    <a:pt x="141" y="0"/>
                    <a:pt x="114" y="25"/>
                    <a:pt x="111" y="46"/>
                  </a:cubicBezTo>
                  <a:cubicBezTo>
                    <a:pt x="110" y="55"/>
                    <a:pt x="113" y="64"/>
                    <a:pt x="117" y="72"/>
                  </a:cubicBezTo>
                  <a:cubicBezTo>
                    <a:pt x="107" y="82"/>
                    <a:pt x="97" y="92"/>
                    <a:pt x="86" y="100"/>
                  </a:cubicBezTo>
                  <a:cubicBezTo>
                    <a:pt x="82" y="103"/>
                    <a:pt x="79" y="105"/>
                    <a:pt x="75" y="106"/>
                  </a:cubicBezTo>
                  <a:cubicBezTo>
                    <a:pt x="75" y="105"/>
                    <a:pt x="75" y="104"/>
                    <a:pt x="74" y="103"/>
                  </a:cubicBezTo>
                  <a:cubicBezTo>
                    <a:pt x="64" y="84"/>
                    <a:pt x="32" y="62"/>
                    <a:pt x="14" y="86"/>
                  </a:cubicBezTo>
                  <a:cubicBezTo>
                    <a:pt x="0" y="105"/>
                    <a:pt x="36" y="127"/>
                    <a:pt x="49" y="132"/>
                  </a:cubicBezTo>
                  <a:cubicBezTo>
                    <a:pt x="53" y="133"/>
                    <a:pt x="57" y="134"/>
                    <a:pt x="61" y="134"/>
                  </a:cubicBezTo>
                  <a:cubicBezTo>
                    <a:pt x="63" y="141"/>
                    <a:pt x="65" y="148"/>
                    <a:pt x="67" y="154"/>
                  </a:cubicBezTo>
                  <a:cubicBezTo>
                    <a:pt x="71" y="168"/>
                    <a:pt x="79" y="180"/>
                    <a:pt x="86" y="193"/>
                  </a:cubicBezTo>
                  <a:cubicBezTo>
                    <a:pt x="94" y="207"/>
                    <a:pt x="98" y="223"/>
                    <a:pt x="102" y="239"/>
                  </a:cubicBezTo>
                  <a:cubicBezTo>
                    <a:pt x="106" y="253"/>
                    <a:pt x="112" y="267"/>
                    <a:pt x="117" y="281"/>
                  </a:cubicBezTo>
                  <a:cubicBezTo>
                    <a:pt x="123" y="298"/>
                    <a:pt x="126" y="316"/>
                    <a:pt x="131" y="333"/>
                  </a:cubicBezTo>
                  <a:cubicBezTo>
                    <a:pt x="135" y="347"/>
                    <a:pt x="157" y="341"/>
                    <a:pt x="153" y="326"/>
                  </a:cubicBezTo>
                  <a:cubicBezTo>
                    <a:pt x="141" y="286"/>
                    <a:pt x="129" y="246"/>
                    <a:pt x="117" y="205"/>
                  </a:cubicBezTo>
                  <a:cubicBezTo>
                    <a:pt x="110" y="186"/>
                    <a:pt x="98" y="171"/>
                    <a:pt x="91" y="153"/>
                  </a:cubicBezTo>
                  <a:cubicBezTo>
                    <a:pt x="88" y="145"/>
                    <a:pt x="86" y="137"/>
                    <a:pt x="83" y="129"/>
                  </a:cubicBezTo>
                  <a:cubicBezTo>
                    <a:pt x="101" y="120"/>
                    <a:pt x="118" y="103"/>
                    <a:pt x="130" y="91"/>
                  </a:cubicBezTo>
                  <a:cubicBezTo>
                    <a:pt x="131" y="90"/>
                    <a:pt x="132" y="90"/>
                    <a:pt x="132" y="89"/>
                  </a:cubicBezTo>
                  <a:cubicBezTo>
                    <a:pt x="145" y="97"/>
                    <a:pt x="160" y="98"/>
                    <a:pt x="175" y="97"/>
                  </a:cubicBezTo>
                  <a:cubicBezTo>
                    <a:pt x="190" y="97"/>
                    <a:pt x="204" y="92"/>
                    <a:pt x="217" y="87"/>
                  </a:cubicBezTo>
                  <a:cubicBezTo>
                    <a:pt x="220" y="95"/>
                    <a:pt x="223" y="102"/>
                    <a:pt x="225" y="108"/>
                  </a:cubicBezTo>
                  <a:cubicBezTo>
                    <a:pt x="232" y="123"/>
                    <a:pt x="243" y="136"/>
                    <a:pt x="257" y="143"/>
                  </a:cubicBezTo>
                  <a:cubicBezTo>
                    <a:pt x="248" y="165"/>
                    <a:pt x="241" y="187"/>
                    <a:pt x="232" y="209"/>
                  </a:cubicBezTo>
                  <a:cubicBezTo>
                    <a:pt x="225" y="230"/>
                    <a:pt x="216" y="251"/>
                    <a:pt x="208" y="272"/>
                  </a:cubicBezTo>
                  <a:cubicBezTo>
                    <a:pt x="200" y="289"/>
                    <a:pt x="191" y="305"/>
                    <a:pt x="187" y="323"/>
                  </a:cubicBezTo>
                  <a:cubicBezTo>
                    <a:pt x="186" y="326"/>
                    <a:pt x="186" y="330"/>
                    <a:pt x="186" y="333"/>
                  </a:cubicBezTo>
                  <a:cubicBezTo>
                    <a:pt x="185" y="348"/>
                    <a:pt x="208" y="348"/>
                    <a:pt x="209" y="333"/>
                  </a:cubicBezTo>
                  <a:cubicBezTo>
                    <a:pt x="210" y="316"/>
                    <a:pt x="220" y="299"/>
                    <a:pt x="228" y="283"/>
                  </a:cubicBezTo>
                  <a:cubicBezTo>
                    <a:pt x="237" y="263"/>
                    <a:pt x="245" y="242"/>
                    <a:pt x="253" y="221"/>
                  </a:cubicBezTo>
                  <a:cubicBezTo>
                    <a:pt x="262" y="196"/>
                    <a:pt x="270" y="171"/>
                    <a:pt x="280" y="147"/>
                  </a:cubicBezTo>
                  <a:cubicBezTo>
                    <a:pt x="282" y="147"/>
                    <a:pt x="283" y="146"/>
                    <a:pt x="285" y="146"/>
                  </a:cubicBezTo>
                  <a:cubicBezTo>
                    <a:pt x="309" y="141"/>
                    <a:pt x="339" y="120"/>
                    <a:pt x="323" y="92"/>
                  </a:cubicBezTo>
                  <a:close/>
                  <a:moveTo>
                    <a:pt x="39" y="99"/>
                  </a:moveTo>
                  <a:cubicBezTo>
                    <a:pt x="39" y="99"/>
                    <a:pt x="39" y="99"/>
                    <a:pt x="40" y="99"/>
                  </a:cubicBezTo>
                  <a:cubicBezTo>
                    <a:pt x="43" y="100"/>
                    <a:pt x="46" y="103"/>
                    <a:pt x="48" y="106"/>
                  </a:cubicBezTo>
                  <a:cubicBezTo>
                    <a:pt x="46" y="105"/>
                    <a:pt x="45" y="104"/>
                    <a:pt x="43" y="103"/>
                  </a:cubicBezTo>
                  <a:cubicBezTo>
                    <a:pt x="42" y="102"/>
                    <a:pt x="40" y="101"/>
                    <a:pt x="39" y="99"/>
                  </a:cubicBezTo>
                  <a:close/>
                  <a:moveTo>
                    <a:pt x="142" y="37"/>
                  </a:moveTo>
                  <a:cubicBezTo>
                    <a:pt x="142" y="36"/>
                    <a:pt x="143" y="36"/>
                    <a:pt x="143" y="36"/>
                  </a:cubicBezTo>
                  <a:cubicBezTo>
                    <a:pt x="143" y="39"/>
                    <a:pt x="142" y="42"/>
                    <a:pt x="141" y="44"/>
                  </a:cubicBezTo>
                  <a:cubicBezTo>
                    <a:pt x="139" y="48"/>
                    <a:pt x="137" y="51"/>
                    <a:pt x="135" y="54"/>
                  </a:cubicBezTo>
                  <a:cubicBezTo>
                    <a:pt x="134" y="48"/>
                    <a:pt x="136" y="41"/>
                    <a:pt x="142" y="37"/>
                  </a:cubicBezTo>
                  <a:close/>
                  <a:moveTo>
                    <a:pt x="234" y="43"/>
                  </a:moveTo>
                  <a:cubicBezTo>
                    <a:pt x="235" y="43"/>
                    <a:pt x="235" y="43"/>
                    <a:pt x="235" y="43"/>
                  </a:cubicBezTo>
                  <a:cubicBezTo>
                    <a:pt x="235" y="45"/>
                    <a:pt x="234" y="46"/>
                    <a:pt x="234" y="48"/>
                  </a:cubicBezTo>
                  <a:cubicBezTo>
                    <a:pt x="234" y="47"/>
                    <a:pt x="234" y="47"/>
                    <a:pt x="234" y="46"/>
                  </a:cubicBezTo>
                  <a:cubicBezTo>
                    <a:pt x="234" y="45"/>
                    <a:pt x="234" y="44"/>
                    <a:pt x="234" y="43"/>
                  </a:cubicBezTo>
                  <a:close/>
                  <a:moveTo>
                    <a:pt x="300" y="115"/>
                  </a:moveTo>
                  <a:cubicBezTo>
                    <a:pt x="298" y="117"/>
                    <a:pt x="295" y="119"/>
                    <a:pt x="292" y="120"/>
                  </a:cubicBezTo>
                  <a:cubicBezTo>
                    <a:pt x="294" y="118"/>
                    <a:pt x="295" y="115"/>
                    <a:pt x="296" y="112"/>
                  </a:cubicBezTo>
                  <a:cubicBezTo>
                    <a:pt x="298" y="109"/>
                    <a:pt x="300" y="105"/>
                    <a:pt x="303" y="103"/>
                  </a:cubicBezTo>
                  <a:cubicBezTo>
                    <a:pt x="304" y="104"/>
                    <a:pt x="304" y="106"/>
                    <a:pt x="304" y="108"/>
                  </a:cubicBezTo>
                  <a:cubicBezTo>
                    <a:pt x="305" y="111"/>
                    <a:pt x="302" y="114"/>
                    <a:pt x="300" y="11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0" name="Freeform 7"/>
            <p:cNvSpPr/>
            <p:nvPr/>
          </p:nvSpPr>
          <p:spPr bwMode="auto">
            <a:xfrm>
              <a:off x="4999038" y="1325563"/>
              <a:ext cx="285750" cy="315913"/>
            </a:xfrm>
            <a:custGeom>
              <a:avLst/>
              <a:gdLst>
                <a:gd name="T0" fmla="*/ 72 w 76"/>
                <a:gd name="T1" fmla="*/ 66 h 84"/>
                <a:gd name="T2" fmla="*/ 54 w 76"/>
                <a:gd name="T3" fmla="*/ 15 h 84"/>
                <a:gd name="T4" fmla="*/ 32 w 76"/>
                <a:gd name="T5" fmla="*/ 21 h 84"/>
                <a:gd name="T6" fmla="*/ 34 w 76"/>
                <a:gd name="T7" fmla="*/ 27 h 84"/>
                <a:gd name="T8" fmla="*/ 27 w 76"/>
                <a:gd name="T9" fmla="*/ 14 h 84"/>
                <a:gd name="T10" fmla="*/ 5 w 76"/>
                <a:gd name="T11" fmla="*/ 20 h 84"/>
                <a:gd name="T12" fmla="*/ 63 w 76"/>
                <a:gd name="T13" fmla="*/ 83 h 84"/>
                <a:gd name="T14" fmla="*/ 72 w 76"/>
                <a:gd name="T15" fmla="*/ 66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6" h="84">
                  <a:moveTo>
                    <a:pt x="72" y="66"/>
                  </a:moveTo>
                  <a:cubicBezTo>
                    <a:pt x="65" y="50"/>
                    <a:pt x="59" y="33"/>
                    <a:pt x="54" y="15"/>
                  </a:cubicBezTo>
                  <a:cubicBezTo>
                    <a:pt x="51" y="1"/>
                    <a:pt x="28" y="7"/>
                    <a:pt x="32" y="21"/>
                  </a:cubicBezTo>
                  <a:cubicBezTo>
                    <a:pt x="33" y="23"/>
                    <a:pt x="33" y="25"/>
                    <a:pt x="34" y="27"/>
                  </a:cubicBezTo>
                  <a:cubicBezTo>
                    <a:pt x="31" y="23"/>
                    <a:pt x="29" y="18"/>
                    <a:pt x="27" y="14"/>
                  </a:cubicBezTo>
                  <a:cubicBezTo>
                    <a:pt x="22" y="0"/>
                    <a:pt x="0" y="6"/>
                    <a:pt x="5" y="20"/>
                  </a:cubicBezTo>
                  <a:cubicBezTo>
                    <a:pt x="15" y="44"/>
                    <a:pt x="33" y="82"/>
                    <a:pt x="63" y="83"/>
                  </a:cubicBezTo>
                  <a:cubicBezTo>
                    <a:pt x="72" y="84"/>
                    <a:pt x="76" y="73"/>
                    <a:pt x="72" y="6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1" name="Freeform 8"/>
            <p:cNvSpPr/>
            <p:nvPr/>
          </p:nvSpPr>
          <p:spPr bwMode="auto">
            <a:xfrm>
              <a:off x="5988051" y="987426"/>
              <a:ext cx="188913" cy="354013"/>
            </a:xfrm>
            <a:custGeom>
              <a:avLst/>
              <a:gdLst>
                <a:gd name="T0" fmla="*/ 49 w 50"/>
                <a:gd name="T1" fmla="*/ 26 h 94"/>
                <a:gd name="T2" fmla="*/ 47 w 50"/>
                <a:gd name="T3" fmla="*/ 19 h 94"/>
                <a:gd name="T4" fmla="*/ 46 w 50"/>
                <a:gd name="T5" fmla="*/ 10 h 94"/>
                <a:gd name="T6" fmla="*/ 32 w 50"/>
                <a:gd name="T7" fmla="*/ 2 h 94"/>
                <a:gd name="T8" fmla="*/ 15 w 50"/>
                <a:gd name="T9" fmla="*/ 5 h 94"/>
                <a:gd name="T10" fmla="*/ 15 w 50"/>
                <a:gd name="T11" fmla="*/ 28 h 94"/>
                <a:gd name="T12" fmla="*/ 22 w 50"/>
                <a:gd name="T13" fmla="*/ 28 h 94"/>
                <a:gd name="T14" fmla="*/ 15 w 50"/>
                <a:gd name="T15" fmla="*/ 46 h 94"/>
                <a:gd name="T16" fmla="*/ 13 w 50"/>
                <a:gd name="T17" fmla="*/ 82 h 94"/>
                <a:gd name="T18" fmla="*/ 33 w 50"/>
                <a:gd name="T19" fmla="*/ 87 h 94"/>
                <a:gd name="T20" fmla="*/ 49 w 50"/>
                <a:gd name="T21" fmla="*/ 2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0" h="94">
                  <a:moveTo>
                    <a:pt x="49" y="26"/>
                  </a:moveTo>
                  <a:cubicBezTo>
                    <a:pt x="49" y="23"/>
                    <a:pt x="48" y="21"/>
                    <a:pt x="47" y="19"/>
                  </a:cubicBezTo>
                  <a:cubicBezTo>
                    <a:pt x="47" y="16"/>
                    <a:pt x="47" y="13"/>
                    <a:pt x="46" y="10"/>
                  </a:cubicBezTo>
                  <a:cubicBezTo>
                    <a:pt x="45" y="4"/>
                    <a:pt x="38" y="0"/>
                    <a:pt x="32" y="2"/>
                  </a:cubicBezTo>
                  <a:cubicBezTo>
                    <a:pt x="26" y="3"/>
                    <a:pt x="21" y="5"/>
                    <a:pt x="15" y="5"/>
                  </a:cubicBezTo>
                  <a:cubicBezTo>
                    <a:pt x="0" y="6"/>
                    <a:pt x="0" y="29"/>
                    <a:pt x="15" y="28"/>
                  </a:cubicBezTo>
                  <a:cubicBezTo>
                    <a:pt x="17" y="28"/>
                    <a:pt x="20" y="28"/>
                    <a:pt x="22" y="28"/>
                  </a:cubicBezTo>
                  <a:cubicBezTo>
                    <a:pt x="19" y="34"/>
                    <a:pt x="16" y="41"/>
                    <a:pt x="15" y="46"/>
                  </a:cubicBezTo>
                  <a:cubicBezTo>
                    <a:pt x="12" y="58"/>
                    <a:pt x="10" y="70"/>
                    <a:pt x="13" y="82"/>
                  </a:cubicBezTo>
                  <a:cubicBezTo>
                    <a:pt x="15" y="90"/>
                    <a:pt x="27" y="94"/>
                    <a:pt x="33" y="87"/>
                  </a:cubicBezTo>
                  <a:cubicBezTo>
                    <a:pt x="45" y="71"/>
                    <a:pt x="50" y="46"/>
                    <a:pt x="49" y="2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2" name="Freeform 9"/>
            <p:cNvSpPr/>
            <p:nvPr/>
          </p:nvSpPr>
          <p:spPr bwMode="auto">
            <a:xfrm>
              <a:off x="6869113" y="1319213"/>
              <a:ext cx="320675" cy="352425"/>
            </a:xfrm>
            <a:custGeom>
              <a:avLst/>
              <a:gdLst>
                <a:gd name="T0" fmla="*/ 61 w 85"/>
                <a:gd name="T1" fmla="*/ 15 h 94"/>
                <a:gd name="T2" fmla="*/ 60 w 85"/>
                <a:gd name="T3" fmla="*/ 10 h 94"/>
                <a:gd name="T4" fmla="*/ 46 w 85"/>
                <a:gd name="T5" fmla="*/ 2 h 94"/>
                <a:gd name="T6" fmla="*/ 20 w 85"/>
                <a:gd name="T7" fmla="*/ 27 h 94"/>
                <a:gd name="T8" fmla="*/ 8 w 85"/>
                <a:gd name="T9" fmla="*/ 59 h 94"/>
                <a:gd name="T10" fmla="*/ 15 w 85"/>
                <a:gd name="T11" fmla="*/ 78 h 94"/>
                <a:gd name="T12" fmla="*/ 15 w 85"/>
                <a:gd name="T13" fmla="*/ 79 h 94"/>
                <a:gd name="T14" fmla="*/ 29 w 85"/>
                <a:gd name="T15" fmla="*/ 93 h 94"/>
                <a:gd name="T16" fmla="*/ 60 w 85"/>
                <a:gd name="T17" fmla="*/ 66 h 94"/>
                <a:gd name="T18" fmla="*/ 80 w 85"/>
                <a:gd name="T19" fmla="*/ 26 h 94"/>
                <a:gd name="T20" fmla="*/ 61 w 85"/>
                <a:gd name="T21" fmla="*/ 1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5" h="94">
                  <a:moveTo>
                    <a:pt x="61" y="15"/>
                  </a:moveTo>
                  <a:cubicBezTo>
                    <a:pt x="61" y="14"/>
                    <a:pt x="61" y="12"/>
                    <a:pt x="60" y="10"/>
                  </a:cubicBezTo>
                  <a:cubicBezTo>
                    <a:pt x="58" y="5"/>
                    <a:pt x="52" y="0"/>
                    <a:pt x="46" y="2"/>
                  </a:cubicBezTo>
                  <a:cubicBezTo>
                    <a:pt x="33" y="7"/>
                    <a:pt x="26" y="15"/>
                    <a:pt x="20" y="27"/>
                  </a:cubicBezTo>
                  <a:cubicBezTo>
                    <a:pt x="16" y="38"/>
                    <a:pt x="17" y="51"/>
                    <a:pt x="8" y="59"/>
                  </a:cubicBezTo>
                  <a:cubicBezTo>
                    <a:pt x="0" y="66"/>
                    <a:pt x="6" y="77"/>
                    <a:pt x="15" y="78"/>
                  </a:cubicBezTo>
                  <a:cubicBezTo>
                    <a:pt x="15" y="78"/>
                    <a:pt x="15" y="78"/>
                    <a:pt x="15" y="79"/>
                  </a:cubicBezTo>
                  <a:cubicBezTo>
                    <a:pt x="13" y="88"/>
                    <a:pt x="20" y="94"/>
                    <a:pt x="29" y="93"/>
                  </a:cubicBezTo>
                  <a:cubicBezTo>
                    <a:pt x="43" y="91"/>
                    <a:pt x="52" y="77"/>
                    <a:pt x="60" y="66"/>
                  </a:cubicBezTo>
                  <a:cubicBezTo>
                    <a:pt x="68" y="54"/>
                    <a:pt x="75" y="40"/>
                    <a:pt x="80" y="26"/>
                  </a:cubicBezTo>
                  <a:cubicBezTo>
                    <a:pt x="85" y="14"/>
                    <a:pt x="69" y="8"/>
                    <a:pt x="61" y="15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4" name="Freeform 10"/>
            <p:cNvSpPr/>
            <p:nvPr/>
          </p:nvSpPr>
          <p:spPr bwMode="auto">
            <a:xfrm>
              <a:off x="7351713" y="2228851"/>
              <a:ext cx="349250" cy="179388"/>
            </a:xfrm>
            <a:custGeom>
              <a:avLst/>
              <a:gdLst>
                <a:gd name="T0" fmla="*/ 90 w 93"/>
                <a:gd name="T1" fmla="*/ 33 h 48"/>
                <a:gd name="T2" fmla="*/ 84 w 93"/>
                <a:gd name="T3" fmla="*/ 11 h 48"/>
                <a:gd name="T4" fmla="*/ 70 w 93"/>
                <a:gd name="T5" fmla="*/ 2 h 48"/>
                <a:gd name="T6" fmla="*/ 31 w 93"/>
                <a:gd name="T7" fmla="*/ 19 h 48"/>
                <a:gd name="T8" fmla="*/ 30 w 93"/>
                <a:gd name="T9" fmla="*/ 19 h 48"/>
                <a:gd name="T10" fmla="*/ 29 w 93"/>
                <a:gd name="T11" fmla="*/ 18 h 48"/>
                <a:gd name="T12" fmla="*/ 8 w 93"/>
                <a:gd name="T13" fmla="*/ 23 h 48"/>
                <a:gd name="T14" fmla="*/ 14 w 93"/>
                <a:gd name="T15" fmla="*/ 44 h 48"/>
                <a:gd name="T16" fmla="*/ 28 w 93"/>
                <a:gd name="T17" fmla="*/ 43 h 48"/>
                <a:gd name="T18" fmla="*/ 76 w 93"/>
                <a:gd name="T19" fmla="*/ 47 h 48"/>
                <a:gd name="T20" fmla="*/ 90 w 93"/>
                <a:gd name="T21" fmla="*/ 3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48">
                  <a:moveTo>
                    <a:pt x="90" y="33"/>
                  </a:moveTo>
                  <a:cubicBezTo>
                    <a:pt x="87" y="25"/>
                    <a:pt x="86" y="18"/>
                    <a:pt x="84" y="11"/>
                  </a:cubicBezTo>
                  <a:cubicBezTo>
                    <a:pt x="83" y="5"/>
                    <a:pt x="76" y="0"/>
                    <a:pt x="70" y="2"/>
                  </a:cubicBezTo>
                  <a:cubicBezTo>
                    <a:pt x="57" y="8"/>
                    <a:pt x="44" y="15"/>
                    <a:pt x="31" y="19"/>
                  </a:cubicBezTo>
                  <a:cubicBezTo>
                    <a:pt x="31" y="19"/>
                    <a:pt x="31" y="19"/>
                    <a:pt x="30" y="19"/>
                  </a:cubicBezTo>
                  <a:cubicBezTo>
                    <a:pt x="30" y="18"/>
                    <a:pt x="29" y="18"/>
                    <a:pt x="29" y="18"/>
                  </a:cubicBezTo>
                  <a:cubicBezTo>
                    <a:pt x="24" y="9"/>
                    <a:pt x="8" y="13"/>
                    <a:pt x="8" y="23"/>
                  </a:cubicBezTo>
                  <a:cubicBezTo>
                    <a:pt x="0" y="29"/>
                    <a:pt x="2" y="44"/>
                    <a:pt x="14" y="44"/>
                  </a:cubicBezTo>
                  <a:cubicBezTo>
                    <a:pt x="19" y="44"/>
                    <a:pt x="24" y="44"/>
                    <a:pt x="28" y="43"/>
                  </a:cubicBezTo>
                  <a:cubicBezTo>
                    <a:pt x="44" y="47"/>
                    <a:pt x="65" y="45"/>
                    <a:pt x="76" y="47"/>
                  </a:cubicBezTo>
                  <a:cubicBezTo>
                    <a:pt x="83" y="48"/>
                    <a:pt x="93" y="42"/>
                    <a:pt x="90" y="33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11"/>
            <p:cNvSpPr/>
            <p:nvPr/>
          </p:nvSpPr>
          <p:spPr bwMode="auto">
            <a:xfrm>
              <a:off x="7234238" y="3190876"/>
              <a:ext cx="368300" cy="247650"/>
            </a:xfrm>
            <a:custGeom>
              <a:avLst/>
              <a:gdLst>
                <a:gd name="T0" fmla="*/ 97 w 98"/>
                <a:gd name="T1" fmla="*/ 50 h 66"/>
                <a:gd name="T2" fmla="*/ 80 w 98"/>
                <a:gd name="T3" fmla="*/ 27 h 66"/>
                <a:gd name="T4" fmla="*/ 68 w 98"/>
                <a:gd name="T5" fmla="*/ 28 h 66"/>
                <a:gd name="T6" fmla="*/ 45 w 98"/>
                <a:gd name="T7" fmla="*/ 3 h 66"/>
                <a:gd name="T8" fmla="*/ 32 w 98"/>
                <a:gd name="T9" fmla="*/ 4 h 66"/>
                <a:gd name="T10" fmla="*/ 15 w 98"/>
                <a:gd name="T11" fmla="*/ 6 h 66"/>
                <a:gd name="T12" fmla="*/ 15 w 98"/>
                <a:gd name="T13" fmla="*/ 29 h 66"/>
                <a:gd name="T14" fmla="*/ 28 w 98"/>
                <a:gd name="T15" fmla="*/ 28 h 66"/>
                <a:gd name="T16" fmla="*/ 30 w 98"/>
                <a:gd name="T17" fmla="*/ 28 h 66"/>
                <a:gd name="T18" fmla="*/ 29 w 98"/>
                <a:gd name="T19" fmla="*/ 36 h 66"/>
                <a:gd name="T20" fmla="*/ 42 w 98"/>
                <a:gd name="T21" fmla="*/ 57 h 66"/>
                <a:gd name="T22" fmla="*/ 64 w 98"/>
                <a:gd name="T23" fmla="*/ 55 h 66"/>
                <a:gd name="T24" fmla="*/ 65 w 98"/>
                <a:gd name="T25" fmla="*/ 55 h 66"/>
                <a:gd name="T26" fmla="*/ 83 w 98"/>
                <a:gd name="T27" fmla="*/ 64 h 66"/>
                <a:gd name="T28" fmla="*/ 97 w 98"/>
                <a:gd name="T29" fmla="*/ 50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8" h="66">
                  <a:moveTo>
                    <a:pt x="97" y="50"/>
                  </a:moveTo>
                  <a:cubicBezTo>
                    <a:pt x="95" y="39"/>
                    <a:pt x="91" y="29"/>
                    <a:pt x="80" y="27"/>
                  </a:cubicBezTo>
                  <a:cubicBezTo>
                    <a:pt x="76" y="26"/>
                    <a:pt x="72" y="26"/>
                    <a:pt x="68" y="28"/>
                  </a:cubicBezTo>
                  <a:cubicBezTo>
                    <a:pt x="61" y="19"/>
                    <a:pt x="54" y="9"/>
                    <a:pt x="45" y="3"/>
                  </a:cubicBezTo>
                  <a:cubicBezTo>
                    <a:pt x="40" y="0"/>
                    <a:pt x="35" y="1"/>
                    <a:pt x="32" y="4"/>
                  </a:cubicBezTo>
                  <a:cubicBezTo>
                    <a:pt x="26" y="4"/>
                    <a:pt x="20" y="5"/>
                    <a:pt x="15" y="6"/>
                  </a:cubicBezTo>
                  <a:cubicBezTo>
                    <a:pt x="0" y="6"/>
                    <a:pt x="0" y="29"/>
                    <a:pt x="15" y="29"/>
                  </a:cubicBezTo>
                  <a:cubicBezTo>
                    <a:pt x="19" y="28"/>
                    <a:pt x="24" y="28"/>
                    <a:pt x="28" y="28"/>
                  </a:cubicBezTo>
                  <a:cubicBezTo>
                    <a:pt x="29" y="28"/>
                    <a:pt x="30" y="28"/>
                    <a:pt x="30" y="28"/>
                  </a:cubicBezTo>
                  <a:cubicBezTo>
                    <a:pt x="30" y="31"/>
                    <a:pt x="29" y="33"/>
                    <a:pt x="29" y="36"/>
                  </a:cubicBezTo>
                  <a:cubicBezTo>
                    <a:pt x="28" y="45"/>
                    <a:pt x="34" y="54"/>
                    <a:pt x="42" y="57"/>
                  </a:cubicBezTo>
                  <a:cubicBezTo>
                    <a:pt x="50" y="60"/>
                    <a:pt x="57" y="58"/>
                    <a:pt x="64" y="55"/>
                  </a:cubicBezTo>
                  <a:cubicBezTo>
                    <a:pt x="64" y="55"/>
                    <a:pt x="64" y="55"/>
                    <a:pt x="65" y="55"/>
                  </a:cubicBezTo>
                  <a:cubicBezTo>
                    <a:pt x="70" y="59"/>
                    <a:pt x="75" y="62"/>
                    <a:pt x="83" y="64"/>
                  </a:cubicBezTo>
                  <a:cubicBezTo>
                    <a:pt x="92" y="66"/>
                    <a:pt x="98" y="58"/>
                    <a:pt x="97" y="5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6" name="Freeform 12"/>
            <p:cNvSpPr>
              <a:spLocks noEditPoints="1"/>
            </p:cNvSpPr>
            <p:nvPr/>
          </p:nvSpPr>
          <p:spPr bwMode="auto">
            <a:xfrm>
              <a:off x="4600576" y="3221038"/>
              <a:ext cx="349250" cy="209550"/>
            </a:xfrm>
            <a:custGeom>
              <a:avLst/>
              <a:gdLst>
                <a:gd name="T0" fmla="*/ 87 w 93"/>
                <a:gd name="T1" fmla="*/ 6 h 56"/>
                <a:gd name="T2" fmla="*/ 67 w 93"/>
                <a:gd name="T3" fmla="*/ 2 h 56"/>
                <a:gd name="T4" fmla="*/ 51 w 93"/>
                <a:gd name="T5" fmla="*/ 8 h 56"/>
                <a:gd name="T6" fmla="*/ 46 w 93"/>
                <a:gd name="T7" fmla="*/ 5 h 56"/>
                <a:gd name="T8" fmla="*/ 34 w 93"/>
                <a:gd name="T9" fmla="*/ 5 h 56"/>
                <a:gd name="T10" fmla="*/ 24 w 93"/>
                <a:gd name="T11" fmla="*/ 4 h 56"/>
                <a:gd name="T12" fmla="*/ 2 w 93"/>
                <a:gd name="T13" fmla="*/ 41 h 56"/>
                <a:gd name="T14" fmla="*/ 25 w 93"/>
                <a:gd name="T15" fmla="*/ 41 h 56"/>
                <a:gd name="T16" fmla="*/ 25 w 93"/>
                <a:gd name="T17" fmla="*/ 39 h 56"/>
                <a:gd name="T18" fmla="*/ 42 w 93"/>
                <a:gd name="T19" fmla="*/ 47 h 56"/>
                <a:gd name="T20" fmla="*/ 50 w 93"/>
                <a:gd name="T21" fmla="*/ 33 h 56"/>
                <a:gd name="T22" fmla="*/ 52 w 93"/>
                <a:gd name="T23" fmla="*/ 33 h 56"/>
                <a:gd name="T24" fmla="*/ 85 w 93"/>
                <a:gd name="T25" fmla="*/ 27 h 56"/>
                <a:gd name="T26" fmla="*/ 87 w 93"/>
                <a:gd name="T27" fmla="*/ 6 h 56"/>
                <a:gd name="T28" fmla="*/ 25 w 93"/>
                <a:gd name="T29" fmla="*/ 36 h 56"/>
                <a:gd name="T30" fmla="*/ 25 w 93"/>
                <a:gd name="T31" fmla="*/ 30 h 56"/>
                <a:gd name="T32" fmla="*/ 25 w 93"/>
                <a:gd name="T33" fmla="*/ 28 h 56"/>
                <a:gd name="T34" fmla="*/ 25 w 93"/>
                <a:gd name="T35" fmla="*/ 27 h 56"/>
                <a:gd name="T36" fmla="*/ 27 w 93"/>
                <a:gd name="T37" fmla="*/ 27 h 56"/>
                <a:gd name="T38" fmla="*/ 30 w 93"/>
                <a:gd name="T39" fmla="*/ 27 h 56"/>
                <a:gd name="T40" fmla="*/ 30 w 93"/>
                <a:gd name="T41" fmla="*/ 27 h 56"/>
                <a:gd name="T42" fmla="*/ 25 w 93"/>
                <a:gd name="T43" fmla="*/ 3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3" h="56">
                  <a:moveTo>
                    <a:pt x="87" y="6"/>
                  </a:moveTo>
                  <a:cubicBezTo>
                    <a:pt x="81" y="0"/>
                    <a:pt x="74" y="1"/>
                    <a:pt x="67" y="2"/>
                  </a:cubicBezTo>
                  <a:cubicBezTo>
                    <a:pt x="62" y="3"/>
                    <a:pt x="56" y="5"/>
                    <a:pt x="51" y="8"/>
                  </a:cubicBezTo>
                  <a:cubicBezTo>
                    <a:pt x="49" y="7"/>
                    <a:pt x="47" y="6"/>
                    <a:pt x="46" y="5"/>
                  </a:cubicBezTo>
                  <a:cubicBezTo>
                    <a:pt x="41" y="2"/>
                    <a:pt x="37" y="3"/>
                    <a:pt x="34" y="5"/>
                  </a:cubicBezTo>
                  <a:cubicBezTo>
                    <a:pt x="31" y="4"/>
                    <a:pt x="28" y="4"/>
                    <a:pt x="24" y="4"/>
                  </a:cubicBezTo>
                  <a:cubicBezTo>
                    <a:pt x="4" y="6"/>
                    <a:pt x="0" y="24"/>
                    <a:pt x="2" y="41"/>
                  </a:cubicBezTo>
                  <a:cubicBezTo>
                    <a:pt x="4" y="55"/>
                    <a:pt x="27" y="56"/>
                    <a:pt x="25" y="41"/>
                  </a:cubicBezTo>
                  <a:cubicBezTo>
                    <a:pt x="25" y="40"/>
                    <a:pt x="25" y="40"/>
                    <a:pt x="25" y="39"/>
                  </a:cubicBezTo>
                  <a:cubicBezTo>
                    <a:pt x="27" y="47"/>
                    <a:pt x="34" y="52"/>
                    <a:pt x="42" y="47"/>
                  </a:cubicBezTo>
                  <a:cubicBezTo>
                    <a:pt x="47" y="43"/>
                    <a:pt x="49" y="39"/>
                    <a:pt x="50" y="33"/>
                  </a:cubicBezTo>
                  <a:cubicBezTo>
                    <a:pt x="50" y="33"/>
                    <a:pt x="51" y="33"/>
                    <a:pt x="52" y="33"/>
                  </a:cubicBezTo>
                  <a:cubicBezTo>
                    <a:pt x="63" y="36"/>
                    <a:pt x="76" y="36"/>
                    <a:pt x="85" y="27"/>
                  </a:cubicBezTo>
                  <a:cubicBezTo>
                    <a:pt x="90" y="21"/>
                    <a:pt x="93" y="12"/>
                    <a:pt x="87" y="6"/>
                  </a:cubicBezTo>
                  <a:close/>
                  <a:moveTo>
                    <a:pt x="25" y="36"/>
                  </a:moveTo>
                  <a:cubicBezTo>
                    <a:pt x="25" y="34"/>
                    <a:pt x="25" y="32"/>
                    <a:pt x="25" y="30"/>
                  </a:cubicBezTo>
                  <a:cubicBezTo>
                    <a:pt x="25" y="29"/>
                    <a:pt x="25" y="28"/>
                    <a:pt x="25" y="28"/>
                  </a:cubicBezTo>
                  <a:cubicBezTo>
                    <a:pt x="25" y="27"/>
                    <a:pt x="25" y="27"/>
                    <a:pt x="25" y="27"/>
                  </a:cubicBezTo>
                  <a:cubicBezTo>
                    <a:pt x="26" y="27"/>
                    <a:pt x="26" y="27"/>
                    <a:pt x="27" y="27"/>
                  </a:cubicBezTo>
                  <a:cubicBezTo>
                    <a:pt x="27" y="29"/>
                    <a:pt x="27" y="29"/>
                    <a:pt x="30" y="27"/>
                  </a:cubicBezTo>
                  <a:cubicBezTo>
                    <a:pt x="30" y="27"/>
                    <a:pt x="30" y="27"/>
                    <a:pt x="30" y="27"/>
                  </a:cubicBezTo>
                  <a:cubicBezTo>
                    <a:pt x="26" y="30"/>
                    <a:pt x="25" y="33"/>
                    <a:pt x="25" y="3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7" name="Freeform 13"/>
            <p:cNvSpPr/>
            <p:nvPr/>
          </p:nvSpPr>
          <p:spPr bwMode="auto">
            <a:xfrm>
              <a:off x="4441826" y="2228851"/>
              <a:ext cx="381000" cy="195263"/>
            </a:xfrm>
            <a:custGeom>
              <a:avLst/>
              <a:gdLst>
                <a:gd name="T0" fmla="*/ 77 w 101"/>
                <a:gd name="T1" fmla="*/ 14 h 52"/>
                <a:gd name="T2" fmla="*/ 31 w 101"/>
                <a:gd name="T3" fmla="*/ 0 h 52"/>
                <a:gd name="T4" fmla="*/ 20 w 101"/>
                <a:gd name="T5" fmla="*/ 14 h 52"/>
                <a:gd name="T6" fmla="*/ 15 w 101"/>
                <a:gd name="T7" fmla="*/ 14 h 52"/>
                <a:gd name="T8" fmla="*/ 15 w 101"/>
                <a:gd name="T9" fmla="*/ 37 h 52"/>
                <a:gd name="T10" fmla="*/ 67 w 101"/>
                <a:gd name="T11" fmla="*/ 48 h 52"/>
                <a:gd name="T12" fmla="*/ 98 w 101"/>
                <a:gd name="T13" fmla="*/ 38 h 52"/>
                <a:gd name="T14" fmla="*/ 77 w 101"/>
                <a:gd name="T15" fmla="*/ 1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52">
                  <a:moveTo>
                    <a:pt x="77" y="14"/>
                  </a:moveTo>
                  <a:cubicBezTo>
                    <a:pt x="62" y="7"/>
                    <a:pt x="48" y="0"/>
                    <a:pt x="31" y="0"/>
                  </a:cubicBezTo>
                  <a:cubicBezTo>
                    <a:pt x="23" y="0"/>
                    <a:pt x="19" y="7"/>
                    <a:pt x="20" y="14"/>
                  </a:cubicBezTo>
                  <a:cubicBezTo>
                    <a:pt x="18" y="14"/>
                    <a:pt x="17" y="14"/>
                    <a:pt x="15" y="14"/>
                  </a:cubicBezTo>
                  <a:cubicBezTo>
                    <a:pt x="0" y="13"/>
                    <a:pt x="0" y="36"/>
                    <a:pt x="15" y="37"/>
                  </a:cubicBezTo>
                  <a:cubicBezTo>
                    <a:pt x="34" y="37"/>
                    <a:pt x="50" y="40"/>
                    <a:pt x="67" y="48"/>
                  </a:cubicBezTo>
                  <a:cubicBezTo>
                    <a:pt x="77" y="52"/>
                    <a:pt x="94" y="51"/>
                    <a:pt x="98" y="38"/>
                  </a:cubicBezTo>
                  <a:cubicBezTo>
                    <a:pt x="101" y="26"/>
                    <a:pt x="86" y="18"/>
                    <a:pt x="77" y="14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8" name="Freeform 14"/>
            <p:cNvSpPr/>
            <p:nvPr/>
          </p:nvSpPr>
          <p:spPr bwMode="auto">
            <a:xfrm>
              <a:off x="5619751" y="3903663"/>
              <a:ext cx="971550" cy="142875"/>
            </a:xfrm>
            <a:custGeom>
              <a:avLst/>
              <a:gdLst>
                <a:gd name="T0" fmla="*/ 243 w 258"/>
                <a:gd name="T1" fmla="*/ 1 h 38"/>
                <a:gd name="T2" fmla="*/ 129 w 258"/>
                <a:gd name="T3" fmla="*/ 1 h 38"/>
                <a:gd name="T4" fmla="*/ 15 w 258"/>
                <a:gd name="T5" fmla="*/ 9 h 38"/>
                <a:gd name="T6" fmla="*/ 15 w 258"/>
                <a:gd name="T7" fmla="*/ 32 h 38"/>
                <a:gd name="T8" fmla="*/ 93 w 258"/>
                <a:gd name="T9" fmla="*/ 26 h 38"/>
                <a:gd name="T10" fmla="*/ 107 w 258"/>
                <a:gd name="T11" fmla="*/ 35 h 38"/>
                <a:gd name="T12" fmla="*/ 169 w 258"/>
                <a:gd name="T13" fmla="*/ 32 h 38"/>
                <a:gd name="T14" fmla="*/ 204 w 258"/>
                <a:gd name="T15" fmla="*/ 32 h 38"/>
                <a:gd name="T16" fmla="*/ 243 w 258"/>
                <a:gd name="T17" fmla="*/ 24 h 38"/>
                <a:gd name="T18" fmla="*/ 243 w 258"/>
                <a:gd name="T19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8" h="38">
                  <a:moveTo>
                    <a:pt x="243" y="1"/>
                  </a:moveTo>
                  <a:cubicBezTo>
                    <a:pt x="205" y="1"/>
                    <a:pt x="167" y="0"/>
                    <a:pt x="129" y="1"/>
                  </a:cubicBezTo>
                  <a:cubicBezTo>
                    <a:pt x="90" y="2"/>
                    <a:pt x="53" y="6"/>
                    <a:pt x="15" y="9"/>
                  </a:cubicBezTo>
                  <a:cubicBezTo>
                    <a:pt x="0" y="10"/>
                    <a:pt x="0" y="34"/>
                    <a:pt x="15" y="32"/>
                  </a:cubicBezTo>
                  <a:cubicBezTo>
                    <a:pt x="41" y="30"/>
                    <a:pt x="67" y="28"/>
                    <a:pt x="93" y="26"/>
                  </a:cubicBezTo>
                  <a:cubicBezTo>
                    <a:pt x="94" y="32"/>
                    <a:pt x="99" y="38"/>
                    <a:pt x="107" y="35"/>
                  </a:cubicBezTo>
                  <a:cubicBezTo>
                    <a:pt x="126" y="27"/>
                    <a:pt x="149" y="32"/>
                    <a:pt x="169" y="32"/>
                  </a:cubicBezTo>
                  <a:cubicBezTo>
                    <a:pt x="181" y="32"/>
                    <a:pt x="192" y="33"/>
                    <a:pt x="204" y="32"/>
                  </a:cubicBezTo>
                  <a:cubicBezTo>
                    <a:pt x="217" y="30"/>
                    <a:pt x="230" y="25"/>
                    <a:pt x="243" y="24"/>
                  </a:cubicBezTo>
                  <a:cubicBezTo>
                    <a:pt x="258" y="22"/>
                    <a:pt x="258" y="1"/>
                    <a:pt x="243" y="1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9" name="Freeform 15"/>
            <p:cNvSpPr/>
            <p:nvPr/>
          </p:nvSpPr>
          <p:spPr bwMode="auto">
            <a:xfrm>
              <a:off x="5605463" y="4081463"/>
              <a:ext cx="974725" cy="153988"/>
            </a:xfrm>
            <a:custGeom>
              <a:avLst/>
              <a:gdLst>
                <a:gd name="T0" fmla="*/ 248 w 259"/>
                <a:gd name="T1" fmla="*/ 5 h 41"/>
                <a:gd name="T2" fmla="*/ 186 w 259"/>
                <a:gd name="T3" fmla="*/ 2 h 41"/>
                <a:gd name="T4" fmla="*/ 117 w 259"/>
                <a:gd name="T5" fmla="*/ 3 h 41"/>
                <a:gd name="T6" fmla="*/ 60 w 259"/>
                <a:gd name="T7" fmla="*/ 1 h 41"/>
                <a:gd name="T8" fmla="*/ 12 w 259"/>
                <a:gd name="T9" fmla="*/ 11 h 41"/>
                <a:gd name="T10" fmla="*/ 24 w 259"/>
                <a:gd name="T11" fmla="*/ 31 h 41"/>
                <a:gd name="T12" fmla="*/ 64 w 259"/>
                <a:gd name="T13" fmla="*/ 25 h 41"/>
                <a:gd name="T14" fmla="*/ 100 w 259"/>
                <a:gd name="T15" fmla="*/ 26 h 41"/>
                <a:gd name="T16" fmla="*/ 110 w 259"/>
                <a:gd name="T17" fmla="*/ 40 h 41"/>
                <a:gd name="T18" fmla="*/ 191 w 259"/>
                <a:gd name="T19" fmla="*/ 40 h 41"/>
                <a:gd name="T20" fmla="*/ 250 w 259"/>
                <a:gd name="T21" fmla="*/ 26 h 41"/>
                <a:gd name="T22" fmla="*/ 248 w 259"/>
                <a:gd name="T23" fmla="*/ 5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9" h="41">
                  <a:moveTo>
                    <a:pt x="248" y="5"/>
                  </a:moveTo>
                  <a:cubicBezTo>
                    <a:pt x="227" y="1"/>
                    <a:pt x="206" y="2"/>
                    <a:pt x="186" y="2"/>
                  </a:cubicBezTo>
                  <a:cubicBezTo>
                    <a:pt x="163" y="3"/>
                    <a:pt x="140" y="3"/>
                    <a:pt x="117" y="3"/>
                  </a:cubicBezTo>
                  <a:cubicBezTo>
                    <a:pt x="98" y="3"/>
                    <a:pt x="79" y="2"/>
                    <a:pt x="60" y="1"/>
                  </a:cubicBezTo>
                  <a:cubicBezTo>
                    <a:pt x="44" y="0"/>
                    <a:pt x="26" y="1"/>
                    <a:pt x="12" y="11"/>
                  </a:cubicBezTo>
                  <a:cubicBezTo>
                    <a:pt x="0" y="19"/>
                    <a:pt x="12" y="39"/>
                    <a:pt x="24" y="31"/>
                  </a:cubicBezTo>
                  <a:cubicBezTo>
                    <a:pt x="35" y="22"/>
                    <a:pt x="50" y="24"/>
                    <a:pt x="64" y="25"/>
                  </a:cubicBezTo>
                  <a:cubicBezTo>
                    <a:pt x="76" y="25"/>
                    <a:pt x="88" y="26"/>
                    <a:pt x="100" y="26"/>
                  </a:cubicBezTo>
                  <a:cubicBezTo>
                    <a:pt x="98" y="32"/>
                    <a:pt x="102" y="40"/>
                    <a:pt x="110" y="40"/>
                  </a:cubicBezTo>
                  <a:cubicBezTo>
                    <a:pt x="137" y="40"/>
                    <a:pt x="164" y="41"/>
                    <a:pt x="191" y="40"/>
                  </a:cubicBezTo>
                  <a:cubicBezTo>
                    <a:pt x="210" y="40"/>
                    <a:pt x="235" y="38"/>
                    <a:pt x="250" y="26"/>
                  </a:cubicBezTo>
                  <a:cubicBezTo>
                    <a:pt x="257" y="21"/>
                    <a:pt x="259" y="7"/>
                    <a:pt x="248" y="5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0" name="Freeform 16"/>
            <p:cNvSpPr>
              <a:spLocks noEditPoints="1"/>
            </p:cNvSpPr>
            <p:nvPr/>
          </p:nvSpPr>
          <p:spPr bwMode="auto">
            <a:xfrm>
              <a:off x="5619751" y="4230688"/>
              <a:ext cx="925513" cy="403225"/>
            </a:xfrm>
            <a:custGeom>
              <a:avLst/>
              <a:gdLst>
                <a:gd name="T0" fmla="*/ 239 w 246"/>
                <a:gd name="T1" fmla="*/ 18 h 107"/>
                <a:gd name="T2" fmla="*/ 159 w 246"/>
                <a:gd name="T3" fmla="*/ 9 h 107"/>
                <a:gd name="T4" fmla="*/ 15 w 246"/>
                <a:gd name="T5" fmla="*/ 23 h 107"/>
                <a:gd name="T6" fmla="*/ 21 w 246"/>
                <a:gd name="T7" fmla="*/ 45 h 107"/>
                <a:gd name="T8" fmla="*/ 45 w 246"/>
                <a:gd name="T9" fmla="*/ 40 h 107"/>
                <a:gd name="T10" fmla="*/ 46 w 246"/>
                <a:gd name="T11" fmla="*/ 54 h 107"/>
                <a:gd name="T12" fmla="*/ 64 w 246"/>
                <a:gd name="T13" fmla="*/ 63 h 107"/>
                <a:gd name="T14" fmla="*/ 61 w 246"/>
                <a:gd name="T15" fmla="*/ 73 h 107"/>
                <a:gd name="T16" fmla="*/ 63 w 246"/>
                <a:gd name="T17" fmla="*/ 78 h 107"/>
                <a:gd name="T18" fmla="*/ 63 w 246"/>
                <a:gd name="T19" fmla="*/ 95 h 107"/>
                <a:gd name="T20" fmla="*/ 80 w 246"/>
                <a:gd name="T21" fmla="*/ 102 h 107"/>
                <a:gd name="T22" fmla="*/ 84 w 246"/>
                <a:gd name="T23" fmla="*/ 100 h 107"/>
                <a:gd name="T24" fmla="*/ 112 w 246"/>
                <a:gd name="T25" fmla="*/ 106 h 107"/>
                <a:gd name="T26" fmla="*/ 150 w 246"/>
                <a:gd name="T27" fmla="*/ 106 h 107"/>
                <a:gd name="T28" fmla="*/ 189 w 246"/>
                <a:gd name="T29" fmla="*/ 78 h 107"/>
                <a:gd name="T30" fmla="*/ 193 w 246"/>
                <a:gd name="T31" fmla="*/ 70 h 107"/>
                <a:gd name="T32" fmla="*/ 200 w 246"/>
                <a:gd name="T33" fmla="*/ 56 h 107"/>
                <a:gd name="T34" fmla="*/ 197 w 246"/>
                <a:gd name="T35" fmla="*/ 45 h 107"/>
                <a:gd name="T36" fmla="*/ 234 w 246"/>
                <a:gd name="T37" fmla="*/ 37 h 107"/>
                <a:gd name="T38" fmla="*/ 239 w 246"/>
                <a:gd name="T39" fmla="*/ 18 h 107"/>
                <a:gd name="T40" fmla="*/ 97 w 246"/>
                <a:gd name="T41" fmla="*/ 62 h 107"/>
                <a:gd name="T42" fmla="*/ 104 w 246"/>
                <a:gd name="T43" fmla="*/ 62 h 107"/>
                <a:gd name="T44" fmla="*/ 166 w 246"/>
                <a:gd name="T45" fmla="*/ 62 h 107"/>
                <a:gd name="T46" fmla="*/ 97 w 246"/>
                <a:gd name="T47" fmla="*/ 6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6" h="107">
                  <a:moveTo>
                    <a:pt x="239" y="18"/>
                  </a:moveTo>
                  <a:cubicBezTo>
                    <a:pt x="221" y="0"/>
                    <a:pt x="182" y="9"/>
                    <a:pt x="159" y="9"/>
                  </a:cubicBezTo>
                  <a:cubicBezTo>
                    <a:pt x="110" y="9"/>
                    <a:pt x="62" y="10"/>
                    <a:pt x="15" y="23"/>
                  </a:cubicBezTo>
                  <a:cubicBezTo>
                    <a:pt x="0" y="27"/>
                    <a:pt x="6" y="49"/>
                    <a:pt x="21" y="45"/>
                  </a:cubicBezTo>
                  <a:cubicBezTo>
                    <a:pt x="29" y="43"/>
                    <a:pt x="37" y="41"/>
                    <a:pt x="45" y="40"/>
                  </a:cubicBezTo>
                  <a:cubicBezTo>
                    <a:pt x="42" y="44"/>
                    <a:pt x="43" y="51"/>
                    <a:pt x="46" y="54"/>
                  </a:cubicBezTo>
                  <a:cubicBezTo>
                    <a:pt x="51" y="59"/>
                    <a:pt x="57" y="62"/>
                    <a:pt x="64" y="63"/>
                  </a:cubicBezTo>
                  <a:cubicBezTo>
                    <a:pt x="62" y="65"/>
                    <a:pt x="60" y="69"/>
                    <a:pt x="61" y="73"/>
                  </a:cubicBezTo>
                  <a:cubicBezTo>
                    <a:pt x="62" y="75"/>
                    <a:pt x="62" y="76"/>
                    <a:pt x="63" y="78"/>
                  </a:cubicBezTo>
                  <a:cubicBezTo>
                    <a:pt x="61" y="83"/>
                    <a:pt x="61" y="88"/>
                    <a:pt x="63" y="95"/>
                  </a:cubicBezTo>
                  <a:cubicBezTo>
                    <a:pt x="66" y="102"/>
                    <a:pt x="73" y="105"/>
                    <a:pt x="80" y="102"/>
                  </a:cubicBezTo>
                  <a:cubicBezTo>
                    <a:pt x="82" y="101"/>
                    <a:pt x="83" y="101"/>
                    <a:pt x="84" y="100"/>
                  </a:cubicBezTo>
                  <a:cubicBezTo>
                    <a:pt x="92" y="104"/>
                    <a:pt x="102" y="105"/>
                    <a:pt x="112" y="106"/>
                  </a:cubicBezTo>
                  <a:cubicBezTo>
                    <a:pt x="124" y="107"/>
                    <a:pt x="138" y="107"/>
                    <a:pt x="150" y="106"/>
                  </a:cubicBezTo>
                  <a:cubicBezTo>
                    <a:pt x="169" y="104"/>
                    <a:pt x="178" y="91"/>
                    <a:pt x="189" y="78"/>
                  </a:cubicBezTo>
                  <a:cubicBezTo>
                    <a:pt x="192" y="76"/>
                    <a:pt x="193" y="73"/>
                    <a:pt x="193" y="70"/>
                  </a:cubicBezTo>
                  <a:cubicBezTo>
                    <a:pt x="196" y="66"/>
                    <a:pt x="199" y="62"/>
                    <a:pt x="200" y="56"/>
                  </a:cubicBezTo>
                  <a:cubicBezTo>
                    <a:pt x="201" y="52"/>
                    <a:pt x="200" y="47"/>
                    <a:pt x="197" y="45"/>
                  </a:cubicBezTo>
                  <a:cubicBezTo>
                    <a:pt x="210" y="43"/>
                    <a:pt x="223" y="41"/>
                    <a:pt x="234" y="37"/>
                  </a:cubicBezTo>
                  <a:cubicBezTo>
                    <a:pt x="242" y="34"/>
                    <a:pt x="246" y="24"/>
                    <a:pt x="239" y="18"/>
                  </a:cubicBezTo>
                  <a:close/>
                  <a:moveTo>
                    <a:pt x="97" y="62"/>
                  </a:moveTo>
                  <a:cubicBezTo>
                    <a:pt x="100" y="62"/>
                    <a:pt x="102" y="62"/>
                    <a:pt x="104" y="62"/>
                  </a:cubicBezTo>
                  <a:cubicBezTo>
                    <a:pt x="124" y="62"/>
                    <a:pt x="145" y="60"/>
                    <a:pt x="166" y="62"/>
                  </a:cubicBezTo>
                  <a:cubicBezTo>
                    <a:pt x="143" y="65"/>
                    <a:pt x="120" y="63"/>
                    <a:pt x="97" y="62"/>
                  </a:cubicBezTo>
                  <a:close/>
                </a:path>
              </a:pathLst>
            </a:custGeom>
            <a:solidFill>
              <a:srgbClr val="3C34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1" name="Freeform 17"/>
            <p:cNvSpPr/>
            <p:nvPr/>
          </p:nvSpPr>
          <p:spPr bwMode="auto">
            <a:xfrm>
              <a:off x="7475538" y="3452813"/>
              <a:ext cx="11113" cy="7938"/>
            </a:xfrm>
            <a:custGeom>
              <a:avLst/>
              <a:gdLst>
                <a:gd name="T0" fmla="*/ 3 w 3"/>
                <a:gd name="T1" fmla="*/ 2 h 2"/>
                <a:gd name="T2" fmla="*/ 0 w 3"/>
                <a:gd name="T3" fmla="*/ 0 h 2"/>
                <a:gd name="T4" fmla="*/ 1 w 3"/>
                <a:gd name="T5" fmla="*/ 1 h 2"/>
                <a:gd name="T6" fmla="*/ 3 w 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3" y="2"/>
                  </a:moveTo>
                  <a:cubicBezTo>
                    <a:pt x="2" y="1"/>
                    <a:pt x="1" y="1"/>
                    <a:pt x="0" y="0"/>
                  </a:cubicBezTo>
                  <a:cubicBezTo>
                    <a:pt x="0" y="0"/>
                    <a:pt x="1" y="1"/>
                    <a:pt x="1" y="1"/>
                  </a:cubicBezTo>
                  <a:cubicBezTo>
                    <a:pt x="2" y="1"/>
                    <a:pt x="3" y="1"/>
                    <a:pt x="3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2" name="Freeform 18"/>
            <p:cNvSpPr/>
            <p:nvPr/>
          </p:nvSpPr>
          <p:spPr bwMode="auto">
            <a:xfrm>
              <a:off x="7489826" y="3460751"/>
              <a:ext cx="11113" cy="3175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0"/>
                    <a:pt x="2" y="0"/>
                    <a:pt x="3" y="1"/>
                  </a:cubicBezTo>
                  <a:cubicBezTo>
                    <a:pt x="2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3" name="Freeform 19"/>
            <p:cNvSpPr/>
            <p:nvPr/>
          </p:nvSpPr>
          <p:spPr bwMode="auto">
            <a:xfrm>
              <a:off x="7486651" y="3460751"/>
              <a:ext cx="3175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4" name="Freeform 20"/>
            <p:cNvSpPr/>
            <p:nvPr/>
          </p:nvSpPr>
          <p:spPr bwMode="auto">
            <a:xfrm>
              <a:off x="7475538" y="34528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6" name="Freeform 21"/>
            <p:cNvSpPr/>
            <p:nvPr/>
          </p:nvSpPr>
          <p:spPr bwMode="auto">
            <a:xfrm>
              <a:off x="7212013" y="3141663"/>
              <a:ext cx="420688" cy="322263"/>
            </a:xfrm>
            <a:custGeom>
              <a:avLst/>
              <a:gdLst>
                <a:gd name="T0" fmla="*/ 107 w 112"/>
                <a:gd name="T1" fmla="*/ 42 h 86"/>
                <a:gd name="T2" fmla="*/ 110 w 112"/>
                <a:gd name="T3" fmla="*/ 58 h 86"/>
                <a:gd name="T4" fmla="*/ 106 w 112"/>
                <a:gd name="T5" fmla="*/ 70 h 86"/>
                <a:gd name="T6" fmla="*/ 105 w 112"/>
                <a:gd name="T7" fmla="*/ 72 h 86"/>
                <a:gd name="T8" fmla="*/ 72 w 112"/>
                <a:gd name="T9" fmla="*/ 81 h 86"/>
                <a:gd name="T10" fmla="*/ 65 w 112"/>
                <a:gd name="T11" fmla="*/ 78 h 86"/>
                <a:gd name="T12" fmla="*/ 73 w 112"/>
                <a:gd name="T13" fmla="*/ 82 h 86"/>
                <a:gd name="T14" fmla="*/ 103 w 112"/>
                <a:gd name="T15" fmla="*/ 73 h 86"/>
                <a:gd name="T16" fmla="*/ 109 w 112"/>
                <a:gd name="T17" fmla="*/ 60 h 86"/>
                <a:gd name="T18" fmla="*/ 106 w 112"/>
                <a:gd name="T19" fmla="*/ 42 h 86"/>
                <a:gd name="T20" fmla="*/ 94 w 112"/>
                <a:gd name="T21" fmla="*/ 35 h 86"/>
                <a:gd name="T22" fmla="*/ 100 w 112"/>
                <a:gd name="T23" fmla="*/ 44 h 86"/>
                <a:gd name="T24" fmla="*/ 101 w 112"/>
                <a:gd name="T25" fmla="*/ 52 h 86"/>
                <a:gd name="T26" fmla="*/ 99 w 112"/>
                <a:gd name="T27" fmla="*/ 66 h 86"/>
                <a:gd name="T28" fmla="*/ 92 w 112"/>
                <a:gd name="T29" fmla="*/ 73 h 86"/>
                <a:gd name="T30" fmla="*/ 75 w 112"/>
                <a:gd name="T31" fmla="*/ 74 h 86"/>
                <a:gd name="T32" fmla="*/ 60 w 112"/>
                <a:gd name="T33" fmla="*/ 66 h 86"/>
                <a:gd name="T34" fmla="*/ 72 w 112"/>
                <a:gd name="T35" fmla="*/ 73 h 86"/>
                <a:gd name="T36" fmla="*/ 75 w 112"/>
                <a:gd name="T37" fmla="*/ 74 h 86"/>
                <a:gd name="T38" fmla="*/ 92 w 112"/>
                <a:gd name="T39" fmla="*/ 73 h 86"/>
                <a:gd name="T40" fmla="*/ 98 w 112"/>
                <a:gd name="T41" fmla="*/ 67 h 86"/>
                <a:gd name="T42" fmla="*/ 101 w 112"/>
                <a:gd name="T43" fmla="*/ 54 h 86"/>
                <a:gd name="T44" fmla="*/ 98 w 112"/>
                <a:gd name="T45" fmla="*/ 50 h 86"/>
                <a:gd name="T46" fmla="*/ 97 w 112"/>
                <a:gd name="T47" fmla="*/ 63 h 86"/>
                <a:gd name="T48" fmla="*/ 96 w 112"/>
                <a:gd name="T49" fmla="*/ 66 h 86"/>
                <a:gd name="T50" fmla="*/ 78 w 112"/>
                <a:gd name="T51" fmla="*/ 72 h 86"/>
                <a:gd name="T52" fmla="*/ 73 w 112"/>
                <a:gd name="T53" fmla="*/ 70 h 86"/>
                <a:gd name="T54" fmla="*/ 28 w 112"/>
                <a:gd name="T55" fmla="*/ 46 h 86"/>
                <a:gd name="T56" fmla="*/ 20 w 112"/>
                <a:gd name="T57" fmla="*/ 42 h 86"/>
                <a:gd name="T58" fmla="*/ 14 w 112"/>
                <a:gd name="T59" fmla="*/ 33 h 86"/>
                <a:gd name="T60" fmla="*/ 21 w 112"/>
                <a:gd name="T61" fmla="*/ 17 h 86"/>
                <a:gd name="T62" fmla="*/ 36 w 112"/>
                <a:gd name="T63" fmla="*/ 17 h 86"/>
                <a:gd name="T64" fmla="*/ 50 w 112"/>
                <a:gd name="T65" fmla="*/ 23 h 86"/>
                <a:gd name="T66" fmla="*/ 79 w 112"/>
                <a:gd name="T67" fmla="*/ 28 h 86"/>
                <a:gd name="T68" fmla="*/ 59 w 112"/>
                <a:gd name="T69" fmla="*/ 12 h 86"/>
                <a:gd name="T70" fmla="*/ 43 w 112"/>
                <a:gd name="T71" fmla="*/ 4 h 86"/>
                <a:gd name="T72" fmla="*/ 6 w 112"/>
                <a:gd name="T73" fmla="*/ 12 h 86"/>
                <a:gd name="T74" fmla="*/ 5 w 112"/>
                <a:gd name="T75" fmla="*/ 47 h 86"/>
                <a:gd name="T76" fmla="*/ 23 w 112"/>
                <a:gd name="T77" fmla="*/ 60 h 86"/>
                <a:gd name="T78" fmla="*/ 66 w 112"/>
                <a:gd name="T79" fmla="*/ 81 h 86"/>
                <a:gd name="T80" fmla="*/ 70 w 112"/>
                <a:gd name="T81" fmla="*/ 83 h 86"/>
                <a:gd name="T82" fmla="*/ 31 w 112"/>
                <a:gd name="T83" fmla="*/ 63 h 86"/>
                <a:gd name="T84" fmla="*/ 14 w 112"/>
                <a:gd name="T85" fmla="*/ 55 h 86"/>
                <a:gd name="T86" fmla="*/ 8 w 112"/>
                <a:gd name="T87" fmla="*/ 50 h 86"/>
                <a:gd name="T88" fmla="*/ 2 w 112"/>
                <a:gd name="T89" fmla="*/ 21 h 86"/>
                <a:gd name="T90" fmla="*/ 12 w 112"/>
                <a:gd name="T91" fmla="*/ 52 h 86"/>
                <a:gd name="T92" fmla="*/ 21 w 112"/>
                <a:gd name="T93" fmla="*/ 57 h 86"/>
                <a:gd name="T94" fmla="*/ 65 w 112"/>
                <a:gd name="T95" fmla="*/ 80 h 86"/>
                <a:gd name="T96" fmla="*/ 72 w 112"/>
                <a:gd name="T97" fmla="*/ 83 h 86"/>
                <a:gd name="T98" fmla="*/ 91 w 112"/>
                <a:gd name="T99" fmla="*/ 85 h 86"/>
                <a:gd name="T100" fmla="*/ 107 w 112"/>
                <a:gd name="T101" fmla="*/ 72 h 86"/>
                <a:gd name="T102" fmla="*/ 112 w 112"/>
                <a:gd name="T103" fmla="*/ 58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12" h="86">
                  <a:moveTo>
                    <a:pt x="111" y="53"/>
                  </a:moveTo>
                  <a:cubicBezTo>
                    <a:pt x="111" y="51"/>
                    <a:pt x="111" y="50"/>
                    <a:pt x="110" y="49"/>
                  </a:cubicBezTo>
                  <a:cubicBezTo>
                    <a:pt x="110" y="46"/>
                    <a:pt x="108" y="44"/>
                    <a:pt x="107" y="42"/>
                  </a:cubicBezTo>
                  <a:cubicBezTo>
                    <a:pt x="108" y="44"/>
                    <a:pt x="109" y="47"/>
                    <a:pt x="109" y="50"/>
                  </a:cubicBezTo>
                  <a:cubicBezTo>
                    <a:pt x="110" y="51"/>
                    <a:pt x="110" y="53"/>
                    <a:pt x="110" y="54"/>
                  </a:cubicBezTo>
                  <a:cubicBezTo>
                    <a:pt x="110" y="55"/>
                    <a:pt x="110" y="57"/>
                    <a:pt x="110" y="58"/>
                  </a:cubicBezTo>
                  <a:cubicBezTo>
                    <a:pt x="109" y="61"/>
                    <a:pt x="109" y="64"/>
                    <a:pt x="108" y="67"/>
                  </a:cubicBezTo>
                  <a:cubicBezTo>
                    <a:pt x="107" y="67"/>
                    <a:pt x="107" y="68"/>
                    <a:pt x="107" y="69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6" y="70"/>
                    <a:pt x="106" y="70"/>
                    <a:pt x="106" y="70"/>
                  </a:cubicBezTo>
                  <a:cubicBezTo>
                    <a:pt x="105" y="71"/>
                    <a:pt x="105" y="71"/>
                    <a:pt x="105" y="71"/>
                  </a:cubicBezTo>
                  <a:cubicBezTo>
                    <a:pt x="105" y="72"/>
                    <a:pt x="105" y="72"/>
                    <a:pt x="105" y="72"/>
                  </a:cubicBezTo>
                  <a:cubicBezTo>
                    <a:pt x="104" y="73"/>
                    <a:pt x="104" y="73"/>
                    <a:pt x="103" y="74"/>
                  </a:cubicBezTo>
                  <a:cubicBezTo>
                    <a:pt x="99" y="79"/>
                    <a:pt x="94" y="82"/>
                    <a:pt x="88" y="83"/>
                  </a:cubicBezTo>
                  <a:cubicBezTo>
                    <a:pt x="83" y="84"/>
                    <a:pt x="77" y="84"/>
                    <a:pt x="72" y="81"/>
                  </a:cubicBezTo>
                  <a:cubicBezTo>
                    <a:pt x="20" y="55"/>
                    <a:pt x="20" y="55"/>
                    <a:pt x="20" y="55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0" y="70"/>
                    <a:pt x="58" y="74"/>
                    <a:pt x="65" y="78"/>
                  </a:cubicBezTo>
                  <a:cubicBezTo>
                    <a:pt x="68" y="80"/>
                    <a:pt x="68" y="80"/>
                    <a:pt x="68" y="80"/>
                  </a:cubicBezTo>
                  <a:cubicBezTo>
                    <a:pt x="69" y="80"/>
                    <a:pt x="70" y="80"/>
                    <a:pt x="71" y="81"/>
                  </a:cubicBezTo>
                  <a:cubicBezTo>
                    <a:pt x="71" y="81"/>
                    <a:pt x="72" y="81"/>
                    <a:pt x="73" y="82"/>
                  </a:cubicBezTo>
                  <a:cubicBezTo>
                    <a:pt x="76" y="83"/>
                    <a:pt x="79" y="83"/>
                    <a:pt x="82" y="83"/>
                  </a:cubicBezTo>
                  <a:cubicBezTo>
                    <a:pt x="89" y="83"/>
                    <a:pt x="95" y="81"/>
                    <a:pt x="100" y="77"/>
                  </a:cubicBezTo>
                  <a:cubicBezTo>
                    <a:pt x="101" y="76"/>
                    <a:pt x="102" y="74"/>
                    <a:pt x="103" y="73"/>
                  </a:cubicBezTo>
                  <a:cubicBezTo>
                    <a:pt x="104" y="72"/>
                    <a:pt x="104" y="72"/>
                    <a:pt x="105" y="71"/>
                  </a:cubicBezTo>
                  <a:cubicBezTo>
                    <a:pt x="106" y="69"/>
                    <a:pt x="106" y="69"/>
                    <a:pt x="106" y="69"/>
                  </a:cubicBezTo>
                  <a:cubicBezTo>
                    <a:pt x="107" y="66"/>
                    <a:pt x="108" y="63"/>
                    <a:pt x="109" y="60"/>
                  </a:cubicBezTo>
                  <a:cubicBezTo>
                    <a:pt x="109" y="59"/>
                    <a:pt x="109" y="57"/>
                    <a:pt x="109" y="55"/>
                  </a:cubicBezTo>
                  <a:cubicBezTo>
                    <a:pt x="109" y="54"/>
                    <a:pt x="109" y="53"/>
                    <a:pt x="109" y="51"/>
                  </a:cubicBezTo>
                  <a:cubicBezTo>
                    <a:pt x="108" y="48"/>
                    <a:pt x="107" y="45"/>
                    <a:pt x="106" y="42"/>
                  </a:cubicBezTo>
                  <a:cubicBezTo>
                    <a:pt x="105" y="41"/>
                    <a:pt x="104" y="40"/>
                    <a:pt x="104" y="38"/>
                  </a:cubicBezTo>
                  <a:cubicBezTo>
                    <a:pt x="102" y="37"/>
                    <a:pt x="101" y="36"/>
                    <a:pt x="99" y="36"/>
                  </a:cubicBezTo>
                  <a:cubicBezTo>
                    <a:pt x="97" y="34"/>
                    <a:pt x="94" y="35"/>
                    <a:pt x="94" y="35"/>
                  </a:cubicBezTo>
                  <a:cubicBezTo>
                    <a:pt x="94" y="36"/>
                    <a:pt x="94" y="36"/>
                    <a:pt x="95" y="37"/>
                  </a:cubicBezTo>
                  <a:cubicBezTo>
                    <a:pt x="95" y="38"/>
                    <a:pt x="96" y="39"/>
                    <a:pt x="98" y="41"/>
                  </a:cubicBezTo>
                  <a:cubicBezTo>
                    <a:pt x="98" y="42"/>
                    <a:pt x="99" y="43"/>
                    <a:pt x="100" y="44"/>
                  </a:cubicBezTo>
                  <a:cubicBezTo>
                    <a:pt x="101" y="46"/>
                    <a:pt x="101" y="47"/>
                    <a:pt x="101" y="47"/>
                  </a:cubicBezTo>
                  <a:cubicBezTo>
                    <a:pt x="101" y="48"/>
                    <a:pt x="100" y="47"/>
                    <a:pt x="99" y="47"/>
                  </a:cubicBezTo>
                  <a:cubicBezTo>
                    <a:pt x="100" y="49"/>
                    <a:pt x="101" y="50"/>
                    <a:pt x="101" y="52"/>
                  </a:cubicBezTo>
                  <a:cubicBezTo>
                    <a:pt x="101" y="53"/>
                    <a:pt x="101" y="54"/>
                    <a:pt x="101" y="54"/>
                  </a:cubicBezTo>
                  <a:cubicBezTo>
                    <a:pt x="101" y="55"/>
                    <a:pt x="101" y="56"/>
                    <a:pt x="101" y="57"/>
                  </a:cubicBezTo>
                  <a:cubicBezTo>
                    <a:pt x="101" y="60"/>
                    <a:pt x="100" y="63"/>
                    <a:pt x="99" y="66"/>
                  </a:cubicBezTo>
                  <a:cubicBezTo>
                    <a:pt x="98" y="67"/>
                    <a:pt x="98" y="67"/>
                    <a:pt x="97" y="68"/>
                  </a:cubicBezTo>
                  <a:cubicBezTo>
                    <a:pt x="97" y="69"/>
                    <a:pt x="96" y="69"/>
                    <a:pt x="96" y="70"/>
                  </a:cubicBezTo>
                  <a:cubicBezTo>
                    <a:pt x="95" y="71"/>
                    <a:pt x="94" y="72"/>
                    <a:pt x="92" y="73"/>
                  </a:cubicBezTo>
                  <a:cubicBezTo>
                    <a:pt x="90" y="74"/>
                    <a:pt x="86" y="75"/>
                    <a:pt x="83" y="75"/>
                  </a:cubicBezTo>
                  <a:cubicBezTo>
                    <a:pt x="81" y="75"/>
                    <a:pt x="79" y="75"/>
                    <a:pt x="78" y="75"/>
                  </a:cubicBezTo>
                  <a:cubicBezTo>
                    <a:pt x="77" y="75"/>
                    <a:pt x="76" y="74"/>
                    <a:pt x="75" y="74"/>
                  </a:cubicBezTo>
                  <a:cubicBezTo>
                    <a:pt x="74" y="74"/>
                    <a:pt x="74" y="73"/>
                    <a:pt x="74" y="73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60" y="66"/>
                    <a:pt x="60" y="66"/>
                    <a:pt x="60" y="66"/>
                  </a:cubicBezTo>
                  <a:cubicBezTo>
                    <a:pt x="52" y="62"/>
                    <a:pt x="44" y="58"/>
                    <a:pt x="36" y="53"/>
                  </a:cubicBezTo>
                  <a:cubicBezTo>
                    <a:pt x="44" y="58"/>
                    <a:pt x="52" y="62"/>
                    <a:pt x="60" y="66"/>
                  </a:cubicBezTo>
                  <a:cubicBezTo>
                    <a:pt x="72" y="73"/>
                    <a:pt x="72" y="73"/>
                    <a:pt x="72" y="73"/>
                  </a:cubicBezTo>
                  <a:cubicBezTo>
                    <a:pt x="73" y="73"/>
                    <a:pt x="73" y="73"/>
                    <a:pt x="73" y="73"/>
                  </a:cubicBezTo>
                  <a:cubicBezTo>
                    <a:pt x="74" y="73"/>
                    <a:pt x="74" y="73"/>
                    <a:pt x="74" y="73"/>
                  </a:cubicBezTo>
                  <a:cubicBezTo>
                    <a:pt x="74" y="73"/>
                    <a:pt x="75" y="74"/>
                    <a:pt x="75" y="74"/>
                  </a:cubicBezTo>
                  <a:cubicBezTo>
                    <a:pt x="76" y="74"/>
                    <a:pt x="77" y="74"/>
                    <a:pt x="78" y="75"/>
                  </a:cubicBezTo>
                  <a:cubicBezTo>
                    <a:pt x="79" y="75"/>
                    <a:pt x="81" y="75"/>
                    <a:pt x="83" y="75"/>
                  </a:cubicBezTo>
                  <a:cubicBezTo>
                    <a:pt x="86" y="75"/>
                    <a:pt x="90" y="74"/>
                    <a:pt x="92" y="73"/>
                  </a:cubicBezTo>
                  <a:cubicBezTo>
                    <a:pt x="94" y="72"/>
                    <a:pt x="95" y="71"/>
                    <a:pt x="96" y="70"/>
                  </a:cubicBezTo>
                  <a:cubicBezTo>
                    <a:pt x="96" y="69"/>
                    <a:pt x="97" y="68"/>
                    <a:pt x="97" y="68"/>
                  </a:cubicBezTo>
                  <a:cubicBezTo>
                    <a:pt x="97" y="68"/>
                    <a:pt x="98" y="67"/>
                    <a:pt x="98" y="67"/>
                  </a:cubicBezTo>
                  <a:cubicBezTo>
                    <a:pt x="98" y="66"/>
                    <a:pt x="98" y="66"/>
                    <a:pt x="98" y="66"/>
                  </a:cubicBezTo>
                  <a:cubicBezTo>
                    <a:pt x="100" y="63"/>
                    <a:pt x="101" y="60"/>
                    <a:pt x="101" y="57"/>
                  </a:cubicBezTo>
                  <a:cubicBezTo>
                    <a:pt x="101" y="56"/>
                    <a:pt x="101" y="55"/>
                    <a:pt x="101" y="54"/>
                  </a:cubicBezTo>
                  <a:cubicBezTo>
                    <a:pt x="101" y="53"/>
                    <a:pt x="100" y="52"/>
                    <a:pt x="100" y="52"/>
                  </a:cubicBezTo>
                  <a:cubicBezTo>
                    <a:pt x="100" y="50"/>
                    <a:pt x="99" y="49"/>
                    <a:pt x="99" y="47"/>
                  </a:cubicBezTo>
                  <a:cubicBezTo>
                    <a:pt x="98" y="47"/>
                    <a:pt x="98" y="48"/>
                    <a:pt x="98" y="50"/>
                  </a:cubicBezTo>
                  <a:cubicBezTo>
                    <a:pt x="98" y="51"/>
                    <a:pt x="98" y="52"/>
                    <a:pt x="98" y="54"/>
                  </a:cubicBezTo>
                  <a:cubicBezTo>
                    <a:pt x="98" y="56"/>
                    <a:pt x="99" y="58"/>
                    <a:pt x="98" y="60"/>
                  </a:cubicBezTo>
                  <a:cubicBezTo>
                    <a:pt x="98" y="61"/>
                    <a:pt x="98" y="62"/>
                    <a:pt x="97" y="63"/>
                  </a:cubicBezTo>
                  <a:cubicBezTo>
                    <a:pt x="97" y="64"/>
                    <a:pt x="97" y="64"/>
                    <a:pt x="97" y="64"/>
                  </a:cubicBezTo>
                  <a:cubicBezTo>
                    <a:pt x="97" y="64"/>
                    <a:pt x="97" y="65"/>
                    <a:pt x="97" y="65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5" y="68"/>
                    <a:pt x="93" y="70"/>
                    <a:pt x="92" y="70"/>
                  </a:cubicBezTo>
                  <a:cubicBezTo>
                    <a:pt x="88" y="73"/>
                    <a:pt x="83" y="74"/>
                    <a:pt x="78" y="72"/>
                  </a:cubicBezTo>
                  <a:cubicBezTo>
                    <a:pt x="77" y="72"/>
                    <a:pt x="76" y="72"/>
                    <a:pt x="75" y="71"/>
                  </a:cubicBezTo>
                  <a:cubicBezTo>
                    <a:pt x="74" y="71"/>
                    <a:pt x="74" y="71"/>
                    <a:pt x="74" y="71"/>
                  </a:cubicBezTo>
                  <a:cubicBezTo>
                    <a:pt x="74" y="70"/>
                    <a:pt x="73" y="70"/>
                    <a:pt x="73" y="70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62" y="64"/>
                    <a:pt x="62" y="64"/>
                    <a:pt x="62" y="64"/>
                  </a:cubicBezTo>
                  <a:cubicBezTo>
                    <a:pt x="50" y="58"/>
                    <a:pt x="39" y="52"/>
                    <a:pt x="28" y="46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1" y="43"/>
                    <a:pt x="21" y="43"/>
                    <a:pt x="21" y="43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6" y="39"/>
                    <a:pt x="15" y="36"/>
                    <a:pt x="14" y="33"/>
                  </a:cubicBezTo>
                  <a:cubicBezTo>
                    <a:pt x="14" y="30"/>
                    <a:pt x="14" y="26"/>
                    <a:pt x="15" y="23"/>
                  </a:cubicBezTo>
                  <a:cubicBezTo>
                    <a:pt x="16" y="22"/>
                    <a:pt x="17" y="21"/>
                    <a:pt x="18" y="20"/>
                  </a:cubicBezTo>
                  <a:cubicBezTo>
                    <a:pt x="18" y="18"/>
                    <a:pt x="20" y="18"/>
                    <a:pt x="21" y="17"/>
                  </a:cubicBezTo>
                  <a:cubicBezTo>
                    <a:pt x="24" y="15"/>
                    <a:pt x="29" y="14"/>
                    <a:pt x="34" y="16"/>
                  </a:cubicBezTo>
                  <a:cubicBezTo>
                    <a:pt x="34" y="16"/>
                    <a:pt x="35" y="16"/>
                    <a:pt x="35" y="16"/>
                  </a:cubicBezTo>
                  <a:cubicBezTo>
                    <a:pt x="36" y="16"/>
                    <a:pt x="36" y="16"/>
                    <a:pt x="36" y="17"/>
                  </a:cubicBezTo>
                  <a:cubicBezTo>
                    <a:pt x="37" y="17"/>
                    <a:pt x="37" y="17"/>
                    <a:pt x="37" y="17"/>
                  </a:cubicBezTo>
                  <a:cubicBezTo>
                    <a:pt x="41" y="19"/>
                    <a:pt x="41" y="19"/>
                    <a:pt x="41" y="1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61" y="29"/>
                    <a:pt x="72" y="34"/>
                    <a:pt x="81" y="38"/>
                  </a:cubicBezTo>
                  <a:cubicBezTo>
                    <a:pt x="98" y="45"/>
                    <a:pt x="94" y="38"/>
                    <a:pt x="78" y="29"/>
                  </a:cubicBezTo>
                  <a:cubicBezTo>
                    <a:pt x="79" y="28"/>
                    <a:pt x="79" y="28"/>
                    <a:pt x="79" y="28"/>
                  </a:cubicBezTo>
                  <a:cubicBezTo>
                    <a:pt x="95" y="37"/>
                    <a:pt x="88" y="30"/>
                    <a:pt x="91" y="29"/>
                  </a:cubicBezTo>
                  <a:cubicBezTo>
                    <a:pt x="82" y="25"/>
                    <a:pt x="75" y="21"/>
                    <a:pt x="67" y="16"/>
                  </a:cubicBezTo>
                  <a:cubicBezTo>
                    <a:pt x="59" y="12"/>
                    <a:pt x="59" y="12"/>
                    <a:pt x="59" y="12"/>
                  </a:cubicBezTo>
                  <a:cubicBezTo>
                    <a:pt x="50" y="7"/>
                    <a:pt x="50" y="7"/>
                    <a:pt x="50" y="7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3" y="4"/>
                    <a:pt x="43" y="4"/>
                    <a:pt x="43" y="4"/>
                  </a:cubicBezTo>
                  <a:cubicBezTo>
                    <a:pt x="42" y="4"/>
                    <a:pt x="41" y="3"/>
                    <a:pt x="40" y="3"/>
                  </a:cubicBezTo>
                  <a:cubicBezTo>
                    <a:pt x="32" y="0"/>
                    <a:pt x="24" y="0"/>
                    <a:pt x="16" y="3"/>
                  </a:cubicBezTo>
                  <a:cubicBezTo>
                    <a:pt x="12" y="5"/>
                    <a:pt x="8" y="8"/>
                    <a:pt x="6" y="12"/>
                  </a:cubicBezTo>
                  <a:cubicBezTo>
                    <a:pt x="3" y="15"/>
                    <a:pt x="1" y="19"/>
                    <a:pt x="1" y="23"/>
                  </a:cubicBezTo>
                  <a:cubicBezTo>
                    <a:pt x="0" y="27"/>
                    <a:pt x="0" y="31"/>
                    <a:pt x="0" y="35"/>
                  </a:cubicBezTo>
                  <a:cubicBezTo>
                    <a:pt x="1" y="39"/>
                    <a:pt x="2" y="43"/>
                    <a:pt x="5" y="47"/>
                  </a:cubicBezTo>
                  <a:cubicBezTo>
                    <a:pt x="6" y="49"/>
                    <a:pt x="7" y="50"/>
                    <a:pt x="9" y="52"/>
                  </a:cubicBezTo>
                  <a:cubicBezTo>
                    <a:pt x="11" y="53"/>
                    <a:pt x="13" y="55"/>
                    <a:pt x="15" y="55"/>
                  </a:cubicBezTo>
                  <a:cubicBezTo>
                    <a:pt x="23" y="60"/>
                    <a:pt x="23" y="60"/>
                    <a:pt x="23" y="60"/>
                  </a:cubicBezTo>
                  <a:cubicBezTo>
                    <a:pt x="40" y="68"/>
                    <a:pt x="40" y="68"/>
                    <a:pt x="40" y="68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66" y="81"/>
                    <a:pt x="66" y="81"/>
                    <a:pt x="66" y="81"/>
                  </a:cubicBezTo>
                  <a:cubicBezTo>
                    <a:pt x="67" y="82"/>
                    <a:pt x="67" y="82"/>
                    <a:pt x="67" y="82"/>
                  </a:cubicBezTo>
                  <a:cubicBezTo>
                    <a:pt x="68" y="82"/>
                    <a:pt x="68" y="82"/>
                    <a:pt x="68" y="83"/>
                  </a:cubicBezTo>
                  <a:cubicBezTo>
                    <a:pt x="69" y="83"/>
                    <a:pt x="69" y="83"/>
                    <a:pt x="70" y="83"/>
                  </a:cubicBezTo>
                  <a:cubicBezTo>
                    <a:pt x="64" y="80"/>
                    <a:pt x="64" y="80"/>
                    <a:pt x="64" y="80"/>
                  </a:cubicBezTo>
                  <a:cubicBezTo>
                    <a:pt x="53" y="74"/>
                    <a:pt x="53" y="74"/>
                    <a:pt x="53" y="74"/>
                  </a:cubicBezTo>
                  <a:cubicBezTo>
                    <a:pt x="31" y="63"/>
                    <a:pt x="31" y="63"/>
                    <a:pt x="31" y="63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15" y="55"/>
                    <a:pt x="15" y="55"/>
                    <a:pt x="15" y="55"/>
                  </a:cubicBezTo>
                  <a:cubicBezTo>
                    <a:pt x="14" y="55"/>
                    <a:pt x="14" y="55"/>
                    <a:pt x="14" y="55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13" y="54"/>
                    <a:pt x="12" y="53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4" y="47"/>
                    <a:pt x="2" y="42"/>
                    <a:pt x="1" y="36"/>
                  </a:cubicBezTo>
                  <a:cubicBezTo>
                    <a:pt x="0" y="31"/>
                    <a:pt x="0" y="26"/>
                    <a:pt x="2" y="21"/>
                  </a:cubicBezTo>
                  <a:cubicBezTo>
                    <a:pt x="2" y="21"/>
                    <a:pt x="2" y="22"/>
                    <a:pt x="2" y="21"/>
                  </a:cubicBezTo>
                  <a:cubicBezTo>
                    <a:pt x="1" y="26"/>
                    <a:pt x="1" y="31"/>
                    <a:pt x="2" y="36"/>
                  </a:cubicBezTo>
                  <a:cubicBezTo>
                    <a:pt x="3" y="41"/>
                    <a:pt x="5" y="46"/>
                    <a:pt x="9" y="50"/>
                  </a:cubicBezTo>
                  <a:cubicBezTo>
                    <a:pt x="10" y="51"/>
                    <a:pt x="11" y="52"/>
                    <a:pt x="12" y="52"/>
                  </a:cubicBezTo>
                  <a:cubicBezTo>
                    <a:pt x="13" y="53"/>
                    <a:pt x="13" y="53"/>
                    <a:pt x="14" y="53"/>
                  </a:cubicBezTo>
                  <a:cubicBezTo>
                    <a:pt x="15" y="54"/>
                    <a:pt x="15" y="54"/>
                    <a:pt x="16" y="54"/>
                  </a:cubicBezTo>
                  <a:cubicBezTo>
                    <a:pt x="21" y="57"/>
                    <a:pt x="21" y="57"/>
                    <a:pt x="21" y="57"/>
                  </a:cubicBezTo>
                  <a:cubicBezTo>
                    <a:pt x="32" y="63"/>
                    <a:pt x="32" y="63"/>
                    <a:pt x="32" y="63"/>
                  </a:cubicBezTo>
                  <a:cubicBezTo>
                    <a:pt x="39" y="67"/>
                    <a:pt x="47" y="71"/>
                    <a:pt x="54" y="74"/>
                  </a:cubicBezTo>
                  <a:cubicBezTo>
                    <a:pt x="58" y="76"/>
                    <a:pt x="61" y="78"/>
                    <a:pt x="65" y="80"/>
                  </a:cubicBezTo>
                  <a:cubicBezTo>
                    <a:pt x="68" y="81"/>
                    <a:pt x="68" y="81"/>
                    <a:pt x="68" y="81"/>
                  </a:cubicBezTo>
                  <a:cubicBezTo>
                    <a:pt x="68" y="81"/>
                    <a:pt x="69" y="82"/>
                    <a:pt x="70" y="82"/>
                  </a:cubicBezTo>
                  <a:cubicBezTo>
                    <a:pt x="70" y="82"/>
                    <a:pt x="71" y="83"/>
                    <a:pt x="72" y="83"/>
                  </a:cubicBezTo>
                  <a:cubicBezTo>
                    <a:pt x="74" y="84"/>
                    <a:pt x="77" y="84"/>
                    <a:pt x="79" y="84"/>
                  </a:cubicBezTo>
                  <a:cubicBezTo>
                    <a:pt x="79" y="86"/>
                    <a:pt x="79" y="86"/>
                    <a:pt x="79" y="86"/>
                  </a:cubicBezTo>
                  <a:cubicBezTo>
                    <a:pt x="83" y="86"/>
                    <a:pt x="87" y="86"/>
                    <a:pt x="91" y="85"/>
                  </a:cubicBezTo>
                  <a:cubicBezTo>
                    <a:pt x="95" y="84"/>
                    <a:pt x="98" y="82"/>
                    <a:pt x="101" y="79"/>
                  </a:cubicBezTo>
                  <a:cubicBezTo>
                    <a:pt x="103" y="78"/>
                    <a:pt x="104" y="76"/>
                    <a:pt x="106" y="74"/>
                  </a:cubicBezTo>
                  <a:cubicBezTo>
                    <a:pt x="106" y="74"/>
                    <a:pt x="107" y="73"/>
                    <a:pt x="107" y="72"/>
                  </a:cubicBezTo>
                  <a:cubicBezTo>
                    <a:pt x="108" y="71"/>
                    <a:pt x="108" y="71"/>
                    <a:pt x="108" y="71"/>
                  </a:cubicBezTo>
                  <a:cubicBezTo>
                    <a:pt x="108" y="70"/>
                    <a:pt x="108" y="70"/>
                    <a:pt x="109" y="69"/>
                  </a:cubicBezTo>
                  <a:cubicBezTo>
                    <a:pt x="111" y="66"/>
                    <a:pt x="111" y="62"/>
                    <a:pt x="112" y="58"/>
                  </a:cubicBezTo>
                  <a:cubicBezTo>
                    <a:pt x="112" y="57"/>
                    <a:pt x="112" y="56"/>
                    <a:pt x="112" y="55"/>
                  </a:cubicBezTo>
                  <a:cubicBezTo>
                    <a:pt x="112" y="54"/>
                    <a:pt x="111" y="54"/>
                    <a:pt x="111" y="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7" name="Freeform 22"/>
            <p:cNvSpPr/>
            <p:nvPr/>
          </p:nvSpPr>
          <p:spPr bwMode="auto">
            <a:xfrm>
              <a:off x="4559301" y="3144838"/>
              <a:ext cx="417513" cy="315913"/>
            </a:xfrm>
            <a:custGeom>
              <a:avLst/>
              <a:gdLst>
                <a:gd name="T0" fmla="*/ 97 w 111"/>
                <a:gd name="T1" fmla="*/ 52 h 84"/>
                <a:gd name="T2" fmla="*/ 92 w 111"/>
                <a:gd name="T3" fmla="*/ 54 h 84"/>
                <a:gd name="T4" fmla="*/ 47 w 111"/>
                <a:gd name="T5" fmla="*/ 76 h 84"/>
                <a:gd name="T6" fmla="*/ 40 w 111"/>
                <a:gd name="T7" fmla="*/ 79 h 84"/>
                <a:gd name="T8" fmla="*/ 22 w 111"/>
                <a:gd name="T9" fmla="*/ 80 h 84"/>
                <a:gd name="T10" fmla="*/ 41 w 111"/>
                <a:gd name="T11" fmla="*/ 78 h 84"/>
                <a:gd name="T12" fmla="*/ 59 w 111"/>
                <a:gd name="T13" fmla="*/ 69 h 84"/>
                <a:gd name="T14" fmla="*/ 103 w 111"/>
                <a:gd name="T15" fmla="*/ 45 h 84"/>
                <a:gd name="T16" fmla="*/ 107 w 111"/>
                <a:gd name="T17" fmla="*/ 19 h 84"/>
                <a:gd name="T18" fmla="*/ 102 w 111"/>
                <a:gd name="T19" fmla="*/ 23 h 84"/>
                <a:gd name="T20" fmla="*/ 101 w 111"/>
                <a:gd name="T21" fmla="*/ 30 h 84"/>
                <a:gd name="T22" fmla="*/ 72 w 111"/>
                <a:gd name="T23" fmla="*/ 54 h 84"/>
                <a:gd name="T24" fmla="*/ 38 w 111"/>
                <a:gd name="T25" fmla="*/ 71 h 84"/>
                <a:gd name="T26" fmla="*/ 25 w 111"/>
                <a:gd name="T27" fmla="*/ 72 h 84"/>
                <a:gd name="T28" fmla="*/ 37 w 111"/>
                <a:gd name="T29" fmla="*/ 71 h 84"/>
                <a:gd name="T30" fmla="*/ 47 w 111"/>
                <a:gd name="T31" fmla="*/ 66 h 84"/>
                <a:gd name="T32" fmla="*/ 98 w 111"/>
                <a:gd name="T33" fmla="*/ 38 h 84"/>
                <a:gd name="T34" fmla="*/ 94 w 111"/>
                <a:gd name="T35" fmla="*/ 40 h 84"/>
                <a:gd name="T36" fmla="*/ 89 w 111"/>
                <a:gd name="T37" fmla="*/ 44 h 84"/>
                <a:gd name="T38" fmla="*/ 47 w 111"/>
                <a:gd name="T39" fmla="*/ 64 h 84"/>
                <a:gd name="T40" fmla="*/ 36 w 111"/>
                <a:gd name="T41" fmla="*/ 69 h 84"/>
                <a:gd name="T42" fmla="*/ 31 w 111"/>
                <a:gd name="T43" fmla="*/ 70 h 84"/>
                <a:gd name="T44" fmla="*/ 16 w 111"/>
                <a:gd name="T45" fmla="*/ 63 h 84"/>
                <a:gd name="T46" fmla="*/ 15 w 111"/>
                <a:gd name="T47" fmla="*/ 62 h 84"/>
                <a:gd name="T48" fmla="*/ 14 w 111"/>
                <a:gd name="T49" fmla="*/ 54 h 84"/>
                <a:gd name="T50" fmla="*/ 19 w 111"/>
                <a:gd name="T51" fmla="*/ 43 h 84"/>
                <a:gd name="T52" fmla="*/ 25 w 111"/>
                <a:gd name="T53" fmla="*/ 40 h 84"/>
                <a:gd name="T54" fmla="*/ 73 w 111"/>
                <a:gd name="T55" fmla="*/ 16 h 84"/>
                <a:gd name="T56" fmla="*/ 76 w 111"/>
                <a:gd name="T57" fmla="*/ 14 h 84"/>
                <a:gd name="T58" fmla="*/ 96 w 111"/>
                <a:gd name="T59" fmla="*/ 19 h 84"/>
                <a:gd name="T60" fmla="*/ 98 w 111"/>
                <a:gd name="T61" fmla="*/ 19 h 84"/>
                <a:gd name="T62" fmla="*/ 88 w 111"/>
                <a:gd name="T63" fmla="*/ 5 h 84"/>
                <a:gd name="T64" fmla="*/ 102 w 111"/>
                <a:gd name="T65" fmla="*/ 8 h 84"/>
                <a:gd name="T66" fmla="*/ 67 w 111"/>
                <a:gd name="T67" fmla="*/ 3 h 84"/>
                <a:gd name="T68" fmla="*/ 26 w 111"/>
                <a:gd name="T69" fmla="*/ 24 h 84"/>
                <a:gd name="T70" fmla="*/ 14 w 111"/>
                <a:gd name="T71" fmla="*/ 30 h 84"/>
                <a:gd name="T72" fmla="*/ 1 w 111"/>
                <a:gd name="T73" fmla="*/ 46 h 84"/>
                <a:gd name="T74" fmla="*/ 0 w 111"/>
                <a:gd name="T75" fmla="*/ 58 h 84"/>
                <a:gd name="T76" fmla="*/ 3 w 111"/>
                <a:gd name="T77" fmla="*/ 68 h 84"/>
                <a:gd name="T78" fmla="*/ 3 w 111"/>
                <a:gd name="T79" fmla="*/ 70 h 84"/>
                <a:gd name="T80" fmla="*/ 4 w 111"/>
                <a:gd name="T81" fmla="*/ 71 h 84"/>
                <a:gd name="T82" fmla="*/ 12 w 111"/>
                <a:gd name="T83" fmla="*/ 79 h 84"/>
                <a:gd name="T84" fmla="*/ 42 w 111"/>
                <a:gd name="T85" fmla="*/ 81 h 84"/>
                <a:gd name="T86" fmla="*/ 44 w 111"/>
                <a:gd name="T87" fmla="*/ 80 h 84"/>
                <a:gd name="T88" fmla="*/ 72 w 111"/>
                <a:gd name="T89" fmla="*/ 66 h 84"/>
                <a:gd name="T90" fmla="*/ 43 w 111"/>
                <a:gd name="T91" fmla="*/ 80 h 84"/>
                <a:gd name="T92" fmla="*/ 38 w 111"/>
                <a:gd name="T93" fmla="*/ 82 h 84"/>
                <a:gd name="T94" fmla="*/ 4 w 111"/>
                <a:gd name="T95" fmla="*/ 69 h 84"/>
                <a:gd name="T96" fmla="*/ 3 w 111"/>
                <a:gd name="T97" fmla="*/ 69 h 84"/>
                <a:gd name="T98" fmla="*/ 1 w 111"/>
                <a:gd name="T99" fmla="*/ 62 h 84"/>
                <a:gd name="T100" fmla="*/ 9 w 111"/>
                <a:gd name="T101" fmla="*/ 33 h 84"/>
                <a:gd name="T102" fmla="*/ 1 w 111"/>
                <a:gd name="T103" fmla="*/ 55 h 84"/>
                <a:gd name="T104" fmla="*/ 4 w 111"/>
                <a:gd name="T105" fmla="*/ 68 h 84"/>
                <a:gd name="T106" fmla="*/ 5 w 111"/>
                <a:gd name="T107" fmla="*/ 69 h 84"/>
                <a:gd name="T108" fmla="*/ 10 w 111"/>
                <a:gd name="T109" fmla="*/ 76 h 84"/>
                <a:gd name="T110" fmla="*/ 42 w 111"/>
                <a:gd name="T111" fmla="*/ 80 h 84"/>
                <a:gd name="T112" fmla="*/ 73 w 111"/>
                <a:gd name="T113" fmla="*/ 64 h 84"/>
                <a:gd name="T114" fmla="*/ 94 w 111"/>
                <a:gd name="T115" fmla="*/ 56 h 84"/>
                <a:gd name="T116" fmla="*/ 110 w 111"/>
                <a:gd name="T117" fmla="*/ 35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11" h="84">
                  <a:moveTo>
                    <a:pt x="105" y="44"/>
                  </a:moveTo>
                  <a:cubicBezTo>
                    <a:pt x="104" y="47"/>
                    <a:pt x="101" y="49"/>
                    <a:pt x="99" y="50"/>
                  </a:cubicBezTo>
                  <a:cubicBezTo>
                    <a:pt x="98" y="51"/>
                    <a:pt x="98" y="51"/>
                    <a:pt x="97" y="52"/>
                  </a:cubicBezTo>
                  <a:cubicBezTo>
                    <a:pt x="97" y="52"/>
                    <a:pt x="96" y="52"/>
                    <a:pt x="96" y="52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2" y="54"/>
                    <a:pt x="92" y="54"/>
                    <a:pt x="92" y="54"/>
                  </a:cubicBezTo>
                  <a:cubicBezTo>
                    <a:pt x="83" y="58"/>
                    <a:pt x="75" y="62"/>
                    <a:pt x="66" y="66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4" y="77"/>
                    <a:pt x="44" y="77"/>
                    <a:pt x="44" y="77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1" y="78"/>
                    <a:pt x="41" y="79"/>
                    <a:pt x="40" y="79"/>
                  </a:cubicBezTo>
                  <a:cubicBezTo>
                    <a:pt x="35" y="81"/>
                    <a:pt x="29" y="82"/>
                    <a:pt x="24" y="81"/>
                  </a:cubicBezTo>
                  <a:cubicBezTo>
                    <a:pt x="19" y="80"/>
                    <a:pt x="15" y="78"/>
                    <a:pt x="12" y="76"/>
                  </a:cubicBezTo>
                  <a:cubicBezTo>
                    <a:pt x="15" y="78"/>
                    <a:pt x="18" y="79"/>
                    <a:pt x="22" y="80"/>
                  </a:cubicBezTo>
                  <a:cubicBezTo>
                    <a:pt x="26" y="81"/>
                    <a:pt x="31" y="81"/>
                    <a:pt x="36" y="80"/>
                  </a:cubicBezTo>
                  <a:cubicBezTo>
                    <a:pt x="37" y="80"/>
                    <a:pt x="38" y="79"/>
                    <a:pt x="40" y="79"/>
                  </a:cubicBezTo>
                  <a:cubicBezTo>
                    <a:pt x="40" y="79"/>
                    <a:pt x="41" y="78"/>
                    <a:pt x="41" y="78"/>
                  </a:cubicBezTo>
                  <a:cubicBezTo>
                    <a:pt x="42" y="78"/>
                    <a:pt x="42" y="77"/>
                    <a:pt x="43" y="77"/>
                  </a:cubicBezTo>
                  <a:cubicBezTo>
                    <a:pt x="48" y="74"/>
                    <a:pt x="48" y="74"/>
                    <a:pt x="48" y="74"/>
                  </a:cubicBezTo>
                  <a:cubicBezTo>
                    <a:pt x="52" y="73"/>
                    <a:pt x="56" y="71"/>
                    <a:pt x="59" y="69"/>
                  </a:cubicBezTo>
                  <a:cubicBezTo>
                    <a:pt x="70" y="64"/>
                    <a:pt x="79" y="60"/>
                    <a:pt x="89" y="55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99" y="50"/>
                    <a:pt x="101" y="48"/>
                    <a:pt x="103" y="45"/>
                  </a:cubicBezTo>
                  <a:cubicBezTo>
                    <a:pt x="107" y="40"/>
                    <a:pt x="109" y="34"/>
                    <a:pt x="109" y="28"/>
                  </a:cubicBezTo>
                  <a:cubicBezTo>
                    <a:pt x="109" y="26"/>
                    <a:pt x="109" y="25"/>
                    <a:pt x="109" y="24"/>
                  </a:cubicBezTo>
                  <a:cubicBezTo>
                    <a:pt x="108" y="22"/>
                    <a:pt x="107" y="21"/>
                    <a:pt x="107" y="19"/>
                  </a:cubicBezTo>
                  <a:cubicBezTo>
                    <a:pt x="105" y="17"/>
                    <a:pt x="103" y="16"/>
                    <a:pt x="103" y="16"/>
                  </a:cubicBezTo>
                  <a:cubicBezTo>
                    <a:pt x="102" y="16"/>
                    <a:pt x="102" y="17"/>
                    <a:pt x="102" y="18"/>
                  </a:cubicBezTo>
                  <a:cubicBezTo>
                    <a:pt x="102" y="19"/>
                    <a:pt x="102" y="21"/>
                    <a:pt x="102" y="23"/>
                  </a:cubicBezTo>
                  <a:cubicBezTo>
                    <a:pt x="103" y="24"/>
                    <a:pt x="103" y="26"/>
                    <a:pt x="103" y="27"/>
                  </a:cubicBezTo>
                  <a:cubicBezTo>
                    <a:pt x="103" y="29"/>
                    <a:pt x="103" y="30"/>
                    <a:pt x="103" y="30"/>
                  </a:cubicBezTo>
                  <a:cubicBezTo>
                    <a:pt x="102" y="31"/>
                    <a:pt x="102" y="30"/>
                    <a:pt x="101" y="30"/>
                  </a:cubicBezTo>
                  <a:cubicBezTo>
                    <a:pt x="101" y="33"/>
                    <a:pt x="100" y="36"/>
                    <a:pt x="98" y="39"/>
                  </a:cubicBezTo>
                  <a:cubicBezTo>
                    <a:pt x="97" y="41"/>
                    <a:pt x="95" y="44"/>
                    <a:pt x="92" y="45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64" y="58"/>
                    <a:pt x="55" y="62"/>
                    <a:pt x="47" y="66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6" y="71"/>
                    <a:pt x="36" y="72"/>
                    <a:pt x="35" y="72"/>
                  </a:cubicBezTo>
                  <a:cubicBezTo>
                    <a:pt x="32" y="73"/>
                    <a:pt x="28" y="73"/>
                    <a:pt x="25" y="72"/>
                  </a:cubicBezTo>
                  <a:cubicBezTo>
                    <a:pt x="28" y="73"/>
                    <a:pt x="32" y="73"/>
                    <a:pt x="35" y="72"/>
                  </a:cubicBezTo>
                  <a:cubicBezTo>
                    <a:pt x="36" y="71"/>
                    <a:pt x="36" y="71"/>
                    <a:pt x="37" y="71"/>
                  </a:cubicBezTo>
                  <a:cubicBezTo>
                    <a:pt x="37" y="71"/>
                    <a:pt x="37" y="71"/>
                    <a:pt x="37" y="71"/>
                  </a:cubicBezTo>
                  <a:cubicBezTo>
                    <a:pt x="38" y="71"/>
                    <a:pt x="38" y="71"/>
                    <a:pt x="38" y="70"/>
                  </a:cubicBezTo>
                  <a:cubicBezTo>
                    <a:pt x="41" y="69"/>
                    <a:pt x="41" y="69"/>
                    <a:pt x="41" y="69"/>
                  </a:cubicBezTo>
                  <a:cubicBezTo>
                    <a:pt x="47" y="66"/>
                    <a:pt x="47" y="66"/>
                    <a:pt x="47" y="66"/>
                  </a:cubicBezTo>
                  <a:cubicBezTo>
                    <a:pt x="72" y="54"/>
                    <a:pt x="72" y="54"/>
                    <a:pt x="72" y="54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5" y="43"/>
                    <a:pt x="97" y="41"/>
                    <a:pt x="98" y="38"/>
                  </a:cubicBezTo>
                  <a:cubicBezTo>
                    <a:pt x="100" y="36"/>
                    <a:pt x="100" y="32"/>
                    <a:pt x="100" y="29"/>
                  </a:cubicBezTo>
                  <a:cubicBezTo>
                    <a:pt x="100" y="29"/>
                    <a:pt x="99" y="29"/>
                    <a:pt x="98" y="31"/>
                  </a:cubicBezTo>
                  <a:cubicBezTo>
                    <a:pt x="98" y="33"/>
                    <a:pt x="97" y="37"/>
                    <a:pt x="94" y="40"/>
                  </a:cubicBezTo>
                  <a:cubicBezTo>
                    <a:pt x="94" y="41"/>
                    <a:pt x="93" y="41"/>
                    <a:pt x="92" y="42"/>
                  </a:cubicBezTo>
                  <a:cubicBezTo>
                    <a:pt x="92" y="42"/>
                    <a:pt x="91" y="43"/>
                    <a:pt x="91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86" y="45"/>
                    <a:pt x="84" y="46"/>
                    <a:pt x="82" y="47"/>
                  </a:cubicBezTo>
                  <a:cubicBezTo>
                    <a:pt x="76" y="50"/>
                    <a:pt x="70" y="52"/>
                    <a:pt x="64" y="55"/>
                  </a:cubicBezTo>
                  <a:cubicBezTo>
                    <a:pt x="47" y="64"/>
                    <a:pt x="47" y="64"/>
                    <a:pt x="47" y="64"/>
                  </a:cubicBezTo>
                  <a:cubicBezTo>
                    <a:pt x="38" y="68"/>
                    <a:pt x="38" y="68"/>
                    <a:pt x="38" y="68"/>
                  </a:cubicBezTo>
                  <a:cubicBezTo>
                    <a:pt x="37" y="69"/>
                    <a:pt x="37" y="69"/>
                    <a:pt x="37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6" y="69"/>
                    <a:pt x="36" y="69"/>
                    <a:pt x="36" y="69"/>
                  </a:cubicBezTo>
                  <a:cubicBezTo>
                    <a:pt x="35" y="69"/>
                    <a:pt x="35" y="69"/>
                    <a:pt x="34" y="70"/>
                  </a:cubicBezTo>
                  <a:cubicBezTo>
                    <a:pt x="33" y="70"/>
                    <a:pt x="32" y="70"/>
                    <a:pt x="31" y="70"/>
                  </a:cubicBezTo>
                  <a:cubicBezTo>
                    <a:pt x="26" y="71"/>
                    <a:pt x="21" y="69"/>
                    <a:pt x="19" y="67"/>
                  </a:cubicBezTo>
                  <a:cubicBezTo>
                    <a:pt x="18" y="66"/>
                    <a:pt x="17" y="65"/>
                    <a:pt x="16" y="64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2"/>
                    <a:pt x="16" y="62"/>
                    <a:pt x="15" y="62"/>
                  </a:cubicBezTo>
                  <a:cubicBezTo>
                    <a:pt x="15" y="62"/>
                    <a:pt x="15" y="61"/>
                    <a:pt x="15" y="61"/>
                  </a:cubicBezTo>
                  <a:cubicBezTo>
                    <a:pt x="15" y="60"/>
                    <a:pt x="15" y="60"/>
                    <a:pt x="14" y="59"/>
                  </a:cubicBezTo>
                  <a:cubicBezTo>
                    <a:pt x="14" y="58"/>
                    <a:pt x="14" y="56"/>
                    <a:pt x="14" y="54"/>
                  </a:cubicBezTo>
                  <a:cubicBezTo>
                    <a:pt x="14" y="53"/>
                    <a:pt x="14" y="53"/>
                    <a:pt x="14" y="52"/>
                  </a:cubicBezTo>
                  <a:cubicBezTo>
                    <a:pt x="14" y="51"/>
                    <a:pt x="14" y="50"/>
                    <a:pt x="15" y="50"/>
                  </a:cubicBezTo>
                  <a:cubicBezTo>
                    <a:pt x="16" y="47"/>
                    <a:pt x="17" y="44"/>
                    <a:pt x="19" y="43"/>
                  </a:cubicBezTo>
                  <a:cubicBezTo>
                    <a:pt x="20" y="43"/>
                    <a:pt x="20" y="43"/>
                    <a:pt x="20" y="42"/>
                  </a:cubicBezTo>
                  <a:cubicBezTo>
                    <a:pt x="22" y="42"/>
                    <a:pt x="22" y="42"/>
                    <a:pt x="22" y="42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31" y="37"/>
                    <a:pt x="31" y="37"/>
                    <a:pt x="31" y="37"/>
                  </a:cubicBezTo>
                  <a:cubicBezTo>
                    <a:pt x="42" y="31"/>
                    <a:pt x="54" y="25"/>
                    <a:pt x="65" y="20"/>
                  </a:cubicBezTo>
                  <a:cubicBezTo>
                    <a:pt x="73" y="16"/>
                    <a:pt x="73" y="16"/>
                    <a:pt x="73" y="16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75" y="15"/>
                    <a:pt x="75" y="15"/>
                    <a:pt x="75" y="15"/>
                  </a:cubicBezTo>
                  <a:cubicBezTo>
                    <a:pt x="75" y="15"/>
                    <a:pt x="76" y="15"/>
                    <a:pt x="76" y="14"/>
                  </a:cubicBezTo>
                  <a:cubicBezTo>
                    <a:pt x="77" y="14"/>
                    <a:pt x="78" y="14"/>
                    <a:pt x="79" y="14"/>
                  </a:cubicBezTo>
                  <a:cubicBezTo>
                    <a:pt x="84" y="13"/>
                    <a:pt x="88" y="14"/>
                    <a:pt x="91" y="15"/>
                  </a:cubicBezTo>
                  <a:cubicBezTo>
                    <a:pt x="93" y="17"/>
                    <a:pt x="95" y="18"/>
                    <a:pt x="96" y="19"/>
                  </a:cubicBezTo>
                  <a:cubicBezTo>
                    <a:pt x="96" y="19"/>
                    <a:pt x="96" y="19"/>
                    <a:pt x="97" y="19"/>
                  </a:cubicBezTo>
                  <a:cubicBezTo>
                    <a:pt x="97" y="19"/>
                    <a:pt x="97" y="19"/>
                    <a:pt x="97" y="19"/>
                  </a:cubicBezTo>
                  <a:cubicBezTo>
                    <a:pt x="98" y="19"/>
                    <a:pt x="98" y="19"/>
                    <a:pt x="98" y="19"/>
                  </a:cubicBezTo>
                  <a:cubicBezTo>
                    <a:pt x="98" y="18"/>
                    <a:pt x="98" y="16"/>
                    <a:pt x="97" y="13"/>
                  </a:cubicBezTo>
                  <a:cubicBezTo>
                    <a:pt x="95" y="11"/>
                    <a:pt x="92" y="8"/>
                    <a:pt x="88" y="7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93" y="7"/>
                    <a:pt x="96" y="9"/>
                    <a:pt x="97" y="10"/>
                  </a:cubicBezTo>
                  <a:cubicBezTo>
                    <a:pt x="99" y="11"/>
                    <a:pt x="100" y="11"/>
                    <a:pt x="100" y="11"/>
                  </a:cubicBezTo>
                  <a:cubicBezTo>
                    <a:pt x="101" y="10"/>
                    <a:pt x="100" y="8"/>
                    <a:pt x="102" y="8"/>
                  </a:cubicBezTo>
                  <a:cubicBezTo>
                    <a:pt x="98" y="4"/>
                    <a:pt x="92" y="2"/>
                    <a:pt x="87" y="1"/>
                  </a:cubicBezTo>
                  <a:cubicBezTo>
                    <a:pt x="81" y="0"/>
                    <a:pt x="75" y="0"/>
                    <a:pt x="70" y="2"/>
                  </a:cubicBezTo>
                  <a:cubicBezTo>
                    <a:pt x="69" y="2"/>
                    <a:pt x="68" y="2"/>
                    <a:pt x="67" y="3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1" y="6"/>
                    <a:pt x="61" y="6"/>
                    <a:pt x="61" y="6"/>
                  </a:cubicBezTo>
                  <a:cubicBezTo>
                    <a:pt x="26" y="24"/>
                    <a:pt x="26" y="24"/>
                    <a:pt x="26" y="24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30"/>
                    <a:pt x="14" y="30"/>
                    <a:pt x="14" y="30"/>
                  </a:cubicBezTo>
                  <a:cubicBezTo>
                    <a:pt x="13" y="30"/>
                    <a:pt x="13" y="30"/>
                    <a:pt x="12" y="30"/>
                  </a:cubicBezTo>
                  <a:cubicBezTo>
                    <a:pt x="10" y="32"/>
                    <a:pt x="9" y="33"/>
                    <a:pt x="7" y="35"/>
                  </a:cubicBezTo>
                  <a:cubicBezTo>
                    <a:pt x="4" y="38"/>
                    <a:pt x="2" y="42"/>
                    <a:pt x="1" y="46"/>
                  </a:cubicBezTo>
                  <a:cubicBezTo>
                    <a:pt x="0" y="48"/>
                    <a:pt x="0" y="50"/>
                    <a:pt x="0" y="52"/>
                  </a:cubicBezTo>
                  <a:cubicBezTo>
                    <a:pt x="0" y="53"/>
                    <a:pt x="0" y="54"/>
                    <a:pt x="0" y="55"/>
                  </a:cubicBezTo>
                  <a:cubicBezTo>
                    <a:pt x="0" y="56"/>
                    <a:pt x="0" y="57"/>
                    <a:pt x="0" y="58"/>
                  </a:cubicBezTo>
                  <a:cubicBezTo>
                    <a:pt x="0" y="60"/>
                    <a:pt x="0" y="62"/>
                    <a:pt x="1" y="64"/>
                  </a:cubicBezTo>
                  <a:cubicBezTo>
                    <a:pt x="1" y="65"/>
                    <a:pt x="2" y="66"/>
                    <a:pt x="2" y="67"/>
                  </a:cubicBezTo>
                  <a:cubicBezTo>
                    <a:pt x="2" y="67"/>
                    <a:pt x="2" y="68"/>
                    <a:pt x="3" y="68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3" y="70"/>
                    <a:pt x="3" y="70"/>
                    <a:pt x="3" y="70"/>
                  </a:cubicBezTo>
                  <a:cubicBezTo>
                    <a:pt x="4" y="70"/>
                    <a:pt x="4" y="70"/>
                    <a:pt x="4" y="70"/>
                  </a:cubicBezTo>
                  <a:cubicBezTo>
                    <a:pt x="4" y="71"/>
                    <a:pt x="4" y="71"/>
                    <a:pt x="4" y="71"/>
                  </a:cubicBezTo>
                  <a:cubicBezTo>
                    <a:pt x="4" y="71"/>
                    <a:pt x="5" y="72"/>
                    <a:pt x="5" y="72"/>
                  </a:cubicBezTo>
                  <a:cubicBezTo>
                    <a:pt x="5" y="73"/>
                    <a:pt x="6" y="74"/>
                    <a:pt x="7" y="75"/>
                  </a:cubicBezTo>
                  <a:cubicBezTo>
                    <a:pt x="8" y="77"/>
                    <a:pt x="10" y="78"/>
                    <a:pt x="12" y="79"/>
                  </a:cubicBezTo>
                  <a:cubicBezTo>
                    <a:pt x="15" y="82"/>
                    <a:pt x="19" y="83"/>
                    <a:pt x="23" y="84"/>
                  </a:cubicBezTo>
                  <a:cubicBezTo>
                    <a:pt x="27" y="84"/>
                    <a:pt x="32" y="84"/>
                    <a:pt x="36" y="83"/>
                  </a:cubicBezTo>
                  <a:cubicBezTo>
                    <a:pt x="38" y="83"/>
                    <a:pt x="40" y="82"/>
                    <a:pt x="42" y="81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3" y="80"/>
                    <a:pt x="44" y="80"/>
                    <a:pt x="44" y="80"/>
                  </a:cubicBezTo>
                  <a:cubicBezTo>
                    <a:pt x="46" y="79"/>
                    <a:pt x="46" y="79"/>
                    <a:pt x="46" y="79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72" y="66"/>
                    <a:pt x="72" y="66"/>
                    <a:pt x="72" y="66"/>
                  </a:cubicBezTo>
                  <a:cubicBezTo>
                    <a:pt x="50" y="77"/>
                    <a:pt x="50" y="77"/>
                    <a:pt x="50" y="77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43" y="80"/>
                    <a:pt x="43" y="80"/>
                    <a:pt x="43" y="80"/>
                  </a:cubicBezTo>
                  <a:cubicBezTo>
                    <a:pt x="42" y="81"/>
                    <a:pt x="42" y="81"/>
                    <a:pt x="42" y="81"/>
                  </a:cubicBezTo>
                  <a:cubicBezTo>
                    <a:pt x="41" y="81"/>
                    <a:pt x="41" y="81"/>
                    <a:pt x="41" y="81"/>
                  </a:cubicBezTo>
                  <a:cubicBezTo>
                    <a:pt x="40" y="82"/>
                    <a:pt x="39" y="82"/>
                    <a:pt x="38" y="82"/>
                  </a:cubicBezTo>
                  <a:cubicBezTo>
                    <a:pt x="33" y="84"/>
                    <a:pt x="27" y="84"/>
                    <a:pt x="22" y="83"/>
                  </a:cubicBezTo>
                  <a:cubicBezTo>
                    <a:pt x="17" y="82"/>
                    <a:pt x="12" y="80"/>
                    <a:pt x="9" y="76"/>
                  </a:cubicBezTo>
                  <a:cubicBezTo>
                    <a:pt x="7" y="74"/>
                    <a:pt x="5" y="72"/>
                    <a:pt x="4" y="69"/>
                  </a:cubicBezTo>
                  <a:cubicBezTo>
                    <a:pt x="4" y="69"/>
                    <a:pt x="4" y="69"/>
                    <a:pt x="4" y="69"/>
                  </a:cubicBezTo>
                  <a:cubicBezTo>
                    <a:pt x="4" y="70"/>
                    <a:pt x="4" y="69"/>
                    <a:pt x="4" y="69"/>
                  </a:cubicBezTo>
                  <a:cubicBezTo>
                    <a:pt x="3" y="69"/>
                    <a:pt x="3" y="69"/>
                    <a:pt x="3" y="69"/>
                  </a:cubicBezTo>
                  <a:cubicBezTo>
                    <a:pt x="3" y="69"/>
                    <a:pt x="3" y="68"/>
                    <a:pt x="3" y="68"/>
                  </a:cubicBezTo>
                  <a:cubicBezTo>
                    <a:pt x="3" y="67"/>
                    <a:pt x="2" y="67"/>
                    <a:pt x="2" y="66"/>
                  </a:cubicBezTo>
                  <a:cubicBezTo>
                    <a:pt x="2" y="65"/>
                    <a:pt x="1" y="64"/>
                    <a:pt x="1" y="62"/>
                  </a:cubicBezTo>
                  <a:cubicBezTo>
                    <a:pt x="0" y="60"/>
                    <a:pt x="0" y="57"/>
                    <a:pt x="0" y="55"/>
                  </a:cubicBezTo>
                  <a:cubicBezTo>
                    <a:pt x="0" y="52"/>
                    <a:pt x="0" y="50"/>
                    <a:pt x="1" y="47"/>
                  </a:cubicBezTo>
                  <a:cubicBezTo>
                    <a:pt x="2" y="42"/>
                    <a:pt x="5" y="37"/>
                    <a:pt x="9" y="33"/>
                  </a:cubicBezTo>
                  <a:cubicBezTo>
                    <a:pt x="9" y="34"/>
                    <a:pt x="9" y="34"/>
                    <a:pt x="10" y="34"/>
                  </a:cubicBezTo>
                  <a:cubicBezTo>
                    <a:pt x="6" y="37"/>
                    <a:pt x="3" y="42"/>
                    <a:pt x="2" y="47"/>
                  </a:cubicBezTo>
                  <a:cubicBezTo>
                    <a:pt x="1" y="50"/>
                    <a:pt x="1" y="52"/>
                    <a:pt x="1" y="55"/>
                  </a:cubicBezTo>
                  <a:cubicBezTo>
                    <a:pt x="1" y="57"/>
                    <a:pt x="1" y="60"/>
                    <a:pt x="2" y="62"/>
                  </a:cubicBezTo>
                  <a:cubicBezTo>
                    <a:pt x="2" y="64"/>
                    <a:pt x="3" y="65"/>
                    <a:pt x="3" y="66"/>
                  </a:cubicBezTo>
                  <a:cubicBezTo>
                    <a:pt x="3" y="67"/>
                    <a:pt x="4" y="67"/>
                    <a:pt x="4" y="68"/>
                  </a:cubicBezTo>
                  <a:cubicBezTo>
                    <a:pt x="4" y="68"/>
                    <a:pt x="4" y="68"/>
                    <a:pt x="4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5" y="69"/>
                    <a:pt x="5" y="69"/>
                    <a:pt x="5" y="69"/>
                  </a:cubicBezTo>
                  <a:cubicBezTo>
                    <a:pt x="6" y="72"/>
                    <a:pt x="8" y="74"/>
                    <a:pt x="10" y="76"/>
                  </a:cubicBezTo>
                  <a:cubicBezTo>
                    <a:pt x="13" y="79"/>
                    <a:pt x="18" y="81"/>
                    <a:pt x="23" y="82"/>
                  </a:cubicBezTo>
                  <a:cubicBezTo>
                    <a:pt x="28" y="83"/>
                    <a:pt x="33" y="83"/>
                    <a:pt x="38" y="81"/>
                  </a:cubicBezTo>
                  <a:cubicBezTo>
                    <a:pt x="40" y="81"/>
                    <a:pt x="41" y="81"/>
                    <a:pt x="42" y="80"/>
                  </a:cubicBezTo>
                  <a:cubicBezTo>
                    <a:pt x="43" y="79"/>
                    <a:pt x="44" y="79"/>
                    <a:pt x="45" y="79"/>
                  </a:cubicBezTo>
                  <a:cubicBezTo>
                    <a:pt x="50" y="76"/>
                    <a:pt x="50" y="76"/>
                    <a:pt x="50" y="76"/>
                  </a:cubicBezTo>
                  <a:cubicBezTo>
                    <a:pt x="58" y="72"/>
                    <a:pt x="65" y="68"/>
                    <a:pt x="73" y="64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90" y="58"/>
                    <a:pt x="90" y="58"/>
                    <a:pt x="90" y="58"/>
                  </a:cubicBezTo>
                  <a:cubicBezTo>
                    <a:pt x="94" y="56"/>
                    <a:pt x="94" y="56"/>
                    <a:pt x="94" y="56"/>
                  </a:cubicBezTo>
                  <a:cubicBezTo>
                    <a:pt x="95" y="55"/>
                    <a:pt x="96" y="55"/>
                    <a:pt x="98" y="53"/>
                  </a:cubicBezTo>
                  <a:cubicBezTo>
                    <a:pt x="102" y="51"/>
                    <a:pt x="105" y="48"/>
                    <a:pt x="107" y="44"/>
                  </a:cubicBezTo>
                  <a:cubicBezTo>
                    <a:pt x="109" y="41"/>
                    <a:pt x="110" y="38"/>
                    <a:pt x="110" y="35"/>
                  </a:cubicBezTo>
                  <a:cubicBezTo>
                    <a:pt x="111" y="33"/>
                    <a:pt x="110" y="30"/>
                    <a:pt x="110" y="28"/>
                  </a:cubicBezTo>
                  <a:cubicBezTo>
                    <a:pt x="110" y="33"/>
                    <a:pt x="109" y="39"/>
                    <a:pt x="105" y="4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8" name="Freeform 23"/>
            <p:cNvSpPr/>
            <p:nvPr/>
          </p:nvSpPr>
          <p:spPr bwMode="auto">
            <a:xfrm>
              <a:off x="7693026" y="2405063"/>
              <a:ext cx="4763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59" name="Freeform 24"/>
            <p:cNvSpPr/>
            <p:nvPr/>
          </p:nvSpPr>
          <p:spPr bwMode="auto">
            <a:xfrm>
              <a:off x="7697788" y="2397126"/>
              <a:ext cx="11113" cy="7938"/>
            </a:xfrm>
            <a:custGeom>
              <a:avLst/>
              <a:gdLst>
                <a:gd name="T0" fmla="*/ 0 w 3"/>
                <a:gd name="T1" fmla="*/ 2 h 2"/>
                <a:gd name="T2" fmla="*/ 3 w 3"/>
                <a:gd name="T3" fmla="*/ 0 h 2"/>
                <a:gd name="T4" fmla="*/ 0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0" y="2"/>
                  </a:moveTo>
                  <a:cubicBezTo>
                    <a:pt x="1" y="2"/>
                    <a:pt x="2" y="1"/>
                    <a:pt x="3" y="0"/>
                  </a:cubicBezTo>
                  <a:cubicBezTo>
                    <a:pt x="2" y="1"/>
                    <a:pt x="1" y="2"/>
                    <a:pt x="0" y="2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0" name="Freeform 25"/>
            <p:cNvSpPr/>
            <p:nvPr/>
          </p:nvSpPr>
          <p:spPr bwMode="auto">
            <a:xfrm>
              <a:off x="7316788" y="2201863"/>
              <a:ext cx="444500" cy="258763"/>
            </a:xfrm>
            <a:custGeom>
              <a:avLst/>
              <a:gdLst>
                <a:gd name="T0" fmla="*/ 95 w 118"/>
                <a:gd name="T1" fmla="*/ 0 h 69"/>
                <a:gd name="T2" fmla="*/ 111 w 118"/>
                <a:gd name="T3" fmla="*/ 43 h 69"/>
                <a:gd name="T4" fmla="*/ 95 w 118"/>
                <a:gd name="T5" fmla="*/ 53 h 69"/>
                <a:gd name="T6" fmla="*/ 83 w 118"/>
                <a:gd name="T7" fmla="*/ 56 h 69"/>
                <a:gd name="T8" fmla="*/ 90 w 118"/>
                <a:gd name="T9" fmla="*/ 54 h 69"/>
                <a:gd name="T10" fmla="*/ 96 w 118"/>
                <a:gd name="T11" fmla="*/ 53 h 69"/>
                <a:gd name="T12" fmla="*/ 113 w 118"/>
                <a:gd name="T13" fmla="*/ 39 h 69"/>
                <a:gd name="T14" fmla="*/ 95 w 118"/>
                <a:gd name="T15" fmla="*/ 1 h 69"/>
                <a:gd name="T16" fmla="*/ 82 w 118"/>
                <a:gd name="T17" fmla="*/ 4 h 69"/>
                <a:gd name="T18" fmla="*/ 93 w 118"/>
                <a:gd name="T19" fmla="*/ 7 h 69"/>
                <a:gd name="T20" fmla="*/ 106 w 118"/>
                <a:gd name="T21" fmla="*/ 23 h 69"/>
                <a:gd name="T22" fmla="*/ 98 w 118"/>
                <a:gd name="T23" fmla="*/ 44 h 69"/>
                <a:gd name="T24" fmla="*/ 79 w 118"/>
                <a:gd name="T25" fmla="*/ 48 h 69"/>
                <a:gd name="T26" fmla="*/ 92 w 118"/>
                <a:gd name="T27" fmla="*/ 45 h 69"/>
                <a:gd name="T28" fmla="*/ 102 w 118"/>
                <a:gd name="T29" fmla="*/ 41 h 69"/>
                <a:gd name="T30" fmla="*/ 94 w 118"/>
                <a:gd name="T31" fmla="*/ 10 h 69"/>
                <a:gd name="T32" fmla="*/ 102 w 118"/>
                <a:gd name="T33" fmla="*/ 19 h 69"/>
                <a:gd name="T34" fmla="*/ 97 w 118"/>
                <a:gd name="T35" fmla="*/ 42 h 69"/>
                <a:gd name="T36" fmla="*/ 79 w 118"/>
                <a:gd name="T37" fmla="*/ 46 h 69"/>
                <a:gd name="T38" fmla="*/ 30 w 118"/>
                <a:gd name="T39" fmla="*/ 55 h 69"/>
                <a:gd name="T40" fmla="*/ 28 w 118"/>
                <a:gd name="T41" fmla="*/ 55 h 69"/>
                <a:gd name="T42" fmla="*/ 25 w 118"/>
                <a:gd name="T43" fmla="*/ 54 h 69"/>
                <a:gd name="T44" fmla="*/ 16 w 118"/>
                <a:gd name="T45" fmla="*/ 36 h 69"/>
                <a:gd name="T46" fmla="*/ 25 w 118"/>
                <a:gd name="T47" fmla="*/ 25 h 69"/>
                <a:gd name="T48" fmla="*/ 31 w 118"/>
                <a:gd name="T49" fmla="*/ 24 h 69"/>
                <a:gd name="T50" fmla="*/ 66 w 118"/>
                <a:gd name="T51" fmla="*/ 9 h 69"/>
                <a:gd name="T52" fmla="*/ 49 w 118"/>
                <a:gd name="T53" fmla="*/ 6 h 69"/>
                <a:gd name="T54" fmla="*/ 25 w 118"/>
                <a:gd name="T55" fmla="*/ 11 h 69"/>
                <a:gd name="T56" fmla="*/ 9 w 118"/>
                <a:gd name="T57" fmla="*/ 19 h 69"/>
                <a:gd name="T58" fmla="*/ 2 w 118"/>
                <a:gd name="T59" fmla="*/ 31 h 69"/>
                <a:gd name="T60" fmla="*/ 25 w 118"/>
                <a:gd name="T61" fmla="*/ 69 h 69"/>
                <a:gd name="T62" fmla="*/ 27 w 118"/>
                <a:gd name="T63" fmla="*/ 69 h 69"/>
                <a:gd name="T64" fmla="*/ 37 w 118"/>
                <a:gd name="T65" fmla="*/ 69 h 69"/>
                <a:gd name="T66" fmla="*/ 84 w 118"/>
                <a:gd name="T67" fmla="*/ 58 h 69"/>
                <a:gd name="T68" fmla="*/ 99 w 118"/>
                <a:gd name="T69" fmla="*/ 55 h 69"/>
                <a:gd name="T70" fmla="*/ 94 w 118"/>
                <a:gd name="T71" fmla="*/ 56 h 69"/>
                <a:gd name="T72" fmla="*/ 55 w 118"/>
                <a:gd name="T73" fmla="*/ 64 h 69"/>
                <a:gd name="T74" fmla="*/ 29 w 118"/>
                <a:gd name="T75" fmla="*/ 69 h 69"/>
                <a:gd name="T76" fmla="*/ 27 w 118"/>
                <a:gd name="T77" fmla="*/ 69 h 69"/>
                <a:gd name="T78" fmla="*/ 14 w 118"/>
                <a:gd name="T79" fmla="*/ 65 h 69"/>
                <a:gd name="T80" fmla="*/ 15 w 118"/>
                <a:gd name="T81" fmla="*/ 64 h 69"/>
                <a:gd name="T82" fmla="*/ 27 w 118"/>
                <a:gd name="T83" fmla="*/ 67 h 69"/>
                <a:gd name="T84" fmla="*/ 29 w 118"/>
                <a:gd name="T85" fmla="*/ 68 h 69"/>
                <a:gd name="T86" fmla="*/ 55 w 118"/>
                <a:gd name="T87" fmla="*/ 63 h 69"/>
                <a:gd name="T88" fmla="*/ 95 w 118"/>
                <a:gd name="T89" fmla="*/ 55 h 69"/>
                <a:gd name="T90" fmla="*/ 105 w 118"/>
                <a:gd name="T91" fmla="*/ 50 h 69"/>
                <a:gd name="T92" fmla="*/ 118 w 118"/>
                <a:gd name="T93" fmla="*/ 31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18" h="69">
                  <a:moveTo>
                    <a:pt x="110" y="9"/>
                  </a:moveTo>
                  <a:cubicBezTo>
                    <a:pt x="108" y="6"/>
                    <a:pt x="106" y="4"/>
                    <a:pt x="103" y="3"/>
                  </a:cubicBezTo>
                  <a:cubicBezTo>
                    <a:pt x="101" y="1"/>
                    <a:pt x="98" y="0"/>
                    <a:pt x="95" y="0"/>
                  </a:cubicBezTo>
                  <a:cubicBezTo>
                    <a:pt x="101" y="2"/>
                    <a:pt x="106" y="6"/>
                    <a:pt x="109" y="10"/>
                  </a:cubicBezTo>
                  <a:cubicBezTo>
                    <a:pt x="113" y="15"/>
                    <a:pt x="115" y="20"/>
                    <a:pt x="115" y="26"/>
                  </a:cubicBezTo>
                  <a:cubicBezTo>
                    <a:pt x="116" y="32"/>
                    <a:pt x="115" y="38"/>
                    <a:pt x="111" y="43"/>
                  </a:cubicBezTo>
                  <a:cubicBezTo>
                    <a:pt x="110" y="45"/>
                    <a:pt x="108" y="47"/>
                    <a:pt x="105" y="49"/>
                  </a:cubicBezTo>
                  <a:cubicBezTo>
                    <a:pt x="103" y="51"/>
                    <a:pt x="100" y="52"/>
                    <a:pt x="97" y="53"/>
                  </a:cubicBezTo>
                  <a:cubicBezTo>
                    <a:pt x="97" y="53"/>
                    <a:pt x="96" y="53"/>
                    <a:pt x="95" y="53"/>
                  </a:cubicBezTo>
                  <a:cubicBezTo>
                    <a:pt x="93" y="54"/>
                    <a:pt x="93" y="54"/>
                    <a:pt x="93" y="54"/>
                  </a:cubicBezTo>
                  <a:cubicBezTo>
                    <a:pt x="90" y="54"/>
                    <a:pt x="90" y="54"/>
                    <a:pt x="90" y="54"/>
                  </a:cubicBezTo>
                  <a:cubicBezTo>
                    <a:pt x="83" y="56"/>
                    <a:pt x="83" y="56"/>
                    <a:pt x="83" y="56"/>
                  </a:cubicBezTo>
                  <a:cubicBezTo>
                    <a:pt x="69" y="59"/>
                    <a:pt x="69" y="59"/>
                    <a:pt x="69" y="59"/>
                  </a:cubicBezTo>
                  <a:cubicBezTo>
                    <a:pt x="41" y="65"/>
                    <a:pt x="41" y="65"/>
                    <a:pt x="41" y="65"/>
                  </a:cubicBezTo>
                  <a:cubicBezTo>
                    <a:pt x="56" y="61"/>
                    <a:pt x="74" y="57"/>
                    <a:pt x="90" y="54"/>
                  </a:cubicBezTo>
                  <a:cubicBezTo>
                    <a:pt x="94" y="53"/>
                    <a:pt x="94" y="53"/>
                    <a:pt x="94" y="53"/>
                  </a:cubicBezTo>
                  <a:cubicBezTo>
                    <a:pt x="95" y="53"/>
                    <a:pt x="95" y="53"/>
                    <a:pt x="95" y="53"/>
                  </a:cubicBezTo>
                  <a:cubicBezTo>
                    <a:pt x="95" y="53"/>
                    <a:pt x="96" y="53"/>
                    <a:pt x="96" y="53"/>
                  </a:cubicBezTo>
                  <a:cubicBezTo>
                    <a:pt x="97" y="53"/>
                    <a:pt x="98" y="52"/>
                    <a:pt x="98" y="52"/>
                  </a:cubicBezTo>
                  <a:cubicBezTo>
                    <a:pt x="102" y="51"/>
                    <a:pt x="105" y="50"/>
                    <a:pt x="107" y="47"/>
                  </a:cubicBezTo>
                  <a:cubicBezTo>
                    <a:pt x="110" y="45"/>
                    <a:pt x="112" y="42"/>
                    <a:pt x="113" y="39"/>
                  </a:cubicBezTo>
                  <a:cubicBezTo>
                    <a:pt x="114" y="36"/>
                    <a:pt x="115" y="33"/>
                    <a:pt x="115" y="30"/>
                  </a:cubicBezTo>
                  <a:cubicBezTo>
                    <a:pt x="115" y="24"/>
                    <a:pt x="113" y="17"/>
                    <a:pt x="110" y="12"/>
                  </a:cubicBezTo>
                  <a:cubicBezTo>
                    <a:pt x="106" y="7"/>
                    <a:pt x="101" y="3"/>
                    <a:pt x="95" y="1"/>
                  </a:cubicBezTo>
                  <a:cubicBezTo>
                    <a:pt x="94" y="1"/>
                    <a:pt x="92" y="0"/>
                    <a:pt x="91" y="0"/>
                  </a:cubicBezTo>
                  <a:cubicBezTo>
                    <a:pt x="89" y="0"/>
                    <a:pt x="88" y="0"/>
                    <a:pt x="86" y="1"/>
                  </a:cubicBezTo>
                  <a:cubicBezTo>
                    <a:pt x="84" y="2"/>
                    <a:pt x="82" y="3"/>
                    <a:pt x="82" y="4"/>
                  </a:cubicBezTo>
                  <a:cubicBezTo>
                    <a:pt x="82" y="5"/>
                    <a:pt x="83" y="5"/>
                    <a:pt x="84" y="5"/>
                  </a:cubicBezTo>
                  <a:cubicBezTo>
                    <a:pt x="85" y="5"/>
                    <a:pt x="87" y="6"/>
                    <a:pt x="89" y="6"/>
                  </a:cubicBezTo>
                  <a:cubicBezTo>
                    <a:pt x="90" y="6"/>
                    <a:pt x="91" y="6"/>
                    <a:pt x="93" y="7"/>
                  </a:cubicBezTo>
                  <a:cubicBezTo>
                    <a:pt x="94" y="7"/>
                    <a:pt x="95" y="7"/>
                    <a:pt x="95" y="7"/>
                  </a:cubicBezTo>
                  <a:cubicBezTo>
                    <a:pt x="96" y="8"/>
                    <a:pt x="95" y="9"/>
                    <a:pt x="94" y="9"/>
                  </a:cubicBezTo>
                  <a:cubicBezTo>
                    <a:pt x="100" y="12"/>
                    <a:pt x="105" y="17"/>
                    <a:pt x="106" y="23"/>
                  </a:cubicBezTo>
                  <a:cubicBezTo>
                    <a:pt x="107" y="27"/>
                    <a:pt x="107" y="30"/>
                    <a:pt x="107" y="33"/>
                  </a:cubicBezTo>
                  <a:cubicBezTo>
                    <a:pt x="106" y="36"/>
                    <a:pt x="105" y="39"/>
                    <a:pt x="102" y="41"/>
                  </a:cubicBezTo>
                  <a:cubicBezTo>
                    <a:pt x="101" y="42"/>
                    <a:pt x="100" y="43"/>
                    <a:pt x="98" y="44"/>
                  </a:cubicBezTo>
                  <a:cubicBezTo>
                    <a:pt x="97" y="44"/>
                    <a:pt x="96" y="45"/>
                    <a:pt x="95" y="45"/>
                  </a:cubicBezTo>
                  <a:cubicBezTo>
                    <a:pt x="94" y="45"/>
                    <a:pt x="93" y="45"/>
                    <a:pt x="92" y="46"/>
                  </a:cubicBezTo>
                  <a:cubicBezTo>
                    <a:pt x="79" y="48"/>
                    <a:pt x="79" y="48"/>
                    <a:pt x="79" y="48"/>
                  </a:cubicBezTo>
                  <a:cubicBezTo>
                    <a:pt x="70" y="50"/>
                    <a:pt x="61" y="52"/>
                    <a:pt x="52" y="53"/>
                  </a:cubicBezTo>
                  <a:cubicBezTo>
                    <a:pt x="61" y="52"/>
                    <a:pt x="70" y="50"/>
                    <a:pt x="79" y="48"/>
                  </a:cubicBezTo>
                  <a:cubicBezTo>
                    <a:pt x="92" y="45"/>
                    <a:pt x="92" y="45"/>
                    <a:pt x="92" y="45"/>
                  </a:cubicBezTo>
                  <a:cubicBezTo>
                    <a:pt x="93" y="45"/>
                    <a:pt x="94" y="45"/>
                    <a:pt x="95" y="45"/>
                  </a:cubicBezTo>
                  <a:cubicBezTo>
                    <a:pt x="96" y="45"/>
                    <a:pt x="97" y="44"/>
                    <a:pt x="98" y="44"/>
                  </a:cubicBezTo>
                  <a:cubicBezTo>
                    <a:pt x="100" y="43"/>
                    <a:pt x="101" y="42"/>
                    <a:pt x="102" y="41"/>
                  </a:cubicBezTo>
                  <a:cubicBezTo>
                    <a:pt x="105" y="39"/>
                    <a:pt x="106" y="36"/>
                    <a:pt x="106" y="33"/>
                  </a:cubicBezTo>
                  <a:cubicBezTo>
                    <a:pt x="107" y="30"/>
                    <a:pt x="107" y="27"/>
                    <a:pt x="106" y="23"/>
                  </a:cubicBezTo>
                  <a:cubicBezTo>
                    <a:pt x="104" y="17"/>
                    <a:pt x="100" y="12"/>
                    <a:pt x="94" y="10"/>
                  </a:cubicBezTo>
                  <a:cubicBezTo>
                    <a:pt x="93" y="10"/>
                    <a:pt x="93" y="11"/>
                    <a:pt x="95" y="12"/>
                  </a:cubicBezTo>
                  <a:cubicBezTo>
                    <a:pt x="96" y="13"/>
                    <a:pt x="97" y="14"/>
                    <a:pt x="98" y="15"/>
                  </a:cubicBezTo>
                  <a:cubicBezTo>
                    <a:pt x="99" y="16"/>
                    <a:pt x="101" y="17"/>
                    <a:pt x="102" y="19"/>
                  </a:cubicBezTo>
                  <a:cubicBezTo>
                    <a:pt x="103" y="21"/>
                    <a:pt x="104" y="24"/>
                    <a:pt x="105" y="26"/>
                  </a:cubicBezTo>
                  <a:cubicBezTo>
                    <a:pt x="105" y="28"/>
                    <a:pt x="105" y="30"/>
                    <a:pt x="105" y="32"/>
                  </a:cubicBezTo>
                  <a:cubicBezTo>
                    <a:pt x="104" y="36"/>
                    <a:pt x="101" y="40"/>
                    <a:pt x="97" y="42"/>
                  </a:cubicBezTo>
                  <a:cubicBezTo>
                    <a:pt x="96" y="42"/>
                    <a:pt x="94" y="43"/>
                    <a:pt x="93" y="43"/>
                  </a:cubicBezTo>
                  <a:cubicBezTo>
                    <a:pt x="89" y="44"/>
                    <a:pt x="89" y="44"/>
                    <a:pt x="89" y="44"/>
                  </a:cubicBezTo>
                  <a:cubicBezTo>
                    <a:pt x="79" y="46"/>
                    <a:pt x="79" y="46"/>
                    <a:pt x="79" y="46"/>
                  </a:cubicBezTo>
                  <a:cubicBezTo>
                    <a:pt x="66" y="48"/>
                    <a:pt x="53" y="51"/>
                    <a:pt x="41" y="53"/>
                  </a:cubicBezTo>
                  <a:cubicBezTo>
                    <a:pt x="34" y="55"/>
                    <a:pt x="34" y="55"/>
                    <a:pt x="34" y="55"/>
                  </a:cubicBezTo>
                  <a:cubicBezTo>
                    <a:pt x="33" y="55"/>
                    <a:pt x="31" y="55"/>
                    <a:pt x="30" y="55"/>
                  </a:cubicBezTo>
                  <a:cubicBezTo>
                    <a:pt x="29" y="55"/>
                    <a:pt x="29" y="55"/>
                    <a:pt x="29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8" y="55"/>
                    <a:pt x="28" y="55"/>
                    <a:pt x="28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7" y="55"/>
                    <a:pt x="27" y="55"/>
                    <a:pt x="27" y="55"/>
                  </a:cubicBezTo>
                  <a:cubicBezTo>
                    <a:pt x="26" y="54"/>
                    <a:pt x="25" y="54"/>
                    <a:pt x="25" y="54"/>
                  </a:cubicBezTo>
                  <a:cubicBezTo>
                    <a:pt x="23" y="54"/>
                    <a:pt x="22" y="53"/>
                    <a:pt x="21" y="52"/>
                  </a:cubicBezTo>
                  <a:cubicBezTo>
                    <a:pt x="19" y="51"/>
                    <a:pt x="17" y="48"/>
                    <a:pt x="16" y="45"/>
                  </a:cubicBezTo>
                  <a:cubicBezTo>
                    <a:pt x="15" y="42"/>
                    <a:pt x="15" y="39"/>
                    <a:pt x="16" y="36"/>
                  </a:cubicBezTo>
                  <a:cubicBezTo>
                    <a:pt x="16" y="33"/>
                    <a:pt x="17" y="32"/>
                    <a:pt x="18" y="30"/>
                  </a:cubicBezTo>
                  <a:cubicBezTo>
                    <a:pt x="20" y="28"/>
                    <a:pt x="21" y="27"/>
                    <a:pt x="23" y="26"/>
                  </a:cubicBezTo>
                  <a:cubicBezTo>
                    <a:pt x="24" y="26"/>
                    <a:pt x="24" y="26"/>
                    <a:pt x="25" y="25"/>
                  </a:cubicBezTo>
                  <a:cubicBezTo>
                    <a:pt x="25" y="25"/>
                    <a:pt x="25" y="25"/>
                    <a:pt x="25" y="25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40" y="22"/>
                    <a:pt x="40" y="22"/>
                    <a:pt x="40" y="22"/>
                  </a:cubicBezTo>
                  <a:cubicBezTo>
                    <a:pt x="52" y="20"/>
                    <a:pt x="64" y="17"/>
                    <a:pt x="74" y="15"/>
                  </a:cubicBezTo>
                  <a:cubicBezTo>
                    <a:pt x="91" y="10"/>
                    <a:pt x="84" y="7"/>
                    <a:pt x="66" y="9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83" y="5"/>
                    <a:pt x="74" y="3"/>
                    <a:pt x="76" y="1"/>
                  </a:cubicBezTo>
                  <a:cubicBezTo>
                    <a:pt x="67" y="3"/>
                    <a:pt x="58" y="5"/>
                    <a:pt x="49" y="6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30" y="10"/>
                    <a:pt x="30" y="10"/>
                    <a:pt x="30" y="10"/>
                  </a:cubicBezTo>
                  <a:cubicBezTo>
                    <a:pt x="25" y="11"/>
                    <a:pt x="25" y="11"/>
                    <a:pt x="25" y="11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2" y="11"/>
                    <a:pt x="21" y="12"/>
                    <a:pt x="20" y="12"/>
                  </a:cubicBezTo>
                  <a:cubicBezTo>
                    <a:pt x="16" y="14"/>
                    <a:pt x="12" y="16"/>
                    <a:pt x="9" y="19"/>
                  </a:cubicBezTo>
                  <a:cubicBezTo>
                    <a:pt x="8" y="20"/>
                    <a:pt x="7" y="21"/>
                    <a:pt x="7" y="22"/>
                  </a:cubicBezTo>
                  <a:cubicBezTo>
                    <a:pt x="6" y="23"/>
                    <a:pt x="6" y="23"/>
                    <a:pt x="5" y="25"/>
                  </a:cubicBezTo>
                  <a:cubicBezTo>
                    <a:pt x="4" y="26"/>
                    <a:pt x="3" y="29"/>
                    <a:pt x="2" y="31"/>
                  </a:cubicBezTo>
                  <a:cubicBezTo>
                    <a:pt x="0" y="38"/>
                    <a:pt x="1" y="47"/>
                    <a:pt x="4" y="54"/>
                  </a:cubicBezTo>
                  <a:cubicBezTo>
                    <a:pt x="6" y="58"/>
                    <a:pt x="9" y="62"/>
                    <a:pt x="13" y="64"/>
                  </a:cubicBezTo>
                  <a:cubicBezTo>
                    <a:pt x="16" y="67"/>
                    <a:pt x="21" y="68"/>
                    <a:pt x="25" y="69"/>
                  </a:cubicBezTo>
                  <a:cubicBezTo>
                    <a:pt x="25" y="69"/>
                    <a:pt x="26" y="69"/>
                    <a:pt x="26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8" y="69"/>
                    <a:pt x="29" y="69"/>
                    <a:pt x="30" y="69"/>
                  </a:cubicBezTo>
                  <a:cubicBezTo>
                    <a:pt x="32" y="69"/>
                    <a:pt x="35" y="69"/>
                    <a:pt x="37" y="69"/>
                  </a:cubicBezTo>
                  <a:cubicBezTo>
                    <a:pt x="46" y="67"/>
                    <a:pt x="46" y="67"/>
                    <a:pt x="46" y="67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84" y="58"/>
                    <a:pt x="84" y="58"/>
                    <a:pt x="84" y="58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6" y="56"/>
                    <a:pt x="96" y="56"/>
                    <a:pt x="96" y="56"/>
                  </a:cubicBezTo>
                  <a:cubicBezTo>
                    <a:pt x="97" y="56"/>
                    <a:pt x="98" y="55"/>
                    <a:pt x="99" y="55"/>
                  </a:cubicBezTo>
                  <a:cubicBezTo>
                    <a:pt x="99" y="55"/>
                    <a:pt x="100" y="55"/>
                    <a:pt x="100" y="54"/>
                  </a:cubicBezTo>
                  <a:cubicBezTo>
                    <a:pt x="99" y="55"/>
                    <a:pt x="98" y="55"/>
                    <a:pt x="97" y="55"/>
                  </a:cubicBezTo>
                  <a:cubicBezTo>
                    <a:pt x="95" y="56"/>
                    <a:pt x="95" y="56"/>
                    <a:pt x="94" y="56"/>
                  </a:cubicBezTo>
                  <a:cubicBezTo>
                    <a:pt x="91" y="57"/>
                    <a:pt x="91" y="57"/>
                    <a:pt x="91" y="57"/>
                  </a:cubicBezTo>
                  <a:cubicBezTo>
                    <a:pt x="78" y="59"/>
                    <a:pt x="78" y="59"/>
                    <a:pt x="78" y="59"/>
                  </a:cubicBezTo>
                  <a:cubicBezTo>
                    <a:pt x="55" y="64"/>
                    <a:pt x="55" y="64"/>
                    <a:pt x="55" y="64"/>
                  </a:cubicBezTo>
                  <a:cubicBezTo>
                    <a:pt x="43" y="67"/>
                    <a:pt x="43" y="67"/>
                    <a:pt x="43" y="67"/>
                  </a:cubicBezTo>
                  <a:cubicBezTo>
                    <a:pt x="37" y="68"/>
                    <a:pt x="37" y="68"/>
                    <a:pt x="37" y="68"/>
                  </a:cubicBezTo>
                  <a:cubicBezTo>
                    <a:pt x="34" y="69"/>
                    <a:pt x="32" y="69"/>
                    <a:pt x="29" y="69"/>
                  </a:cubicBezTo>
                  <a:cubicBezTo>
                    <a:pt x="28" y="69"/>
                    <a:pt x="28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7" y="69"/>
                    <a:pt x="27" y="69"/>
                    <a:pt x="27" y="69"/>
                  </a:cubicBezTo>
                  <a:cubicBezTo>
                    <a:pt x="26" y="69"/>
                    <a:pt x="26" y="68"/>
                    <a:pt x="26" y="68"/>
                  </a:cubicBezTo>
                  <a:cubicBezTo>
                    <a:pt x="24" y="68"/>
                    <a:pt x="23" y="68"/>
                    <a:pt x="22" y="68"/>
                  </a:cubicBezTo>
                  <a:cubicBezTo>
                    <a:pt x="19" y="67"/>
                    <a:pt x="17" y="66"/>
                    <a:pt x="14" y="65"/>
                  </a:cubicBezTo>
                  <a:cubicBezTo>
                    <a:pt x="9" y="62"/>
                    <a:pt x="6" y="57"/>
                    <a:pt x="4" y="52"/>
                  </a:cubicBezTo>
                  <a:cubicBezTo>
                    <a:pt x="4" y="52"/>
                    <a:pt x="5" y="53"/>
                    <a:pt x="4" y="52"/>
                  </a:cubicBezTo>
                  <a:cubicBezTo>
                    <a:pt x="6" y="57"/>
                    <a:pt x="10" y="61"/>
                    <a:pt x="15" y="64"/>
                  </a:cubicBezTo>
                  <a:cubicBezTo>
                    <a:pt x="17" y="65"/>
                    <a:pt x="19" y="66"/>
                    <a:pt x="22" y="67"/>
                  </a:cubicBezTo>
                  <a:cubicBezTo>
                    <a:pt x="23" y="67"/>
                    <a:pt x="25" y="67"/>
                    <a:pt x="26" y="67"/>
                  </a:cubicBezTo>
                  <a:cubicBezTo>
                    <a:pt x="26" y="67"/>
                    <a:pt x="27" y="67"/>
                    <a:pt x="27" y="67"/>
                  </a:cubicBezTo>
                  <a:cubicBezTo>
                    <a:pt x="27" y="68"/>
                    <a:pt x="27" y="67"/>
                    <a:pt x="27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8" y="68"/>
                    <a:pt x="29" y="68"/>
                    <a:pt x="29" y="68"/>
                  </a:cubicBezTo>
                  <a:cubicBezTo>
                    <a:pt x="32" y="68"/>
                    <a:pt x="34" y="68"/>
                    <a:pt x="37" y="67"/>
                  </a:cubicBezTo>
                  <a:cubicBezTo>
                    <a:pt x="43" y="66"/>
                    <a:pt x="43" y="66"/>
                    <a:pt x="43" y="66"/>
                  </a:cubicBezTo>
                  <a:cubicBezTo>
                    <a:pt x="55" y="63"/>
                    <a:pt x="55" y="63"/>
                    <a:pt x="55" y="63"/>
                  </a:cubicBezTo>
                  <a:cubicBezTo>
                    <a:pt x="63" y="62"/>
                    <a:pt x="71" y="60"/>
                    <a:pt x="79" y="58"/>
                  </a:cubicBezTo>
                  <a:cubicBezTo>
                    <a:pt x="83" y="58"/>
                    <a:pt x="87" y="57"/>
                    <a:pt x="91" y="56"/>
                  </a:cubicBezTo>
                  <a:cubicBezTo>
                    <a:pt x="95" y="55"/>
                    <a:pt x="95" y="55"/>
                    <a:pt x="95" y="55"/>
                  </a:cubicBezTo>
                  <a:cubicBezTo>
                    <a:pt x="96" y="55"/>
                    <a:pt x="96" y="55"/>
                    <a:pt x="96" y="55"/>
                  </a:cubicBezTo>
                  <a:cubicBezTo>
                    <a:pt x="97" y="54"/>
                    <a:pt x="97" y="54"/>
                    <a:pt x="98" y="54"/>
                  </a:cubicBezTo>
                  <a:cubicBezTo>
                    <a:pt x="101" y="53"/>
                    <a:pt x="103" y="52"/>
                    <a:pt x="105" y="50"/>
                  </a:cubicBezTo>
                  <a:cubicBezTo>
                    <a:pt x="106" y="51"/>
                    <a:pt x="106" y="51"/>
                    <a:pt x="106" y="51"/>
                  </a:cubicBezTo>
                  <a:cubicBezTo>
                    <a:pt x="109" y="49"/>
                    <a:pt x="112" y="46"/>
                    <a:pt x="114" y="42"/>
                  </a:cubicBezTo>
                  <a:cubicBezTo>
                    <a:pt x="116" y="39"/>
                    <a:pt x="117" y="35"/>
                    <a:pt x="118" y="31"/>
                  </a:cubicBezTo>
                  <a:cubicBezTo>
                    <a:pt x="118" y="23"/>
                    <a:pt x="115" y="15"/>
                    <a:pt x="110" y="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1" name="Freeform 26"/>
            <p:cNvSpPr/>
            <p:nvPr/>
          </p:nvSpPr>
          <p:spPr bwMode="auto">
            <a:xfrm>
              <a:off x="4427538" y="2193926"/>
              <a:ext cx="431800" cy="266700"/>
            </a:xfrm>
            <a:custGeom>
              <a:avLst/>
              <a:gdLst>
                <a:gd name="T0" fmla="*/ 26 w 115"/>
                <a:gd name="T1" fmla="*/ 58 h 71"/>
                <a:gd name="T2" fmla="*/ 20 w 115"/>
                <a:gd name="T3" fmla="*/ 56 h 71"/>
                <a:gd name="T4" fmla="*/ 1 w 115"/>
                <a:gd name="T5" fmla="*/ 25 h 71"/>
                <a:gd name="T6" fmla="*/ 13 w 115"/>
                <a:gd name="T7" fmla="*/ 5 h 71"/>
                <a:gd name="T8" fmla="*/ 13 w 115"/>
                <a:gd name="T9" fmla="*/ 6 h 71"/>
                <a:gd name="T10" fmla="*/ 2 w 115"/>
                <a:gd name="T11" fmla="*/ 26 h 71"/>
                <a:gd name="T12" fmla="*/ 21 w 115"/>
                <a:gd name="T13" fmla="*/ 56 h 71"/>
                <a:gd name="T14" fmla="*/ 24 w 115"/>
                <a:gd name="T15" fmla="*/ 57 h 71"/>
                <a:gd name="T16" fmla="*/ 58 w 115"/>
                <a:gd name="T17" fmla="*/ 64 h 71"/>
                <a:gd name="T18" fmla="*/ 80 w 115"/>
                <a:gd name="T19" fmla="*/ 70 h 71"/>
                <a:gd name="T20" fmla="*/ 97 w 115"/>
                <a:gd name="T21" fmla="*/ 70 h 71"/>
                <a:gd name="T22" fmla="*/ 96 w 115"/>
                <a:gd name="T23" fmla="*/ 68 h 71"/>
                <a:gd name="T24" fmla="*/ 81 w 115"/>
                <a:gd name="T25" fmla="*/ 68 h 71"/>
                <a:gd name="T26" fmla="*/ 23 w 115"/>
                <a:gd name="T27" fmla="*/ 55 h 71"/>
                <a:gd name="T28" fmla="*/ 19 w 115"/>
                <a:gd name="T29" fmla="*/ 54 h 71"/>
                <a:gd name="T30" fmla="*/ 4 w 115"/>
                <a:gd name="T31" fmla="*/ 31 h 71"/>
                <a:gd name="T32" fmla="*/ 21 w 115"/>
                <a:gd name="T33" fmla="*/ 54 h 71"/>
                <a:gd name="T34" fmla="*/ 32 w 115"/>
                <a:gd name="T35" fmla="*/ 57 h 71"/>
                <a:gd name="T36" fmla="*/ 80 w 115"/>
                <a:gd name="T37" fmla="*/ 68 h 71"/>
                <a:gd name="T38" fmla="*/ 109 w 115"/>
                <a:gd name="T39" fmla="*/ 57 h 71"/>
                <a:gd name="T40" fmla="*/ 111 w 115"/>
                <a:gd name="T41" fmla="*/ 44 h 71"/>
                <a:gd name="T42" fmla="*/ 105 w 115"/>
                <a:gd name="T43" fmla="*/ 53 h 71"/>
                <a:gd name="T44" fmla="*/ 94 w 115"/>
                <a:gd name="T45" fmla="*/ 60 h 71"/>
                <a:gd name="T46" fmla="*/ 80 w 115"/>
                <a:gd name="T47" fmla="*/ 59 h 71"/>
                <a:gd name="T48" fmla="*/ 37 w 115"/>
                <a:gd name="T49" fmla="*/ 50 h 71"/>
                <a:gd name="T50" fmla="*/ 25 w 115"/>
                <a:gd name="T51" fmla="*/ 47 h 71"/>
                <a:gd name="T52" fmla="*/ 24 w 115"/>
                <a:gd name="T53" fmla="*/ 46 h 71"/>
                <a:gd name="T54" fmla="*/ 74 w 115"/>
                <a:gd name="T55" fmla="*/ 58 h 71"/>
                <a:gd name="T56" fmla="*/ 85 w 115"/>
                <a:gd name="T57" fmla="*/ 60 h 71"/>
                <a:gd name="T58" fmla="*/ 99 w 115"/>
                <a:gd name="T59" fmla="*/ 54 h 71"/>
                <a:gd name="T60" fmla="*/ 76 w 115"/>
                <a:gd name="T61" fmla="*/ 56 h 71"/>
                <a:gd name="T62" fmla="*/ 26 w 115"/>
                <a:gd name="T63" fmla="*/ 45 h 71"/>
                <a:gd name="T64" fmla="*/ 24 w 115"/>
                <a:gd name="T65" fmla="*/ 44 h 71"/>
                <a:gd name="T66" fmla="*/ 15 w 115"/>
                <a:gd name="T67" fmla="*/ 27 h 71"/>
                <a:gd name="T68" fmla="*/ 21 w 115"/>
                <a:gd name="T69" fmla="*/ 16 h 71"/>
                <a:gd name="T70" fmla="*/ 33 w 115"/>
                <a:gd name="T71" fmla="*/ 14 h 71"/>
                <a:gd name="T72" fmla="*/ 42 w 115"/>
                <a:gd name="T73" fmla="*/ 16 h 71"/>
                <a:gd name="T74" fmla="*/ 93 w 115"/>
                <a:gd name="T75" fmla="*/ 27 h 71"/>
                <a:gd name="T76" fmla="*/ 104 w 115"/>
                <a:gd name="T77" fmla="*/ 42 h 71"/>
                <a:gd name="T78" fmla="*/ 106 w 115"/>
                <a:gd name="T79" fmla="*/ 44 h 71"/>
                <a:gd name="T80" fmla="*/ 107 w 115"/>
                <a:gd name="T81" fmla="*/ 27 h 71"/>
                <a:gd name="T82" fmla="*/ 112 w 115"/>
                <a:gd name="T83" fmla="*/ 39 h 71"/>
                <a:gd name="T84" fmla="*/ 109 w 115"/>
                <a:gd name="T85" fmla="*/ 22 h 71"/>
                <a:gd name="T86" fmla="*/ 96 w 115"/>
                <a:gd name="T87" fmla="*/ 14 h 71"/>
                <a:gd name="T88" fmla="*/ 47 w 115"/>
                <a:gd name="T89" fmla="*/ 3 h 71"/>
                <a:gd name="T90" fmla="*/ 34 w 115"/>
                <a:gd name="T91" fmla="*/ 0 h 71"/>
                <a:gd name="T92" fmla="*/ 14 w 115"/>
                <a:gd name="T93" fmla="*/ 4 h 71"/>
                <a:gd name="T94" fmla="*/ 1 w 115"/>
                <a:gd name="T95" fmla="*/ 25 h 71"/>
                <a:gd name="T96" fmla="*/ 17 w 115"/>
                <a:gd name="T97" fmla="*/ 56 h 71"/>
                <a:gd name="T98" fmla="*/ 23 w 115"/>
                <a:gd name="T99" fmla="*/ 58 h 71"/>
                <a:gd name="T100" fmla="*/ 56 w 115"/>
                <a:gd name="T101" fmla="*/ 6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5" h="71">
                  <a:moveTo>
                    <a:pt x="56" y="65"/>
                  </a:moveTo>
                  <a:cubicBezTo>
                    <a:pt x="32" y="59"/>
                    <a:pt x="32" y="59"/>
                    <a:pt x="32" y="59"/>
                  </a:cubicBezTo>
                  <a:cubicBezTo>
                    <a:pt x="26" y="58"/>
                    <a:pt x="26" y="58"/>
                    <a:pt x="26" y="58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2" y="57"/>
                    <a:pt x="22" y="57"/>
                    <a:pt x="22" y="57"/>
                  </a:cubicBezTo>
                  <a:cubicBezTo>
                    <a:pt x="21" y="57"/>
                    <a:pt x="20" y="57"/>
                    <a:pt x="20" y="56"/>
                  </a:cubicBezTo>
                  <a:cubicBezTo>
                    <a:pt x="14" y="55"/>
                    <a:pt x="10" y="51"/>
                    <a:pt x="7" y="47"/>
                  </a:cubicBezTo>
                  <a:cubicBezTo>
                    <a:pt x="4" y="43"/>
                    <a:pt x="2" y="38"/>
                    <a:pt x="1" y="33"/>
                  </a:cubicBezTo>
                  <a:cubicBezTo>
                    <a:pt x="1" y="30"/>
                    <a:pt x="1" y="28"/>
                    <a:pt x="1" y="25"/>
                  </a:cubicBezTo>
                  <a:cubicBezTo>
                    <a:pt x="1" y="24"/>
                    <a:pt x="1" y="23"/>
                    <a:pt x="2" y="22"/>
                  </a:cubicBezTo>
                  <a:cubicBezTo>
                    <a:pt x="2" y="20"/>
                    <a:pt x="2" y="19"/>
                    <a:pt x="3" y="18"/>
                  </a:cubicBezTo>
                  <a:cubicBezTo>
                    <a:pt x="5" y="13"/>
                    <a:pt x="9" y="8"/>
                    <a:pt x="13" y="5"/>
                  </a:cubicBezTo>
                  <a:cubicBezTo>
                    <a:pt x="17" y="2"/>
                    <a:pt x="22" y="1"/>
                    <a:pt x="28" y="0"/>
                  </a:cubicBezTo>
                  <a:cubicBezTo>
                    <a:pt x="27" y="0"/>
                    <a:pt x="26" y="1"/>
                    <a:pt x="28" y="1"/>
                  </a:cubicBezTo>
                  <a:cubicBezTo>
                    <a:pt x="23" y="1"/>
                    <a:pt x="18" y="3"/>
                    <a:pt x="13" y="6"/>
                  </a:cubicBezTo>
                  <a:cubicBezTo>
                    <a:pt x="9" y="9"/>
                    <a:pt x="6" y="13"/>
                    <a:pt x="4" y="18"/>
                  </a:cubicBezTo>
                  <a:cubicBezTo>
                    <a:pt x="3" y="19"/>
                    <a:pt x="3" y="21"/>
                    <a:pt x="3" y="22"/>
                  </a:cubicBezTo>
                  <a:cubicBezTo>
                    <a:pt x="2" y="23"/>
                    <a:pt x="2" y="24"/>
                    <a:pt x="2" y="26"/>
                  </a:cubicBezTo>
                  <a:cubicBezTo>
                    <a:pt x="2" y="28"/>
                    <a:pt x="2" y="31"/>
                    <a:pt x="2" y="33"/>
                  </a:cubicBezTo>
                  <a:cubicBezTo>
                    <a:pt x="3" y="38"/>
                    <a:pt x="5" y="43"/>
                    <a:pt x="8" y="47"/>
                  </a:cubicBezTo>
                  <a:cubicBezTo>
                    <a:pt x="11" y="51"/>
                    <a:pt x="15" y="55"/>
                    <a:pt x="21" y="56"/>
                  </a:cubicBezTo>
                  <a:cubicBezTo>
                    <a:pt x="22" y="56"/>
                    <a:pt x="22" y="56"/>
                    <a:pt x="22" y="56"/>
                  </a:cubicBezTo>
                  <a:cubicBezTo>
                    <a:pt x="23" y="57"/>
                    <a:pt x="23" y="57"/>
                    <a:pt x="23" y="57"/>
                  </a:cubicBezTo>
                  <a:cubicBezTo>
                    <a:pt x="24" y="57"/>
                    <a:pt x="24" y="57"/>
                    <a:pt x="24" y="57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33" y="59"/>
                    <a:pt x="33" y="59"/>
                    <a:pt x="33" y="59"/>
                  </a:cubicBezTo>
                  <a:cubicBezTo>
                    <a:pt x="41" y="61"/>
                    <a:pt x="49" y="62"/>
                    <a:pt x="58" y="64"/>
                  </a:cubicBezTo>
                  <a:cubicBezTo>
                    <a:pt x="58" y="65"/>
                    <a:pt x="58" y="65"/>
                    <a:pt x="58" y="65"/>
                  </a:cubicBezTo>
                  <a:cubicBezTo>
                    <a:pt x="75" y="69"/>
                    <a:pt x="75" y="69"/>
                    <a:pt x="75" y="69"/>
                  </a:cubicBezTo>
                  <a:cubicBezTo>
                    <a:pt x="80" y="70"/>
                    <a:pt x="80" y="70"/>
                    <a:pt x="80" y="70"/>
                  </a:cubicBezTo>
                  <a:cubicBezTo>
                    <a:pt x="80" y="70"/>
                    <a:pt x="81" y="71"/>
                    <a:pt x="82" y="71"/>
                  </a:cubicBezTo>
                  <a:cubicBezTo>
                    <a:pt x="83" y="71"/>
                    <a:pt x="84" y="71"/>
                    <a:pt x="85" y="71"/>
                  </a:cubicBezTo>
                  <a:cubicBezTo>
                    <a:pt x="89" y="71"/>
                    <a:pt x="93" y="71"/>
                    <a:pt x="97" y="70"/>
                  </a:cubicBezTo>
                  <a:cubicBezTo>
                    <a:pt x="101" y="68"/>
                    <a:pt x="103" y="66"/>
                    <a:pt x="105" y="64"/>
                  </a:cubicBezTo>
                  <a:cubicBezTo>
                    <a:pt x="107" y="62"/>
                    <a:pt x="109" y="60"/>
                    <a:pt x="110" y="58"/>
                  </a:cubicBezTo>
                  <a:cubicBezTo>
                    <a:pt x="106" y="63"/>
                    <a:pt x="102" y="66"/>
                    <a:pt x="96" y="68"/>
                  </a:cubicBezTo>
                  <a:cubicBezTo>
                    <a:pt x="93" y="69"/>
                    <a:pt x="90" y="69"/>
                    <a:pt x="87" y="69"/>
                  </a:cubicBezTo>
                  <a:cubicBezTo>
                    <a:pt x="86" y="69"/>
                    <a:pt x="84" y="69"/>
                    <a:pt x="83" y="69"/>
                  </a:cubicBezTo>
                  <a:cubicBezTo>
                    <a:pt x="82" y="69"/>
                    <a:pt x="82" y="68"/>
                    <a:pt x="81" y="68"/>
                  </a:cubicBezTo>
                  <a:cubicBezTo>
                    <a:pt x="79" y="68"/>
                    <a:pt x="79" y="68"/>
                    <a:pt x="79" y="68"/>
                  </a:cubicBezTo>
                  <a:cubicBezTo>
                    <a:pt x="70" y="66"/>
                    <a:pt x="61" y="63"/>
                    <a:pt x="51" y="61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2" y="55"/>
                    <a:pt x="22" y="55"/>
                    <a:pt x="22" y="55"/>
                  </a:cubicBezTo>
                  <a:cubicBezTo>
                    <a:pt x="21" y="54"/>
                    <a:pt x="20" y="54"/>
                    <a:pt x="19" y="54"/>
                  </a:cubicBezTo>
                  <a:cubicBezTo>
                    <a:pt x="18" y="53"/>
                    <a:pt x="17" y="53"/>
                    <a:pt x="16" y="52"/>
                  </a:cubicBezTo>
                  <a:cubicBezTo>
                    <a:pt x="13" y="50"/>
                    <a:pt x="11" y="48"/>
                    <a:pt x="9" y="46"/>
                  </a:cubicBezTo>
                  <a:cubicBezTo>
                    <a:pt x="6" y="42"/>
                    <a:pt x="4" y="36"/>
                    <a:pt x="4" y="31"/>
                  </a:cubicBezTo>
                  <a:cubicBezTo>
                    <a:pt x="4" y="35"/>
                    <a:pt x="5" y="40"/>
                    <a:pt x="8" y="44"/>
                  </a:cubicBezTo>
                  <a:cubicBezTo>
                    <a:pt x="11" y="48"/>
                    <a:pt x="15" y="52"/>
                    <a:pt x="20" y="54"/>
                  </a:cubicBezTo>
                  <a:cubicBezTo>
                    <a:pt x="20" y="54"/>
                    <a:pt x="21" y="54"/>
                    <a:pt x="21" y="54"/>
                  </a:cubicBezTo>
                  <a:cubicBezTo>
                    <a:pt x="22" y="54"/>
                    <a:pt x="23" y="54"/>
                    <a:pt x="23" y="55"/>
                  </a:cubicBezTo>
                  <a:cubicBezTo>
                    <a:pt x="26" y="55"/>
                    <a:pt x="26" y="55"/>
                    <a:pt x="26" y="55"/>
                  </a:cubicBezTo>
                  <a:cubicBezTo>
                    <a:pt x="32" y="57"/>
                    <a:pt x="32" y="57"/>
                    <a:pt x="32" y="57"/>
                  </a:cubicBezTo>
                  <a:cubicBezTo>
                    <a:pt x="37" y="58"/>
                    <a:pt x="41" y="58"/>
                    <a:pt x="44" y="59"/>
                  </a:cubicBezTo>
                  <a:cubicBezTo>
                    <a:pt x="55" y="62"/>
                    <a:pt x="66" y="64"/>
                    <a:pt x="76" y="67"/>
                  </a:cubicBezTo>
                  <a:cubicBezTo>
                    <a:pt x="80" y="68"/>
                    <a:pt x="80" y="68"/>
                    <a:pt x="80" y="68"/>
                  </a:cubicBezTo>
                  <a:cubicBezTo>
                    <a:pt x="81" y="68"/>
                    <a:pt x="83" y="68"/>
                    <a:pt x="84" y="68"/>
                  </a:cubicBezTo>
                  <a:cubicBezTo>
                    <a:pt x="87" y="69"/>
                    <a:pt x="91" y="69"/>
                    <a:pt x="94" y="68"/>
                  </a:cubicBezTo>
                  <a:cubicBezTo>
                    <a:pt x="100" y="66"/>
                    <a:pt x="105" y="62"/>
                    <a:pt x="109" y="57"/>
                  </a:cubicBezTo>
                  <a:cubicBezTo>
                    <a:pt x="110" y="56"/>
                    <a:pt x="111" y="55"/>
                    <a:pt x="111" y="54"/>
                  </a:cubicBezTo>
                  <a:cubicBezTo>
                    <a:pt x="112" y="52"/>
                    <a:pt x="112" y="51"/>
                    <a:pt x="112" y="49"/>
                  </a:cubicBezTo>
                  <a:cubicBezTo>
                    <a:pt x="112" y="47"/>
                    <a:pt x="112" y="45"/>
                    <a:pt x="111" y="44"/>
                  </a:cubicBezTo>
                  <a:cubicBezTo>
                    <a:pt x="110" y="44"/>
                    <a:pt x="110" y="45"/>
                    <a:pt x="109" y="46"/>
                  </a:cubicBezTo>
                  <a:cubicBezTo>
                    <a:pt x="109" y="46"/>
                    <a:pt x="108" y="48"/>
                    <a:pt x="107" y="50"/>
                  </a:cubicBezTo>
                  <a:cubicBezTo>
                    <a:pt x="106" y="51"/>
                    <a:pt x="105" y="52"/>
                    <a:pt x="105" y="53"/>
                  </a:cubicBezTo>
                  <a:cubicBezTo>
                    <a:pt x="104" y="55"/>
                    <a:pt x="103" y="55"/>
                    <a:pt x="103" y="55"/>
                  </a:cubicBezTo>
                  <a:cubicBezTo>
                    <a:pt x="102" y="56"/>
                    <a:pt x="102" y="55"/>
                    <a:pt x="102" y="54"/>
                  </a:cubicBezTo>
                  <a:cubicBezTo>
                    <a:pt x="100" y="57"/>
                    <a:pt x="97" y="58"/>
                    <a:pt x="94" y="60"/>
                  </a:cubicBezTo>
                  <a:cubicBezTo>
                    <a:pt x="91" y="61"/>
                    <a:pt x="88" y="61"/>
                    <a:pt x="85" y="60"/>
                  </a:cubicBezTo>
                  <a:cubicBezTo>
                    <a:pt x="84" y="60"/>
                    <a:pt x="83" y="60"/>
                    <a:pt x="82" y="60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54" y="54"/>
                    <a:pt x="46" y="52"/>
                    <a:pt x="37" y="50"/>
                  </a:cubicBezTo>
                  <a:cubicBezTo>
                    <a:pt x="30" y="48"/>
                    <a:pt x="30" y="48"/>
                    <a:pt x="30" y="48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5" y="47"/>
                    <a:pt x="25" y="47"/>
                    <a:pt x="25" y="47"/>
                  </a:cubicBezTo>
                  <a:cubicBezTo>
                    <a:pt x="25" y="47"/>
                    <a:pt x="24" y="47"/>
                    <a:pt x="24" y="46"/>
                  </a:cubicBezTo>
                  <a:cubicBezTo>
                    <a:pt x="20" y="45"/>
                    <a:pt x="18" y="43"/>
                    <a:pt x="16" y="40"/>
                  </a:cubicBezTo>
                  <a:cubicBezTo>
                    <a:pt x="18" y="43"/>
                    <a:pt x="21" y="45"/>
                    <a:pt x="24" y="46"/>
                  </a:cubicBezTo>
                  <a:cubicBezTo>
                    <a:pt x="37" y="49"/>
                    <a:pt x="37" y="49"/>
                    <a:pt x="37" y="49"/>
                  </a:cubicBezTo>
                  <a:cubicBezTo>
                    <a:pt x="63" y="56"/>
                    <a:pt x="63" y="56"/>
                    <a:pt x="63" y="56"/>
                  </a:cubicBezTo>
                  <a:cubicBezTo>
                    <a:pt x="74" y="58"/>
                    <a:pt x="74" y="58"/>
                    <a:pt x="74" y="58"/>
                  </a:cubicBezTo>
                  <a:cubicBezTo>
                    <a:pt x="80" y="59"/>
                    <a:pt x="80" y="59"/>
                    <a:pt x="80" y="59"/>
                  </a:cubicBezTo>
                  <a:cubicBezTo>
                    <a:pt x="82" y="60"/>
                    <a:pt x="82" y="60"/>
                    <a:pt x="82" y="60"/>
                  </a:cubicBezTo>
                  <a:cubicBezTo>
                    <a:pt x="83" y="60"/>
                    <a:pt x="84" y="60"/>
                    <a:pt x="85" y="60"/>
                  </a:cubicBezTo>
                  <a:cubicBezTo>
                    <a:pt x="88" y="61"/>
                    <a:pt x="91" y="60"/>
                    <a:pt x="94" y="59"/>
                  </a:cubicBezTo>
                  <a:cubicBezTo>
                    <a:pt x="97" y="58"/>
                    <a:pt x="99" y="56"/>
                    <a:pt x="101" y="53"/>
                  </a:cubicBezTo>
                  <a:cubicBezTo>
                    <a:pt x="101" y="53"/>
                    <a:pt x="101" y="52"/>
                    <a:pt x="99" y="54"/>
                  </a:cubicBezTo>
                  <a:cubicBezTo>
                    <a:pt x="97" y="55"/>
                    <a:pt x="94" y="57"/>
                    <a:pt x="90" y="58"/>
                  </a:cubicBezTo>
                  <a:cubicBezTo>
                    <a:pt x="88" y="58"/>
                    <a:pt x="85" y="58"/>
                    <a:pt x="83" y="58"/>
                  </a:cubicBezTo>
                  <a:cubicBezTo>
                    <a:pt x="81" y="57"/>
                    <a:pt x="78" y="57"/>
                    <a:pt x="76" y="56"/>
                  </a:cubicBezTo>
                  <a:cubicBezTo>
                    <a:pt x="64" y="53"/>
                    <a:pt x="51" y="50"/>
                    <a:pt x="38" y="47"/>
                  </a:cubicBezTo>
                  <a:cubicBezTo>
                    <a:pt x="29" y="45"/>
                    <a:pt x="29" y="45"/>
                    <a:pt x="29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5" y="44"/>
                    <a:pt x="25" y="44"/>
                    <a:pt x="25" y="44"/>
                  </a:cubicBezTo>
                  <a:cubicBezTo>
                    <a:pt x="24" y="44"/>
                    <a:pt x="24" y="44"/>
                    <a:pt x="24" y="44"/>
                  </a:cubicBezTo>
                  <a:cubicBezTo>
                    <a:pt x="23" y="44"/>
                    <a:pt x="22" y="43"/>
                    <a:pt x="21" y="43"/>
                  </a:cubicBezTo>
                  <a:cubicBezTo>
                    <a:pt x="18" y="41"/>
                    <a:pt x="16" y="37"/>
                    <a:pt x="15" y="32"/>
                  </a:cubicBezTo>
                  <a:cubicBezTo>
                    <a:pt x="15" y="30"/>
                    <a:pt x="15" y="29"/>
                    <a:pt x="15" y="27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4"/>
                    <a:pt x="16" y="23"/>
                    <a:pt x="16" y="23"/>
                  </a:cubicBezTo>
                  <a:cubicBezTo>
                    <a:pt x="17" y="20"/>
                    <a:pt x="19" y="18"/>
                    <a:pt x="21" y="16"/>
                  </a:cubicBezTo>
                  <a:cubicBezTo>
                    <a:pt x="24" y="15"/>
                    <a:pt x="27" y="14"/>
                    <a:pt x="30" y="14"/>
                  </a:cubicBezTo>
                  <a:cubicBezTo>
                    <a:pt x="31" y="14"/>
                    <a:pt x="32" y="14"/>
                    <a:pt x="33" y="14"/>
                  </a:cubicBezTo>
                  <a:cubicBezTo>
                    <a:pt x="33" y="14"/>
                    <a:pt x="33" y="14"/>
                    <a:pt x="33" y="14"/>
                  </a:cubicBezTo>
                  <a:cubicBezTo>
                    <a:pt x="34" y="14"/>
                    <a:pt x="34" y="14"/>
                    <a:pt x="34" y="14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55" y="19"/>
                    <a:pt x="67" y="22"/>
                    <a:pt x="79" y="24"/>
                  </a:cubicBezTo>
                  <a:cubicBezTo>
                    <a:pt x="89" y="26"/>
                    <a:pt x="89" y="26"/>
                    <a:pt x="89" y="26"/>
                  </a:cubicBezTo>
                  <a:cubicBezTo>
                    <a:pt x="93" y="27"/>
                    <a:pt x="93" y="27"/>
                    <a:pt x="93" y="27"/>
                  </a:cubicBezTo>
                  <a:cubicBezTo>
                    <a:pt x="94" y="28"/>
                    <a:pt x="95" y="28"/>
                    <a:pt x="96" y="28"/>
                  </a:cubicBezTo>
                  <a:cubicBezTo>
                    <a:pt x="99" y="30"/>
                    <a:pt x="101" y="32"/>
                    <a:pt x="102" y="36"/>
                  </a:cubicBezTo>
                  <a:cubicBezTo>
                    <a:pt x="103" y="39"/>
                    <a:pt x="104" y="41"/>
                    <a:pt x="104" y="42"/>
                  </a:cubicBezTo>
                  <a:cubicBezTo>
                    <a:pt x="104" y="43"/>
                    <a:pt x="104" y="43"/>
                    <a:pt x="104" y="43"/>
                  </a:cubicBezTo>
                  <a:cubicBezTo>
                    <a:pt x="105" y="43"/>
                    <a:pt x="105" y="44"/>
                    <a:pt x="105" y="44"/>
                  </a:cubicBezTo>
                  <a:cubicBezTo>
                    <a:pt x="105" y="44"/>
                    <a:pt x="105" y="44"/>
                    <a:pt x="106" y="44"/>
                  </a:cubicBezTo>
                  <a:cubicBezTo>
                    <a:pt x="107" y="43"/>
                    <a:pt x="108" y="41"/>
                    <a:pt x="108" y="38"/>
                  </a:cubicBezTo>
                  <a:cubicBezTo>
                    <a:pt x="109" y="36"/>
                    <a:pt x="109" y="32"/>
                    <a:pt x="106" y="28"/>
                  </a:cubicBezTo>
                  <a:cubicBezTo>
                    <a:pt x="107" y="27"/>
                    <a:pt x="107" y="27"/>
                    <a:pt x="107" y="27"/>
                  </a:cubicBezTo>
                  <a:cubicBezTo>
                    <a:pt x="109" y="29"/>
                    <a:pt x="110" y="31"/>
                    <a:pt x="110" y="32"/>
                  </a:cubicBezTo>
                  <a:cubicBezTo>
                    <a:pt x="111" y="34"/>
                    <a:pt x="111" y="35"/>
                    <a:pt x="111" y="36"/>
                  </a:cubicBezTo>
                  <a:cubicBezTo>
                    <a:pt x="112" y="38"/>
                    <a:pt x="112" y="39"/>
                    <a:pt x="112" y="39"/>
                  </a:cubicBezTo>
                  <a:cubicBezTo>
                    <a:pt x="113" y="39"/>
                    <a:pt x="114" y="37"/>
                    <a:pt x="115" y="38"/>
                  </a:cubicBezTo>
                  <a:cubicBezTo>
                    <a:pt x="115" y="35"/>
                    <a:pt x="115" y="33"/>
                    <a:pt x="114" y="30"/>
                  </a:cubicBezTo>
                  <a:cubicBezTo>
                    <a:pt x="113" y="27"/>
                    <a:pt x="111" y="24"/>
                    <a:pt x="109" y="22"/>
                  </a:cubicBezTo>
                  <a:cubicBezTo>
                    <a:pt x="107" y="20"/>
                    <a:pt x="105" y="18"/>
                    <a:pt x="102" y="16"/>
                  </a:cubicBezTo>
                  <a:cubicBezTo>
                    <a:pt x="101" y="16"/>
                    <a:pt x="99" y="15"/>
                    <a:pt x="98" y="14"/>
                  </a:cubicBezTo>
                  <a:cubicBezTo>
                    <a:pt x="97" y="14"/>
                    <a:pt x="97" y="14"/>
                    <a:pt x="96" y="14"/>
                  </a:cubicBezTo>
                  <a:cubicBezTo>
                    <a:pt x="94" y="13"/>
                    <a:pt x="94" y="13"/>
                    <a:pt x="94" y="13"/>
                  </a:cubicBezTo>
                  <a:cubicBezTo>
                    <a:pt x="85" y="11"/>
                    <a:pt x="85" y="11"/>
                    <a:pt x="85" y="11"/>
                  </a:cubicBezTo>
                  <a:cubicBezTo>
                    <a:pt x="47" y="3"/>
                    <a:pt x="47" y="3"/>
                    <a:pt x="47" y="3"/>
                  </a:cubicBezTo>
                  <a:cubicBezTo>
                    <a:pt x="37" y="0"/>
                    <a:pt x="37" y="0"/>
                    <a:pt x="37" y="0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3" y="0"/>
                    <a:pt x="32" y="0"/>
                    <a:pt x="31" y="0"/>
                  </a:cubicBezTo>
                  <a:cubicBezTo>
                    <a:pt x="29" y="0"/>
                    <a:pt x="27" y="0"/>
                    <a:pt x="25" y="0"/>
                  </a:cubicBezTo>
                  <a:cubicBezTo>
                    <a:pt x="21" y="1"/>
                    <a:pt x="17" y="2"/>
                    <a:pt x="14" y="4"/>
                  </a:cubicBezTo>
                  <a:cubicBezTo>
                    <a:pt x="10" y="6"/>
                    <a:pt x="7" y="9"/>
                    <a:pt x="5" y="13"/>
                  </a:cubicBezTo>
                  <a:cubicBezTo>
                    <a:pt x="4" y="15"/>
                    <a:pt x="3" y="17"/>
                    <a:pt x="2" y="19"/>
                  </a:cubicBezTo>
                  <a:cubicBezTo>
                    <a:pt x="1" y="21"/>
                    <a:pt x="1" y="23"/>
                    <a:pt x="1" y="25"/>
                  </a:cubicBezTo>
                  <a:cubicBezTo>
                    <a:pt x="0" y="29"/>
                    <a:pt x="1" y="33"/>
                    <a:pt x="2" y="37"/>
                  </a:cubicBezTo>
                  <a:cubicBezTo>
                    <a:pt x="3" y="41"/>
                    <a:pt x="4" y="45"/>
                    <a:pt x="7" y="48"/>
                  </a:cubicBezTo>
                  <a:cubicBezTo>
                    <a:pt x="10" y="51"/>
                    <a:pt x="13" y="54"/>
                    <a:pt x="17" y="56"/>
                  </a:cubicBezTo>
                  <a:cubicBezTo>
                    <a:pt x="18" y="56"/>
                    <a:pt x="19" y="57"/>
                    <a:pt x="20" y="57"/>
                  </a:cubicBezTo>
                  <a:cubicBezTo>
                    <a:pt x="21" y="57"/>
                    <a:pt x="21" y="57"/>
                    <a:pt x="22" y="57"/>
                  </a:cubicBezTo>
                  <a:cubicBezTo>
                    <a:pt x="23" y="58"/>
                    <a:pt x="23" y="58"/>
                    <a:pt x="23" y="58"/>
                  </a:cubicBezTo>
                  <a:cubicBezTo>
                    <a:pt x="28" y="59"/>
                    <a:pt x="28" y="59"/>
                    <a:pt x="28" y="59"/>
                  </a:cubicBezTo>
                  <a:cubicBezTo>
                    <a:pt x="37" y="61"/>
                    <a:pt x="37" y="61"/>
                    <a:pt x="37" y="61"/>
                  </a:cubicBezTo>
                  <a:lnTo>
                    <a:pt x="56" y="6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2" name="Freeform 27"/>
            <p:cNvSpPr/>
            <p:nvPr/>
          </p:nvSpPr>
          <p:spPr bwMode="auto">
            <a:xfrm>
              <a:off x="6843713" y="1300163"/>
              <a:ext cx="363538" cy="390525"/>
            </a:xfrm>
            <a:custGeom>
              <a:avLst/>
              <a:gdLst>
                <a:gd name="T0" fmla="*/ 86 w 97"/>
                <a:gd name="T1" fmla="*/ 48 h 104"/>
                <a:gd name="T2" fmla="*/ 56 w 97"/>
                <a:gd name="T3" fmla="*/ 83 h 104"/>
                <a:gd name="T4" fmla="*/ 48 w 97"/>
                <a:gd name="T5" fmla="*/ 93 h 104"/>
                <a:gd name="T6" fmla="*/ 31 w 97"/>
                <a:gd name="T7" fmla="*/ 101 h 104"/>
                <a:gd name="T8" fmla="*/ 43 w 97"/>
                <a:gd name="T9" fmla="*/ 97 h 104"/>
                <a:gd name="T10" fmla="*/ 49 w 97"/>
                <a:gd name="T11" fmla="*/ 92 h 104"/>
                <a:gd name="T12" fmla="*/ 82 w 97"/>
                <a:gd name="T13" fmla="*/ 52 h 104"/>
                <a:gd name="T14" fmla="*/ 86 w 97"/>
                <a:gd name="T15" fmla="*/ 47 h 104"/>
                <a:gd name="T16" fmla="*/ 93 w 97"/>
                <a:gd name="T17" fmla="*/ 20 h 104"/>
                <a:gd name="T18" fmla="*/ 83 w 97"/>
                <a:gd name="T19" fmla="*/ 11 h 104"/>
                <a:gd name="T20" fmla="*/ 87 w 97"/>
                <a:gd name="T21" fmla="*/ 21 h 104"/>
                <a:gd name="T22" fmla="*/ 80 w 97"/>
                <a:gd name="T23" fmla="*/ 42 h 104"/>
                <a:gd name="T24" fmla="*/ 44 w 97"/>
                <a:gd name="T25" fmla="*/ 85 h 104"/>
                <a:gd name="T26" fmla="*/ 40 w 97"/>
                <a:gd name="T27" fmla="*/ 89 h 104"/>
                <a:gd name="T28" fmla="*/ 41 w 97"/>
                <a:gd name="T29" fmla="*/ 88 h 104"/>
                <a:gd name="T30" fmla="*/ 44 w 97"/>
                <a:gd name="T31" fmla="*/ 85 h 104"/>
                <a:gd name="T32" fmla="*/ 80 w 97"/>
                <a:gd name="T33" fmla="*/ 42 h 104"/>
                <a:gd name="T34" fmla="*/ 83 w 97"/>
                <a:gd name="T35" fmla="*/ 30 h 104"/>
                <a:gd name="T36" fmla="*/ 78 w 97"/>
                <a:gd name="T37" fmla="*/ 41 h 104"/>
                <a:gd name="T38" fmla="*/ 47 w 97"/>
                <a:gd name="T39" fmla="*/ 77 h 104"/>
                <a:gd name="T40" fmla="*/ 38 w 97"/>
                <a:gd name="T41" fmla="*/ 87 h 104"/>
                <a:gd name="T42" fmla="*/ 20 w 97"/>
                <a:gd name="T43" fmla="*/ 87 h 104"/>
                <a:gd name="T44" fmla="*/ 19 w 97"/>
                <a:gd name="T45" fmla="*/ 86 h 104"/>
                <a:gd name="T46" fmla="*/ 18 w 97"/>
                <a:gd name="T47" fmla="*/ 85 h 104"/>
                <a:gd name="T48" fmla="*/ 15 w 97"/>
                <a:gd name="T49" fmla="*/ 74 h 104"/>
                <a:gd name="T50" fmla="*/ 20 w 97"/>
                <a:gd name="T51" fmla="*/ 62 h 104"/>
                <a:gd name="T52" fmla="*/ 50 w 97"/>
                <a:gd name="T53" fmla="*/ 24 h 104"/>
                <a:gd name="T54" fmla="*/ 56 w 97"/>
                <a:gd name="T55" fmla="*/ 17 h 104"/>
                <a:gd name="T56" fmla="*/ 60 w 97"/>
                <a:gd name="T57" fmla="*/ 14 h 104"/>
                <a:gd name="T58" fmla="*/ 79 w 97"/>
                <a:gd name="T59" fmla="*/ 16 h 104"/>
                <a:gd name="T60" fmla="*/ 66 w 97"/>
                <a:gd name="T61" fmla="*/ 6 h 104"/>
                <a:gd name="T62" fmla="*/ 79 w 97"/>
                <a:gd name="T63" fmla="*/ 7 h 104"/>
                <a:gd name="T64" fmla="*/ 55 w 97"/>
                <a:gd name="T65" fmla="*/ 1 h 104"/>
                <a:gd name="T66" fmla="*/ 43 w 97"/>
                <a:gd name="T67" fmla="*/ 10 h 104"/>
                <a:gd name="T68" fmla="*/ 10 w 97"/>
                <a:gd name="T69" fmla="*/ 52 h 104"/>
                <a:gd name="T70" fmla="*/ 7 w 97"/>
                <a:gd name="T71" fmla="*/ 56 h 104"/>
                <a:gd name="T72" fmla="*/ 2 w 97"/>
                <a:gd name="T73" fmla="*/ 85 h 104"/>
                <a:gd name="T74" fmla="*/ 11 w 97"/>
                <a:gd name="T75" fmla="*/ 98 h 104"/>
                <a:gd name="T76" fmla="*/ 31 w 97"/>
                <a:gd name="T77" fmla="*/ 103 h 104"/>
                <a:gd name="T78" fmla="*/ 50 w 97"/>
                <a:gd name="T79" fmla="*/ 95 h 104"/>
                <a:gd name="T80" fmla="*/ 58 w 97"/>
                <a:gd name="T81" fmla="*/ 84 h 104"/>
                <a:gd name="T82" fmla="*/ 51 w 97"/>
                <a:gd name="T83" fmla="*/ 93 h 104"/>
                <a:gd name="T84" fmla="*/ 49 w 97"/>
                <a:gd name="T85" fmla="*/ 96 h 104"/>
                <a:gd name="T86" fmla="*/ 16 w 97"/>
                <a:gd name="T87" fmla="*/ 100 h 104"/>
                <a:gd name="T88" fmla="*/ 10 w 97"/>
                <a:gd name="T89" fmla="*/ 97 h 104"/>
                <a:gd name="T90" fmla="*/ 4 w 97"/>
                <a:gd name="T91" fmla="*/ 89 h 104"/>
                <a:gd name="T92" fmla="*/ 6 w 97"/>
                <a:gd name="T93" fmla="*/ 59 h 104"/>
                <a:gd name="T94" fmla="*/ 7 w 97"/>
                <a:gd name="T95" fmla="*/ 92 h 104"/>
                <a:gd name="T96" fmla="*/ 10 w 97"/>
                <a:gd name="T97" fmla="*/ 95 h 104"/>
                <a:gd name="T98" fmla="*/ 13 w 97"/>
                <a:gd name="T99" fmla="*/ 97 h 104"/>
                <a:gd name="T100" fmla="*/ 46 w 97"/>
                <a:gd name="T101" fmla="*/ 97 h 104"/>
                <a:gd name="T102" fmla="*/ 55 w 97"/>
                <a:gd name="T103" fmla="*/ 87 h 104"/>
                <a:gd name="T104" fmla="*/ 83 w 97"/>
                <a:gd name="T105" fmla="*/ 55 h 104"/>
                <a:gd name="T106" fmla="*/ 88 w 97"/>
                <a:gd name="T107" fmla="*/ 48 h 104"/>
                <a:gd name="T108" fmla="*/ 94 w 97"/>
                <a:gd name="T109" fmla="*/ 2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7" h="104">
                  <a:moveTo>
                    <a:pt x="92" y="37"/>
                  </a:moveTo>
                  <a:cubicBezTo>
                    <a:pt x="91" y="40"/>
                    <a:pt x="90" y="42"/>
                    <a:pt x="89" y="44"/>
                  </a:cubicBezTo>
                  <a:cubicBezTo>
                    <a:pt x="88" y="45"/>
                    <a:pt x="87" y="47"/>
                    <a:pt x="86" y="48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8" y="57"/>
                    <a:pt x="72" y="65"/>
                    <a:pt x="65" y="72"/>
                  </a:cubicBezTo>
                  <a:cubicBezTo>
                    <a:pt x="56" y="83"/>
                    <a:pt x="56" y="83"/>
                    <a:pt x="56" y="83"/>
                  </a:cubicBezTo>
                  <a:cubicBezTo>
                    <a:pt x="52" y="89"/>
                    <a:pt x="52" y="89"/>
                    <a:pt x="52" y="89"/>
                  </a:cubicBezTo>
                  <a:cubicBezTo>
                    <a:pt x="49" y="91"/>
                    <a:pt x="49" y="91"/>
                    <a:pt x="49" y="91"/>
                  </a:cubicBezTo>
                  <a:cubicBezTo>
                    <a:pt x="48" y="93"/>
                    <a:pt x="48" y="93"/>
                    <a:pt x="48" y="93"/>
                  </a:cubicBezTo>
                  <a:cubicBezTo>
                    <a:pt x="48" y="93"/>
                    <a:pt x="47" y="94"/>
                    <a:pt x="47" y="94"/>
                  </a:cubicBezTo>
                  <a:cubicBezTo>
                    <a:pt x="45" y="96"/>
                    <a:pt x="42" y="98"/>
                    <a:pt x="39" y="99"/>
                  </a:cubicBezTo>
                  <a:cubicBezTo>
                    <a:pt x="37" y="100"/>
                    <a:pt x="34" y="101"/>
                    <a:pt x="31" y="101"/>
                  </a:cubicBezTo>
                  <a:cubicBezTo>
                    <a:pt x="26" y="101"/>
                    <a:pt x="20" y="99"/>
                    <a:pt x="16" y="97"/>
                  </a:cubicBezTo>
                  <a:cubicBezTo>
                    <a:pt x="20" y="99"/>
                    <a:pt x="24" y="100"/>
                    <a:pt x="29" y="100"/>
                  </a:cubicBezTo>
                  <a:cubicBezTo>
                    <a:pt x="34" y="101"/>
                    <a:pt x="39" y="100"/>
                    <a:pt x="43" y="97"/>
                  </a:cubicBezTo>
                  <a:cubicBezTo>
                    <a:pt x="44" y="96"/>
                    <a:pt x="45" y="95"/>
                    <a:pt x="46" y="94"/>
                  </a:cubicBezTo>
                  <a:cubicBezTo>
                    <a:pt x="47" y="94"/>
                    <a:pt x="47" y="93"/>
                    <a:pt x="48" y="93"/>
                  </a:cubicBezTo>
                  <a:cubicBezTo>
                    <a:pt x="49" y="92"/>
                    <a:pt x="49" y="92"/>
                    <a:pt x="49" y="92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5" y="84"/>
                    <a:pt x="58" y="80"/>
                    <a:pt x="61" y="77"/>
                  </a:cubicBezTo>
                  <a:cubicBezTo>
                    <a:pt x="68" y="69"/>
                    <a:pt x="75" y="61"/>
                    <a:pt x="82" y="52"/>
                  </a:cubicBezTo>
                  <a:cubicBezTo>
                    <a:pt x="84" y="49"/>
                    <a:pt x="84" y="49"/>
                    <a:pt x="84" y="49"/>
                  </a:cubicBezTo>
                  <a:cubicBezTo>
                    <a:pt x="85" y="48"/>
                    <a:pt x="85" y="48"/>
                    <a:pt x="85" y="48"/>
                  </a:cubicBezTo>
                  <a:cubicBezTo>
                    <a:pt x="86" y="47"/>
                    <a:pt x="86" y="47"/>
                    <a:pt x="86" y="47"/>
                  </a:cubicBezTo>
                  <a:cubicBezTo>
                    <a:pt x="87" y="46"/>
                    <a:pt x="87" y="46"/>
                    <a:pt x="87" y="46"/>
                  </a:cubicBezTo>
                  <a:cubicBezTo>
                    <a:pt x="88" y="44"/>
                    <a:pt x="90" y="41"/>
                    <a:pt x="91" y="38"/>
                  </a:cubicBezTo>
                  <a:cubicBezTo>
                    <a:pt x="93" y="33"/>
                    <a:pt x="94" y="27"/>
                    <a:pt x="93" y="20"/>
                  </a:cubicBezTo>
                  <a:cubicBezTo>
                    <a:pt x="93" y="19"/>
                    <a:pt x="92" y="18"/>
                    <a:pt x="92" y="16"/>
                  </a:cubicBezTo>
                  <a:cubicBezTo>
                    <a:pt x="91" y="15"/>
                    <a:pt x="89" y="13"/>
                    <a:pt x="88" y="12"/>
                  </a:cubicBezTo>
                  <a:cubicBezTo>
                    <a:pt x="86" y="11"/>
                    <a:pt x="84" y="10"/>
                    <a:pt x="83" y="11"/>
                  </a:cubicBezTo>
                  <a:cubicBezTo>
                    <a:pt x="83" y="11"/>
                    <a:pt x="83" y="12"/>
                    <a:pt x="83" y="13"/>
                  </a:cubicBezTo>
                  <a:cubicBezTo>
                    <a:pt x="84" y="14"/>
                    <a:pt x="84" y="15"/>
                    <a:pt x="85" y="18"/>
                  </a:cubicBezTo>
                  <a:cubicBezTo>
                    <a:pt x="86" y="18"/>
                    <a:pt x="87" y="20"/>
                    <a:pt x="87" y="21"/>
                  </a:cubicBezTo>
                  <a:cubicBezTo>
                    <a:pt x="87" y="23"/>
                    <a:pt x="87" y="24"/>
                    <a:pt x="87" y="24"/>
                  </a:cubicBezTo>
                  <a:cubicBezTo>
                    <a:pt x="87" y="25"/>
                    <a:pt x="86" y="24"/>
                    <a:pt x="86" y="24"/>
                  </a:cubicBezTo>
                  <a:cubicBezTo>
                    <a:pt x="86" y="30"/>
                    <a:pt x="84" y="37"/>
                    <a:pt x="80" y="42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60" y="66"/>
                    <a:pt x="54" y="73"/>
                    <a:pt x="48" y="80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1" y="89"/>
                    <a:pt x="40" y="89"/>
                    <a:pt x="40" y="89"/>
                  </a:cubicBezTo>
                  <a:cubicBezTo>
                    <a:pt x="37" y="91"/>
                    <a:pt x="34" y="92"/>
                    <a:pt x="30" y="92"/>
                  </a:cubicBezTo>
                  <a:cubicBezTo>
                    <a:pt x="34" y="92"/>
                    <a:pt x="37" y="91"/>
                    <a:pt x="40" y="89"/>
                  </a:cubicBezTo>
                  <a:cubicBezTo>
                    <a:pt x="40" y="89"/>
                    <a:pt x="41" y="88"/>
                    <a:pt x="41" y="88"/>
                  </a:cubicBezTo>
                  <a:cubicBezTo>
                    <a:pt x="41" y="88"/>
                    <a:pt x="41" y="88"/>
                    <a:pt x="41" y="88"/>
                  </a:cubicBezTo>
                  <a:cubicBezTo>
                    <a:pt x="42" y="87"/>
                    <a:pt x="42" y="87"/>
                    <a:pt x="42" y="87"/>
                  </a:cubicBezTo>
                  <a:cubicBezTo>
                    <a:pt x="44" y="85"/>
                    <a:pt x="44" y="85"/>
                    <a:pt x="44" y="85"/>
                  </a:cubicBezTo>
                  <a:cubicBezTo>
                    <a:pt x="48" y="79"/>
                    <a:pt x="48" y="79"/>
                    <a:pt x="48" y="79"/>
                  </a:cubicBezTo>
                  <a:cubicBezTo>
                    <a:pt x="66" y="59"/>
                    <a:pt x="66" y="59"/>
                    <a:pt x="66" y="59"/>
                  </a:cubicBezTo>
                  <a:cubicBezTo>
                    <a:pt x="80" y="42"/>
                    <a:pt x="80" y="42"/>
                    <a:pt x="80" y="42"/>
                  </a:cubicBezTo>
                  <a:cubicBezTo>
                    <a:pt x="84" y="37"/>
                    <a:pt x="86" y="30"/>
                    <a:pt x="85" y="23"/>
                  </a:cubicBezTo>
                  <a:cubicBezTo>
                    <a:pt x="84" y="23"/>
                    <a:pt x="84" y="24"/>
                    <a:pt x="83" y="26"/>
                  </a:cubicBezTo>
                  <a:cubicBezTo>
                    <a:pt x="83" y="27"/>
                    <a:pt x="83" y="28"/>
                    <a:pt x="83" y="30"/>
                  </a:cubicBezTo>
                  <a:cubicBezTo>
                    <a:pt x="82" y="32"/>
                    <a:pt x="82" y="34"/>
                    <a:pt x="81" y="36"/>
                  </a:cubicBezTo>
                  <a:cubicBezTo>
                    <a:pt x="80" y="37"/>
                    <a:pt x="80" y="38"/>
                    <a:pt x="79" y="39"/>
                  </a:cubicBezTo>
                  <a:cubicBezTo>
                    <a:pt x="79" y="40"/>
                    <a:pt x="79" y="40"/>
                    <a:pt x="78" y="41"/>
                  </a:cubicBezTo>
                  <a:cubicBezTo>
                    <a:pt x="77" y="42"/>
                    <a:pt x="77" y="42"/>
                    <a:pt x="77" y="42"/>
                  </a:cubicBezTo>
                  <a:cubicBezTo>
                    <a:pt x="75" y="44"/>
                    <a:pt x="73" y="46"/>
                    <a:pt x="72" y="48"/>
                  </a:cubicBezTo>
                  <a:cubicBezTo>
                    <a:pt x="64" y="57"/>
                    <a:pt x="55" y="67"/>
                    <a:pt x="47" y="77"/>
                  </a:cubicBezTo>
                  <a:cubicBezTo>
                    <a:pt x="41" y="85"/>
                    <a:pt x="41" y="85"/>
                    <a:pt x="41" y="85"/>
                  </a:cubicBezTo>
                  <a:cubicBezTo>
                    <a:pt x="40" y="86"/>
                    <a:pt x="40" y="86"/>
                    <a:pt x="39" y="87"/>
                  </a:cubicBezTo>
                  <a:cubicBezTo>
                    <a:pt x="39" y="87"/>
                    <a:pt x="39" y="87"/>
                    <a:pt x="38" y="87"/>
                  </a:cubicBezTo>
                  <a:cubicBezTo>
                    <a:pt x="38" y="88"/>
                    <a:pt x="37" y="88"/>
                    <a:pt x="36" y="89"/>
                  </a:cubicBezTo>
                  <a:cubicBezTo>
                    <a:pt x="32" y="90"/>
                    <a:pt x="27" y="90"/>
                    <a:pt x="22" y="88"/>
                  </a:cubicBezTo>
                  <a:cubicBezTo>
                    <a:pt x="22" y="88"/>
                    <a:pt x="21" y="87"/>
                    <a:pt x="20" y="87"/>
                  </a:cubicBezTo>
                  <a:cubicBezTo>
                    <a:pt x="20" y="87"/>
                    <a:pt x="20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6"/>
                    <a:pt x="19" y="86"/>
                    <a:pt x="19" y="86"/>
                  </a:cubicBezTo>
                  <a:cubicBezTo>
                    <a:pt x="19" y="85"/>
                    <a:pt x="19" y="85"/>
                    <a:pt x="19" y="8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5"/>
                    <a:pt x="18" y="84"/>
                    <a:pt x="18" y="84"/>
                  </a:cubicBezTo>
                  <a:cubicBezTo>
                    <a:pt x="17" y="84"/>
                    <a:pt x="17" y="83"/>
                    <a:pt x="16" y="82"/>
                  </a:cubicBezTo>
                  <a:cubicBezTo>
                    <a:pt x="15" y="80"/>
                    <a:pt x="14" y="77"/>
                    <a:pt x="15" y="74"/>
                  </a:cubicBezTo>
                  <a:cubicBezTo>
                    <a:pt x="15" y="70"/>
                    <a:pt x="16" y="67"/>
                    <a:pt x="18" y="65"/>
                  </a:cubicBezTo>
                  <a:cubicBezTo>
                    <a:pt x="18" y="64"/>
                    <a:pt x="19" y="64"/>
                    <a:pt x="19" y="64"/>
                  </a:cubicBezTo>
                  <a:cubicBezTo>
                    <a:pt x="20" y="62"/>
                    <a:pt x="20" y="62"/>
                    <a:pt x="20" y="62"/>
                  </a:cubicBezTo>
                  <a:cubicBezTo>
                    <a:pt x="22" y="59"/>
                    <a:pt x="22" y="59"/>
                    <a:pt x="22" y="59"/>
                  </a:cubicBezTo>
                  <a:cubicBezTo>
                    <a:pt x="26" y="54"/>
                    <a:pt x="26" y="54"/>
                    <a:pt x="26" y="54"/>
                  </a:cubicBezTo>
                  <a:cubicBezTo>
                    <a:pt x="34" y="44"/>
                    <a:pt x="42" y="34"/>
                    <a:pt x="50" y="24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7"/>
                    <a:pt x="56" y="17"/>
                    <a:pt x="56" y="17"/>
                  </a:cubicBezTo>
                  <a:cubicBezTo>
                    <a:pt x="56" y="16"/>
                    <a:pt x="56" y="16"/>
                    <a:pt x="57" y="16"/>
                  </a:cubicBezTo>
                  <a:cubicBezTo>
                    <a:pt x="57" y="16"/>
                    <a:pt x="57" y="15"/>
                    <a:pt x="57" y="15"/>
                  </a:cubicBezTo>
                  <a:cubicBezTo>
                    <a:pt x="58" y="15"/>
                    <a:pt x="59" y="14"/>
                    <a:pt x="60" y="14"/>
                  </a:cubicBezTo>
                  <a:cubicBezTo>
                    <a:pt x="63" y="13"/>
                    <a:pt x="67" y="13"/>
                    <a:pt x="71" y="14"/>
                  </a:cubicBezTo>
                  <a:cubicBezTo>
                    <a:pt x="74" y="15"/>
                    <a:pt x="76" y="16"/>
                    <a:pt x="78" y="16"/>
                  </a:cubicBezTo>
                  <a:cubicBezTo>
                    <a:pt x="79" y="16"/>
                    <a:pt x="79" y="16"/>
                    <a:pt x="79" y="16"/>
                  </a:cubicBezTo>
                  <a:cubicBezTo>
                    <a:pt x="80" y="16"/>
                    <a:pt x="80" y="16"/>
                    <a:pt x="80" y="15"/>
                  </a:cubicBezTo>
                  <a:cubicBezTo>
                    <a:pt x="80" y="14"/>
                    <a:pt x="79" y="12"/>
                    <a:pt x="77" y="10"/>
                  </a:cubicBezTo>
                  <a:cubicBezTo>
                    <a:pt x="74" y="8"/>
                    <a:pt x="71" y="6"/>
                    <a:pt x="66" y="6"/>
                  </a:cubicBezTo>
                  <a:cubicBezTo>
                    <a:pt x="67" y="4"/>
                    <a:pt x="67" y="4"/>
                    <a:pt x="67" y="4"/>
                  </a:cubicBezTo>
                  <a:cubicBezTo>
                    <a:pt x="71" y="5"/>
                    <a:pt x="74" y="6"/>
                    <a:pt x="76" y="7"/>
                  </a:cubicBezTo>
                  <a:cubicBezTo>
                    <a:pt x="78" y="7"/>
                    <a:pt x="78" y="7"/>
                    <a:pt x="79" y="7"/>
                  </a:cubicBezTo>
                  <a:cubicBezTo>
                    <a:pt x="79" y="6"/>
                    <a:pt x="78" y="4"/>
                    <a:pt x="80" y="4"/>
                  </a:cubicBezTo>
                  <a:cubicBezTo>
                    <a:pt x="75" y="2"/>
                    <a:pt x="70" y="0"/>
                    <a:pt x="64" y="0"/>
                  </a:cubicBezTo>
                  <a:cubicBezTo>
                    <a:pt x="61" y="0"/>
                    <a:pt x="58" y="0"/>
                    <a:pt x="55" y="1"/>
                  </a:cubicBezTo>
                  <a:cubicBezTo>
                    <a:pt x="52" y="2"/>
                    <a:pt x="49" y="4"/>
                    <a:pt x="47" y="6"/>
                  </a:cubicBezTo>
                  <a:cubicBezTo>
                    <a:pt x="46" y="6"/>
                    <a:pt x="46" y="7"/>
                    <a:pt x="45" y="8"/>
                  </a:cubicBezTo>
                  <a:cubicBezTo>
                    <a:pt x="43" y="10"/>
                    <a:pt x="43" y="10"/>
                    <a:pt x="43" y="10"/>
                  </a:cubicBezTo>
                  <a:cubicBezTo>
                    <a:pt x="40" y="13"/>
                    <a:pt x="40" y="13"/>
                    <a:pt x="40" y="13"/>
                  </a:cubicBezTo>
                  <a:cubicBezTo>
                    <a:pt x="16" y="44"/>
                    <a:pt x="16" y="44"/>
                    <a:pt x="16" y="44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8" y="55"/>
                    <a:pt x="8" y="55"/>
                    <a:pt x="8" y="55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6" y="57"/>
                    <a:pt x="5" y="59"/>
                    <a:pt x="4" y="61"/>
                  </a:cubicBezTo>
                  <a:cubicBezTo>
                    <a:pt x="2" y="64"/>
                    <a:pt x="1" y="68"/>
                    <a:pt x="0" y="73"/>
                  </a:cubicBezTo>
                  <a:cubicBezTo>
                    <a:pt x="0" y="77"/>
                    <a:pt x="0" y="81"/>
                    <a:pt x="2" y="85"/>
                  </a:cubicBezTo>
                  <a:cubicBezTo>
                    <a:pt x="3" y="89"/>
                    <a:pt x="6" y="92"/>
                    <a:pt x="8" y="95"/>
                  </a:cubicBezTo>
                  <a:cubicBezTo>
                    <a:pt x="9" y="96"/>
                    <a:pt x="9" y="96"/>
                    <a:pt x="10" y="97"/>
                  </a:cubicBezTo>
                  <a:cubicBezTo>
                    <a:pt x="11" y="97"/>
                    <a:pt x="11" y="98"/>
                    <a:pt x="11" y="98"/>
                  </a:cubicBezTo>
                  <a:cubicBezTo>
                    <a:pt x="12" y="98"/>
                    <a:pt x="13" y="99"/>
                    <a:pt x="14" y="99"/>
                  </a:cubicBezTo>
                  <a:cubicBezTo>
                    <a:pt x="16" y="100"/>
                    <a:pt x="18" y="101"/>
                    <a:pt x="20" y="102"/>
                  </a:cubicBezTo>
                  <a:cubicBezTo>
                    <a:pt x="23" y="103"/>
                    <a:pt x="27" y="104"/>
                    <a:pt x="31" y="103"/>
                  </a:cubicBezTo>
                  <a:cubicBezTo>
                    <a:pt x="35" y="103"/>
                    <a:pt x="40" y="102"/>
                    <a:pt x="44" y="100"/>
                  </a:cubicBezTo>
                  <a:cubicBezTo>
                    <a:pt x="46" y="99"/>
                    <a:pt x="47" y="98"/>
                    <a:pt x="49" y="96"/>
                  </a:cubicBezTo>
                  <a:cubicBezTo>
                    <a:pt x="49" y="95"/>
                    <a:pt x="50" y="95"/>
                    <a:pt x="50" y="95"/>
                  </a:cubicBezTo>
                  <a:cubicBezTo>
                    <a:pt x="51" y="94"/>
                    <a:pt x="51" y="94"/>
                    <a:pt x="51" y="94"/>
                  </a:cubicBezTo>
                  <a:cubicBezTo>
                    <a:pt x="52" y="92"/>
                    <a:pt x="52" y="92"/>
                    <a:pt x="52" y="92"/>
                  </a:cubicBezTo>
                  <a:cubicBezTo>
                    <a:pt x="58" y="84"/>
                    <a:pt x="58" y="84"/>
                    <a:pt x="58" y="84"/>
                  </a:cubicBezTo>
                  <a:cubicBezTo>
                    <a:pt x="71" y="69"/>
                    <a:pt x="71" y="69"/>
                    <a:pt x="71" y="69"/>
                  </a:cubicBezTo>
                  <a:cubicBezTo>
                    <a:pt x="55" y="88"/>
                    <a:pt x="55" y="88"/>
                    <a:pt x="55" y="88"/>
                  </a:cubicBezTo>
                  <a:cubicBezTo>
                    <a:pt x="51" y="93"/>
                    <a:pt x="51" y="93"/>
                    <a:pt x="51" y="93"/>
                  </a:cubicBezTo>
                  <a:cubicBezTo>
                    <a:pt x="50" y="94"/>
                    <a:pt x="50" y="94"/>
                    <a:pt x="50" y="94"/>
                  </a:cubicBezTo>
                  <a:cubicBezTo>
                    <a:pt x="49" y="95"/>
                    <a:pt x="49" y="95"/>
                    <a:pt x="49" y="95"/>
                  </a:cubicBezTo>
                  <a:cubicBezTo>
                    <a:pt x="49" y="95"/>
                    <a:pt x="49" y="95"/>
                    <a:pt x="49" y="96"/>
                  </a:cubicBezTo>
                  <a:cubicBezTo>
                    <a:pt x="48" y="97"/>
                    <a:pt x="47" y="98"/>
                    <a:pt x="45" y="99"/>
                  </a:cubicBezTo>
                  <a:cubicBezTo>
                    <a:pt x="41" y="102"/>
                    <a:pt x="35" y="103"/>
                    <a:pt x="30" y="103"/>
                  </a:cubicBezTo>
                  <a:cubicBezTo>
                    <a:pt x="25" y="103"/>
                    <a:pt x="20" y="102"/>
                    <a:pt x="16" y="100"/>
                  </a:cubicBezTo>
                  <a:cubicBezTo>
                    <a:pt x="15" y="99"/>
                    <a:pt x="14" y="99"/>
                    <a:pt x="12" y="98"/>
                  </a:cubicBezTo>
                  <a:cubicBezTo>
                    <a:pt x="12" y="98"/>
                    <a:pt x="11" y="97"/>
                    <a:pt x="11" y="97"/>
                  </a:cubicBezTo>
                  <a:cubicBezTo>
                    <a:pt x="10" y="97"/>
                    <a:pt x="10" y="97"/>
                    <a:pt x="10" y="97"/>
                  </a:cubicBezTo>
                  <a:cubicBezTo>
                    <a:pt x="10" y="96"/>
                    <a:pt x="10" y="96"/>
                    <a:pt x="10" y="96"/>
                  </a:cubicBezTo>
                  <a:cubicBezTo>
                    <a:pt x="10" y="96"/>
                    <a:pt x="9" y="96"/>
                    <a:pt x="9" y="95"/>
                  </a:cubicBezTo>
                  <a:cubicBezTo>
                    <a:pt x="7" y="93"/>
                    <a:pt x="6" y="91"/>
                    <a:pt x="4" y="89"/>
                  </a:cubicBezTo>
                  <a:cubicBezTo>
                    <a:pt x="2" y="84"/>
                    <a:pt x="1" y="79"/>
                    <a:pt x="1" y="74"/>
                  </a:cubicBezTo>
                  <a:cubicBezTo>
                    <a:pt x="1" y="69"/>
                    <a:pt x="3" y="64"/>
                    <a:pt x="5" y="59"/>
                  </a:cubicBezTo>
                  <a:cubicBezTo>
                    <a:pt x="5" y="59"/>
                    <a:pt x="5" y="60"/>
                    <a:pt x="6" y="59"/>
                  </a:cubicBezTo>
                  <a:cubicBezTo>
                    <a:pt x="3" y="64"/>
                    <a:pt x="2" y="69"/>
                    <a:pt x="2" y="74"/>
                  </a:cubicBezTo>
                  <a:cubicBezTo>
                    <a:pt x="2" y="79"/>
                    <a:pt x="3" y="84"/>
                    <a:pt x="5" y="89"/>
                  </a:cubicBezTo>
                  <a:cubicBezTo>
                    <a:pt x="6" y="90"/>
                    <a:pt x="7" y="91"/>
                    <a:pt x="7" y="92"/>
                  </a:cubicBezTo>
                  <a:cubicBezTo>
                    <a:pt x="8" y="92"/>
                    <a:pt x="8" y="93"/>
                    <a:pt x="9" y="93"/>
                  </a:cubicBezTo>
                  <a:cubicBezTo>
                    <a:pt x="9" y="94"/>
                    <a:pt x="9" y="94"/>
                    <a:pt x="9" y="94"/>
                  </a:cubicBezTo>
                  <a:cubicBezTo>
                    <a:pt x="9" y="94"/>
                    <a:pt x="10" y="94"/>
                    <a:pt x="10" y="95"/>
                  </a:cubicBezTo>
                  <a:cubicBezTo>
                    <a:pt x="10" y="95"/>
                    <a:pt x="11" y="95"/>
                    <a:pt x="11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12" y="97"/>
                    <a:pt x="13" y="97"/>
                    <a:pt x="13" y="97"/>
                  </a:cubicBezTo>
                  <a:cubicBezTo>
                    <a:pt x="14" y="98"/>
                    <a:pt x="16" y="99"/>
                    <a:pt x="17" y="99"/>
                  </a:cubicBezTo>
                  <a:cubicBezTo>
                    <a:pt x="21" y="101"/>
                    <a:pt x="26" y="102"/>
                    <a:pt x="31" y="102"/>
                  </a:cubicBezTo>
                  <a:cubicBezTo>
                    <a:pt x="36" y="102"/>
                    <a:pt x="41" y="101"/>
                    <a:pt x="46" y="97"/>
                  </a:cubicBezTo>
                  <a:cubicBezTo>
                    <a:pt x="47" y="96"/>
                    <a:pt x="48" y="96"/>
                    <a:pt x="49" y="94"/>
                  </a:cubicBezTo>
                  <a:cubicBezTo>
                    <a:pt x="51" y="92"/>
                    <a:pt x="51" y="92"/>
                    <a:pt x="51" y="92"/>
                  </a:cubicBezTo>
                  <a:cubicBezTo>
                    <a:pt x="55" y="87"/>
                    <a:pt x="55" y="87"/>
                    <a:pt x="55" y="87"/>
                  </a:cubicBezTo>
                  <a:cubicBezTo>
                    <a:pt x="60" y="81"/>
                    <a:pt x="66" y="74"/>
                    <a:pt x="71" y="68"/>
                  </a:cubicBezTo>
                  <a:cubicBezTo>
                    <a:pt x="72" y="68"/>
                    <a:pt x="72" y="68"/>
                    <a:pt x="72" y="68"/>
                  </a:cubicBezTo>
                  <a:cubicBezTo>
                    <a:pt x="83" y="55"/>
                    <a:pt x="83" y="55"/>
                    <a:pt x="83" y="55"/>
                  </a:cubicBezTo>
                  <a:cubicBezTo>
                    <a:pt x="86" y="51"/>
                    <a:pt x="86" y="51"/>
                    <a:pt x="86" y="51"/>
                  </a:cubicBezTo>
                  <a:cubicBezTo>
                    <a:pt x="88" y="49"/>
                    <a:pt x="88" y="49"/>
                    <a:pt x="88" y="49"/>
                  </a:cubicBezTo>
                  <a:cubicBezTo>
                    <a:pt x="88" y="48"/>
                    <a:pt x="88" y="48"/>
                    <a:pt x="88" y="48"/>
                  </a:cubicBezTo>
                  <a:cubicBezTo>
                    <a:pt x="89" y="48"/>
                    <a:pt x="89" y="48"/>
                    <a:pt x="89" y="47"/>
                  </a:cubicBezTo>
                  <a:cubicBezTo>
                    <a:pt x="92" y="44"/>
                    <a:pt x="93" y="41"/>
                    <a:pt x="95" y="37"/>
                  </a:cubicBezTo>
                  <a:cubicBezTo>
                    <a:pt x="97" y="31"/>
                    <a:pt x="96" y="25"/>
                    <a:pt x="94" y="20"/>
                  </a:cubicBezTo>
                  <a:cubicBezTo>
                    <a:pt x="95" y="26"/>
                    <a:pt x="94" y="32"/>
                    <a:pt x="92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3" name="Freeform 28"/>
            <p:cNvSpPr/>
            <p:nvPr/>
          </p:nvSpPr>
          <p:spPr bwMode="auto">
            <a:xfrm>
              <a:off x="5175251" y="1671638"/>
              <a:ext cx="4763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4" name="Freeform 29"/>
            <p:cNvSpPr/>
            <p:nvPr/>
          </p:nvSpPr>
          <p:spPr bwMode="auto">
            <a:xfrm>
              <a:off x="5160963" y="1660526"/>
              <a:ext cx="3175" cy="3175"/>
            </a:xfrm>
            <a:custGeom>
              <a:avLst/>
              <a:gdLst>
                <a:gd name="T0" fmla="*/ 1 w 1"/>
                <a:gd name="T1" fmla="*/ 1 h 1"/>
                <a:gd name="T2" fmla="*/ 0 w 1"/>
                <a:gd name="T3" fmla="*/ 0 h 1"/>
                <a:gd name="T4" fmla="*/ 0 w 1"/>
                <a:gd name="T5" fmla="*/ 0 h 1"/>
                <a:gd name="T6" fmla="*/ 1 w 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" h="1">
                  <a:moveTo>
                    <a:pt x="1" y="1"/>
                  </a:moveTo>
                  <a:cubicBezTo>
                    <a:pt x="1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5" name="Freeform 30"/>
            <p:cNvSpPr/>
            <p:nvPr/>
          </p:nvSpPr>
          <p:spPr bwMode="auto">
            <a:xfrm>
              <a:off x="5180013" y="1674813"/>
              <a:ext cx="11113" cy="4763"/>
            </a:xfrm>
            <a:custGeom>
              <a:avLst/>
              <a:gdLst>
                <a:gd name="T0" fmla="*/ 0 w 3"/>
                <a:gd name="T1" fmla="*/ 0 h 1"/>
                <a:gd name="T2" fmla="*/ 3 w 3"/>
                <a:gd name="T3" fmla="*/ 1 h 1"/>
                <a:gd name="T4" fmla="*/ 0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0" y="0"/>
                  </a:moveTo>
                  <a:cubicBezTo>
                    <a:pt x="1" y="1"/>
                    <a:pt x="2" y="1"/>
                    <a:pt x="3" y="1"/>
                  </a:cubicBezTo>
                  <a:cubicBezTo>
                    <a:pt x="2" y="1"/>
                    <a:pt x="1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5164138" y="1663701"/>
              <a:ext cx="7938" cy="4763"/>
            </a:xfrm>
            <a:custGeom>
              <a:avLst/>
              <a:gdLst>
                <a:gd name="T0" fmla="*/ 2 w 2"/>
                <a:gd name="T1" fmla="*/ 1 h 1"/>
                <a:gd name="T2" fmla="*/ 0 w 2"/>
                <a:gd name="T3" fmla="*/ 0 h 1"/>
                <a:gd name="T4" fmla="*/ 1 w 2"/>
                <a:gd name="T5" fmla="*/ 1 h 1"/>
                <a:gd name="T6" fmla="*/ 2 w 2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">
                  <a:moveTo>
                    <a:pt x="2" y="1"/>
                  </a:moveTo>
                  <a:cubicBezTo>
                    <a:pt x="1" y="1"/>
                    <a:pt x="0" y="0"/>
                    <a:pt x="0" y="0"/>
                  </a:cubicBezTo>
                  <a:cubicBezTo>
                    <a:pt x="0" y="0"/>
                    <a:pt x="0" y="0"/>
                    <a:pt x="1" y="1"/>
                  </a:cubicBezTo>
                  <a:cubicBezTo>
                    <a:pt x="1" y="1"/>
                    <a:pt x="1" y="1"/>
                    <a:pt x="2" y="1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67" name="Freeform 32"/>
            <p:cNvSpPr/>
            <p:nvPr/>
          </p:nvSpPr>
          <p:spPr bwMode="auto">
            <a:xfrm>
              <a:off x="5172076" y="1668463"/>
              <a:ext cx="3175" cy="3175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0" name="Freeform 33"/>
            <p:cNvSpPr/>
            <p:nvPr/>
          </p:nvSpPr>
          <p:spPr bwMode="auto">
            <a:xfrm>
              <a:off x="4987926" y="1292226"/>
              <a:ext cx="360363" cy="398463"/>
            </a:xfrm>
            <a:custGeom>
              <a:avLst/>
              <a:gdLst>
                <a:gd name="T0" fmla="*/ 38 w 96"/>
                <a:gd name="T1" fmla="*/ 88 h 106"/>
                <a:gd name="T2" fmla="*/ 46 w 96"/>
                <a:gd name="T3" fmla="*/ 98 h 106"/>
                <a:gd name="T4" fmla="*/ 42 w 96"/>
                <a:gd name="T5" fmla="*/ 93 h 106"/>
                <a:gd name="T6" fmla="*/ 12 w 96"/>
                <a:gd name="T7" fmla="*/ 55 h 106"/>
                <a:gd name="T8" fmla="*/ 0 w 96"/>
                <a:gd name="T9" fmla="*/ 29 h 106"/>
                <a:gd name="T10" fmla="*/ 6 w 96"/>
                <a:gd name="T11" fmla="*/ 14 h 106"/>
                <a:gd name="T12" fmla="*/ 5 w 96"/>
                <a:gd name="T13" fmla="*/ 43 h 106"/>
                <a:gd name="T14" fmla="*/ 20 w 96"/>
                <a:gd name="T15" fmla="*/ 64 h 106"/>
                <a:gd name="T16" fmla="*/ 45 w 96"/>
                <a:gd name="T17" fmla="*/ 96 h 106"/>
                <a:gd name="T18" fmla="*/ 48 w 96"/>
                <a:gd name="T19" fmla="*/ 99 h 106"/>
                <a:gd name="T20" fmla="*/ 67 w 96"/>
                <a:gd name="T21" fmla="*/ 106 h 106"/>
                <a:gd name="T22" fmla="*/ 86 w 96"/>
                <a:gd name="T23" fmla="*/ 98 h 106"/>
                <a:gd name="T24" fmla="*/ 95 w 96"/>
                <a:gd name="T25" fmla="*/ 86 h 106"/>
                <a:gd name="T26" fmla="*/ 92 w 96"/>
                <a:gd name="T27" fmla="*/ 86 h 106"/>
                <a:gd name="T28" fmla="*/ 81 w 96"/>
                <a:gd name="T29" fmla="*/ 99 h 106"/>
                <a:gd name="T30" fmla="*/ 49 w 96"/>
                <a:gd name="T31" fmla="*/ 97 h 106"/>
                <a:gd name="T32" fmla="*/ 40 w 96"/>
                <a:gd name="T33" fmla="*/ 86 h 106"/>
                <a:gd name="T34" fmla="*/ 44 w 96"/>
                <a:gd name="T35" fmla="*/ 91 h 106"/>
                <a:gd name="T36" fmla="*/ 50 w 96"/>
                <a:gd name="T37" fmla="*/ 98 h 106"/>
                <a:gd name="T38" fmla="*/ 78 w 96"/>
                <a:gd name="T39" fmla="*/ 101 h 106"/>
                <a:gd name="T40" fmla="*/ 92 w 96"/>
                <a:gd name="T41" fmla="*/ 69 h 106"/>
                <a:gd name="T42" fmla="*/ 83 w 96"/>
                <a:gd name="T43" fmla="*/ 59 h 106"/>
                <a:gd name="T44" fmla="*/ 86 w 96"/>
                <a:gd name="T45" fmla="*/ 70 h 106"/>
                <a:gd name="T46" fmla="*/ 85 w 96"/>
                <a:gd name="T47" fmla="*/ 82 h 106"/>
                <a:gd name="T48" fmla="*/ 57 w 96"/>
                <a:gd name="T49" fmla="*/ 93 h 106"/>
                <a:gd name="T50" fmla="*/ 53 w 96"/>
                <a:gd name="T51" fmla="*/ 90 h 106"/>
                <a:gd name="T52" fmla="*/ 28 w 96"/>
                <a:gd name="T53" fmla="*/ 57 h 106"/>
                <a:gd name="T54" fmla="*/ 54 w 96"/>
                <a:gd name="T55" fmla="*/ 91 h 106"/>
                <a:gd name="T56" fmla="*/ 62 w 96"/>
                <a:gd name="T57" fmla="*/ 95 h 106"/>
                <a:gd name="T58" fmla="*/ 84 w 96"/>
                <a:gd name="T59" fmla="*/ 72 h 106"/>
                <a:gd name="T60" fmla="*/ 79 w 96"/>
                <a:gd name="T61" fmla="*/ 87 h 106"/>
                <a:gd name="T62" fmla="*/ 72 w 96"/>
                <a:gd name="T63" fmla="*/ 92 h 106"/>
                <a:gd name="T64" fmla="*/ 56 w 96"/>
                <a:gd name="T65" fmla="*/ 89 h 106"/>
                <a:gd name="T66" fmla="*/ 23 w 96"/>
                <a:gd name="T67" fmla="*/ 47 h 106"/>
                <a:gd name="T68" fmla="*/ 18 w 96"/>
                <a:gd name="T69" fmla="*/ 40 h 106"/>
                <a:gd name="T70" fmla="*/ 17 w 96"/>
                <a:gd name="T71" fmla="*/ 21 h 106"/>
                <a:gd name="T72" fmla="*/ 21 w 96"/>
                <a:gd name="T73" fmla="*/ 18 h 106"/>
                <a:gd name="T74" fmla="*/ 37 w 96"/>
                <a:gd name="T75" fmla="*/ 17 h 106"/>
                <a:gd name="T76" fmla="*/ 39 w 96"/>
                <a:gd name="T77" fmla="*/ 19 h 106"/>
                <a:gd name="T78" fmla="*/ 70 w 96"/>
                <a:gd name="T79" fmla="*/ 57 h 106"/>
                <a:gd name="T80" fmla="*/ 83 w 96"/>
                <a:gd name="T81" fmla="*/ 53 h 106"/>
                <a:gd name="T82" fmla="*/ 55 w 96"/>
                <a:gd name="T83" fmla="*/ 16 h 106"/>
                <a:gd name="T84" fmla="*/ 48 w 96"/>
                <a:gd name="T85" fmla="*/ 7 h 106"/>
                <a:gd name="T86" fmla="*/ 12 w 96"/>
                <a:gd name="T87" fmla="*/ 6 h 106"/>
                <a:gd name="T88" fmla="*/ 7 w 96"/>
                <a:gd name="T89" fmla="*/ 10 h 106"/>
                <a:gd name="T90" fmla="*/ 2 w 96"/>
                <a:gd name="T91" fmla="*/ 40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96" h="106">
                  <a:moveTo>
                    <a:pt x="14" y="58"/>
                  </a:moveTo>
                  <a:cubicBezTo>
                    <a:pt x="26" y="73"/>
                    <a:pt x="26" y="73"/>
                    <a:pt x="26" y="73"/>
                  </a:cubicBezTo>
                  <a:cubicBezTo>
                    <a:pt x="38" y="88"/>
                    <a:pt x="38" y="88"/>
                    <a:pt x="38" y="88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5" y="97"/>
                    <a:pt x="45" y="97"/>
                    <a:pt x="45" y="97"/>
                  </a:cubicBezTo>
                  <a:cubicBezTo>
                    <a:pt x="46" y="97"/>
                    <a:pt x="46" y="98"/>
                    <a:pt x="46" y="98"/>
                  </a:cubicBezTo>
                  <a:cubicBezTo>
                    <a:pt x="46" y="98"/>
                    <a:pt x="45" y="97"/>
                    <a:pt x="45" y="97"/>
                  </a:cubicBezTo>
                  <a:cubicBezTo>
                    <a:pt x="44" y="95"/>
                    <a:pt x="44" y="95"/>
                    <a:pt x="44" y="95"/>
                  </a:cubicBezTo>
                  <a:cubicBezTo>
                    <a:pt x="42" y="93"/>
                    <a:pt x="42" y="93"/>
                    <a:pt x="42" y="93"/>
                  </a:cubicBezTo>
                  <a:cubicBezTo>
                    <a:pt x="35" y="83"/>
                    <a:pt x="35" y="83"/>
                    <a:pt x="35" y="83"/>
                  </a:cubicBezTo>
                  <a:cubicBezTo>
                    <a:pt x="19" y="64"/>
                    <a:pt x="19" y="64"/>
                    <a:pt x="19" y="64"/>
                  </a:cubicBezTo>
                  <a:cubicBezTo>
                    <a:pt x="12" y="55"/>
                    <a:pt x="12" y="55"/>
                    <a:pt x="12" y="55"/>
                  </a:cubicBezTo>
                  <a:cubicBezTo>
                    <a:pt x="8" y="50"/>
                    <a:pt x="8" y="50"/>
                    <a:pt x="8" y="50"/>
                  </a:cubicBezTo>
                  <a:cubicBezTo>
                    <a:pt x="6" y="48"/>
                    <a:pt x="5" y="46"/>
                    <a:pt x="4" y="44"/>
                  </a:cubicBezTo>
                  <a:cubicBezTo>
                    <a:pt x="2" y="39"/>
                    <a:pt x="0" y="34"/>
                    <a:pt x="0" y="29"/>
                  </a:cubicBezTo>
                  <a:cubicBezTo>
                    <a:pt x="0" y="27"/>
                    <a:pt x="0" y="24"/>
                    <a:pt x="1" y="21"/>
                  </a:cubicBezTo>
                  <a:cubicBezTo>
                    <a:pt x="2" y="18"/>
                    <a:pt x="3" y="16"/>
                    <a:pt x="5" y="13"/>
                  </a:cubicBezTo>
                  <a:cubicBezTo>
                    <a:pt x="5" y="14"/>
                    <a:pt x="4" y="15"/>
                    <a:pt x="6" y="14"/>
                  </a:cubicBezTo>
                  <a:cubicBezTo>
                    <a:pt x="4" y="16"/>
                    <a:pt x="3" y="18"/>
                    <a:pt x="2" y="21"/>
                  </a:cubicBezTo>
                  <a:cubicBezTo>
                    <a:pt x="1" y="24"/>
                    <a:pt x="1" y="27"/>
                    <a:pt x="1" y="29"/>
                  </a:cubicBezTo>
                  <a:cubicBezTo>
                    <a:pt x="1" y="34"/>
                    <a:pt x="3" y="39"/>
                    <a:pt x="5" y="43"/>
                  </a:cubicBezTo>
                  <a:cubicBezTo>
                    <a:pt x="6" y="46"/>
                    <a:pt x="7" y="48"/>
                    <a:pt x="9" y="50"/>
                  </a:cubicBezTo>
                  <a:cubicBezTo>
                    <a:pt x="13" y="54"/>
                    <a:pt x="13" y="54"/>
                    <a:pt x="13" y="54"/>
                  </a:cubicBezTo>
                  <a:cubicBezTo>
                    <a:pt x="20" y="64"/>
                    <a:pt x="20" y="64"/>
                    <a:pt x="20" y="64"/>
                  </a:cubicBezTo>
                  <a:cubicBezTo>
                    <a:pt x="25" y="71"/>
                    <a:pt x="30" y="77"/>
                    <a:pt x="36" y="84"/>
                  </a:cubicBezTo>
                  <a:cubicBezTo>
                    <a:pt x="38" y="87"/>
                    <a:pt x="41" y="90"/>
                    <a:pt x="43" y="93"/>
                  </a:cubicBezTo>
                  <a:cubicBezTo>
                    <a:pt x="45" y="96"/>
                    <a:pt x="45" y="96"/>
                    <a:pt x="45" y="96"/>
                  </a:cubicBezTo>
                  <a:cubicBezTo>
                    <a:pt x="46" y="96"/>
                    <a:pt x="46" y="96"/>
                    <a:pt x="46" y="96"/>
                  </a:cubicBezTo>
                  <a:cubicBezTo>
                    <a:pt x="46" y="97"/>
                    <a:pt x="47" y="97"/>
                    <a:pt x="47" y="97"/>
                  </a:cubicBezTo>
                  <a:cubicBezTo>
                    <a:pt x="47" y="98"/>
                    <a:pt x="48" y="98"/>
                    <a:pt x="48" y="99"/>
                  </a:cubicBezTo>
                  <a:cubicBezTo>
                    <a:pt x="51" y="101"/>
                    <a:pt x="53" y="102"/>
                    <a:pt x="56" y="103"/>
                  </a:cubicBezTo>
                  <a:cubicBezTo>
                    <a:pt x="55" y="104"/>
                    <a:pt x="55" y="104"/>
                    <a:pt x="55" y="104"/>
                  </a:cubicBezTo>
                  <a:cubicBezTo>
                    <a:pt x="59" y="106"/>
                    <a:pt x="63" y="106"/>
                    <a:pt x="67" y="106"/>
                  </a:cubicBezTo>
                  <a:cubicBezTo>
                    <a:pt x="71" y="106"/>
                    <a:pt x="75" y="105"/>
                    <a:pt x="78" y="103"/>
                  </a:cubicBezTo>
                  <a:cubicBezTo>
                    <a:pt x="80" y="102"/>
                    <a:pt x="82" y="101"/>
                    <a:pt x="84" y="100"/>
                  </a:cubicBezTo>
                  <a:cubicBezTo>
                    <a:pt x="84" y="100"/>
                    <a:pt x="85" y="99"/>
                    <a:pt x="86" y="98"/>
                  </a:cubicBezTo>
                  <a:cubicBezTo>
                    <a:pt x="86" y="98"/>
                    <a:pt x="87" y="98"/>
                    <a:pt x="87" y="97"/>
                  </a:cubicBezTo>
                  <a:cubicBezTo>
                    <a:pt x="88" y="97"/>
                    <a:pt x="88" y="97"/>
                    <a:pt x="88" y="96"/>
                  </a:cubicBezTo>
                  <a:cubicBezTo>
                    <a:pt x="91" y="93"/>
                    <a:pt x="93" y="90"/>
                    <a:pt x="95" y="86"/>
                  </a:cubicBezTo>
                  <a:cubicBezTo>
                    <a:pt x="96" y="82"/>
                    <a:pt x="96" y="79"/>
                    <a:pt x="95" y="76"/>
                  </a:cubicBezTo>
                  <a:cubicBezTo>
                    <a:pt x="95" y="73"/>
                    <a:pt x="94" y="71"/>
                    <a:pt x="93" y="69"/>
                  </a:cubicBezTo>
                  <a:cubicBezTo>
                    <a:pt x="95" y="74"/>
                    <a:pt x="95" y="80"/>
                    <a:pt x="92" y="86"/>
                  </a:cubicBezTo>
                  <a:cubicBezTo>
                    <a:pt x="91" y="89"/>
                    <a:pt x="90" y="91"/>
                    <a:pt x="88" y="93"/>
                  </a:cubicBezTo>
                  <a:cubicBezTo>
                    <a:pt x="87" y="94"/>
                    <a:pt x="86" y="95"/>
                    <a:pt x="85" y="96"/>
                  </a:cubicBezTo>
                  <a:cubicBezTo>
                    <a:pt x="84" y="97"/>
                    <a:pt x="83" y="98"/>
                    <a:pt x="81" y="99"/>
                  </a:cubicBezTo>
                  <a:cubicBezTo>
                    <a:pt x="76" y="102"/>
                    <a:pt x="71" y="103"/>
                    <a:pt x="65" y="103"/>
                  </a:cubicBezTo>
                  <a:cubicBezTo>
                    <a:pt x="62" y="103"/>
                    <a:pt x="60" y="103"/>
                    <a:pt x="57" y="102"/>
                  </a:cubicBezTo>
                  <a:cubicBezTo>
                    <a:pt x="54" y="101"/>
                    <a:pt x="51" y="100"/>
                    <a:pt x="49" y="97"/>
                  </a:cubicBezTo>
                  <a:cubicBezTo>
                    <a:pt x="48" y="96"/>
                    <a:pt x="47" y="95"/>
                    <a:pt x="46" y="94"/>
                  </a:cubicBezTo>
                  <a:cubicBezTo>
                    <a:pt x="44" y="91"/>
                    <a:pt x="44" y="91"/>
                    <a:pt x="44" y="91"/>
                  </a:cubicBezTo>
                  <a:cubicBezTo>
                    <a:pt x="40" y="86"/>
                    <a:pt x="40" y="86"/>
                    <a:pt x="40" y="86"/>
                  </a:cubicBezTo>
                  <a:cubicBezTo>
                    <a:pt x="31" y="74"/>
                    <a:pt x="31" y="74"/>
                    <a:pt x="31" y="74"/>
                  </a:cubicBezTo>
                  <a:cubicBezTo>
                    <a:pt x="13" y="52"/>
                    <a:pt x="13" y="52"/>
                    <a:pt x="13" y="52"/>
                  </a:cubicBezTo>
                  <a:cubicBezTo>
                    <a:pt x="23" y="64"/>
                    <a:pt x="35" y="78"/>
                    <a:pt x="44" y="91"/>
                  </a:cubicBezTo>
                  <a:cubicBezTo>
                    <a:pt x="47" y="94"/>
                    <a:pt x="47" y="94"/>
                    <a:pt x="47" y="94"/>
                  </a:cubicBezTo>
                  <a:cubicBezTo>
                    <a:pt x="47" y="95"/>
                    <a:pt x="48" y="96"/>
                    <a:pt x="48" y="96"/>
                  </a:cubicBezTo>
                  <a:cubicBezTo>
                    <a:pt x="49" y="97"/>
                    <a:pt x="49" y="98"/>
                    <a:pt x="50" y="98"/>
                  </a:cubicBezTo>
                  <a:cubicBezTo>
                    <a:pt x="53" y="100"/>
                    <a:pt x="56" y="102"/>
                    <a:pt x="59" y="103"/>
                  </a:cubicBezTo>
                  <a:cubicBezTo>
                    <a:pt x="63" y="103"/>
                    <a:pt x="66" y="103"/>
                    <a:pt x="69" y="103"/>
                  </a:cubicBezTo>
                  <a:cubicBezTo>
                    <a:pt x="72" y="103"/>
                    <a:pt x="75" y="102"/>
                    <a:pt x="78" y="101"/>
                  </a:cubicBezTo>
                  <a:cubicBezTo>
                    <a:pt x="81" y="99"/>
                    <a:pt x="83" y="97"/>
                    <a:pt x="86" y="95"/>
                  </a:cubicBezTo>
                  <a:cubicBezTo>
                    <a:pt x="88" y="93"/>
                    <a:pt x="90" y="90"/>
                    <a:pt x="91" y="87"/>
                  </a:cubicBezTo>
                  <a:cubicBezTo>
                    <a:pt x="94" y="81"/>
                    <a:pt x="94" y="75"/>
                    <a:pt x="92" y="69"/>
                  </a:cubicBezTo>
                  <a:cubicBezTo>
                    <a:pt x="92" y="68"/>
                    <a:pt x="91" y="66"/>
                    <a:pt x="91" y="65"/>
                  </a:cubicBezTo>
                  <a:cubicBezTo>
                    <a:pt x="90" y="64"/>
                    <a:pt x="89" y="62"/>
                    <a:pt x="88" y="61"/>
                  </a:cubicBezTo>
                  <a:cubicBezTo>
                    <a:pt x="86" y="60"/>
                    <a:pt x="84" y="59"/>
                    <a:pt x="83" y="59"/>
                  </a:cubicBezTo>
                  <a:cubicBezTo>
                    <a:pt x="83" y="60"/>
                    <a:pt x="83" y="60"/>
                    <a:pt x="83" y="61"/>
                  </a:cubicBezTo>
                  <a:cubicBezTo>
                    <a:pt x="83" y="62"/>
                    <a:pt x="84" y="64"/>
                    <a:pt x="84" y="66"/>
                  </a:cubicBezTo>
                  <a:cubicBezTo>
                    <a:pt x="85" y="67"/>
                    <a:pt x="86" y="69"/>
                    <a:pt x="86" y="70"/>
                  </a:cubicBezTo>
                  <a:cubicBezTo>
                    <a:pt x="87" y="71"/>
                    <a:pt x="87" y="72"/>
                    <a:pt x="87" y="72"/>
                  </a:cubicBezTo>
                  <a:cubicBezTo>
                    <a:pt x="86" y="73"/>
                    <a:pt x="86" y="73"/>
                    <a:pt x="85" y="73"/>
                  </a:cubicBezTo>
                  <a:cubicBezTo>
                    <a:pt x="86" y="76"/>
                    <a:pt x="86" y="79"/>
                    <a:pt x="85" y="82"/>
                  </a:cubicBezTo>
                  <a:cubicBezTo>
                    <a:pt x="84" y="85"/>
                    <a:pt x="82" y="88"/>
                    <a:pt x="80" y="90"/>
                  </a:cubicBezTo>
                  <a:cubicBezTo>
                    <a:pt x="75" y="94"/>
                    <a:pt x="68" y="96"/>
                    <a:pt x="62" y="95"/>
                  </a:cubicBezTo>
                  <a:cubicBezTo>
                    <a:pt x="60" y="95"/>
                    <a:pt x="58" y="94"/>
                    <a:pt x="57" y="93"/>
                  </a:cubicBezTo>
                  <a:cubicBezTo>
                    <a:pt x="56" y="93"/>
                    <a:pt x="55" y="92"/>
                    <a:pt x="55" y="92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54" y="90"/>
                    <a:pt x="53" y="90"/>
                    <a:pt x="53" y="90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44" y="79"/>
                    <a:pt x="44" y="79"/>
                    <a:pt x="44" y="79"/>
                  </a:cubicBezTo>
                  <a:cubicBezTo>
                    <a:pt x="39" y="71"/>
                    <a:pt x="33" y="64"/>
                    <a:pt x="28" y="57"/>
                  </a:cubicBezTo>
                  <a:cubicBezTo>
                    <a:pt x="34" y="64"/>
                    <a:pt x="39" y="72"/>
                    <a:pt x="45" y="79"/>
                  </a:cubicBezTo>
                  <a:cubicBezTo>
                    <a:pt x="53" y="89"/>
                    <a:pt x="53" y="89"/>
                    <a:pt x="53" y="89"/>
                  </a:cubicBezTo>
                  <a:cubicBezTo>
                    <a:pt x="53" y="90"/>
                    <a:pt x="54" y="90"/>
                    <a:pt x="54" y="91"/>
                  </a:cubicBezTo>
                  <a:cubicBezTo>
                    <a:pt x="54" y="91"/>
                    <a:pt x="54" y="91"/>
                    <a:pt x="55" y="92"/>
                  </a:cubicBezTo>
                  <a:cubicBezTo>
                    <a:pt x="55" y="92"/>
                    <a:pt x="56" y="93"/>
                    <a:pt x="57" y="93"/>
                  </a:cubicBezTo>
                  <a:cubicBezTo>
                    <a:pt x="58" y="94"/>
                    <a:pt x="60" y="95"/>
                    <a:pt x="62" y="95"/>
                  </a:cubicBezTo>
                  <a:cubicBezTo>
                    <a:pt x="68" y="96"/>
                    <a:pt x="75" y="94"/>
                    <a:pt x="79" y="90"/>
                  </a:cubicBezTo>
                  <a:cubicBezTo>
                    <a:pt x="82" y="87"/>
                    <a:pt x="83" y="85"/>
                    <a:pt x="84" y="82"/>
                  </a:cubicBezTo>
                  <a:cubicBezTo>
                    <a:pt x="85" y="79"/>
                    <a:pt x="85" y="76"/>
                    <a:pt x="84" y="72"/>
                  </a:cubicBezTo>
                  <a:cubicBezTo>
                    <a:pt x="83" y="72"/>
                    <a:pt x="83" y="72"/>
                    <a:pt x="83" y="75"/>
                  </a:cubicBezTo>
                  <a:cubicBezTo>
                    <a:pt x="83" y="77"/>
                    <a:pt x="83" y="81"/>
                    <a:pt x="81" y="84"/>
                  </a:cubicBezTo>
                  <a:cubicBezTo>
                    <a:pt x="80" y="85"/>
                    <a:pt x="80" y="86"/>
                    <a:pt x="79" y="87"/>
                  </a:cubicBezTo>
                  <a:cubicBezTo>
                    <a:pt x="79" y="88"/>
                    <a:pt x="78" y="88"/>
                    <a:pt x="78" y="88"/>
                  </a:cubicBezTo>
                  <a:cubicBezTo>
                    <a:pt x="78" y="89"/>
                    <a:pt x="77" y="89"/>
                    <a:pt x="77" y="89"/>
                  </a:cubicBezTo>
                  <a:cubicBezTo>
                    <a:pt x="75" y="91"/>
                    <a:pt x="73" y="92"/>
                    <a:pt x="72" y="92"/>
                  </a:cubicBezTo>
                  <a:cubicBezTo>
                    <a:pt x="69" y="93"/>
                    <a:pt x="67" y="93"/>
                    <a:pt x="64" y="93"/>
                  </a:cubicBezTo>
                  <a:cubicBezTo>
                    <a:pt x="62" y="93"/>
                    <a:pt x="60" y="92"/>
                    <a:pt x="58" y="91"/>
                  </a:cubicBezTo>
                  <a:cubicBezTo>
                    <a:pt x="57" y="90"/>
                    <a:pt x="56" y="90"/>
                    <a:pt x="56" y="89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47" y="78"/>
                    <a:pt x="47" y="78"/>
                    <a:pt x="47" y="78"/>
                  </a:cubicBezTo>
                  <a:cubicBezTo>
                    <a:pt x="39" y="67"/>
                    <a:pt x="31" y="57"/>
                    <a:pt x="23" y="47"/>
                  </a:cubicBezTo>
                  <a:cubicBezTo>
                    <a:pt x="19" y="42"/>
                    <a:pt x="19" y="42"/>
                    <a:pt x="19" y="42"/>
                  </a:cubicBezTo>
                  <a:cubicBezTo>
                    <a:pt x="19" y="41"/>
                    <a:pt x="18" y="41"/>
                    <a:pt x="18" y="41"/>
                  </a:cubicBezTo>
                  <a:cubicBezTo>
                    <a:pt x="18" y="40"/>
                    <a:pt x="18" y="40"/>
                    <a:pt x="18" y="40"/>
                  </a:cubicBezTo>
                  <a:cubicBezTo>
                    <a:pt x="17" y="39"/>
                    <a:pt x="17" y="38"/>
                    <a:pt x="16" y="37"/>
                  </a:cubicBezTo>
                  <a:cubicBezTo>
                    <a:pt x="15" y="34"/>
                    <a:pt x="14" y="31"/>
                    <a:pt x="14" y="28"/>
                  </a:cubicBezTo>
                  <a:cubicBezTo>
                    <a:pt x="14" y="25"/>
                    <a:pt x="15" y="23"/>
                    <a:pt x="17" y="21"/>
                  </a:cubicBezTo>
                  <a:cubicBezTo>
                    <a:pt x="17" y="21"/>
                    <a:pt x="17" y="20"/>
                    <a:pt x="18" y="20"/>
                  </a:cubicBezTo>
                  <a:cubicBezTo>
                    <a:pt x="18" y="20"/>
                    <a:pt x="18" y="20"/>
                    <a:pt x="19" y="19"/>
                  </a:cubicBezTo>
                  <a:cubicBezTo>
                    <a:pt x="19" y="19"/>
                    <a:pt x="20" y="18"/>
                    <a:pt x="21" y="18"/>
                  </a:cubicBezTo>
                  <a:cubicBezTo>
                    <a:pt x="22" y="17"/>
                    <a:pt x="24" y="16"/>
                    <a:pt x="26" y="16"/>
                  </a:cubicBezTo>
                  <a:cubicBezTo>
                    <a:pt x="28" y="15"/>
                    <a:pt x="30" y="15"/>
                    <a:pt x="32" y="15"/>
                  </a:cubicBezTo>
                  <a:cubicBezTo>
                    <a:pt x="34" y="15"/>
                    <a:pt x="36" y="16"/>
                    <a:pt x="37" y="17"/>
                  </a:cubicBezTo>
                  <a:cubicBezTo>
                    <a:pt x="38" y="17"/>
                    <a:pt x="38" y="17"/>
                    <a:pt x="38" y="18"/>
                  </a:cubicBezTo>
                  <a:cubicBezTo>
                    <a:pt x="39" y="18"/>
                    <a:pt x="39" y="18"/>
                    <a:pt x="39" y="18"/>
                  </a:cubicBezTo>
                  <a:cubicBezTo>
                    <a:pt x="39" y="19"/>
                    <a:pt x="39" y="19"/>
                    <a:pt x="39" y="19"/>
                  </a:cubicBezTo>
                  <a:cubicBezTo>
                    <a:pt x="42" y="22"/>
                    <a:pt x="42" y="22"/>
                    <a:pt x="42" y="22"/>
                  </a:cubicBezTo>
                  <a:cubicBezTo>
                    <a:pt x="48" y="30"/>
                    <a:pt x="48" y="30"/>
                    <a:pt x="48" y="30"/>
                  </a:cubicBezTo>
                  <a:cubicBezTo>
                    <a:pt x="56" y="40"/>
                    <a:pt x="63" y="49"/>
                    <a:pt x="70" y="57"/>
                  </a:cubicBezTo>
                  <a:cubicBezTo>
                    <a:pt x="82" y="70"/>
                    <a:pt x="82" y="62"/>
                    <a:pt x="72" y="47"/>
                  </a:cubicBezTo>
                  <a:cubicBezTo>
                    <a:pt x="72" y="46"/>
                    <a:pt x="72" y="46"/>
                    <a:pt x="72" y="46"/>
                  </a:cubicBezTo>
                  <a:cubicBezTo>
                    <a:pt x="83" y="61"/>
                    <a:pt x="80" y="52"/>
                    <a:pt x="83" y="53"/>
                  </a:cubicBezTo>
                  <a:cubicBezTo>
                    <a:pt x="77" y="45"/>
                    <a:pt x="72" y="38"/>
                    <a:pt x="67" y="30"/>
                  </a:cubicBezTo>
                  <a:cubicBezTo>
                    <a:pt x="61" y="23"/>
                    <a:pt x="61" y="23"/>
                    <a:pt x="61" y="23"/>
                  </a:cubicBezTo>
                  <a:cubicBezTo>
                    <a:pt x="55" y="16"/>
                    <a:pt x="55" y="16"/>
                    <a:pt x="55" y="16"/>
                  </a:cubicBezTo>
                  <a:cubicBezTo>
                    <a:pt x="52" y="12"/>
                    <a:pt x="52" y="12"/>
                    <a:pt x="52" y="12"/>
                  </a:cubicBezTo>
                  <a:cubicBezTo>
                    <a:pt x="50" y="10"/>
                    <a:pt x="50" y="10"/>
                    <a:pt x="50" y="10"/>
                  </a:cubicBezTo>
                  <a:cubicBezTo>
                    <a:pt x="50" y="9"/>
                    <a:pt x="49" y="8"/>
                    <a:pt x="48" y="7"/>
                  </a:cubicBezTo>
                  <a:cubicBezTo>
                    <a:pt x="45" y="4"/>
                    <a:pt x="40" y="2"/>
                    <a:pt x="36" y="1"/>
                  </a:cubicBezTo>
                  <a:cubicBezTo>
                    <a:pt x="31" y="0"/>
                    <a:pt x="27" y="1"/>
                    <a:pt x="23" y="2"/>
                  </a:cubicBezTo>
                  <a:cubicBezTo>
                    <a:pt x="19" y="3"/>
                    <a:pt x="16" y="4"/>
                    <a:pt x="12" y="6"/>
                  </a:cubicBezTo>
                  <a:cubicBezTo>
                    <a:pt x="11" y="7"/>
                    <a:pt x="11" y="7"/>
                    <a:pt x="10" y="8"/>
                  </a:cubicBezTo>
                  <a:cubicBezTo>
                    <a:pt x="9" y="8"/>
                    <a:pt x="9" y="9"/>
                    <a:pt x="9" y="9"/>
                  </a:cubicBezTo>
                  <a:cubicBezTo>
                    <a:pt x="8" y="9"/>
                    <a:pt x="8" y="10"/>
                    <a:pt x="7" y="10"/>
                  </a:cubicBezTo>
                  <a:cubicBezTo>
                    <a:pt x="6" y="12"/>
                    <a:pt x="4" y="13"/>
                    <a:pt x="3" y="15"/>
                  </a:cubicBezTo>
                  <a:cubicBezTo>
                    <a:pt x="1" y="19"/>
                    <a:pt x="0" y="24"/>
                    <a:pt x="0" y="28"/>
                  </a:cubicBezTo>
                  <a:cubicBezTo>
                    <a:pt x="0" y="32"/>
                    <a:pt x="0" y="36"/>
                    <a:pt x="2" y="40"/>
                  </a:cubicBezTo>
                  <a:cubicBezTo>
                    <a:pt x="3" y="43"/>
                    <a:pt x="5" y="47"/>
                    <a:pt x="7" y="50"/>
                  </a:cubicBezTo>
                  <a:lnTo>
                    <a:pt x="14" y="5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1" name="Freeform 34"/>
            <p:cNvSpPr/>
            <p:nvPr/>
          </p:nvSpPr>
          <p:spPr bwMode="auto">
            <a:xfrm>
              <a:off x="5984876" y="954088"/>
              <a:ext cx="222250" cy="431800"/>
            </a:xfrm>
            <a:custGeom>
              <a:avLst/>
              <a:gdLst>
                <a:gd name="T0" fmla="*/ 0 w 59"/>
                <a:gd name="T1" fmla="*/ 87 h 115"/>
                <a:gd name="T2" fmla="*/ 17 w 59"/>
                <a:gd name="T3" fmla="*/ 113 h 115"/>
                <a:gd name="T4" fmla="*/ 47 w 59"/>
                <a:gd name="T5" fmla="*/ 110 h 115"/>
                <a:gd name="T6" fmla="*/ 48 w 59"/>
                <a:gd name="T7" fmla="*/ 108 h 115"/>
                <a:gd name="T8" fmla="*/ 51 w 59"/>
                <a:gd name="T9" fmla="*/ 106 h 115"/>
                <a:gd name="T10" fmla="*/ 58 w 59"/>
                <a:gd name="T11" fmla="*/ 87 h 115"/>
                <a:gd name="T12" fmla="*/ 58 w 59"/>
                <a:gd name="T13" fmla="*/ 73 h 115"/>
                <a:gd name="T14" fmla="*/ 58 w 59"/>
                <a:gd name="T15" fmla="*/ 85 h 115"/>
                <a:gd name="T16" fmla="*/ 57 w 59"/>
                <a:gd name="T17" fmla="*/ 92 h 115"/>
                <a:gd name="T18" fmla="*/ 48 w 59"/>
                <a:gd name="T19" fmla="*/ 108 h 115"/>
                <a:gd name="T20" fmla="*/ 47 w 59"/>
                <a:gd name="T21" fmla="*/ 108 h 115"/>
                <a:gd name="T22" fmla="*/ 29 w 59"/>
                <a:gd name="T23" fmla="*/ 115 h 115"/>
                <a:gd name="T24" fmla="*/ 1 w 59"/>
                <a:gd name="T25" fmla="*/ 92 h 115"/>
                <a:gd name="T26" fmla="*/ 37 w 59"/>
                <a:gd name="T27" fmla="*/ 113 h 115"/>
                <a:gd name="T28" fmla="*/ 48 w 59"/>
                <a:gd name="T29" fmla="*/ 106 h 115"/>
                <a:gd name="T30" fmla="*/ 57 w 59"/>
                <a:gd name="T31" fmla="*/ 87 h 115"/>
                <a:gd name="T32" fmla="*/ 57 w 59"/>
                <a:gd name="T33" fmla="*/ 53 h 115"/>
                <a:gd name="T34" fmla="*/ 59 w 59"/>
                <a:gd name="T35" fmla="*/ 30 h 115"/>
                <a:gd name="T36" fmla="*/ 43 w 59"/>
                <a:gd name="T37" fmla="*/ 2 h 115"/>
                <a:gd name="T38" fmla="*/ 57 w 59"/>
                <a:gd name="T39" fmla="*/ 25 h 115"/>
                <a:gd name="T40" fmla="*/ 57 w 59"/>
                <a:gd name="T41" fmla="*/ 31 h 115"/>
                <a:gd name="T42" fmla="*/ 56 w 59"/>
                <a:gd name="T43" fmla="*/ 81 h 115"/>
                <a:gd name="T44" fmla="*/ 56 w 59"/>
                <a:gd name="T45" fmla="*/ 88 h 115"/>
                <a:gd name="T46" fmla="*/ 47 w 59"/>
                <a:gd name="T47" fmla="*/ 105 h 115"/>
                <a:gd name="T48" fmla="*/ 46 w 59"/>
                <a:gd name="T49" fmla="*/ 107 h 115"/>
                <a:gd name="T50" fmla="*/ 41 w 59"/>
                <a:gd name="T51" fmla="*/ 110 h 115"/>
                <a:gd name="T52" fmla="*/ 46 w 59"/>
                <a:gd name="T53" fmla="*/ 106 h 115"/>
                <a:gd name="T54" fmla="*/ 55 w 59"/>
                <a:gd name="T55" fmla="*/ 93 h 115"/>
                <a:gd name="T56" fmla="*/ 55 w 59"/>
                <a:gd name="T57" fmla="*/ 79 h 115"/>
                <a:gd name="T58" fmla="*/ 56 w 59"/>
                <a:gd name="T59" fmla="*/ 26 h 115"/>
                <a:gd name="T60" fmla="*/ 39 w 59"/>
                <a:gd name="T61" fmla="*/ 1 h 115"/>
                <a:gd name="T62" fmla="*/ 31 w 59"/>
                <a:gd name="T63" fmla="*/ 4 h 115"/>
                <a:gd name="T64" fmla="*/ 41 w 59"/>
                <a:gd name="T65" fmla="*/ 9 h 115"/>
                <a:gd name="T66" fmla="*/ 48 w 59"/>
                <a:gd name="T67" fmla="*/ 49 h 115"/>
                <a:gd name="T68" fmla="*/ 47 w 59"/>
                <a:gd name="T69" fmla="*/ 86 h 115"/>
                <a:gd name="T70" fmla="*/ 47 w 59"/>
                <a:gd name="T71" fmla="*/ 89 h 115"/>
                <a:gd name="T72" fmla="*/ 47 w 59"/>
                <a:gd name="T73" fmla="*/ 76 h 115"/>
                <a:gd name="T74" fmla="*/ 39 w 59"/>
                <a:gd name="T75" fmla="*/ 11 h 115"/>
                <a:gd name="T76" fmla="*/ 46 w 59"/>
                <a:gd name="T77" fmla="*/ 25 h 115"/>
                <a:gd name="T78" fmla="*/ 46 w 59"/>
                <a:gd name="T79" fmla="*/ 37 h 115"/>
                <a:gd name="T80" fmla="*/ 45 w 59"/>
                <a:gd name="T81" fmla="*/ 86 h 115"/>
                <a:gd name="T82" fmla="*/ 44 w 59"/>
                <a:gd name="T83" fmla="*/ 92 h 115"/>
                <a:gd name="T84" fmla="*/ 39 w 59"/>
                <a:gd name="T85" fmla="*/ 98 h 115"/>
                <a:gd name="T86" fmla="*/ 34 w 59"/>
                <a:gd name="T87" fmla="*/ 101 h 115"/>
                <a:gd name="T88" fmla="*/ 18 w 59"/>
                <a:gd name="T89" fmla="*/ 96 h 115"/>
                <a:gd name="T90" fmla="*/ 14 w 59"/>
                <a:gd name="T91" fmla="*/ 85 h 115"/>
                <a:gd name="T92" fmla="*/ 14 w 59"/>
                <a:gd name="T93" fmla="*/ 36 h 115"/>
                <a:gd name="T94" fmla="*/ 14 w 59"/>
                <a:gd name="T95" fmla="*/ 26 h 115"/>
                <a:gd name="T96" fmla="*/ 22 w 59"/>
                <a:gd name="T97" fmla="*/ 13 h 115"/>
                <a:gd name="T98" fmla="*/ 30 w 59"/>
                <a:gd name="T99" fmla="*/ 9 h 115"/>
                <a:gd name="T100" fmla="*/ 13 w 59"/>
                <a:gd name="T101" fmla="*/ 10 h 115"/>
                <a:gd name="T102" fmla="*/ 23 w 59"/>
                <a:gd name="T103" fmla="*/ 2 h 115"/>
                <a:gd name="T104" fmla="*/ 0 w 59"/>
                <a:gd name="T105" fmla="*/ 24 h 115"/>
                <a:gd name="T106" fmla="*/ 0 w 59"/>
                <a:gd name="T107" fmla="*/ 34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59" h="115">
                  <a:moveTo>
                    <a:pt x="0" y="83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0" y="87"/>
                    <a:pt x="0" y="88"/>
                    <a:pt x="0" y="88"/>
                  </a:cubicBezTo>
                  <a:cubicBezTo>
                    <a:pt x="0" y="90"/>
                    <a:pt x="0" y="92"/>
                    <a:pt x="1" y="94"/>
                  </a:cubicBezTo>
                  <a:cubicBezTo>
                    <a:pt x="3" y="103"/>
                    <a:pt x="9" y="109"/>
                    <a:pt x="17" y="113"/>
                  </a:cubicBezTo>
                  <a:cubicBezTo>
                    <a:pt x="21" y="115"/>
                    <a:pt x="25" y="115"/>
                    <a:pt x="29" y="115"/>
                  </a:cubicBezTo>
                  <a:cubicBezTo>
                    <a:pt x="33" y="115"/>
                    <a:pt x="37" y="115"/>
                    <a:pt x="41" y="113"/>
                  </a:cubicBezTo>
                  <a:cubicBezTo>
                    <a:pt x="43" y="112"/>
                    <a:pt x="45" y="111"/>
                    <a:pt x="47" y="110"/>
                  </a:cubicBezTo>
                  <a:cubicBezTo>
                    <a:pt x="47" y="109"/>
                    <a:pt x="48" y="109"/>
                    <a:pt x="48" y="109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9" y="108"/>
                    <a:pt x="49" y="108"/>
                    <a:pt x="49" y="108"/>
                  </a:cubicBezTo>
                  <a:cubicBezTo>
                    <a:pt x="50" y="107"/>
                    <a:pt x="50" y="106"/>
                    <a:pt x="51" y="106"/>
                  </a:cubicBezTo>
                  <a:cubicBezTo>
                    <a:pt x="54" y="103"/>
                    <a:pt x="56" y="99"/>
                    <a:pt x="57" y="94"/>
                  </a:cubicBezTo>
                  <a:cubicBezTo>
                    <a:pt x="58" y="92"/>
                    <a:pt x="58" y="90"/>
                    <a:pt x="58" y="88"/>
                  </a:cubicBezTo>
                  <a:cubicBezTo>
                    <a:pt x="58" y="88"/>
                    <a:pt x="58" y="87"/>
                    <a:pt x="58" y="87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3"/>
                    <a:pt x="58" y="83"/>
                    <a:pt x="58" y="8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8" y="79"/>
                    <a:pt x="58" y="79"/>
                    <a:pt x="58" y="79"/>
                  </a:cubicBezTo>
                  <a:cubicBezTo>
                    <a:pt x="58" y="85"/>
                    <a:pt x="58" y="85"/>
                    <a:pt x="58" y="85"/>
                  </a:cubicBezTo>
                  <a:cubicBezTo>
                    <a:pt x="58" y="86"/>
                    <a:pt x="58" y="86"/>
                    <a:pt x="58" y="86"/>
                  </a:cubicBezTo>
                  <a:cubicBezTo>
                    <a:pt x="58" y="87"/>
                    <a:pt x="58" y="88"/>
                    <a:pt x="58" y="88"/>
                  </a:cubicBezTo>
                  <a:cubicBezTo>
                    <a:pt x="58" y="90"/>
                    <a:pt x="58" y="91"/>
                    <a:pt x="57" y="92"/>
                  </a:cubicBezTo>
                  <a:cubicBezTo>
                    <a:pt x="57" y="97"/>
                    <a:pt x="54" y="102"/>
                    <a:pt x="50" y="106"/>
                  </a:cubicBezTo>
                  <a:cubicBezTo>
                    <a:pt x="50" y="107"/>
                    <a:pt x="49" y="107"/>
                    <a:pt x="49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8" y="108"/>
                    <a:pt x="48" y="108"/>
                    <a:pt x="48" y="108"/>
                  </a:cubicBezTo>
                  <a:cubicBezTo>
                    <a:pt x="47" y="108"/>
                    <a:pt x="47" y="108"/>
                    <a:pt x="47" y="108"/>
                  </a:cubicBezTo>
                  <a:cubicBezTo>
                    <a:pt x="46" y="109"/>
                    <a:pt x="45" y="110"/>
                    <a:pt x="44" y="111"/>
                  </a:cubicBezTo>
                  <a:cubicBezTo>
                    <a:pt x="42" y="112"/>
                    <a:pt x="39" y="113"/>
                    <a:pt x="37" y="114"/>
                  </a:cubicBezTo>
                  <a:cubicBezTo>
                    <a:pt x="34" y="115"/>
                    <a:pt x="32" y="115"/>
                    <a:pt x="29" y="115"/>
                  </a:cubicBezTo>
                  <a:cubicBezTo>
                    <a:pt x="27" y="115"/>
                    <a:pt x="24" y="115"/>
                    <a:pt x="21" y="114"/>
                  </a:cubicBezTo>
                  <a:cubicBezTo>
                    <a:pt x="11" y="111"/>
                    <a:pt x="3" y="103"/>
                    <a:pt x="1" y="92"/>
                  </a:cubicBezTo>
                  <a:cubicBezTo>
                    <a:pt x="1" y="92"/>
                    <a:pt x="1" y="93"/>
                    <a:pt x="1" y="92"/>
                  </a:cubicBezTo>
                  <a:cubicBezTo>
                    <a:pt x="4" y="102"/>
                    <a:pt x="12" y="110"/>
                    <a:pt x="22" y="113"/>
                  </a:cubicBezTo>
                  <a:cubicBezTo>
                    <a:pt x="24" y="114"/>
                    <a:pt x="27" y="114"/>
                    <a:pt x="30" y="114"/>
                  </a:cubicBezTo>
                  <a:cubicBezTo>
                    <a:pt x="32" y="114"/>
                    <a:pt x="35" y="114"/>
                    <a:pt x="37" y="113"/>
                  </a:cubicBezTo>
                  <a:cubicBezTo>
                    <a:pt x="40" y="112"/>
                    <a:pt x="42" y="111"/>
                    <a:pt x="44" y="110"/>
                  </a:cubicBezTo>
                  <a:cubicBezTo>
                    <a:pt x="45" y="109"/>
                    <a:pt x="46" y="108"/>
                    <a:pt x="47" y="107"/>
                  </a:cubicBezTo>
                  <a:cubicBezTo>
                    <a:pt x="47" y="107"/>
                    <a:pt x="48" y="107"/>
                    <a:pt x="48" y="106"/>
                  </a:cubicBezTo>
                  <a:cubicBezTo>
                    <a:pt x="49" y="106"/>
                    <a:pt x="49" y="106"/>
                    <a:pt x="50" y="105"/>
                  </a:cubicBezTo>
                  <a:cubicBezTo>
                    <a:pt x="54" y="101"/>
                    <a:pt x="56" y="96"/>
                    <a:pt x="57" y="91"/>
                  </a:cubicBezTo>
                  <a:cubicBezTo>
                    <a:pt x="57" y="90"/>
                    <a:pt x="57" y="89"/>
                    <a:pt x="57" y="87"/>
                  </a:cubicBezTo>
                  <a:cubicBezTo>
                    <a:pt x="57" y="84"/>
                    <a:pt x="57" y="84"/>
                    <a:pt x="57" y="84"/>
                  </a:cubicBezTo>
                  <a:cubicBezTo>
                    <a:pt x="57" y="78"/>
                    <a:pt x="57" y="78"/>
                    <a:pt x="57" y="78"/>
                  </a:cubicBezTo>
                  <a:cubicBezTo>
                    <a:pt x="58" y="70"/>
                    <a:pt x="58" y="61"/>
                    <a:pt x="57" y="53"/>
                  </a:cubicBezTo>
                  <a:cubicBezTo>
                    <a:pt x="59" y="53"/>
                    <a:pt x="59" y="53"/>
                    <a:pt x="59" y="53"/>
                  </a:cubicBezTo>
                  <a:cubicBezTo>
                    <a:pt x="59" y="35"/>
                    <a:pt x="59" y="35"/>
                    <a:pt x="59" y="35"/>
                  </a:cubicBezTo>
                  <a:cubicBezTo>
                    <a:pt x="59" y="30"/>
                    <a:pt x="59" y="30"/>
                    <a:pt x="59" y="30"/>
                  </a:cubicBezTo>
                  <a:cubicBezTo>
                    <a:pt x="59" y="28"/>
                    <a:pt x="59" y="27"/>
                    <a:pt x="59" y="25"/>
                  </a:cubicBezTo>
                  <a:cubicBezTo>
                    <a:pt x="59" y="21"/>
                    <a:pt x="58" y="17"/>
                    <a:pt x="56" y="13"/>
                  </a:cubicBezTo>
                  <a:cubicBezTo>
                    <a:pt x="53" y="7"/>
                    <a:pt x="48" y="4"/>
                    <a:pt x="43" y="2"/>
                  </a:cubicBezTo>
                  <a:cubicBezTo>
                    <a:pt x="48" y="5"/>
                    <a:pt x="52" y="10"/>
                    <a:pt x="54" y="15"/>
                  </a:cubicBezTo>
                  <a:cubicBezTo>
                    <a:pt x="55" y="17"/>
                    <a:pt x="56" y="20"/>
                    <a:pt x="57" y="23"/>
                  </a:cubicBezTo>
                  <a:cubicBezTo>
                    <a:pt x="57" y="24"/>
                    <a:pt x="57" y="25"/>
                    <a:pt x="57" y="25"/>
                  </a:cubicBezTo>
                  <a:cubicBezTo>
                    <a:pt x="57" y="26"/>
                    <a:pt x="57" y="26"/>
                    <a:pt x="57" y="26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31"/>
                    <a:pt x="57" y="31"/>
                    <a:pt x="57" y="31"/>
                  </a:cubicBezTo>
                  <a:cubicBezTo>
                    <a:pt x="56" y="40"/>
                    <a:pt x="56" y="50"/>
                    <a:pt x="56" y="59"/>
                  </a:cubicBezTo>
                  <a:cubicBezTo>
                    <a:pt x="56" y="74"/>
                    <a:pt x="56" y="74"/>
                    <a:pt x="56" y="74"/>
                  </a:cubicBezTo>
                  <a:cubicBezTo>
                    <a:pt x="56" y="81"/>
                    <a:pt x="56" y="81"/>
                    <a:pt x="56" y="81"/>
                  </a:cubicBezTo>
                  <a:cubicBezTo>
                    <a:pt x="56" y="85"/>
                    <a:pt x="56" y="85"/>
                    <a:pt x="56" y="85"/>
                  </a:cubicBezTo>
                  <a:cubicBezTo>
                    <a:pt x="56" y="86"/>
                    <a:pt x="56" y="86"/>
                    <a:pt x="56" y="86"/>
                  </a:cubicBezTo>
                  <a:cubicBezTo>
                    <a:pt x="56" y="87"/>
                    <a:pt x="56" y="88"/>
                    <a:pt x="56" y="88"/>
                  </a:cubicBezTo>
                  <a:cubicBezTo>
                    <a:pt x="55" y="91"/>
                    <a:pt x="55" y="94"/>
                    <a:pt x="54" y="97"/>
                  </a:cubicBezTo>
                  <a:cubicBezTo>
                    <a:pt x="53" y="99"/>
                    <a:pt x="51" y="102"/>
                    <a:pt x="49" y="104"/>
                  </a:cubicBezTo>
                  <a:cubicBezTo>
                    <a:pt x="48" y="104"/>
                    <a:pt x="48" y="105"/>
                    <a:pt x="47" y="105"/>
                  </a:cubicBezTo>
                  <a:cubicBezTo>
                    <a:pt x="47" y="106"/>
                    <a:pt x="47" y="106"/>
                    <a:pt x="47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7"/>
                    <a:pt x="46" y="107"/>
                    <a:pt x="46" y="107"/>
                  </a:cubicBezTo>
                  <a:cubicBezTo>
                    <a:pt x="45" y="107"/>
                    <a:pt x="44" y="108"/>
                    <a:pt x="43" y="109"/>
                  </a:cubicBezTo>
                  <a:cubicBezTo>
                    <a:pt x="40" y="110"/>
                    <a:pt x="37" y="111"/>
                    <a:pt x="35" y="112"/>
                  </a:cubicBezTo>
                  <a:cubicBezTo>
                    <a:pt x="37" y="111"/>
                    <a:pt x="39" y="111"/>
                    <a:pt x="41" y="110"/>
                  </a:cubicBezTo>
                  <a:cubicBezTo>
                    <a:pt x="42" y="109"/>
                    <a:pt x="44" y="108"/>
                    <a:pt x="45" y="108"/>
                  </a:cubicBezTo>
                  <a:cubicBezTo>
                    <a:pt x="45" y="107"/>
                    <a:pt x="46" y="107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6" y="106"/>
                    <a:pt x="46" y="106"/>
                    <a:pt x="46" y="106"/>
                  </a:cubicBezTo>
                  <a:cubicBezTo>
                    <a:pt x="47" y="105"/>
                    <a:pt x="47" y="105"/>
                    <a:pt x="47" y="105"/>
                  </a:cubicBezTo>
                  <a:cubicBezTo>
                    <a:pt x="51" y="102"/>
                    <a:pt x="54" y="97"/>
                    <a:pt x="55" y="93"/>
                  </a:cubicBezTo>
                  <a:cubicBezTo>
                    <a:pt x="55" y="91"/>
                    <a:pt x="55" y="90"/>
                    <a:pt x="55" y="89"/>
                  </a:cubicBezTo>
                  <a:cubicBezTo>
                    <a:pt x="55" y="88"/>
                    <a:pt x="55" y="86"/>
                    <a:pt x="55" y="85"/>
                  </a:cubicBezTo>
                  <a:cubicBezTo>
                    <a:pt x="55" y="79"/>
                    <a:pt x="55" y="79"/>
                    <a:pt x="55" y="79"/>
                  </a:cubicBezTo>
                  <a:cubicBezTo>
                    <a:pt x="55" y="75"/>
                    <a:pt x="55" y="71"/>
                    <a:pt x="56" y="67"/>
                  </a:cubicBezTo>
                  <a:cubicBezTo>
                    <a:pt x="56" y="55"/>
                    <a:pt x="56" y="45"/>
                    <a:pt x="56" y="34"/>
                  </a:cubicBezTo>
                  <a:cubicBezTo>
                    <a:pt x="56" y="26"/>
                    <a:pt x="56" y="26"/>
                    <a:pt x="56" y="26"/>
                  </a:cubicBezTo>
                  <a:cubicBezTo>
                    <a:pt x="56" y="23"/>
                    <a:pt x="56" y="20"/>
                    <a:pt x="54" y="17"/>
                  </a:cubicBezTo>
                  <a:cubicBezTo>
                    <a:pt x="52" y="11"/>
                    <a:pt x="48" y="6"/>
                    <a:pt x="43" y="3"/>
                  </a:cubicBezTo>
                  <a:cubicBezTo>
                    <a:pt x="41" y="2"/>
                    <a:pt x="40" y="1"/>
                    <a:pt x="39" y="1"/>
                  </a:cubicBezTo>
                  <a:cubicBezTo>
                    <a:pt x="37" y="0"/>
                    <a:pt x="35" y="0"/>
                    <a:pt x="34" y="0"/>
                  </a:cubicBezTo>
                  <a:cubicBezTo>
                    <a:pt x="31" y="1"/>
                    <a:pt x="29" y="2"/>
                    <a:pt x="29" y="3"/>
                  </a:cubicBezTo>
                  <a:cubicBezTo>
                    <a:pt x="29" y="3"/>
                    <a:pt x="30" y="4"/>
                    <a:pt x="31" y="4"/>
                  </a:cubicBezTo>
                  <a:cubicBezTo>
                    <a:pt x="32" y="5"/>
                    <a:pt x="33" y="5"/>
                    <a:pt x="35" y="6"/>
                  </a:cubicBezTo>
                  <a:cubicBezTo>
                    <a:pt x="36" y="6"/>
                    <a:pt x="38" y="7"/>
                    <a:pt x="39" y="8"/>
                  </a:cubicBezTo>
                  <a:cubicBezTo>
                    <a:pt x="40" y="8"/>
                    <a:pt x="41" y="9"/>
                    <a:pt x="41" y="9"/>
                  </a:cubicBezTo>
                  <a:cubicBezTo>
                    <a:pt x="41" y="10"/>
                    <a:pt x="41" y="10"/>
                    <a:pt x="40" y="10"/>
                  </a:cubicBezTo>
                  <a:cubicBezTo>
                    <a:pt x="45" y="14"/>
                    <a:pt x="49" y="21"/>
                    <a:pt x="48" y="27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58"/>
                    <a:pt x="48" y="67"/>
                    <a:pt x="48" y="7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86"/>
                    <a:pt x="47" y="86"/>
                    <a:pt x="47" y="86"/>
                  </a:cubicBezTo>
                  <a:cubicBezTo>
                    <a:pt x="47" y="87"/>
                    <a:pt x="47" y="88"/>
                    <a:pt x="47" y="89"/>
                  </a:cubicBezTo>
                  <a:cubicBezTo>
                    <a:pt x="46" y="93"/>
                    <a:pt x="45" y="96"/>
                    <a:pt x="42" y="98"/>
                  </a:cubicBezTo>
                  <a:cubicBezTo>
                    <a:pt x="45" y="96"/>
                    <a:pt x="46" y="93"/>
                    <a:pt x="47" y="89"/>
                  </a:cubicBezTo>
                  <a:cubicBezTo>
                    <a:pt x="47" y="88"/>
                    <a:pt x="47" y="87"/>
                    <a:pt x="47" y="86"/>
                  </a:cubicBezTo>
                  <a:cubicBezTo>
                    <a:pt x="47" y="83"/>
                    <a:pt x="47" y="83"/>
                    <a:pt x="47" y="83"/>
                  </a:cubicBezTo>
                  <a:cubicBezTo>
                    <a:pt x="47" y="76"/>
                    <a:pt x="47" y="76"/>
                    <a:pt x="47" y="76"/>
                  </a:cubicBezTo>
                  <a:cubicBezTo>
                    <a:pt x="48" y="49"/>
                    <a:pt x="48" y="49"/>
                    <a:pt x="48" y="49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8" y="20"/>
                    <a:pt x="45" y="14"/>
                    <a:pt x="39" y="11"/>
                  </a:cubicBezTo>
                  <a:cubicBezTo>
                    <a:pt x="38" y="11"/>
                    <a:pt x="38" y="12"/>
                    <a:pt x="40" y="14"/>
                  </a:cubicBezTo>
                  <a:cubicBezTo>
                    <a:pt x="41" y="15"/>
                    <a:pt x="44" y="18"/>
                    <a:pt x="45" y="22"/>
                  </a:cubicBezTo>
                  <a:cubicBezTo>
                    <a:pt x="46" y="23"/>
                    <a:pt x="46" y="24"/>
                    <a:pt x="46" y="25"/>
                  </a:cubicBezTo>
                  <a:cubicBezTo>
                    <a:pt x="46" y="26"/>
                    <a:pt x="46" y="26"/>
                    <a:pt x="46" y="27"/>
                  </a:cubicBezTo>
                  <a:cubicBezTo>
                    <a:pt x="46" y="29"/>
                    <a:pt x="46" y="29"/>
                    <a:pt x="46" y="29"/>
                  </a:cubicBezTo>
                  <a:cubicBezTo>
                    <a:pt x="46" y="32"/>
                    <a:pt x="46" y="35"/>
                    <a:pt x="46" y="37"/>
                  </a:cubicBezTo>
                  <a:cubicBezTo>
                    <a:pt x="45" y="49"/>
                    <a:pt x="45" y="62"/>
                    <a:pt x="45" y="75"/>
                  </a:cubicBezTo>
                  <a:cubicBezTo>
                    <a:pt x="45" y="85"/>
                    <a:pt x="45" y="85"/>
                    <a:pt x="45" y="85"/>
                  </a:cubicBezTo>
                  <a:cubicBezTo>
                    <a:pt x="45" y="86"/>
                    <a:pt x="45" y="86"/>
                    <a:pt x="45" y="86"/>
                  </a:cubicBezTo>
                  <a:cubicBezTo>
                    <a:pt x="45" y="87"/>
                    <a:pt x="45" y="87"/>
                    <a:pt x="45" y="87"/>
                  </a:cubicBezTo>
                  <a:cubicBezTo>
                    <a:pt x="45" y="88"/>
                    <a:pt x="45" y="89"/>
                    <a:pt x="45" y="89"/>
                  </a:cubicBezTo>
                  <a:cubicBezTo>
                    <a:pt x="44" y="90"/>
                    <a:pt x="44" y="91"/>
                    <a:pt x="44" y="92"/>
                  </a:cubicBezTo>
                  <a:cubicBezTo>
                    <a:pt x="43" y="94"/>
                    <a:pt x="42" y="96"/>
                    <a:pt x="40" y="97"/>
                  </a:cubicBezTo>
                  <a:cubicBezTo>
                    <a:pt x="40" y="97"/>
                    <a:pt x="40" y="97"/>
                    <a:pt x="40" y="97"/>
                  </a:cubicBezTo>
                  <a:cubicBezTo>
                    <a:pt x="40" y="98"/>
                    <a:pt x="39" y="98"/>
                    <a:pt x="39" y="98"/>
                  </a:cubicBezTo>
                  <a:cubicBezTo>
                    <a:pt x="39" y="98"/>
                    <a:pt x="39" y="98"/>
                    <a:pt x="38" y="99"/>
                  </a:cubicBezTo>
                  <a:cubicBezTo>
                    <a:pt x="38" y="99"/>
                    <a:pt x="38" y="99"/>
                    <a:pt x="37" y="99"/>
                  </a:cubicBezTo>
                  <a:cubicBezTo>
                    <a:pt x="36" y="100"/>
                    <a:pt x="35" y="100"/>
                    <a:pt x="34" y="101"/>
                  </a:cubicBezTo>
                  <a:cubicBezTo>
                    <a:pt x="33" y="101"/>
                    <a:pt x="31" y="101"/>
                    <a:pt x="30" y="101"/>
                  </a:cubicBezTo>
                  <a:cubicBezTo>
                    <a:pt x="28" y="101"/>
                    <a:pt x="27" y="101"/>
                    <a:pt x="25" y="101"/>
                  </a:cubicBezTo>
                  <a:cubicBezTo>
                    <a:pt x="22" y="100"/>
                    <a:pt x="20" y="98"/>
                    <a:pt x="18" y="96"/>
                  </a:cubicBezTo>
                  <a:cubicBezTo>
                    <a:pt x="16" y="93"/>
                    <a:pt x="14" y="90"/>
                    <a:pt x="14" y="87"/>
                  </a:cubicBezTo>
                  <a:cubicBezTo>
                    <a:pt x="14" y="87"/>
                    <a:pt x="14" y="87"/>
                    <a:pt x="14" y="86"/>
                  </a:cubicBezTo>
                  <a:cubicBezTo>
                    <a:pt x="14" y="85"/>
                    <a:pt x="14" y="85"/>
                    <a:pt x="14" y="85"/>
                  </a:cubicBezTo>
                  <a:cubicBezTo>
                    <a:pt x="14" y="81"/>
                    <a:pt x="14" y="81"/>
                    <a:pt x="14" y="81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62"/>
                    <a:pt x="14" y="49"/>
                    <a:pt x="14" y="36"/>
                  </a:cubicBezTo>
                  <a:cubicBezTo>
                    <a:pt x="14" y="27"/>
                    <a:pt x="14" y="27"/>
                    <a:pt x="14" y="27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4" y="25"/>
                    <a:pt x="14" y="25"/>
                    <a:pt x="14" y="24"/>
                  </a:cubicBezTo>
                  <a:cubicBezTo>
                    <a:pt x="14" y="23"/>
                    <a:pt x="14" y="22"/>
                    <a:pt x="15" y="21"/>
                  </a:cubicBezTo>
                  <a:cubicBezTo>
                    <a:pt x="16" y="18"/>
                    <a:pt x="19" y="15"/>
                    <a:pt x="22" y="13"/>
                  </a:cubicBezTo>
                  <a:cubicBezTo>
                    <a:pt x="25" y="11"/>
                    <a:pt x="27" y="10"/>
                    <a:pt x="28" y="10"/>
                  </a:cubicBezTo>
                  <a:cubicBezTo>
                    <a:pt x="29" y="10"/>
                    <a:pt x="29" y="9"/>
                    <a:pt x="29" y="9"/>
                  </a:cubicBezTo>
                  <a:cubicBezTo>
                    <a:pt x="29" y="9"/>
                    <a:pt x="30" y="9"/>
                    <a:pt x="30" y="9"/>
                  </a:cubicBezTo>
                  <a:cubicBezTo>
                    <a:pt x="30" y="8"/>
                    <a:pt x="30" y="8"/>
                    <a:pt x="29" y="8"/>
                  </a:cubicBezTo>
                  <a:cubicBezTo>
                    <a:pt x="28" y="7"/>
                    <a:pt x="27" y="6"/>
                    <a:pt x="24" y="6"/>
                  </a:cubicBezTo>
                  <a:cubicBezTo>
                    <a:pt x="21" y="6"/>
                    <a:pt x="17" y="7"/>
                    <a:pt x="13" y="10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6" y="6"/>
                    <a:pt x="19" y="5"/>
                    <a:pt x="21" y="4"/>
                  </a:cubicBezTo>
                  <a:cubicBezTo>
                    <a:pt x="22" y="3"/>
                    <a:pt x="23" y="3"/>
                    <a:pt x="23" y="2"/>
                  </a:cubicBezTo>
                  <a:cubicBezTo>
                    <a:pt x="23" y="1"/>
                    <a:pt x="21" y="1"/>
                    <a:pt x="22" y="0"/>
                  </a:cubicBezTo>
                  <a:cubicBezTo>
                    <a:pt x="17" y="1"/>
                    <a:pt x="12" y="4"/>
                    <a:pt x="8" y="8"/>
                  </a:cubicBezTo>
                  <a:cubicBezTo>
                    <a:pt x="4" y="12"/>
                    <a:pt x="1" y="18"/>
                    <a:pt x="0" y="24"/>
                  </a:cubicBezTo>
                  <a:cubicBezTo>
                    <a:pt x="0" y="25"/>
                    <a:pt x="0" y="26"/>
                    <a:pt x="0" y="27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4"/>
                    <a:pt x="0" y="34"/>
                    <a:pt x="0" y="34"/>
                  </a:cubicBezTo>
                  <a:cubicBezTo>
                    <a:pt x="0" y="73"/>
                    <a:pt x="0" y="73"/>
                    <a:pt x="0" y="73"/>
                  </a:cubicBezTo>
                  <a:lnTo>
                    <a:pt x="0" y="8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2" name="Freeform 35"/>
            <p:cNvSpPr/>
            <p:nvPr/>
          </p:nvSpPr>
          <p:spPr bwMode="auto">
            <a:xfrm>
              <a:off x="6292851" y="2822576"/>
              <a:ext cx="49213" cy="33338"/>
            </a:xfrm>
            <a:custGeom>
              <a:avLst/>
              <a:gdLst>
                <a:gd name="T0" fmla="*/ 13 w 13"/>
                <a:gd name="T1" fmla="*/ 0 h 9"/>
                <a:gd name="T2" fmla="*/ 9 w 13"/>
                <a:gd name="T3" fmla="*/ 3 h 9"/>
                <a:gd name="T4" fmla="*/ 0 w 13"/>
                <a:gd name="T5" fmla="*/ 9 h 9"/>
                <a:gd name="T6" fmla="*/ 0 w 13"/>
                <a:gd name="T7" fmla="*/ 9 h 9"/>
                <a:gd name="T8" fmla="*/ 9 w 13"/>
                <a:gd name="T9" fmla="*/ 3 h 9"/>
                <a:gd name="T10" fmla="*/ 13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3" y="0"/>
                  </a:moveTo>
                  <a:cubicBezTo>
                    <a:pt x="12" y="1"/>
                    <a:pt x="10" y="2"/>
                    <a:pt x="9" y="3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0" y="9"/>
                    <a:pt x="0" y="9"/>
                    <a:pt x="0" y="9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10" y="2"/>
                    <a:pt x="12" y="1"/>
                    <a:pt x="13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3" name="Freeform 36"/>
            <p:cNvSpPr/>
            <p:nvPr/>
          </p:nvSpPr>
          <p:spPr bwMode="auto">
            <a:xfrm>
              <a:off x="6289676" y="2833688"/>
              <a:ext cx="3175" cy="22225"/>
            </a:xfrm>
            <a:custGeom>
              <a:avLst/>
              <a:gdLst>
                <a:gd name="T0" fmla="*/ 2 w 2"/>
                <a:gd name="T1" fmla="*/ 14 h 14"/>
                <a:gd name="T2" fmla="*/ 2 w 2"/>
                <a:gd name="T3" fmla="*/ 14 h 14"/>
                <a:gd name="T4" fmla="*/ 0 w 2"/>
                <a:gd name="T5" fmla="*/ 0 h 14"/>
                <a:gd name="T6" fmla="*/ 2 w 2"/>
                <a:gd name="T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14">
                  <a:moveTo>
                    <a:pt x="2" y="14"/>
                  </a:moveTo>
                  <a:lnTo>
                    <a:pt x="2" y="14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4" name="Freeform 37"/>
            <p:cNvSpPr>
              <a:spLocks noEditPoints="1"/>
            </p:cNvSpPr>
            <p:nvPr/>
          </p:nvSpPr>
          <p:spPr bwMode="auto">
            <a:xfrm>
              <a:off x="6286501" y="2674938"/>
              <a:ext cx="120650" cy="177800"/>
            </a:xfrm>
            <a:custGeom>
              <a:avLst/>
              <a:gdLst>
                <a:gd name="T0" fmla="*/ 1 w 32"/>
                <a:gd name="T1" fmla="*/ 18 h 47"/>
                <a:gd name="T2" fmla="*/ 3 w 32"/>
                <a:gd name="T3" fmla="*/ 14 h 47"/>
                <a:gd name="T4" fmla="*/ 3 w 32"/>
                <a:gd name="T5" fmla="*/ 13 h 47"/>
                <a:gd name="T6" fmla="*/ 5 w 32"/>
                <a:gd name="T7" fmla="*/ 12 h 47"/>
                <a:gd name="T8" fmla="*/ 2 w 32"/>
                <a:gd name="T9" fmla="*/ 19 h 47"/>
                <a:gd name="T10" fmla="*/ 1 w 32"/>
                <a:gd name="T11" fmla="*/ 38 h 47"/>
                <a:gd name="T12" fmla="*/ 11 w 32"/>
                <a:gd name="T13" fmla="*/ 41 h 47"/>
                <a:gd name="T14" fmla="*/ 15 w 32"/>
                <a:gd name="T15" fmla="*/ 39 h 47"/>
                <a:gd name="T16" fmla="*/ 25 w 32"/>
                <a:gd name="T17" fmla="*/ 27 h 47"/>
                <a:gd name="T18" fmla="*/ 4 w 32"/>
                <a:gd name="T19" fmla="*/ 44 h 47"/>
                <a:gd name="T20" fmla="*/ 10 w 32"/>
                <a:gd name="T21" fmla="*/ 40 h 47"/>
                <a:gd name="T22" fmla="*/ 18 w 32"/>
                <a:gd name="T23" fmla="*/ 34 h 47"/>
                <a:gd name="T24" fmla="*/ 25 w 32"/>
                <a:gd name="T25" fmla="*/ 26 h 47"/>
                <a:gd name="T26" fmla="*/ 20 w 32"/>
                <a:gd name="T27" fmla="*/ 22 h 47"/>
                <a:gd name="T28" fmla="*/ 17 w 32"/>
                <a:gd name="T29" fmla="*/ 23 h 47"/>
                <a:gd name="T30" fmla="*/ 14 w 32"/>
                <a:gd name="T31" fmla="*/ 26 h 47"/>
                <a:gd name="T32" fmla="*/ 15 w 32"/>
                <a:gd name="T33" fmla="*/ 22 h 47"/>
                <a:gd name="T34" fmla="*/ 16 w 32"/>
                <a:gd name="T35" fmla="*/ 20 h 47"/>
                <a:gd name="T36" fmla="*/ 16 w 32"/>
                <a:gd name="T37" fmla="*/ 19 h 47"/>
                <a:gd name="T38" fmla="*/ 17 w 32"/>
                <a:gd name="T39" fmla="*/ 19 h 47"/>
                <a:gd name="T40" fmla="*/ 21 w 32"/>
                <a:gd name="T41" fmla="*/ 20 h 47"/>
                <a:gd name="T42" fmla="*/ 24 w 32"/>
                <a:gd name="T43" fmla="*/ 17 h 47"/>
                <a:gd name="T44" fmla="*/ 27 w 32"/>
                <a:gd name="T45" fmla="*/ 22 h 47"/>
                <a:gd name="T46" fmla="*/ 28 w 32"/>
                <a:gd name="T47" fmla="*/ 8 h 47"/>
                <a:gd name="T48" fmla="*/ 27 w 32"/>
                <a:gd name="T49" fmla="*/ 5 h 47"/>
                <a:gd name="T50" fmla="*/ 26 w 32"/>
                <a:gd name="T51" fmla="*/ 5 h 47"/>
                <a:gd name="T52" fmla="*/ 20 w 32"/>
                <a:gd name="T53" fmla="*/ 1 h 47"/>
                <a:gd name="T54" fmla="*/ 20 w 32"/>
                <a:gd name="T55" fmla="*/ 1 h 47"/>
                <a:gd name="T56" fmla="*/ 15 w 32"/>
                <a:gd name="T57" fmla="*/ 2 h 47"/>
                <a:gd name="T58" fmla="*/ 5 w 32"/>
                <a:gd name="T59" fmla="*/ 10 h 47"/>
                <a:gd name="T60" fmla="*/ 3 w 32"/>
                <a:gd name="T61" fmla="*/ 14 h 47"/>
                <a:gd name="T62" fmla="*/ 2 w 32"/>
                <a:gd name="T63" fmla="*/ 16 h 47"/>
                <a:gd name="T64" fmla="*/ 0 w 32"/>
                <a:gd name="T65" fmla="*/ 38 h 47"/>
                <a:gd name="T66" fmla="*/ 1 w 32"/>
                <a:gd name="T67" fmla="*/ 38 h 47"/>
                <a:gd name="T68" fmla="*/ 11 w 32"/>
                <a:gd name="T69" fmla="*/ 29 h 47"/>
                <a:gd name="T70" fmla="*/ 11 w 32"/>
                <a:gd name="T71" fmla="*/ 29 h 47"/>
                <a:gd name="T72" fmla="*/ 11 w 32"/>
                <a:gd name="T73" fmla="*/ 29 h 47"/>
                <a:gd name="T74" fmla="*/ 3 w 32"/>
                <a:gd name="T75" fmla="*/ 24 h 47"/>
                <a:gd name="T76" fmla="*/ 4 w 32"/>
                <a:gd name="T77" fmla="*/ 42 h 47"/>
                <a:gd name="T78" fmla="*/ 6 w 32"/>
                <a:gd name="T79" fmla="*/ 32 h 47"/>
                <a:gd name="T80" fmla="*/ 5 w 32"/>
                <a:gd name="T81" fmla="*/ 33 h 47"/>
                <a:gd name="T82" fmla="*/ 6 w 32"/>
                <a:gd name="T83" fmla="*/ 32 h 47"/>
                <a:gd name="T84" fmla="*/ 11 w 32"/>
                <a:gd name="T85" fmla="*/ 34 h 47"/>
                <a:gd name="T86" fmla="*/ 11 w 32"/>
                <a:gd name="T87" fmla="*/ 36 h 47"/>
                <a:gd name="T88" fmla="*/ 21 w 32"/>
                <a:gd name="T89" fmla="*/ 15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2" h="47">
                  <a:moveTo>
                    <a:pt x="0" y="25"/>
                  </a:moveTo>
                  <a:cubicBezTo>
                    <a:pt x="0" y="23"/>
                    <a:pt x="1" y="21"/>
                    <a:pt x="1" y="18"/>
                  </a:cubicBezTo>
                  <a:cubicBezTo>
                    <a:pt x="2" y="17"/>
                    <a:pt x="2" y="16"/>
                    <a:pt x="3" y="15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4"/>
                    <a:pt x="3" y="14"/>
                    <a:pt x="3" y="14"/>
                  </a:cubicBezTo>
                  <a:cubicBezTo>
                    <a:pt x="3" y="13"/>
                    <a:pt x="3" y="13"/>
                    <a:pt x="3" y="13"/>
                  </a:cubicBezTo>
                  <a:cubicBezTo>
                    <a:pt x="4" y="12"/>
                    <a:pt x="4" y="12"/>
                    <a:pt x="5" y="11"/>
                  </a:cubicBezTo>
                  <a:cubicBezTo>
                    <a:pt x="5" y="11"/>
                    <a:pt x="5" y="12"/>
                    <a:pt x="5" y="12"/>
                  </a:cubicBezTo>
                  <a:cubicBezTo>
                    <a:pt x="4" y="13"/>
                    <a:pt x="4" y="14"/>
                    <a:pt x="3" y="15"/>
                  </a:cubicBezTo>
                  <a:cubicBezTo>
                    <a:pt x="3" y="16"/>
                    <a:pt x="3" y="18"/>
                    <a:pt x="2" y="19"/>
                  </a:cubicBezTo>
                  <a:cubicBezTo>
                    <a:pt x="2" y="21"/>
                    <a:pt x="1" y="23"/>
                    <a:pt x="1" y="25"/>
                  </a:cubicBezTo>
                  <a:cubicBezTo>
                    <a:pt x="1" y="29"/>
                    <a:pt x="1" y="34"/>
                    <a:pt x="1" y="38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2" y="40"/>
                    <a:pt x="13" y="39"/>
                    <a:pt x="15" y="38"/>
                  </a:cubicBezTo>
                  <a:cubicBezTo>
                    <a:pt x="15" y="39"/>
                    <a:pt x="15" y="39"/>
                    <a:pt x="15" y="39"/>
                  </a:cubicBezTo>
                  <a:cubicBezTo>
                    <a:pt x="18" y="37"/>
                    <a:pt x="21" y="34"/>
                    <a:pt x="24" y="32"/>
                  </a:cubicBezTo>
                  <a:cubicBezTo>
                    <a:pt x="25" y="30"/>
                    <a:pt x="25" y="29"/>
                    <a:pt x="25" y="27"/>
                  </a:cubicBezTo>
                  <a:cubicBezTo>
                    <a:pt x="20" y="32"/>
                    <a:pt x="15" y="36"/>
                    <a:pt x="10" y="40"/>
                  </a:cubicBezTo>
                  <a:cubicBezTo>
                    <a:pt x="4" y="44"/>
                    <a:pt x="4" y="44"/>
                    <a:pt x="4" y="44"/>
                  </a:cubicBezTo>
                  <a:cubicBezTo>
                    <a:pt x="4" y="43"/>
                    <a:pt x="4" y="43"/>
                    <a:pt x="4" y="43"/>
                  </a:cubicBezTo>
                  <a:cubicBezTo>
                    <a:pt x="10" y="40"/>
                    <a:pt x="10" y="40"/>
                    <a:pt x="10" y="40"/>
                  </a:cubicBezTo>
                  <a:cubicBezTo>
                    <a:pt x="10" y="39"/>
                    <a:pt x="10" y="39"/>
                    <a:pt x="10" y="39"/>
                  </a:cubicBezTo>
                  <a:cubicBezTo>
                    <a:pt x="13" y="38"/>
                    <a:pt x="16" y="36"/>
                    <a:pt x="18" y="34"/>
                  </a:cubicBezTo>
                  <a:cubicBezTo>
                    <a:pt x="20" y="31"/>
                    <a:pt x="22" y="29"/>
                    <a:pt x="24" y="27"/>
                  </a:cubicBezTo>
                  <a:cubicBezTo>
                    <a:pt x="25" y="26"/>
                    <a:pt x="25" y="26"/>
                    <a:pt x="25" y="26"/>
                  </a:cubicBezTo>
                  <a:cubicBezTo>
                    <a:pt x="25" y="25"/>
                    <a:pt x="25" y="25"/>
                    <a:pt x="25" y="24"/>
                  </a:cubicBezTo>
                  <a:cubicBezTo>
                    <a:pt x="24" y="22"/>
                    <a:pt x="22" y="21"/>
                    <a:pt x="20" y="22"/>
                  </a:cubicBezTo>
                  <a:cubicBezTo>
                    <a:pt x="19" y="23"/>
                    <a:pt x="19" y="24"/>
                    <a:pt x="19" y="24"/>
                  </a:cubicBezTo>
                  <a:cubicBezTo>
                    <a:pt x="18" y="24"/>
                    <a:pt x="18" y="23"/>
                    <a:pt x="17" y="23"/>
                  </a:cubicBezTo>
                  <a:cubicBezTo>
                    <a:pt x="16" y="24"/>
                    <a:pt x="15" y="26"/>
                    <a:pt x="14" y="27"/>
                  </a:cubicBezTo>
                  <a:cubicBezTo>
                    <a:pt x="14" y="27"/>
                    <a:pt x="14" y="26"/>
                    <a:pt x="14" y="26"/>
                  </a:cubicBezTo>
                  <a:cubicBezTo>
                    <a:pt x="15" y="25"/>
                    <a:pt x="16" y="24"/>
                    <a:pt x="17" y="22"/>
                  </a:cubicBezTo>
                  <a:cubicBezTo>
                    <a:pt x="16" y="22"/>
                    <a:pt x="16" y="22"/>
                    <a:pt x="15" y="22"/>
                  </a:cubicBezTo>
                  <a:cubicBezTo>
                    <a:pt x="15" y="22"/>
                    <a:pt x="15" y="21"/>
                    <a:pt x="15" y="21"/>
                  </a:cubicBezTo>
                  <a:cubicBezTo>
                    <a:pt x="15" y="20"/>
                    <a:pt x="16" y="20"/>
                    <a:pt x="16" y="20"/>
                  </a:cubicBezTo>
                  <a:cubicBezTo>
                    <a:pt x="16" y="20"/>
                    <a:pt x="16" y="20"/>
                    <a:pt x="16" y="19"/>
                  </a:cubicBezTo>
                  <a:cubicBezTo>
                    <a:pt x="16" y="19"/>
                    <a:pt x="16" y="19"/>
                    <a:pt x="16" y="19"/>
                  </a:cubicBezTo>
                  <a:cubicBezTo>
                    <a:pt x="16" y="19"/>
                    <a:pt x="16" y="19"/>
                    <a:pt x="17" y="19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8" y="20"/>
                    <a:pt x="18" y="20"/>
                    <a:pt x="18" y="20"/>
                  </a:cubicBezTo>
                  <a:cubicBezTo>
                    <a:pt x="19" y="20"/>
                    <a:pt x="20" y="20"/>
                    <a:pt x="21" y="20"/>
                  </a:cubicBezTo>
                  <a:cubicBezTo>
                    <a:pt x="21" y="19"/>
                    <a:pt x="22" y="18"/>
                    <a:pt x="23" y="17"/>
                  </a:cubicBezTo>
                  <a:cubicBezTo>
                    <a:pt x="24" y="17"/>
                    <a:pt x="24" y="17"/>
                    <a:pt x="24" y="17"/>
                  </a:cubicBezTo>
                  <a:cubicBezTo>
                    <a:pt x="23" y="20"/>
                    <a:pt x="24" y="20"/>
                    <a:pt x="25" y="21"/>
                  </a:cubicBezTo>
                  <a:cubicBezTo>
                    <a:pt x="25" y="21"/>
                    <a:pt x="27" y="21"/>
                    <a:pt x="27" y="22"/>
                  </a:cubicBezTo>
                  <a:cubicBezTo>
                    <a:pt x="28" y="18"/>
                    <a:pt x="28" y="15"/>
                    <a:pt x="29" y="11"/>
                  </a:cubicBezTo>
                  <a:cubicBezTo>
                    <a:pt x="29" y="11"/>
                    <a:pt x="28" y="9"/>
                    <a:pt x="28" y="8"/>
                  </a:cubicBezTo>
                  <a:cubicBezTo>
                    <a:pt x="28" y="8"/>
                    <a:pt x="28" y="7"/>
                    <a:pt x="27" y="6"/>
                  </a:cubicBezTo>
                  <a:cubicBezTo>
                    <a:pt x="27" y="6"/>
                    <a:pt x="27" y="6"/>
                    <a:pt x="27" y="5"/>
                  </a:cubicBezTo>
                  <a:cubicBezTo>
                    <a:pt x="27" y="5"/>
                    <a:pt x="27" y="5"/>
                    <a:pt x="27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26" y="5"/>
                    <a:pt x="26" y="5"/>
                    <a:pt x="26" y="5"/>
                  </a:cubicBezTo>
                  <a:cubicBezTo>
                    <a:pt x="32" y="8"/>
                    <a:pt x="19" y="0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20" y="1"/>
                    <a:pt x="20" y="1"/>
                    <a:pt x="20" y="1"/>
                  </a:cubicBezTo>
                  <a:cubicBezTo>
                    <a:pt x="18" y="1"/>
                    <a:pt x="17" y="2"/>
                    <a:pt x="15" y="2"/>
                  </a:cubicBezTo>
                  <a:cubicBezTo>
                    <a:pt x="13" y="3"/>
                    <a:pt x="11" y="4"/>
                    <a:pt x="10" y="5"/>
                  </a:cubicBezTo>
                  <a:cubicBezTo>
                    <a:pt x="8" y="7"/>
                    <a:pt x="7" y="8"/>
                    <a:pt x="5" y="10"/>
                  </a:cubicBezTo>
                  <a:cubicBezTo>
                    <a:pt x="4" y="11"/>
                    <a:pt x="4" y="12"/>
                    <a:pt x="3" y="13"/>
                  </a:cubicBezTo>
                  <a:cubicBezTo>
                    <a:pt x="3" y="13"/>
                    <a:pt x="3" y="13"/>
                    <a:pt x="3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2" y="15"/>
                    <a:pt x="2" y="15"/>
                    <a:pt x="2" y="16"/>
                  </a:cubicBezTo>
                  <a:cubicBezTo>
                    <a:pt x="0" y="20"/>
                    <a:pt x="0" y="23"/>
                    <a:pt x="0" y="27"/>
                  </a:cubicBezTo>
                  <a:cubicBezTo>
                    <a:pt x="0" y="31"/>
                    <a:pt x="0" y="34"/>
                    <a:pt x="0" y="38"/>
                  </a:cubicBezTo>
                  <a:cubicBezTo>
                    <a:pt x="1" y="42"/>
                    <a:pt x="1" y="42"/>
                    <a:pt x="1" y="42"/>
                  </a:cubicBezTo>
                  <a:cubicBezTo>
                    <a:pt x="1" y="38"/>
                    <a:pt x="1" y="38"/>
                    <a:pt x="1" y="38"/>
                  </a:cubicBezTo>
                  <a:cubicBezTo>
                    <a:pt x="0" y="34"/>
                    <a:pt x="0" y="29"/>
                    <a:pt x="0" y="25"/>
                  </a:cubicBezTo>
                  <a:close/>
                  <a:moveTo>
                    <a:pt x="11" y="29"/>
                  </a:move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ubicBezTo>
                    <a:pt x="11" y="29"/>
                    <a:pt x="11" y="29"/>
                    <a:pt x="11" y="29"/>
                  </a:cubicBezTo>
                  <a:close/>
                  <a:moveTo>
                    <a:pt x="3" y="37"/>
                  </a:moveTo>
                  <a:cubicBezTo>
                    <a:pt x="2" y="33"/>
                    <a:pt x="2" y="28"/>
                    <a:pt x="3" y="24"/>
                  </a:cubicBezTo>
                  <a:cubicBezTo>
                    <a:pt x="2" y="28"/>
                    <a:pt x="3" y="33"/>
                    <a:pt x="3" y="37"/>
                  </a:cubicBezTo>
                  <a:cubicBezTo>
                    <a:pt x="4" y="42"/>
                    <a:pt x="4" y="42"/>
                    <a:pt x="4" y="42"/>
                  </a:cubicBezTo>
                  <a:lnTo>
                    <a:pt x="3" y="37"/>
                  </a:lnTo>
                  <a:close/>
                  <a:moveTo>
                    <a:pt x="6" y="32"/>
                  </a:moveTo>
                  <a:cubicBezTo>
                    <a:pt x="6" y="32"/>
                    <a:pt x="6" y="32"/>
                    <a:pt x="6" y="32"/>
                  </a:cubicBezTo>
                  <a:cubicBezTo>
                    <a:pt x="6" y="33"/>
                    <a:pt x="5" y="33"/>
                    <a:pt x="5" y="33"/>
                  </a:cubicBezTo>
                  <a:cubicBezTo>
                    <a:pt x="5" y="33"/>
                    <a:pt x="5" y="33"/>
                    <a:pt x="5" y="33"/>
                  </a:cubicBezTo>
                  <a:cubicBezTo>
                    <a:pt x="5" y="33"/>
                    <a:pt x="6" y="33"/>
                    <a:pt x="6" y="32"/>
                  </a:cubicBezTo>
                  <a:close/>
                  <a:moveTo>
                    <a:pt x="11" y="36"/>
                  </a:moveTo>
                  <a:cubicBezTo>
                    <a:pt x="11" y="35"/>
                    <a:pt x="11" y="35"/>
                    <a:pt x="11" y="34"/>
                  </a:cubicBezTo>
                  <a:cubicBezTo>
                    <a:pt x="11" y="34"/>
                    <a:pt x="11" y="34"/>
                    <a:pt x="11" y="34"/>
                  </a:cubicBezTo>
                  <a:cubicBezTo>
                    <a:pt x="11" y="35"/>
                    <a:pt x="11" y="35"/>
                    <a:pt x="11" y="36"/>
                  </a:cubicBezTo>
                  <a:close/>
                  <a:moveTo>
                    <a:pt x="21" y="15"/>
                  </a:moveTo>
                  <a:cubicBezTo>
                    <a:pt x="21" y="15"/>
                    <a:pt x="21" y="15"/>
                    <a:pt x="21" y="15"/>
                  </a:cubicBezTo>
                  <a:cubicBezTo>
                    <a:pt x="21" y="15"/>
                    <a:pt x="21" y="15"/>
                    <a:pt x="21" y="1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5" name="Freeform 38"/>
            <p:cNvSpPr/>
            <p:nvPr/>
          </p:nvSpPr>
          <p:spPr bwMode="auto">
            <a:xfrm>
              <a:off x="5940426" y="2652713"/>
              <a:ext cx="112713" cy="173038"/>
            </a:xfrm>
            <a:custGeom>
              <a:avLst/>
              <a:gdLst>
                <a:gd name="T0" fmla="*/ 15 w 30"/>
                <a:gd name="T1" fmla="*/ 42 h 46"/>
                <a:gd name="T2" fmla="*/ 16 w 30"/>
                <a:gd name="T3" fmla="*/ 41 h 46"/>
                <a:gd name="T4" fmla="*/ 17 w 30"/>
                <a:gd name="T5" fmla="*/ 36 h 46"/>
                <a:gd name="T6" fmla="*/ 14 w 30"/>
                <a:gd name="T7" fmla="*/ 36 h 46"/>
                <a:gd name="T8" fmla="*/ 10 w 30"/>
                <a:gd name="T9" fmla="*/ 40 h 46"/>
                <a:gd name="T10" fmla="*/ 7 w 30"/>
                <a:gd name="T11" fmla="*/ 43 h 46"/>
                <a:gd name="T12" fmla="*/ 6 w 30"/>
                <a:gd name="T13" fmla="*/ 41 h 46"/>
                <a:gd name="T14" fmla="*/ 5 w 30"/>
                <a:gd name="T15" fmla="*/ 36 h 46"/>
                <a:gd name="T16" fmla="*/ 4 w 30"/>
                <a:gd name="T17" fmla="*/ 37 h 46"/>
                <a:gd name="T18" fmla="*/ 3 w 30"/>
                <a:gd name="T19" fmla="*/ 31 h 46"/>
                <a:gd name="T20" fmla="*/ 4 w 30"/>
                <a:gd name="T21" fmla="*/ 36 h 46"/>
                <a:gd name="T22" fmla="*/ 4 w 30"/>
                <a:gd name="T23" fmla="*/ 36 h 46"/>
                <a:gd name="T24" fmla="*/ 5 w 30"/>
                <a:gd name="T25" fmla="*/ 36 h 46"/>
                <a:gd name="T26" fmla="*/ 5 w 30"/>
                <a:gd name="T27" fmla="*/ 37 h 46"/>
                <a:gd name="T28" fmla="*/ 7 w 30"/>
                <a:gd name="T29" fmla="*/ 43 h 46"/>
                <a:gd name="T30" fmla="*/ 12 w 30"/>
                <a:gd name="T31" fmla="*/ 38 h 46"/>
                <a:gd name="T32" fmla="*/ 14 w 30"/>
                <a:gd name="T33" fmla="*/ 36 h 46"/>
                <a:gd name="T34" fmla="*/ 15 w 30"/>
                <a:gd name="T35" fmla="*/ 38 h 46"/>
                <a:gd name="T36" fmla="*/ 15 w 30"/>
                <a:gd name="T37" fmla="*/ 38 h 46"/>
                <a:gd name="T38" fmla="*/ 25 w 30"/>
                <a:gd name="T39" fmla="*/ 26 h 46"/>
                <a:gd name="T40" fmla="*/ 24 w 30"/>
                <a:gd name="T41" fmla="*/ 20 h 46"/>
                <a:gd name="T42" fmla="*/ 19 w 30"/>
                <a:gd name="T43" fmla="*/ 20 h 46"/>
                <a:gd name="T44" fmla="*/ 12 w 30"/>
                <a:gd name="T45" fmla="*/ 27 h 46"/>
                <a:gd name="T46" fmla="*/ 12 w 30"/>
                <a:gd name="T47" fmla="*/ 27 h 46"/>
                <a:gd name="T48" fmla="*/ 12 w 30"/>
                <a:gd name="T49" fmla="*/ 27 h 46"/>
                <a:gd name="T50" fmla="*/ 13 w 30"/>
                <a:gd name="T51" fmla="*/ 26 h 46"/>
                <a:gd name="T52" fmla="*/ 17 w 30"/>
                <a:gd name="T53" fmla="*/ 18 h 46"/>
                <a:gd name="T54" fmla="*/ 15 w 30"/>
                <a:gd name="T55" fmla="*/ 20 h 46"/>
                <a:gd name="T56" fmla="*/ 14 w 30"/>
                <a:gd name="T57" fmla="*/ 19 h 46"/>
                <a:gd name="T58" fmla="*/ 15 w 30"/>
                <a:gd name="T59" fmla="*/ 16 h 46"/>
                <a:gd name="T60" fmla="*/ 16 w 30"/>
                <a:gd name="T61" fmla="*/ 15 h 46"/>
                <a:gd name="T62" fmla="*/ 18 w 30"/>
                <a:gd name="T63" fmla="*/ 16 h 46"/>
                <a:gd name="T64" fmla="*/ 20 w 30"/>
                <a:gd name="T65" fmla="*/ 17 h 46"/>
                <a:gd name="T66" fmla="*/ 25 w 30"/>
                <a:gd name="T67" fmla="*/ 13 h 46"/>
                <a:gd name="T68" fmla="*/ 29 w 30"/>
                <a:gd name="T69" fmla="*/ 18 h 46"/>
                <a:gd name="T70" fmla="*/ 28 w 30"/>
                <a:gd name="T71" fmla="*/ 2 h 46"/>
                <a:gd name="T72" fmla="*/ 18 w 30"/>
                <a:gd name="T73" fmla="*/ 0 h 46"/>
                <a:gd name="T74" fmla="*/ 0 w 30"/>
                <a:gd name="T75" fmla="*/ 28 h 46"/>
                <a:gd name="T76" fmla="*/ 2 w 30"/>
                <a:gd name="T77" fmla="*/ 40 h 46"/>
                <a:gd name="T78" fmla="*/ 2 w 30"/>
                <a:gd name="T79" fmla="*/ 40 h 46"/>
                <a:gd name="T80" fmla="*/ 3 w 30"/>
                <a:gd name="T81" fmla="*/ 39 h 46"/>
                <a:gd name="T82" fmla="*/ 6 w 30"/>
                <a:gd name="T83" fmla="*/ 44 h 46"/>
                <a:gd name="T84" fmla="*/ 11 w 30"/>
                <a:gd name="T85" fmla="*/ 41 h 46"/>
                <a:gd name="T86" fmla="*/ 6 w 30"/>
                <a:gd name="T87" fmla="*/ 45 h 46"/>
                <a:gd name="T88" fmla="*/ 4 w 30"/>
                <a:gd name="T89" fmla="*/ 40 h 46"/>
                <a:gd name="T90" fmla="*/ 4 w 30"/>
                <a:gd name="T91" fmla="*/ 38 h 46"/>
                <a:gd name="T92" fmla="*/ 2 w 30"/>
                <a:gd name="T93" fmla="*/ 40 h 46"/>
                <a:gd name="T94" fmla="*/ 2 w 30"/>
                <a:gd name="T95" fmla="*/ 38 h 46"/>
                <a:gd name="T96" fmla="*/ 3 w 30"/>
                <a:gd name="T97" fmla="*/ 17 h 46"/>
                <a:gd name="T98" fmla="*/ 4 w 30"/>
                <a:gd name="T99" fmla="*/ 38 h 46"/>
                <a:gd name="T100" fmla="*/ 4 w 30"/>
                <a:gd name="T101" fmla="*/ 38 h 46"/>
                <a:gd name="T102" fmla="*/ 6 w 30"/>
                <a:gd name="T103" fmla="*/ 44 h 46"/>
                <a:gd name="T104" fmla="*/ 7 w 30"/>
                <a:gd name="T105" fmla="*/ 44 h 46"/>
                <a:gd name="T106" fmla="*/ 11 w 30"/>
                <a:gd name="T107" fmla="*/ 41 h 46"/>
                <a:gd name="T108" fmla="*/ 14 w 30"/>
                <a:gd name="T109" fmla="*/ 38 h 46"/>
                <a:gd name="T110" fmla="*/ 15 w 30"/>
                <a:gd name="T111" fmla="*/ 40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" h="46">
                  <a:moveTo>
                    <a:pt x="15" y="42"/>
                  </a:move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6" y="41"/>
                    <a:pt x="16" y="41"/>
                    <a:pt x="16" y="41"/>
                  </a:cubicBezTo>
                  <a:cubicBezTo>
                    <a:pt x="18" y="39"/>
                    <a:pt x="20" y="36"/>
                    <a:pt x="22" y="34"/>
                  </a:cubicBezTo>
                  <a:cubicBezTo>
                    <a:pt x="24" y="32"/>
                    <a:pt x="25" y="29"/>
                    <a:pt x="25" y="27"/>
                  </a:cubicBezTo>
                  <a:cubicBezTo>
                    <a:pt x="22" y="30"/>
                    <a:pt x="20" y="33"/>
                    <a:pt x="17" y="36"/>
                  </a:cubicBezTo>
                  <a:cubicBezTo>
                    <a:pt x="16" y="37"/>
                    <a:pt x="16" y="38"/>
                    <a:pt x="15" y="38"/>
                  </a:cubicBezTo>
                  <a:cubicBezTo>
                    <a:pt x="15" y="37"/>
                    <a:pt x="15" y="37"/>
                    <a:pt x="15" y="37"/>
                  </a:cubicBezTo>
                  <a:cubicBezTo>
                    <a:pt x="15" y="36"/>
                    <a:pt x="15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3" y="37"/>
                    <a:pt x="13" y="37"/>
                    <a:pt x="13" y="37"/>
                  </a:cubicBezTo>
                  <a:cubicBezTo>
                    <a:pt x="12" y="38"/>
                    <a:pt x="11" y="39"/>
                    <a:pt x="10" y="40"/>
                  </a:cubicBezTo>
                  <a:cubicBezTo>
                    <a:pt x="9" y="41"/>
                    <a:pt x="8" y="42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6" y="41"/>
                    <a:pt x="6" y="41"/>
                    <a:pt x="6" y="41"/>
                  </a:cubicBezTo>
                  <a:cubicBezTo>
                    <a:pt x="6" y="40"/>
                    <a:pt x="6" y="40"/>
                    <a:pt x="5" y="39"/>
                  </a:cubicBezTo>
                  <a:cubicBezTo>
                    <a:pt x="5" y="38"/>
                    <a:pt x="5" y="37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4" y="36"/>
                    <a:pt x="4" y="3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6"/>
                    <a:pt x="3" y="36"/>
                    <a:pt x="3" y="36"/>
                  </a:cubicBezTo>
                  <a:cubicBezTo>
                    <a:pt x="3" y="34"/>
                    <a:pt x="3" y="32"/>
                    <a:pt x="3" y="31"/>
                  </a:cubicBezTo>
                  <a:cubicBezTo>
                    <a:pt x="3" y="32"/>
                    <a:pt x="3" y="33"/>
                    <a:pt x="3" y="35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4" y="36"/>
                    <a:pt x="4" y="37"/>
                    <a:pt x="4" y="37"/>
                  </a:cubicBezTo>
                  <a:cubicBezTo>
                    <a:pt x="4" y="36"/>
                    <a:pt x="4" y="36"/>
                    <a:pt x="4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6"/>
                    <a:pt x="5" y="36"/>
                    <a:pt x="5" y="36"/>
                  </a:cubicBezTo>
                  <a:cubicBezTo>
                    <a:pt x="5" y="37"/>
                    <a:pt x="5" y="37"/>
                    <a:pt x="5" y="37"/>
                  </a:cubicBezTo>
                  <a:cubicBezTo>
                    <a:pt x="6" y="39"/>
                    <a:pt x="6" y="40"/>
                    <a:pt x="7" y="41"/>
                  </a:cubicBezTo>
                  <a:cubicBezTo>
                    <a:pt x="7" y="42"/>
                    <a:pt x="7" y="42"/>
                    <a:pt x="7" y="42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7" y="43"/>
                    <a:pt x="7" y="42"/>
                    <a:pt x="8" y="42"/>
                  </a:cubicBezTo>
                  <a:cubicBezTo>
                    <a:pt x="8" y="42"/>
                    <a:pt x="8" y="42"/>
                    <a:pt x="9" y="41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4" y="36"/>
                    <a:pt x="14" y="36"/>
                    <a:pt x="14" y="36"/>
                  </a:cubicBezTo>
                  <a:cubicBezTo>
                    <a:pt x="15" y="36"/>
                    <a:pt x="15" y="36"/>
                    <a:pt x="15" y="36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5" y="38"/>
                    <a:pt x="15" y="38"/>
                    <a:pt x="15" y="38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6" y="37"/>
                    <a:pt x="16" y="37"/>
                    <a:pt x="16" y="37"/>
                  </a:cubicBezTo>
                  <a:cubicBezTo>
                    <a:pt x="19" y="33"/>
                    <a:pt x="22" y="30"/>
                    <a:pt x="25" y="26"/>
                  </a:cubicBezTo>
                  <a:cubicBezTo>
                    <a:pt x="26" y="25"/>
                    <a:pt x="26" y="25"/>
                    <a:pt x="26" y="25"/>
                  </a:cubicBezTo>
                  <a:cubicBezTo>
                    <a:pt x="26" y="24"/>
                    <a:pt x="26" y="23"/>
                    <a:pt x="26" y="22"/>
                  </a:cubicBezTo>
                  <a:cubicBezTo>
                    <a:pt x="26" y="21"/>
                    <a:pt x="25" y="20"/>
                    <a:pt x="24" y="20"/>
                  </a:cubicBezTo>
                  <a:cubicBezTo>
                    <a:pt x="23" y="19"/>
                    <a:pt x="22" y="19"/>
                    <a:pt x="21" y="20"/>
                  </a:cubicBezTo>
                  <a:cubicBezTo>
                    <a:pt x="21" y="20"/>
                    <a:pt x="20" y="22"/>
                    <a:pt x="20" y="22"/>
                  </a:cubicBezTo>
                  <a:cubicBezTo>
                    <a:pt x="20" y="21"/>
                    <a:pt x="19" y="20"/>
                    <a:pt x="19" y="20"/>
                  </a:cubicBezTo>
                  <a:cubicBezTo>
                    <a:pt x="17" y="22"/>
                    <a:pt x="16" y="24"/>
                    <a:pt x="14" y="25"/>
                  </a:cubicBezTo>
                  <a:cubicBezTo>
                    <a:pt x="14" y="25"/>
                    <a:pt x="13" y="26"/>
                    <a:pt x="13" y="26"/>
                  </a:cubicBezTo>
                  <a:cubicBezTo>
                    <a:pt x="13" y="27"/>
                    <a:pt x="13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5"/>
                    <a:pt x="12" y="23"/>
                    <a:pt x="12" y="21"/>
                  </a:cubicBezTo>
                  <a:cubicBezTo>
                    <a:pt x="12" y="23"/>
                    <a:pt x="12" y="24"/>
                    <a:pt x="12" y="26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7"/>
                    <a:pt x="12" y="27"/>
                    <a:pt x="12" y="27"/>
                  </a:cubicBezTo>
                  <a:cubicBezTo>
                    <a:pt x="12" y="26"/>
                    <a:pt x="12" y="26"/>
                    <a:pt x="12" y="26"/>
                  </a:cubicBezTo>
                  <a:cubicBezTo>
                    <a:pt x="13" y="26"/>
                    <a:pt x="13" y="26"/>
                    <a:pt x="13" y="26"/>
                  </a:cubicBezTo>
                  <a:cubicBezTo>
                    <a:pt x="13" y="26"/>
                    <a:pt x="14" y="25"/>
                    <a:pt x="14" y="25"/>
                  </a:cubicBezTo>
                  <a:cubicBezTo>
                    <a:pt x="16" y="23"/>
                    <a:pt x="17" y="21"/>
                    <a:pt x="19" y="19"/>
                  </a:cubicBezTo>
                  <a:cubicBezTo>
                    <a:pt x="18" y="19"/>
                    <a:pt x="18" y="18"/>
                    <a:pt x="17" y="18"/>
                  </a:cubicBezTo>
                  <a:cubicBezTo>
                    <a:pt x="17" y="18"/>
                    <a:pt x="17" y="18"/>
                    <a:pt x="16" y="19"/>
                  </a:cubicBezTo>
                  <a:cubicBezTo>
                    <a:pt x="16" y="19"/>
                    <a:pt x="16" y="20"/>
                    <a:pt x="15" y="20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15" y="20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4" y="18"/>
                    <a:pt x="14" y="17"/>
                    <a:pt x="15" y="16"/>
                  </a:cubicBezTo>
                  <a:cubicBezTo>
                    <a:pt x="15" y="16"/>
                    <a:pt x="15" y="16"/>
                    <a:pt x="15" y="16"/>
                  </a:cubicBezTo>
                  <a:cubicBezTo>
                    <a:pt x="15" y="16"/>
                    <a:pt x="15" y="15"/>
                    <a:pt x="15" y="15"/>
                  </a:cubicBezTo>
                  <a:cubicBezTo>
                    <a:pt x="15" y="15"/>
                    <a:pt x="16" y="15"/>
                    <a:pt x="16" y="15"/>
                  </a:cubicBezTo>
                  <a:cubicBezTo>
                    <a:pt x="16" y="15"/>
                    <a:pt x="16" y="15"/>
                    <a:pt x="16" y="15"/>
                  </a:cubicBezTo>
                  <a:cubicBezTo>
                    <a:pt x="16" y="15"/>
                    <a:pt x="16" y="15"/>
                    <a:pt x="17" y="16"/>
                  </a:cubicBezTo>
                  <a:cubicBezTo>
                    <a:pt x="17" y="16"/>
                    <a:pt x="17" y="16"/>
                    <a:pt x="18" y="16"/>
                  </a:cubicBezTo>
                  <a:cubicBezTo>
                    <a:pt x="18" y="17"/>
                    <a:pt x="18" y="17"/>
                    <a:pt x="18" y="17"/>
                  </a:cubicBezTo>
                  <a:cubicBezTo>
                    <a:pt x="18" y="17"/>
                    <a:pt x="19" y="17"/>
                    <a:pt x="19" y="17"/>
                  </a:cubicBezTo>
                  <a:cubicBezTo>
                    <a:pt x="19" y="17"/>
                    <a:pt x="19" y="17"/>
                    <a:pt x="20" y="17"/>
                  </a:cubicBezTo>
                  <a:cubicBezTo>
                    <a:pt x="20" y="18"/>
                    <a:pt x="21" y="17"/>
                    <a:pt x="22" y="17"/>
                  </a:cubicBezTo>
                  <a:cubicBezTo>
                    <a:pt x="23" y="16"/>
                    <a:pt x="24" y="15"/>
                    <a:pt x="24" y="14"/>
                  </a:cubicBezTo>
                  <a:cubicBezTo>
                    <a:pt x="25" y="13"/>
                    <a:pt x="25" y="13"/>
                    <a:pt x="25" y="13"/>
                  </a:cubicBezTo>
                  <a:cubicBezTo>
                    <a:pt x="25" y="15"/>
                    <a:pt x="25" y="16"/>
                    <a:pt x="25" y="17"/>
                  </a:cubicBezTo>
                  <a:cubicBezTo>
                    <a:pt x="25" y="17"/>
                    <a:pt x="26" y="18"/>
                    <a:pt x="26" y="18"/>
                  </a:cubicBezTo>
                  <a:cubicBezTo>
                    <a:pt x="27" y="18"/>
                    <a:pt x="28" y="18"/>
                    <a:pt x="29" y="18"/>
                  </a:cubicBezTo>
                  <a:cubicBezTo>
                    <a:pt x="29" y="16"/>
                    <a:pt x="30" y="14"/>
                    <a:pt x="30" y="11"/>
                  </a:cubicBezTo>
                  <a:cubicBezTo>
                    <a:pt x="30" y="9"/>
                    <a:pt x="30" y="6"/>
                    <a:pt x="29" y="4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28" y="2"/>
                    <a:pt x="27" y="1"/>
                    <a:pt x="27" y="1"/>
                  </a:cubicBezTo>
                  <a:cubicBezTo>
                    <a:pt x="26" y="0"/>
                    <a:pt x="24" y="0"/>
                    <a:pt x="23" y="0"/>
                  </a:cubicBezTo>
                  <a:cubicBezTo>
                    <a:pt x="21" y="0"/>
                    <a:pt x="20" y="0"/>
                    <a:pt x="18" y="0"/>
                  </a:cubicBezTo>
                  <a:cubicBezTo>
                    <a:pt x="15" y="1"/>
                    <a:pt x="11" y="3"/>
                    <a:pt x="8" y="7"/>
                  </a:cubicBezTo>
                  <a:cubicBezTo>
                    <a:pt x="4" y="10"/>
                    <a:pt x="2" y="15"/>
                    <a:pt x="1" y="18"/>
                  </a:cubicBezTo>
                  <a:cubicBezTo>
                    <a:pt x="0" y="22"/>
                    <a:pt x="0" y="25"/>
                    <a:pt x="0" y="28"/>
                  </a:cubicBezTo>
                  <a:cubicBezTo>
                    <a:pt x="0" y="31"/>
                    <a:pt x="0" y="33"/>
                    <a:pt x="0" y="36"/>
                  </a:cubicBezTo>
                  <a:cubicBezTo>
                    <a:pt x="1" y="37"/>
                    <a:pt x="1" y="38"/>
                    <a:pt x="1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4" y="41"/>
                    <a:pt x="5" y="42"/>
                    <a:pt x="5" y="43"/>
                  </a:cubicBezTo>
                  <a:cubicBezTo>
                    <a:pt x="5" y="43"/>
                    <a:pt x="5" y="44"/>
                    <a:pt x="6" y="44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6"/>
                    <a:pt x="7" y="45"/>
                  </a:cubicBezTo>
                  <a:cubicBezTo>
                    <a:pt x="8" y="44"/>
                    <a:pt x="9" y="42"/>
                    <a:pt x="11" y="41"/>
                  </a:cubicBezTo>
                  <a:cubicBezTo>
                    <a:pt x="10" y="42"/>
                    <a:pt x="9" y="43"/>
                    <a:pt x="8" y="44"/>
                  </a:cubicBezTo>
                  <a:cubicBezTo>
                    <a:pt x="7" y="45"/>
                    <a:pt x="7" y="45"/>
                    <a:pt x="7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5"/>
                    <a:pt x="6" y="45"/>
                    <a:pt x="6" y="45"/>
                  </a:cubicBezTo>
                  <a:cubicBezTo>
                    <a:pt x="6" y="44"/>
                    <a:pt x="6" y="44"/>
                    <a:pt x="6" y="44"/>
                  </a:cubicBezTo>
                  <a:cubicBezTo>
                    <a:pt x="5" y="43"/>
                    <a:pt x="5" y="41"/>
                    <a:pt x="4" y="40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40"/>
                    <a:pt x="2" y="40"/>
                    <a:pt x="2" y="40"/>
                  </a:cubicBezTo>
                  <a:cubicBezTo>
                    <a:pt x="2" y="39"/>
                    <a:pt x="2" y="39"/>
                    <a:pt x="2" y="39"/>
                  </a:cubicBezTo>
                  <a:cubicBezTo>
                    <a:pt x="2" y="38"/>
                    <a:pt x="2" y="38"/>
                    <a:pt x="2" y="38"/>
                  </a:cubicBezTo>
                  <a:cubicBezTo>
                    <a:pt x="1" y="35"/>
                    <a:pt x="0" y="33"/>
                    <a:pt x="0" y="29"/>
                  </a:cubicBezTo>
                  <a:cubicBezTo>
                    <a:pt x="0" y="26"/>
                    <a:pt x="0" y="22"/>
                    <a:pt x="2" y="17"/>
                  </a:cubicBezTo>
                  <a:cubicBezTo>
                    <a:pt x="2" y="17"/>
                    <a:pt x="2" y="18"/>
                    <a:pt x="3" y="17"/>
                  </a:cubicBezTo>
                  <a:cubicBezTo>
                    <a:pt x="2" y="22"/>
                    <a:pt x="1" y="25"/>
                    <a:pt x="1" y="28"/>
                  </a:cubicBezTo>
                  <a:cubicBezTo>
                    <a:pt x="1" y="32"/>
                    <a:pt x="2" y="35"/>
                    <a:pt x="2" y="37"/>
                  </a:cubicBezTo>
                  <a:cubicBezTo>
                    <a:pt x="2" y="38"/>
                    <a:pt x="2" y="40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8"/>
                    <a:pt x="4" y="38"/>
                    <a:pt x="4" y="38"/>
                  </a:cubicBezTo>
                  <a:cubicBezTo>
                    <a:pt x="4" y="39"/>
                    <a:pt x="4" y="39"/>
                    <a:pt x="4" y="39"/>
                  </a:cubicBezTo>
                  <a:cubicBezTo>
                    <a:pt x="4" y="40"/>
                    <a:pt x="4" y="40"/>
                    <a:pt x="4" y="40"/>
                  </a:cubicBezTo>
                  <a:cubicBezTo>
                    <a:pt x="5" y="41"/>
                    <a:pt x="5" y="42"/>
                    <a:pt x="6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7" y="45"/>
                    <a:pt x="7" y="44"/>
                    <a:pt x="7" y="44"/>
                  </a:cubicBezTo>
                  <a:cubicBezTo>
                    <a:pt x="7" y="44"/>
                    <a:pt x="7" y="44"/>
                    <a:pt x="7" y="44"/>
                  </a:cubicBezTo>
                  <a:cubicBezTo>
                    <a:pt x="9" y="43"/>
                    <a:pt x="9" y="43"/>
                    <a:pt x="9" y="43"/>
                  </a:cubicBezTo>
                  <a:cubicBezTo>
                    <a:pt x="10" y="42"/>
                    <a:pt x="11" y="41"/>
                    <a:pt x="12" y="40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8"/>
                    <a:pt x="14" y="38"/>
                    <a:pt x="14" y="38"/>
                  </a:cubicBezTo>
                  <a:cubicBezTo>
                    <a:pt x="14" y="39"/>
                    <a:pt x="14" y="39"/>
                    <a:pt x="14" y="39"/>
                  </a:cubicBezTo>
                  <a:cubicBezTo>
                    <a:pt x="15" y="40"/>
                    <a:pt x="15" y="40"/>
                    <a:pt x="15" y="40"/>
                  </a:cubicBezTo>
                  <a:cubicBezTo>
                    <a:pt x="15" y="42"/>
                    <a:pt x="15" y="42"/>
                    <a:pt x="15" y="4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6" name="Freeform 39"/>
            <p:cNvSpPr>
              <a:spLocks noEditPoints="1"/>
            </p:cNvSpPr>
            <p:nvPr/>
          </p:nvSpPr>
          <p:spPr bwMode="auto">
            <a:xfrm>
              <a:off x="5534026" y="2908301"/>
              <a:ext cx="160338" cy="146050"/>
            </a:xfrm>
            <a:custGeom>
              <a:avLst/>
              <a:gdLst>
                <a:gd name="T0" fmla="*/ 42 w 43"/>
                <a:gd name="T1" fmla="*/ 30 h 39"/>
                <a:gd name="T2" fmla="*/ 38 w 43"/>
                <a:gd name="T3" fmla="*/ 23 h 39"/>
                <a:gd name="T4" fmla="*/ 43 w 43"/>
                <a:gd name="T5" fmla="*/ 33 h 39"/>
                <a:gd name="T6" fmla="*/ 42 w 43"/>
                <a:gd name="T7" fmla="*/ 36 h 39"/>
                <a:gd name="T8" fmla="*/ 40 w 43"/>
                <a:gd name="T9" fmla="*/ 37 h 39"/>
                <a:gd name="T10" fmla="*/ 23 w 43"/>
                <a:gd name="T11" fmla="*/ 35 h 39"/>
                <a:gd name="T12" fmla="*/ 39 w 43"/>
                <a:gd name="T13" fmla="*/ 36 h 39"/>
                <a:gd name="T14" fmla="*/ 40 w 43"/>
                <a:gd name="T15" fmla="*/ 36 h 39"/>
                <a:gd name="T16" fmla="*/ 41 w 43"/>
                <a:gd name="T17" fmla="*/ 35 h 39"/>
                <a:gd name="T18" fmla="*/ 42 w 43"/>
                <a:gd name="T19" fmla="*/ 34 h 39"/>
                <a:gd name="T20" fmla="*/ 41 w 43"/>
                <a:gd name="T21" fmla="*/ 32 h 39"/>
                <a:gd name="T22" fmla="*/ 39 w 43"/>
                <a:gd name="T23" fmla="*/ 27 h 39"/>
                <a:gd name="T24" fmla="*/ 34 w 43"/>
                <a:gd name="T25" fmla="*/ 14 h 39"/>
                <a:gd name="T26" fmla="*/ 27 w 43"/>
                <a:gd name="T27" fmla="*/ 7 h 39"/>
                <a:gd name="T28" fmla="*/ 36 w 43"/>
                <a:gd name="T29" fmla="*/ 23 h 39"/>
                <a:gd name="T30" fmla="*/ 38 w 43"/>
                <a:gd name="T31" fmla="*/ 29 h 39"/>
                <a:gd name="T32" fmla="*/ 39 w 43"/>
                <a:gd name="T33" fmla="*/ 32 h 39"/>
                <a:gd name="T34" fmla="*/ 39 w 43"/>
                <a:gd name="T35" fmla="*/ 33 h 39"/>
                <a:gd name="T36" fmla="*/ 38 w 43"/>
                <a:gd name="T37" fmla="*/ 35 h 39"/>
                <a:gd name="T38" fmla="*/ 39 w 43"/>
                <a:gd name="T39" fmla="*/ 33 h 39"/>
                <a:gd name="T40" fmla="*/ 39 w 43"/>
                <a:gd name="T41" fmla="*/ 32 h 39"/>
                <a:gd name="T42" fmla="*/ 38 w 43"/>
                <a:gd name="T43" fmla="*/ 28 h 39"/>
                <a:gd name="T44" fmla="*/ 31 w 43"/>
                <a:gd name="T45" fmla="*/ 14 h 39"/>
                <a:gd name="T46" fmla="*/ 17 w 43"/>
                <a:gd name="T47" fmla="*/ 2 h 39"/>
                <a:gd name="T48" fmla="*/ 18 w 43"/>
                <a:gd name="T49" fmla="*/ 8 h 39"/>
                <a:gd name="T50" fmla="*/ 23 w 43"/>
                <a:gd name="T51" fmla="*/ 19 h 39"/>
                <a:gd name="T52" fmla="*/ 22 w 43"/>
                <a:gd name="T53" fmla="*/ 21 h 39"/>
                <a:gd name="T54" fmla="*/ 22 w 43"/>
                <a:gd name="T55" fmla="*/ 21 h 39"/>
                <a:gd name="T56" fmla="*/ 22 w 43"/>
                <a:gd name="T57" fmla="*/ 20 h 39"/>
                <a:gd name="T58" fmla="*/ 17 w 43"/>
                <a:gd name="T59" fmla="*/ 10 h 39"/>
                <a:gd name="T60" fmla="*/ 17 w 43"/>
                <a:gd name="T61" fmla="*/ 14 h 39"/>
                <a:gd name="T62" fmla="*/ 16 w 43"/>
                <a:gd name="T63" fmla="*/ 16 h 39"/>
                <a:gd name="T64" fmla="*/ 14 w 43"/>
                <a:gd name="T65" fmla="*/ 14 h 39"/>
                <a:gd name="T66" fmla="*/ 13 w 43"/>
                <a:gd name="T67" fmla="*/ 13 h 39"/>
                <a:gd name="T68" fmla="*/ 13 w 43"/>
                <a:gd name="T69" fmla="*/ 13 h 39"/>
                <a:gd name="T70" fmla="*/ 13 w 43"/>
                <a:gd name="T71" fmla="*/ 13 h 39"/>
                <a:gd name="T72" fmla="*/ 13 w 43"/>
                <a:gd name="T73" fmla="*/ 13 h 39"/>
                <a:gd name="T74" fmla="*/ 15 w 43"/>
                <a:gd name="T75" fmla="*/ 9 h 39"/>
                <a:gd name="T76" fmla="*/ 9 w 43"/>
                <a:gd name="T77" fmla="*/ 6 h 39"/>
                <a:gd name="T78" fmla="*/ 12 w 43"/>
                <a:gd name="T79" fmla="*/ 0 h 39"/>
                <a:gd name="T80" fmla="*/ 1 w 43"/>
                <a:gd name="T81" fmla="*/ 9 h 39"/>
                <a:gd name="T82" fmla="*/ 7 w 43"/>
                <a:gd name="T83" fmla="*/ 27 h 39"/>
                <a:gd name="T84" fmla="*/ 35 w 43"/>
                <a:gd name="T85" fmla="*/ 39 h 39"/>
                <a:gd name="T86" fmla="*/ 40 w 43"/>
                <a:gd name="T87" fmla="*/ 37 h 39"/>
                <a:gd name="T88" fmla="*/ 43 w 43"/>
                <a:gd name="T89" fmla="*/ 36 h 39"/>
                <a:gd name="T90" fmla="*/ 43 w 43"/>
                <a:gd name="T91" fmla="*/ 34 h 39"/>
                <a:gd name="T92" fmla="*/ 12 w 43"/>
                <a:gd name="T93" fmla="*/ 1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3" h="39">
                  <a:moveTo>
                    <a:pt x="43" y="33"/>
                  </a:moveTo>
                  <a:cubicBezTo>
                    <a:pt x="42" y="31"/>
                    <a:pt x="42" y="31"/>
                    <a:pt x="42" y="31"/>
                  </a:cubicBezTo>
                  <a:cubicBezTo>
                    <a:pt x="42" y="31"/>
                    <a:pt x="42" y="31"/>
                    <a:pt x="42" y="30"/>
                  </a:cubicBezTo>
                  <a:cubicBezTo>
                    <a:pt x="41" y="29"/>
                    <a:pt x="41" y="29"/>
                    <a:pt x="41" y="29"/>
                  </a:cubicBezTo>
                  <a:cubicBezTo>
                    <a:pt x="40" y="27"/>
                    <a:pt x="40" y="27"/>
                    <a:pt x="40" y="27"/>
                  </a:cubicBezTo>
                  <a:cubicBezTo>
                    <a:pt x="38" y="23"/>
                    <a:pt x="38" y="23"/>
                    <a:pt x="38" y="23"/>
                  </a:cubicBezTo>
                  <a:cubicBezTo>
                    <a:pt x="39" y="24"/>
                    <a:pt x="40" y="26"/>
                    <a:pt x="41" y="28"/>
                  </a:cubicBezTo>
                  <a:cubicBezTo>
                    <a:pt x="42" y="31"/>
                    <a:pt x="42" y="31"/>
                    <a:pt x="42" y="31"/>
                  </a:cubicBezTo>
                  <a:cubicBezTo>
                    <a:pt x="43" y="33"/>
                    <a:pt x="43" y="33"/>
                    <a:pt x="43" y="33"/>
                  </a:cubicBezTo>
                  <a:cubicBezTo>
                    <a:pt x="43" y="33"/>
                    <a:pt x="43" y="34"/>
                    <a:pt x="43" y="34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1" y="36"/>
                    <a:pt x="41" y="36"/>
                    <a:pt x="41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39" y="39"/>
                    <a:pt x="35" y="38"/>
                    <a:pt x="32" y="38"/>
                  </a:cubicBezTo>
                  <a:cubicBezTo>
                    <a:pt x="30" y="38"/>
                    <a:pt x="26" y="37"/>
                    <a:pt x="23" y="36"/>
                  </a:cubicBezTo>
                  <a:cubicBezTo>
                    <a:pt x="23" y="36"/>
                    <a:pt x="23" y="36"/>
                    <a:pt x="23" y="35"/>
                  </a:cubicBezTo>
                  <a:cubicBezTo>
                    <a:pt x="26" y="36"/>
                    <a:pt x="29" y="37"/>
                    <a:pt x="32" y="37"/>
                  </a:cubicBezTo>
                  <a:cubicBezTo>
                    <a:pt x="33" y="37"/>
                    <a:pt x="35" y="37"/>
                    <a:pt x="36" y="37"/>
                  </a:cubicBezTo>
                  <a:cubicBezTo>
                    <a:pt x="37" y="37"/>
                    <a:pt x="39" y="37"/>
                    <a:pt x="39" y="36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0" y="36"/>
                    <a:pt x="40" y="36"/>
                    <a:pt x="40" y="36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1" y="35"/>
                    <a:pt x="41" y="35"/>
                    <a:pt x="41" y="35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4"/>
                    <a:pt x="42" y="34"/>
                    <a:pt x="42" y="34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2" y="33"/>
                    <a:pt x="42" y="33"/>
                    <a:pt x="42" y="33"/>
                  </a:cubicBezTo>
                  <a:cubicBezTo>
                    <a:pt x="41" y="32"/>
                    <a:pt x="41" y="32"/>
                    <a:pt x="41" y="32"/>
                  </a:cubicBezTo>
                  <a:cubicBezTo>
                    <a:pt x="41" y="31"/>
                    <a:pt x="41" y="31"/>
                    <a:pt x="41" y="31"/>
                  </a:cubicBezTo>
                  <a:cubicBezTo>
                    <a:pt x="41" y="31"/>
                    <a:pt x="41" y="30"/>
                    <a:pt x="41" y="30"/>
                  </a:cubicBezTo>
                  <a:cubicBezTo>
                    <a:pt x="39" y="27"/>
                    <a:pt x="39" y="27"/>
                    <a:pt x="39" y="27"/>
                  </a:cubicBezTo>
                  <a:cubicBezTo>
                    <a:pt x="39" y="25"/>
                    <a:pt x="37" y="23"/>
                    <a:pt x="36" y="21"/>
                  </a:cubicBezTo>
                  <a:cubicBezTo>
                    <a:pt x="38" y="22"/>
                    <a:pt x="38" y="22"/>
                    <a:pt x="38" y="22"/>
                  </a:cubicBezTo>
                  <a:cubicBezTo>
                    <a:pt x="37" y="19"/>
                    <a:pt x="36" y="17"/>
                    <a:pt x="34" y="14"/>
                  </a:cubicBezTo>
                  <a:cubicBezTo>
                    <a:pt x="33" y="11"/>
                    <a:pt x="31" y="8"/>
                    <a:pt x="29" y="6"/>
                  </a:cubicBezTo>
                  <a:cubicBezTo>
                    <a:pt x="27" y="3"/>
                    <a:pt x="24" y="2"/>
                    <a:pt x="22" y="2"/>
                  </a:cubicBezTo>
                  <a:cubicBezTo>
                    <a:pt x="24" y="3"/>
                    <a:pt x="26" y="5"/>
                    <a:pt x="27" y="7"/>
                  </a:cubicBezTo>
                  <a:cubicBezTo>
                    <a:pt x="28" y="9"/>
                    <a:pt x="30" y="11"/>
                    <a:pt x="31" y="12"/>
                  </a:cubicBezTo>
                  <a:cubicBezTo>
                    <a:pt x="32" y="14"/>
                    <a:pt x="33" y="16"/>
                    <a:pt x="33" y="18"/>
                  </a:cubicBezTo>
                  <a:cubicBezTo>
                    <a:pt x="36" y="23"/>
                    <a:pt x="36" y="23"/>
                    <a:pt x="36" y="23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8" y="28"/>
                    <a:pt x="38" y="28"/>
                    <a:pt x="38" y="28"/>
                  </a:cubicBezTo>
                  <a:cubicBezTo>
                    <a:pt x="38" y="28"/>
                    <a:pt x="38" y="29"/>
                    <a:pt x="38" y="29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4"/>
                    <a:pt x="39" y="34"/>
                    <a:pt x="39" y="34"/>
                  </a:cubicBezTo>
                  <a:cubicBezTo>
                    <a:pt x="39" y="35"/>
                    <a:pt x="39" y="35"/>
                    <a:pt x="38" y="35"/>
                  </a:cubicBezTo>
                  <a:cubicBezTo>
                    <a:pt x="37" y="36"/>
                    <a:pt x="35" y="36"/>
                    <a:pt x="34" y="36"/>
                  </a:cubicBezTo>
                  <a:cubicBezTo>
                    <a:pt x="35" y="36"/>
                    <a:pt x="36" y="36"/>
                    <a:pt x="37" y="35"/>
                  </a:cubicBezTo>
                  <a:cubicBezTo>
                    <a:pt x="38" y="35"/>
                    <a:pt x="38" y="34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"/>
                    <a:pt x="39" y="31"/>
                    <a:pt x="39" y="31"/>
                  </a:cubicBezTo>
                  <a:cubicBezTo>
                    <a:pt x="39" y="31"/>
                    <a:pt x="38" y="31"/>
                    <a:pt x="38" y="30"/>
                  </a:cubicBezTo>
                  <a:cubicBezTo>
                    <a:pt x="38" y="30"/>
                    <a:pt x="38" y="29"/>
                    <a:pt x="38" y="28"/>
                  </a:cubicBezTo>
                  <a:cubicBezTo>
                    <a:pt x="37" y="26"/>
                    <a:pt x="37" y="26"/>
                    <a:pt x="37" y="26"/>
                  </a:cubicBezTo>
                  <a:cubicBezTo>
                    <a:pt x="36" y="24"/>
                    <a:pt x="35" y="22"/>
                    <a:pt x="34" y="20"/>
                  </a:cubicBezTo>
                  <a:cubicBezTo>
                    <a:pt x="33" y="18"/>
                    <a:pt x="32" y="16"/>
                    <a:pt x="31" y="14"/>
                  </a:cubicBezTo>
                  <a:cubicBezTo>
                    <a:pt x="28" y="10"/>
                    <a:pt x="26" y="6"/>
                    <a:pt x="21" y="3"/>
                  </a:cubicBezTo>
                  <a:cubicBezTo>
                    <a:pt x="21" y="2"/>
                    <a:pt x="20" y="2"/>
                    <a:pt x="20" y="2"/>
                  </a:cubicBezTo>
                  <a:cubicBezTo>
                    <a:pt x="19" y="2"/>
                    <a:pt x="18" y="2"/>
                    <a:pt x="17" y="2"/>
                  </a:cubicBezTo>
                  <a:cubicBezTo>
                    <a:pt x="16" y="2"/>
                    <a:pt x="15" y="3"/>
                    <a:pt x="15" y="4"/>
                  </a:cubicBezTo>
                  <a:cubicBezTo>
                    <a:pt x="15" y="5"/>
                    <a:pt x="15" y="6"/>
                    <a:pt x="16" y="7"/>
                  </a:cubicBezTo>
                  <a:cubicBezTo>
                    <a:pt x="17" y="7"/>
                    <a:pt x="18" y="8"/>
                    <a:pt x="18" y="8"/>
                  </a:cubicBezTo>
                  <a:cubicBezTo>
                    <a:pt x="18" y="9"/>
                    <a:pt x="17" y="9"/>
                    <a:pt x="17" y="9"/>
                  </a:cubicBezTo>
                  <a:cubicBezTo>
                    <a:pt x="19" y="11"/>
                    <a:pt x="21" y="14"/>
                    <a:pt x="21" y="16"/>
                  </a:cubicBezTo>
                  <a:cubicBezTo>
                    <a:pt x="22" y="17"/>
                    <a:pt x="23" y="18"/>
                    <a:pt x="23" y="19"/>
                  </a:cubicBezTo>
                  <a:cubicBezTo>
                    <a:pt x="23" y="20"/>
                    <a:pt x="23" y="20"/>
                    <a:pt x="23" y="21"/>
                  </a:cubicBezTo>
                  <a:cubicBezTo>
                    <a:pt x="23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1" y="21"/>
                    <a:pt x="21" y="21"/>
                    <a:pt x="21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1"/>
                    <a:pt x="22" y="21"/>
                  </a:cubicBezTo>
                  <a:cubicBezTo>
                    <a:pt x="22" y="21"/>
                    <a:pt x="22" y="20"/>
                    <a:pt x="22" y="20"/>
                  </a:cubicBezTo>
                  <a:cubicBezTo>
                    <a:pt x="22" y="20"/>
                    <a:pt x="22" y="20"/>
                    <a:pt x="22" y="19"/>
                  </a:cubicBezTo>
                  <a:cubicBezTo>
                    <a:pt x="22" y="18"/>
                    <a:pt x="22" y="17"/>
                    <a:pt x="21" y="16"/>
                  </a:cubicBezTo>
                  <a:cubicBezTo>
                    <a:pt x="20" y="14"/>
                    <a:pt x="19" y="11"/>
                    <a:pt x="17" y="10"/>
                  </a:cubicBezTo>
                  <a:cubicBezTo>
                    <a:pt x="16" y="10"/>
                    <a:pt x="16" y="11"/>
                    <a:pt x="16" y="12"/>
                  </a:cubicBezTo>
                  <a:cubicBezTo>
                    <a:pt x="16" y="12"/>
                    <a:pt x="16" y="12"/>
                    <a:pt x="16" y="13"/>
                  </a:cubicBezTo>
                  <a:cubicBezTo>
                    <a:pt x="17" y="13"/>
                    <a:pt x="17" y="13"/>
                    <a:pt x="17" y="14"/>
                  </a:cubicBezTo>
                  <a:cubicBezTo>
                    <a:pt x="17" y="15"/>
                    <a:pt x="17" y="15"/>
                    <a:pt x="17" y="16"/>
                  </a:cubicBezTo>
                  <a:cubicBezTo>
                    <a:pt x="17" y="16"/>
                    <a:pt x="17" y="16"/>
                    <a:pt x="16" y="16"/>
                  </a:cubicBezTo>
                  <a:cubicBezTo>
                    <a:pt x="16" y="16"/>
                    <a:pt x="16" y="16"/>
                    <a:pt x="16" y="16"/>
                  </a:cubicBezTo>
                  <a:cubicBezTo>
                    <a:pt x="16" y="16"/>
                    <a:pt x="16" y="16"/>
                    <a:pt x="16" y="15"/>
                  </a:cubicBezTo>
                  <a:cubicBezTo>
                    <a:pt x="16" y="15"/>
                    <a:pt x="15" y="15"/>
                    <a:pt x="15" y="15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5"/>
                    <a:pt x="13" y="14"/>
                    <a:pt x="13" y="14"/>
                  </a:cubicBezTo>
                  <a:cubicBezTo>
                    <a:pt x="13" y="14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3" y="13"/>
                    <a:pt x="13" y="13"/>
                    <a:pt x="13" y="13"/>
                  </a:cubicBezTo>
                  <a:cubicBezTo>
                    <a:pt x="14" y="12"/>
                    <a:pt x="14" y="12"/>
                    <a:pt x="15" y="11"/>
                  </a:cubicBezTo>
                  <a:cubicBezTo>
                    <a:pt x="15" y="11"/>
                    <a:pt x="15" y="10"/>
                    <a:pt x="15" y="10"/>
                  </a:cubicBezTo>
                  <a:cubicBezTo>
                    <a:pt x="15" y="10"/>
                    <a:pt x="15" y="9"/>
                    <a:pt x="15" y="9"/>
                  </a:cubicBezTo>
                  <a:cubicBezTo>
                    <a:pt x="15" y="8"/>
                    <a:pt x="14" y="8"/>
                    <a:pt x="13" y="7"/>
                  </a:cubicBezTo>
                  <a:cubicBezTo>
                    <a:pt x="12" y="7"/>
                    <a:pt x="11" y="6"/>
                    <a:pt x="9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10" y="5"/>
                    <a:pt x="11" y="5"/>
                    <a:pt x="12" y="4"/>
                  </a:cubicBezTo>
                  <a:cubicBezTo>
                    <a:pt x="12" y="4"/>
                    <a:pt x="13" y="4"/>
                    <a:pt x="13" y="3"/>
                  </a:cubicBezTo>
                  <a:cubicBezTo>
                    <a:pt x="13" y="2"/>
                    <a:pt x="12" y="1"/>
                    <a:pt x="12" y="0"/>
                  </a:cubicBezTo>
                  <a:cubicBezTo>
                    <a:pt x="11" y="0"/>
                    <a:pt x="10" y="1"/>
                    <a:pt x="9" y="1"/>
                  </a:cubicBezTo>
                  <a:cubicBezTo>
                    <a:pt x="8" y="1"/>
                    <a:pt x="7" y="2"/>
                    <a:pt x="5" y="3"/>
                  </a:cubicBezTo>
                  <a:cubicBezTo>
                    <a:pt x="3" y="4"/>
                    <a:pt x="2" y="6"/>
                    <a:pt x="1" y="9"/>
                  </a:cubicBezTo>
                  <a:cubicBezTo>
                    <a:pt x="1" y="10"/>
                    <a:pt x="0" y="11"/>
                    <a:pt x="0" y="12"/>
                  </a:cubicBezTo>
                  <a:cubicBezTo>
                    <a:pt x="0" y="13"/>
                    <a:pt x="1" y="14"/>
                    <a:pt x="1" y="15"/>
                  </a:cubicBezTo>
                  <a:cubicBezTo>
                    <a:pt x="2" y="20"/>
                    <a:pt x="4" y="24"/>
                    <a:pt x="7" y="27"/>
                  </a:cubicBezTo>
                  <a:cubicBezTo>
                    <a:pt x="10" y="30"/>
                    <a:pt x="13" y="32"/>
                    <a:pt x="16" y="33"/>
                  </a:cubicBezTo>
                  <a:cubicBezTo>
                    <a:pt x="21" y="37"/>
                    <a:pt x="27" y="38"/>
                    <a:pt x="32" y="39"/>
                  </a:cubicBezTo>
                  <a:cubicBezTo>
                    <a:pt x="33" y="39"/>
                    <a:pt x="34" y="39"/>
                    <a:pt x="35" y="39"/>
                  </a:cubicBezTo>
                  <a:cubicBezTo>
                    <a:pt x="36" y="39"/>
                    <a:pt x="37" y="39"/>
                    <a:pt x="38" y="39"/>
                  </a:cubicBezTo>
                  <a:cubicBezTo>
                    <a:pt x="39" y="39"/>
                    <a:pt x="40" y="38"/>
                    <a:pt x="40" y="37"/>
                  </a:cubicBezTo>
                  <a:cubicBezTo>
                    <a:pt x="40" y="37"/>
                    <a:pt x="40" y="37"/>
                    <a:pt x="40" y="37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3" y="36"/>
                    <a:pt x="43" y="36"/>
                    <a:pt x="43" y="36"/>
                  </a:cubicBezTo>
                  <a:cubicBezTo>
                    <a:pt x="43" y="35"/>
                    <a:pt x="43" y="35"/>
                    <a:pt x="43" y="35"/>
                  </a:cubicBezTo>
                  <a:cubicBezTo>
                    <a:pt x="43" y="34"/>
                    <a:pt x="43" y="34"/>
                    <a:pt x="43" y="34"/>
                  </a:cubicBezTo>
                  <a:cubicBezTo>
                    <a:pt x="43" y="34"/>
                    <a:pt x="43" y="34"/>
                    <a:pt x="43" y="34"/>
                  </a:cubicBezTo>
                  <a:lnTo>
                    <a:pt x="43" y="33"/>
                  </a:lnTo>
                  <a:close/>
                  <a:moveTo>
                    <a:pt x="12" y="11"/>
                  </a:moveTo>
                  <a:cubicBezTo>
                    <a:pt x="12" y="11"/>
                    <a:pt x="12" y="11"/>
                    <a:pt x="12" y="11"/>
                  </a:cubicBezTo>
                  <a:cubicBezTo>
                    <a:pt x="12" y="11"/>
                    <a:pt x="12" y="11"/>
                    <a:pt x="12" y="11"/>
                  </a:cubicBezTo>
                  <a:cubicBezTo>
                    <a:pt x="11" y="11"/>
                    <a:pt x="11" y="11"/>
                    <a:pt x="12" y="1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77" name="Freeform 40"/>
            <p:cNvSpPr/>
            <p:nvPr/>
          </p:nvSpPr>
          <p:spPr bwMode="auto">
            <a:xfrm>
              <a:off x="6613526" y="2957513"/>
              <a:ext cx="0" cy="3175"/>
            </a:xfrm>
            <a:custGeom>
              <a:avLst/>
              <a:gdLst>
                <a:gd name="T0" fmla="*/ 1 h 1"/>
                <a:gd name="T1" fmla="*/ 1 h 1"/>
                <a:gd name="T2" fmla="*/ 0 h 1"/>
                <a:gd name="T3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2" name="Freeform 41"/>
            <p:cNvSpPr/>
            <p:nvPr/>
          </p:nvSpPr>
          <p:spPr bwMode="auto">
            <a:xfrm>
              <a:off x="6613526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3" name="Freeform 42"/>
            <p:cNvSpPr/>
            <p:nvPr/>
          </p:nvSpPr>
          <p:spPr bwMode="auto">
            <a:xfrm>
              <a:off x="6616701" y="296068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4" name="Freeform 43"/>
            <p:cNvSpPr>
              <a:spLocks noEditPoints="1"/>
            </p:cNvSpPr>
            <p:nvPr/>
          </p:nvSpPr>
          <p:spPr bwMode="auto">
            <a:xfrm>
              <a:off x="6503988" y="2938463"/>
              <a:ext cx="150813" cy="153988"/>
            </a:xfrm>
            <a:custGeom>
              <a:avLst/>
              <a:gdLst>
                <a:gd name="T0" fmla="*/ 32 w 40"/>
                <a:gd name="T1" fmla="*/ 31 h 41"/>
                <a:gd name="T2" fmla="*/ 32 w 40"/>
                <a:gd name="T3" fmla="*/ 31 h 41"/>
                <a:gd name="T4" fmla="*/ 12 w 40"/>
                <a:gd name="T5" fmla="*/ 39 h 41"/>
                <a:gd name="T6" fmla="*/ 6 w 40"/>
                <a:gd name="T7" fmla="*/ 30 h 41"/>
                <a:gd name="T8" fmla="*/ 9 w 40"/>
                <a:gd name="T9" fmla="*/ 26 h 41"/>
                <a:gd name="T10" fmla="*/ 3 w 40"/>
                <a:gd name="T11" fmla="*/ 39 h 41"/>
                <a:gd name="T12" fmla="*/ 26 w 40"/>
                <a:gd name="T13" fmla="*/ 35 h 41"/>
                <a:gd name="T14" fmla="*/ 36 w 40"/>
                <a:gd name="T15" fmla="*/ 23 h 41"/>
                <a:gd name="T16" fmla="*/ 39 w 40"/>
                <a:gd name="T17" fmla="*/ 10 h 41"/>
                <a:gd name="T18" fmla="*/ 38 w 40"/>
                <a:gd name="T19" fmla="*/ 10 h 41"/>
                <a:gd name="T20" fmla="*/ 37 w 40"/>
                <a:gd name="T21" fmla="*/ 15 h 41"/>
                <a:gd name="T22" fmla="*/ 27 w 40"/>
                <a:gd name="T23" fmla="*/ 32 h 41"/>
                <a:gd name="T24" fmla="*/ 19 w 40"/>
                <a:gd name="T25" fmla="*/ 35 h 41"/>
                <a:gd name="T26" fmla="*/ 37 w 40"/>
                <a:gd name="T27" fmla="*/ 16 h 41"/>
                <a:gd name="T28" fmla="*/ 36 w 40"/>
                <a:gd name="T29" fmla="*/ 5 h 41"/>
                <a:gd name="T30" fmla="*/ 34 w 40"/>
                <a:gd name="T31" fmla="*/ 3 h 41"/>
                <a:gd name="T32" fmla="*/ 30 w 40"/>
                <a:gd name="T33" fmla="*/ 3 h 41"/>
                <a:gd name="T34" fmla="*/ 30 w 40"/>
                <a:gd name="T35" fmla="*/ 6 h 41"/>
                <a:gd name="T36" fmla="*/ 30 w 40"/>
                <a:gd name="T37" fmla="*/ 8 h 41"/>
                <a:gd name="T38" fmla="*/ 30 w 40"/>
                <a:gd name="T39" fmla="*/ 6 h 41"/>
                <a:gd name="T40" fmla="*/ 25 w 40"/>
                <a:gd name="T41" fmla="*/ 7 h 41"/>
                <a:gd name="T42" fmla="*/ 26 w 40"/>
                <a:gd name="T43" fmla="*/ 3 h 41"/>
                <a:gd name="T44" fmla="*/ 20 w 40"/>
                <a:gd name="T45" fmla="*/ 4 h 41"/>
                <a:gd name="T46" fmla="*/ 15 w 40"/>
                <a:gd name="T47" fmla="*/ 10 h 41"/>
                <a:gd name="T48" fmla="*/ 15 w 40"/>
                <a:gd name="T49" fmla="*/ 11 h 41"/>
                <a:gd name="T50" fmla="*/ 14 w 40"/>
                <a:gd name="T51" fmla="*/ 13 h 41"/>
                <a:gd name="T52" fmla="*/ 10 w 40"/>
                <a:gd name="T53" fmla="*/ 20 h 41"/>
                <a:gd name="T54" fmla="*/ 0 w 40"/>
                <a:gd name="T55" fmla="*/ 41 h 41"/>
                <a:gd name="T56" fmla="*/ 26 w 40"/>
                <a:gd name="T57" fmla="*/ 36 h 41"/>
                <a:gd name="T58" fmla="*/ 18 w 40"/>
                <a:gd name="T59" fmla="*/ 36 h 41"/>
                <a:gd name="T60" fmla="*/ 25 w 40"/>
                <a:gd name="T61" fmla="*/ 24 h 41"/>
                <a:gd name="T62" fmla="*/ 24 w 40"/>
                <a:gd name="T63" fmla="*/ 24 h 41"/>
                <a:gd name="T64" fmla="*/ 28 w 40"/>
                <a:gd name="T65" fmla="*/ 19 h 41"/>
                <a:gd name="T66" fmla="*/ 29 w 40"/>
                <a:gd name="T67" fmla="*/ 15 h 41"/>
                <a:gd name="T68" fmla="*/ 25 w 40"/>
                <a:gd name="T69" fmla="*/ 2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0" h="41">
                  <a:moveTo>
                    <a:pt x="26" y="36"/>
                  </a:moveTo>
                  <a:cubicBezTo>
                    <a:pt x="28" y="35"/>
                    <a:pt x="30" y="33"/>
                    <a:pt x="32" y="31"/>
                  </a:cubicBezTo>
                  <a:cubicBezTo>
                    <a:pt x="34" y="29"/>
                    <a:pt x="36" y="27"/>
                    <a:pt x="37" y="24"/>
                  </a:cubicBezTo>
                  <a:cubicBezTo>
                    <a:pt x="36" y="27"/>
                    <a:pt x="34" y="29"/>
                    <a:pt x="32" y="31"/>
                  </a:cubicBezTo>
                  <a:cubicBezTo>
                    <a:pt x="30" y="33"/>
                    <a:pt x="28" y="34"/>
                    <a:pt x="26" y="35"/>
                  </a:cubicBezTo>
                  <a:cubicBezTo>
                    <a:pt x="21" y="38"/>
                    <a:pt x="17" y="39"/>
                    <a:pt x="12" y="39"/>
                  </a:cubicBezTo>
                  <a:cubicBezTo>
                    <a:pt x="1" y="40"/>
                    <a:pt x="1" y="40"/>
                    <a:pt x="1" y="4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8" y="25"/>
                    <a:pt x="8" y="25"/>
                    <a:pt x="8" y="25"/>
                  </a:cubicBezTo>
                  <a:cubicBezTo>
                    <a:pt x="8" y="25"/>
                    <a:pt x="9" y="26"/>
                    <a:pt x="9" y="26"/>
                  </a:cubicBezTo>
                  <a:cubicBezTo>
                    <a:pt x="8" y="27"/>
                    <a:pt x="8" y="29"/>
                    <a:pt x="7" y="31"/>
                  </a:cubicBezTo>
                  <a:cubicBezTo>
                    <a:pt x="3" y="39"/>
                    <a:pt x="3" y="39"/>
                    <a:pt x="3" y="39"/>
                  </a:cubicBezTo>
                  <a:cubicBezTo>
                    <a:pt x="12" y="38"/>
                    <a:pt x="12" y="38"/>
                    <a:pt x="12" y="38"/>
                  </a:cubicBezTo>
                  <a:cubicBezTo>
                    <a:pt x="17" y="37"/>
                    <a:pt x="21" y="37"/>
                    <a:pt x="26" y="35"/>
                  </a:cubicBezTo>
                  <a:cubicBezTo>
                    <a:pt x="28" y="34"/>
                    <a:pt x="30" y="32"/>
                    <a:pt x="32" y="30"/>
                  </a:cubicBezTo>
                  <a:cubicBezTo>
                    <a:pt x="34" y="28"/>
                    <a:pt x="36" y="26"/>
                    <a:pt x="36" y="23"/>
                  </a:cubicBezTo>
                  <a:cubicBezTo>
                    <a:pt x="38" y="24"/>
                    <a:pt x="38" y="24"/>
                    <a:pt x="38" y="24"/>
                  </a:cubicBezTo>
                  <a:cubicBezTo>
                    <a:pt x="40" y="19"/>
                    <a:pt x="40" y="14"/>
                    <a:pt x="39" y="10"/>
                  </a:cubicBezTo>
                  <a:cubicBezTo>
                    <a:pt x="39" y="8"/>
                    <a:pt x="38" y="6"/>
                    <a:pt x="37" y="5"/>
                  </a:cubicBezTo>
                  <a:cubicBezTo>
                    <a:pt x="37" y="7"/>
                    <a:pt x="37" y="9"/>
                    <a:pt x="38" y="10"/>
                  </a:cubicBezTo>
                  <a:cubicBezTo>
                    <a:pt x="38" y="11"/>
                    <a:pt x="37" y="12"/>
                    <a:pt x="37" y="13"/>
                  </a:cubicBezTo>
                  <a:cubicBezTo>
                    <a:pt x="37" y="13"/>
                    <a:pt x="37" y="14"/>
                    <a:pt x="37" y="15"/>
                  </a:cubicBezTo>
                  <a:cubicBezTo>
                    <a:pt x="37" y="18"/>
                    <a:pt x="36" y="22"/>
                    <a:pt x="34" y="25"/>
                  </a:cubicBezTo>
                  <a:cubicBezTo>
                    <a:pt x="32" y="28"/>
                    <a:pt x="30" y="31"/>
                    <a:pt x="27" y="32"/>
                  </a:cubicBezTo>
                  <a:cubicBezTo>
                    <a:pt x="24" y="34"/>
                    <a:pt x="22" y="35"/>
                    <a:pt x="19" y="35"/>
                  </a:cubicBezTo>
                  <a:cubicBezTo>
                    <a:pt x="19" y="35"/>
                    <a:pt x="19" y="35"/>
                    <a:pt x="19" y="35"/>
                  </a:cubicBezTo>
                  <a:cubicBezTo>
                    <a:pt x="24" y="34"/>
                    <a:pt x="29" y="31"/>
                    <a:pt x="32" y="27"/>
                  </a:cubicBezTo>
                  <a:cubicBezTo>
                    <a:pt x="35" y="24"/>
                    <a:pt x="36" y="20"/>
                    <a:pt x="37" y="16"/>
                  </a:cubicBezTo>
                  <a:cubicBezTo>
                    <a:pt x="37" y="14"/>
                    <a:pt x="37" y="12"/>
                    <a:pt x="37" y="11"/>
                  </a:cubicBezTo>
                  <a:cubicBezTo>
                    <a:pt x="37" y="9"/>
                    <a:pt x="37" y="7"/>
                    <a:pt x="36" y="5"/>
                  </a:cubicBezTo>
                  <a:cubicBezTo>
                    <a:pt x="36" y="5"/>
                    <a:pt x="36" y="4"/>
                    <a:pt x="36" y="4"/>
                  </a:cubicBezTo>
                  <a:cubicBezTo>
                    <a:pt x="35" y="3"/>
                    <a:pt x="35" y="3"/>
                    <a:pt x="34" y="3"/>
                  </a:cubicBezTo>
                  <a:cubicBezTo>
                    <a:pt x="33" y="2"/>
                    <a:pt x="32" y="2"/>
                    <a:pt x="32" y="2"/>
                  </a:cubicBezTo>
                  <a:cubicBezTo>
                    <a:pt x="31" y="2"/>
                    <a:pt x="30" y="2"/>
                    <a:pt x="30" y="3"/>
                  </a:cubicBezTo>
                  <a:cubicBezTo>
                    <a:pt x="30" y="3"/>
                    <a:pt x="30" y="4"/>
                    <a:pt x="30" y="4"/>
                  </a:cubicBezTo>
                  <a:cubicBezTo>
                    <a:pt x="30" y="5"/>
                    <a:pt x="30" y="5"/>
                    <a:pt x="30" y="6"/>
                  </a:cubicBezTo>
                  <a:cubicBezTo>
                    <a:pt x="30" y="7"/>
                    <a:pt x="31" y="8"/>
                    <a:pt x="31" y="8"/>
                  </a:cubicBezTo>
                  <a:cubicBezTo>
                    <a:pt x="30" y="8"/>
                    <a:pt x="30" y="8"/>
                    <a:pt x="30" y="8"/>
                  </a:cubicBezTo>
                  <a:cubicBezTo>
                    <a:pt x="30" y="7"/>
                    <a:pt x="30" y="7"/>
                    <a:pt x="30" y="6"/>
                  </a:cubicBezTo>
                  <a:cubicBezTo>
                    <a:pt x="30" y="6"/>
                    <a:pt x="30" y="6"/>
                    <a:pt x="30" y="6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28" y="6"/>
                    <a:pt x="26" y="6"/>
                    <a:pt x="25" y="7"/>
                  </a:cubicBezTo>
                  <a:cubicBezTo>
                    <a:pt x="24" y="6"/>
                    <a:pt x="24" y="6"/>
                    <a:pt x="24" y="6"/>
                  </a:cubicBezTo>
                  <a:cubicBezTo>
                    <a:pt x="26" y="4"/>
                    <a:pt x="27" y="3"/>
                    <a:pt x="26" y="3"/>
                  </a:cubicBezTo>
                  <a:cubicBezTo>
                    <a:pt x="26" y="2"/>
                    <a:pt x="24" y="1"/>
                    <a:pt x="24" y="0"/>
                  </a:cubicBezTo>
                  <a:cubicBezTo>
                    <a:pt x="23" y="2"/>
                    <a:pt x="22" y="3"/>
                    <a:pt x="20" y="4"/>
                  </a:cubicBezTo>
                  <a:cubicBezTo>
                    <a:pt x="19" y="5"/>
                    <a:pt x="18" y="6"/>
                    <a:pt x="17" y="7"/>
                  </a:cubicBezTo>
                  <a:cubicBezTo>
                    <a:pt x="17" y="8"/>
                    <a:pt x="16" y="9"/>
                    <a:pt x="15" y="10"/>
                  </a:cubicBezTo>
                  <a:cubicBezTo>
                    <a:pt x="15" y="10"/>
                    <a:pt x="15" y="10"/>
                    <a:pt x="15" y="10"/>
                  </a:cubicBezTo>
                  <a:cubicBezTo>
                    <a:pt x="15" y="10"/>
                    <a:pt x="15" y="10"/>
                    <a:pt x="15" y="11"/>
                  </a:cubicBezTo>
                  <a:cubicBezTo>
                    <a:pt x="15" y="11"/>
                    <a:pt x="15" y="11"/>
                    <a:pt x="15" y="11"/>
                  </a:cubicBezTo>
                  <a:cubicBezTo>
                    <a:pt x="14" y="13"/>
                    <a:pt x="14" y="13"/>
                    <a:pt x="14" y="13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0" y="20"/>
                    <a:pt x="10" y="20"/>
                    <a:pt x="10" y="20"/>
                  </a:cubicBezTo>
                  <a:cubicBezTo>
                    <a:pt x="6" y="30"/>
                    <a:pt x="6" y="30"/>
                    <a:pt x="6" y="30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7" y="39"/>
                    <a:pt x="22" y="38"/>
                    <a:pt x="26" y="36"/>
                  </a:cubicBezTo>
                  <a:close/>
                  <a:moveTo>
                    <a:pt x="18" y="36"/>
                  </a:moveTo>
                  <a:cubicBezTo>
                    <a:pt x="18" y="36"/>
                    <a:pt x="18" y="36"/>
                    <a:pt x="18" y="36"/>
                  </a:cubicBezTo>
                  <a:cubicBezTo>
                    <a:pt x="18" y="36"/>
                    <a:pt x="18" y="36"/>
                    <a:pt x="18" y="36"/>
                  </a:cubicBezTo>
                  <a:close/>
                  <a:moveTo>
                    <a:pt x="25" y="24"/>
                  </a:move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6" y="22"/>
                    <a:pt x="27" y="21"/>
                    <a:pt x="28" y="19"/>
                  </a:cubicBezTo>
                  <a:cubicBezTo>
                    <a:pt x="28" y="18"/>
                    <a:pt x="29" y="17"/>
                    <a:pt x="29" y="15"/>
                  </a:cubicBezTo>
                  <a:cubicBezTo>
                    <a:pt x="29" y="15"/>
                    <a:pt x="29" y="15"/>
                    <a:pt x="29" y="15"/>
                  </a:cubicBezTo>
                  <a:cubicBezTo>
                    <a:pt x="29" y="16"/>
                    <a:pt x="29" y="18"/>
                    <a:pt x="28" y="19"/>
                  </a:cubicBezTo>
                  <a:cubicBezTo>
                    <a:pt x="27" y="21"/>
                    <a:pt x="26" y="23"/>
                    <a:pt x="25" y="2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5" name="Freeform 44"/>
            <p:cNvSpPr/>
            <p:nvPr/>
          </p:nvSpPr>
          <p:spPr bwMode="auto">
            <a:xfrm>
              <a:off x="6613526" y="2957513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6" name="Freeform 45"/>
            <p:cNvSpPr/>
            <p:nvPr/>
          </p:nvSpPr>
          <p:spPr bwMode="auto">
            <a:xfrm>
              <a:off x="6613526" y="2960688"/>
              <a:ext cx="3175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87" name="Freeform 46"/>
            <p:cNvSpPr>
              <a:spLocks noEditPoints="1"/>
            </p:cNvSpPr>
            <p:nvPr/>
          </p:nvSpPr>
          <p:spPr bwMode="auto">
            <a:xfrm>
              <a:off x="4999038" y="1544638"/>
              <a:ext cx="2201863" cy="3138488"/>
            </a:xfrm>
            <a:custGeom>
              <a:avLst/>
              <a:gdLst>
                <a:gd name="T0" fmla="*/ 329 w 585"/>
                <a:gd name="T1" fmla="*/ 617 h 835"/>
                <a:gd name="T2" fmla="*/ 393 w 585"/>
                <a:gd name="T3" fmla="*/ 406 h 835"/>
                <a:gd name="T4" fmla="*/ 334 w 585"/>
                <a:gd name="T5" fmla="*/ 317 h 835"/>
                <a:gd name="T6" fmla="*/ 383 w 585"/>
                <a:gd name="T7" fmla="*/ 401 h 835"/>
                <a:gd name="T8" fmla="*/ 359 w 585"/>
                <a:gd name="T9" fmla="*/ 523 h 835"/>
                <a:gd name="T10" fmla="*/ 535 w 585"/>
                <a:gd name="T11" fmla="*/ 440 h 835"/>
                <a:gd name="T12" fmla="*/ 406 w 585"/>
                <a:gd name="T13" fmla="*/ 544 h 835"/>
                <a:gd name="T14" fmla="*/ 404 w 585"/>
                <a:gd name="T15" fmla="*/ 430 h 835"/>
                <a:gd name="T16" fmla="*/ 385 w 585"/>
                <a:gd name="T17" fmla="*/ 393 h 835"/>
                <a:gd name="T18" fmla="*/ 408 w 585"/>
                <a:gd name="T19" fmla="*/ 429 h 835"/>
                <a:gd name="T20" fmla="*/ 406 w 585"/>
                <a:gd name="T21" fmla="*/ 570 h 835"/>
                <a:gd name="T22" fmla="*/ 413 w 585"/>
                <a:gd name="T23" fmla="*/ 536 h 835"/>
                <a:gd name="T24" fmla="*/ 407 w 585"/>
                <a:gd name="T25" fmla="*/ 431 h 835"/>
                <a:gd name="T26" fmla="*/ 363 w 585"/>
                <a:gd name="T27" fmla="*/ 361 h 835"/>
                <a:gd name="T28" fmla="*/ 289 w 585"/>
                <a:gd name="T29" fmla="*/ 345 h 835"/>
                <a:gd name="T30" fmla="*/ 217 w 585"/>
                <a:gd name="T31" fmla="*/ 366 h 835"/>
                <a:gd name="T32" fmla="*/ 206 w 585"/>
                <a:gd name="T33" fmla="*/ 480 h 835"/>
                <a:gd name="T34" fmla="*/ 40 w 585"/>
                <a:gd name="T35" fmla="*/ 170 h 835"/>
                <a:gd name="T36" fmla="*/ 157 w 585"/>
                <a:gd name="T37" fmla="*/ 545 h 835"/>
                <a:gd name="T38" fmla="*/ 185 w 585"/>
                <a:gd name="T39" fmla="*/ 719 h 835"/>
                <a:gd name="T40" fmla="*/ 249 w 585"/>
                <a:gd name="T41" fmla="*/ 831 h 835"/>
                <a:gd name="T42" fmla="*/ 245 w 585"/>
                <a:gd name="T43" fmla="*/ 829 h 835"/>
                <a:gd name="T44" fmla="*/ 224 w 585"/>
                <a:gd name="T45" fmla="*/ 805 h 835"/>
                <a:gd name="T46" fmla="*/ 360 w 585"/>
                <a:gd name="T47" fmla="*/ 812 h 835"/>
                <a:gd name="T48" fmla="*/ 382 w 585"/>
                <a:gd name="T49" fmla="*/ 767 h 835"/>
                <a:gd name="T50" fmla="*/ 375 w 585"/>
                <a:gd name="T51" fmla="*/ 779 h 835"/>
                <a:gd name="T52" fmla="*/ 354 w 585"/>
                <a:gd name="T53" fmla="*/ 801 h 835"/>
                <a:gd name="T54" fmla="*/ 358 w 585"/>
                <a:gd name="T55" fmla="*/ 789 h 835"/>
                <a:gd name="T56" fmla="*/ 180 w 585"/>
                <a:gd name="T57" fmla="*/ 750 h 835"/>
                <a:gd name="T58" fmla="*/ 296 w 585"/>
                <a:gd name="T59" fmla="*/ 716 h 835"/>
                <a:gd name="T60" fmla="*/ 397 w 585"/>
                <a:gd name="T61" fmla="*/ 709 h 835"/>
                <a:gd name="T62" fmla="*/ 362 w 585"/>
                <a:gd name="T63" fmla="*/ 675 h 835"/>
                <a:gd name="T64" fmla="*/ 414 w 585"/>
                <a:gd name="T65" fmla="*/ 634 h 835"/>
                <a:gd name="T66" fmla="*/ 397 w 585"/>
                <a:gd name="T67" fmla="*/ 658 h 835"/>
                <a:gd name="T68" fmla="*/ 405 w 585"/>
                <a:gd name="T69" fmla="*/ 620 h 835"/>
                <a:gd name="T70" fmla="*/ 416 w 585"/>
                <a:gd name="T71" fmla="*/ 599 h 835"/>
                <a:gd name="T72" fmla="*/ 256 w 585"/>
                <a:gd name="T73" fmla="*/ 820 h 835"/>
                <a:gd name="T74" fmla="*/ 228 w 585"/>
                <a:gd name="T75" fmla="*/ 811 h 835"/>
                <a:gd name="T76" fmla="*/ 185 w 585"/>
                <a:gd name="T77" fmla="*/ 718 h 835"/>
                <a:gd name="T78" fmla="*/ 225 w 585"/>
                <a:gd name="T79" fmla="*/ 376 h 835"/>
                <a:gd name="T80" fmla="*/ 270 w 585"/>
                <a:gd name="T81" fmla="*/ 353 h 835"/>
                <a:gd name="T82" fmla="*/ 358 w 585"/>
                <a:gd name="T83" fmla="*/ 348 h 835"/>
                <a:gd name="T84" fmla="*/ 446 w 585"/>
                <a:gd name="T85" fmla="*/ 390 h 835"/>
                <a:gd name="T86" fmla="*/ 407 w 585"/>
                <a:gd name="T87" fmla="*/ 418 h 835"/>
                <a:gd name="T88" fmla="*/ 355 w 585"/>
                <a:gd name="T89" fmla="*/ 374 h 835"/>
                <a:gd name="T90" fmla="*/ 332 w 585"/>
                <a:gd name="T91" fmla="*/ 354 h 835"/>
                <a:gd name="T92" fmla="*/ 242 w 585"/>
                <a:gd name="T93" fmla="*/ 333 h 835"/>
                <a:gd name="T94" fmla="*/ 139 w 585"/>
                <a:gd name="T95" fmla="*/ 387 h 835"/>
                <a:gd name="T96" fmla="*/ 182 w 585"/>
                <a:gd name="T97" fmla="*/ 623 h 835"/>
                <a:gd name="T98" fmla="*/ 372 w 585"/>
                <a:gd name="T99" fmla="*/ 434 h 835"/>
                <a:gd name="T100" fmla="*/ 255 w 585"/>
                <a:gd name="T101" fmla="*/ 373 h 835"/>
                <a:gd name="T102" fmla="*/ 374 w 585"/>
                <a:gd name="T103" fmla="*/ 423 h 835"/>
                <a:gd name="T104" fmla="*/ 235 w 585"/>
                <a:gd name="T105" fmla="*/ 391 h 835"/>
                <a:gd name="T106" fmla="*/ 368 w 585"/>
                <a:gd name="T107" fmla="*/ 468 h 835"/>
                <a:gd name="T108" fmla="*/ 263 w 585"/>
                <a:gd name="T109" fmla="*/ 358 h 835"/>
                <a:gd name="T110" fmla="*/ 343 w 585"/>
                <a:gd name="T111" fmla="*/ 372 h 835"/>
                <a:gd name="T112" fmla="*/ 339 w 585"/>
                <a:gd name="T113" fmla="*/ 361 h 835"/>
                <a:gd name="T114" fmla="*/ 240 w 585"/>
                <a:gd name="T115" fmla="*/ 513 h 835"/>
                <a:gd name="T116" fmla="*/ 185 w 585"/>
                <a:gd name="T117" fmla="*/ 382 h 835"/>
                <a:gd name="T118" fmla="*/ 287 w 585"/>
                <a:gd name="T119" fmla="*/ 300 h 835"/>
                <a:gd name="T120" fmla="*/ 336 w 585"/>
                <a:gd name="T121" fmla="*/ 336 h 835"/>
                <a:gd name="T122" fmla="*/ 382 w 585"/>
                <a:gd name="T123" fmla="*/ 404 h 835"/>
                <a:gd name="T124" fmla="*/ 333 w 585"/>
                <a:gd name="T125" fmla="*/ 593 h 8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85" h="835">
                  <a:moveTo>
                    <a:pt x="542" y="139"/>
                  </a:moveTo>
                  <a:cubicBezTo>
                    <a:pt x="526" y="111"/>
                    <a:pt x="507" y="89"/>
                    <a:pt x="486" y="71"/>
                  </a:cubicBezTo>
                  <a:cubicBezTo>
                    <a:pt x="466" y="53"/>
                    <a:pt x="445" y="39"/>
                    <a:pt x="425" y="29"/>
                  </a:cubicBezTo>
                  <a:cubicBezTo>
                    <a:pt x="460" y="48"/>
                    <a:pt x="492" y="74"/>
                    <a:pt x="517" y="106"/>
                  </a:cubicBezTo>
                  <a:cubicBezTo>
                    <a:pt x="542" y="138"/>
                    <a:pt x="561" y="175"/>
                    <a:pt x="571" y="215"/>
                  </a:cubicBezTo>
                  <a:cubicBezTo>
                    <a:pt x="581" y="255"/>
                    <a:pt x="583" y="297"/>
                    <a:pt x="575" y="338"/>
                  </a:cubicBezTo>
                  <a:cubicBezTo>
                    <a:pt x="568" y="378"/>
                    <a:pt x="552" y="418"/>
                    <a:pt x="528" y="452"/>
                  </a:cubicBezTo>
                  <a:cubicBezTo>
                    <a:pt x="504" y="486"/>
                    <a:pt x="472" y="515"/>
                    <a:pt x="436" y="536"/>
                  </a:cubicBezTo>
                  <a:cubicBezTo>
                    <a:pt x="432" y="539"/>
                    <a:pt x="427" y="541"/>
                    <a:pt x="422" y="544"/>
                  </a:cubicBezTo>
                  <a:cubicBezTo>
                    <a:pt x="419" y="545"/>
                    <a:pt x="419" y="545"/>
                    <a:pt x="419" y="545"/>
                  </a:cubicBezTo>
                  <a:cubicBezTo>
                    <a:pt x="416" y="547"/>
                    <a:pt x="416" y="547"/>
                    <a:pt x="416" y="547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9"/>
                    <a:pt x="414" y="549"/>
                    <a:pt x="414" y="549"/>
                  </a:cubicBezTo>
                  <a:cubicBezTo>
                    <a:pt x="414" y="580"/>
                    <a:pt x="414" y="580"/>
                    <a:pt x="414" y="580"/>
                  </a:cubicBezTo>
                  <a:cubicBezTo>
                    <a:pt x="414" y="595"/>
                    <a:pt x="414" y="595"/>
                    <a:pt x="414" y="595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600"/>
                    <a:pt x="414" y="601"/>
                    <a:pt x="414" y="601"/>
                  </a:cubicBezTo>
                  <a:cubicBezTo>
                    <a:pt x="414" y="602"/>
                    <a:pt x="414" y="603"/>
                    <a:pt x="414" y="604"/>
                  </a:cubicBezTo>
                  <a:cubicBezTo>
                    <a:pt x="413" y="607"/>
                    <a:pt x="412" y="610"/>
                    <a:pt x="410" y="613"/>
                  </a:cubicBezTo>
                  <a:cubicBezTo>
                    <a:pt x="406" y="618"/>
                    <a:pt x="400" y="621"/>
                    <a:pt x="393" y="621"/>
                  </a:cubicBezTo>
                  <a:cubicBezTo>
                    <a:pt x="377" y="621"/>
                    <a:pt x="377" y="621"/>
                    <a:pt x="377" y="621"/>
                  </a:cubicBezTo>
                  <a:cubicBezTo>
                    <a:pt x="346" y="621"/>
                    <a:pt x="346" y="621"/>
                    <a:pt x="346" y="621"/>
                  </a:cubicBezTo>
                  <a:cubicBezTo>
                    <a:pt x="336" y="621"/>
                    <a:pt x="336" y="621"/>
                    <a:pt x="336" y="621"/>
                  </a:cubicBezTo>
                  <a:cubicBezTo>
                    <a:pt x="330" y="621"/>
                    <a:pt x="330" y="621"/>
                    <a:pt x="330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32" y="606"/>
                    <a:pt x="332" y="606"/>
                    <a:pt x="332" y="606"/>
                  </a:cubicBezTo>
                  <a:cubicBezTo>
                    <a:pt x="334" y="598"/>
                    <a:pt x="334" y="598"/>
                    <a:pt x="334" y="598"/>
                  </a:cubicBezTo>
                  <a:cubicBezTo>
                    <a:pt x="340" y="578"/>
                    <a:pt x="346" y="558"/>
                    <a:pt x="353" y="539"/>
                  </a:cubicBezTo>
                  <a:cubicBezTo>
                    <a:pt x="360" y="519"/>
                    <a:pt x="367" y="499"/>
                    <a:pt x="374" y="480"/>
                  </a:cubicBezTo>
                  <a:cubicBezTo>
                    <a:pt x="378" y="470"/>
                    <a:pt x="382" y="460"/>
                    <a:pt x="386" y="451"/>
                  </a:cubicBezTo>
                  <a:cubicBezTo>
                    <a:pt x="388" y="446"/>
                    <a:pt x="390" y="441"/>
                    <a:pt x="392" y="437"/>
                  </a:cubicBezTo>
                  <a:cubicBezTo>
                    <a:pt x="395" y="429"/>
                    <a:pt x="395" y="429"/>
                    <a:pt x="395" y="429"/>
                  </a:cubicBezTo>
                  <a:cubicBezTo>
                    <a:pt x="397" y="425"/>
                    <a:pt x="397" y="425"/>
                    <a:pt x="397" y="425"/>
                  </a:cubicBezTo>
                  <a:cubicBezTo>
                    <a:pt x="398" y="423"/>
                    <a:pt x="399" y="421"/>
                    <a:pt x="400" y="420"/>
                  </a:cubicBezTo>
                  <a:cubicBezTo>
                    <a:pt x="404" y="420"/>
                    <a:pt x="404" y="420"/>
                    <a:pt x="404" y="420"/>
                  </a:cubicBezTo>
                  <a:cubicBezTo>
                    <a:pt x="405" y="420"/>
                    <a:pt x="405" y="420"/>
                    <a:pt x="406" y="420"/>
                  </a:cubicBezTo>
                  <a:cubicBezTo>
                    <a:pt x="407" y="420"/>
                    <a:pt x="407" y="420"/>
                    <a:pt x="407" y="420"/>
                  </a:cubicBezTo>
                  <a:cubicBezTo>
                    <a:pt x="408" y="420"/>
                    <a:pt x="408" y="420"/>
                    <a:pt x="408" y="420"/>
                  </a:cubicBezTo>
                  <a:cubicBezTo>
                    <a:pt x="410" y="420"/>
                    <a:pt x="411" y="420"/>
                    <a:pt x="413" y="420"/>
                  </a:cubicBezTo>
                  <a:cubicBezTo>
                    <a:pt x="417" y="420"/>
                    <a:pt x="420" y="419"/>
                    <a:pt x="423" y="418"/>
                  </a:cubicBezTo>
                  <a:cubicBezTo>
                    <a:pt x="430" y="416"/>
                    <a:pt x="435" y="413"/>
                    <a:pt x="440" y="408"/>
                  </a:cubicBezTo>
                  <a:cubicBezTo>
                    <a:pt x="442" y="406"/>
                    <a:pt x="444" y="403"/>
                    <a:pt x="445" y="400"/>
                  </a:cubicBezTo>
                  <a:cubicBezTo>
                    <a:pt x="446" y="397"/>
                    <a:pt x="447" y="394"/>
                    <a:pt x="448" y="390"/>
                  </a:cubicBezTo>
                  <a:cubicBezTo>
                    <a:pt x="449" y="384"/>
                    <a:pt x="448" y="377"/>
                    <a:pt x="445" y="371"/>
                  </a:cubicBezTo>
                  <a:cubicBezTo>
                    <a:pt x="443" y="365"/>
                    <a:pt x="438" y="360"/>
                    <a:pt x="432" y="359"/>
                  </a:cubicBezTo>
                  <a:cubicBezTo>
                    <a:pt x="431" y="359"/>
                    <a:pt x="430" y="359"/>
                    <a:pt x="428" y="359"/>
                  </a:cubicBezTo>
                  <a:cubicBezTo>
                    <a:pt x="427" y="359"/>
                    <a:pt x="425" y="360"/>
                    <a:pt x="424" y="361"/>
                  </a:cubicBezTo>
                  <a:cubicBezTo>
                    <a:pt x="421" y="362"/>
                    <a:pt x="419" y="364"/>
                    <a:pt x="416" y="366"/>
                  </a:cubicBezTo>
                  <a:cubicBezTo>
                    <a:pt x="414" y="368"/>
                    <a:pt x="411" y="371"/>
                    <a:pt x="409" y="374"/>
                  </a:cubicBezTo>
                  <a:cubicBezTo>
                    <a:pt x="409" y="375"/>
                    <a:pt x="408" y="375"/>
                    <a:pt x="408" y="376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7" y="378"/>
                    <a:pt x="407" y="378"/>
                    <a:pt x="407" y="378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399" y="393"/>
                    <a:pt x="399" y="393"/>
                    <a:pt x="399" y="393"/>
                  </a:cubicBezTo>
                  <a:cubicBezTo>
                    <a:pt x="393" y="406"/>
                    <a:pt x="393" y="406"/>
                    <a:pt x="393" y="406"/>
                  </a:cubicBezTo>
                  <a:cubicBezTo>
                    <a:pt x="393" y="406"/>
                    <a:pt x="392" y="406"/>
                    <a:pt x="392" y="406"/>
                  </a:cubicBezTo>
                  <a:cubicBezTo>
                    <a:pt x="391" y="405"/>
                    <a:pt x="391" y="405"/>
                    <a:pt x="391" y="405"/>
                  </a:cubicBezTo>
                  <a:cubicBezTo>
                    <a:pt x="388" y="404"/>
                    <a:pt x="388" y="404"/>
                    <a:pt x="388" y="404"/>
                  </a:cubicBezTo>
                  <a:cubicBezTo>
                    <a:pt x="386" y="403"/>
                    <a:pt x="385" y="403"/>
                    <a:pt x="383" y="402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1" y="400"/>
                    <a:pt x="381" y="400"/>
                    <a:pt x="381" y="400"/>
                  </a:cubicBezTo>
                  <a:cubicBezTo>
                    <a:pt x="380" y="400"/>
                    <a:pt x="380" y="400"/>
                    <a:pt x="379" y="399"/>
                  </a:cubicBezTo>
                  <a:cubicBezTo>
                    <a:pt x="378" y="398"/>
                    <a:pt x="377" y="398"/>
                    <a:pt x="376" y="397"/>
                  </a:cubicBezTo>
                  <a:cubicBezTo>
                    <a:pt x="372" y="394"/>
                    <a:pt x="368" y="390"/>
                    <a:pt x="365" y="386"/>
                  </a:cubicBezTo>
                  <a:cubicBezTo>
                    <a:pt x="362" y="381"/>
                    <a:pt x="359" y="377"/>
                    <a:pt x="357" y="373"/>
                  </a:cubicBezTo>
                  <a:cubicBezTo>
                    <a:pt x="356" y="370"/>
                    <a:pt x="355" y="368"/>
                    <a:pt x="354" y="366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1" y="359"/>
                    <a:pt x="350" y="357"/>
                    <a:pt x="350" y="356"/>
                  </a:cubicBezTo>
                  <a:cubicBezTo>
                    <a:pt x="352" y="354"/>
                    <a:pt x="354" y="353"/>
                    <a:pt x="356" y="352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9" y="350"/>
                    <a:pt x="359" y="350"/>
                    <a:pt x="359" y="350"/>
                  </a:cubicBezTo>
                  <a:cubicBezTo>
                    <a:pt x="359" y="349"/>
                    <a:pt x="360" y="349"/>
                    <a:pt x="360" y="349"/>
                  </a:cubicBezTo>
                  <a:cubicBezTo>
                    <a:pt x="363" y="347"/>
                    <a:pt x="365" y="345"/>
                    <a:pt x="367" y="342"/>
                  </a:cubicBezTo>
                  <a:cubicBezTo>
                    <a:pt x="372" y="338"/>
                    <a:pt x="376" y="333"/>
                    <a:pt x="378" y="328"/>
                  </a:cubicBezTo>
                  <a:cubicBezTo>
                    <a:pt x="380" y="322"/>
                    <a:pt x="382" y="317"/>
                    <a:pt x="380" y="311"/>
                  </a:cubicBezTo>
                  <a:cubicBezTo>
                    <a:pt x="380" y="308"/>
                    <a:pt x="379" y="306"/>
                    <a:pt x="377" y="303"/>
                  </a:cubicBezTo>
                  <a:cubicBezTo>
                    <a:pt x="377" y="302"/>
                    <a:pt x="376" y="301"/>
                    <a:pt x="375" y="300"/>
                  </a:cubicBezTo>
                  <a:cubicBezTo>
                    <a:pt x="374" y="299"/>
                    <a:pt x="373" y="297"/>
                    <a:pt x="372" y="297"/>
                  </a:cubicBezTo>
                  <a:cubicBezTo>
                    <a:pt x="368" y="293"/>
                    <a:pt x="362" y="292"/>
                    <a:pt x="357" y="293"/>
                  </a:cubicBezTo>
                  <a:cubicBezTo>
                    <a:pt x="354" y="294"/>
                    <a:pt x="352" y="295"/>
                    <a:pt x="349" y="296"/>
                  </a:cubicBezTo>
                  <a:cubicBezTo>
                    <a:pt x="347" y="298"/>
                    <a:pt x="345" y="300"/>
                    <a:pt x="343" y="302"/>
                  </a:cubicBezTo>
                  <a:cubicBezTo>
                    <a:pt x="338" y="306"/>
                    <a:pt x="336" y="311"/>
                    <a:pt x="334" y="317"/>
                  </a:cubicBezTo>
                  <a:cubicBezTo>
                    <a:pt x="332" y="323"/>
                    <a:pt x="332" y="329"/>
                    <a:pt x="333" y="335"/>
                  </a:cubicBezTo>
                  <a:cubicBezTo>
                    <a:pt x="332" y="329"/>
                    <a:pt x="332" y="323"/>
                    <a:pt x="334" y="317"/>
                  </a:cubicBezTo>
                  <a:cubicBezTo>
                    <a:pt x="335" y="312"/>
                    <a:pt x="338" y="307"/>
                    <a:pt x="342" y="302"/>
                  </a:cubicBezTo>
                  <a:cubicBezTo>
                    <a:pt x="343" y="301"/>
                    <a:pt x="344" y="300"/>
                    <a:pt x="345" y="299"/>
                  </a:cubicBezTo>
                  <a:cubicBezTo>
                    <a:pt x="346" y="299"/>
                    <a:pt x="346" y="298"/>
                    <a:pt x="347" y="298"/>
                  </a:cubicBezTo>
                  <a:cubicBezTo>
                    <a:pt x="348" y="297"/>
                    <a:pt x="348" y="297"/>
                    <a:pt x="349" y="297"/>
                  </a:cubicBezTo>
                  <a:cubicBezTo>
                    <a:pt x="351" y="295"/>
                    <a:pt x="354" y="294"/>
                    <a:pt x="356" y="293"/>
                  </a:cubicBezTo>
                  <a:cubicBezTo>
                    <a:pt x="362" y="292"/>
                    <a:pt x="368" y="293"/>
                    <a:pt x="372" y="296"/>
                  </a:cubicBezTo>
                  <a:cubicBezTo>
                    <a:pt x="372" y="297"/>
                    <a:pt x="373" y="297"/>
                    <a:pt x="373" y="297"/>
                  </a:cubicBezTo>
                  <a:cubicBezTo>
                    <a:pt x="374" y="298"/>
                    <a:pt x="374" y="299"/>
                    <a:pt x="375" y="299"/>
                  </a:cubicBezTo>
                  <a:cubicBezTo>
                    <a:pt x="375" y="300"/>
                    <a:pt x="376" y="301"/>
                    <a:pt x="377" y="303"/>
                  </a:cubicBezTo>
                  <a:cubicBezTo>
                    <a:pt x="379" y="305"/>
                    <a:pt x="380" y="308"/>
                    <a:pt x="380" y="310"/>
                  </a:cubicBezTo>
                  <a:cubicBezTo>
                    <a:pt x="382" y="316"/>
                    <a:pt x="381" y="322"/>
                    <a:pt x="378" y="327"/>
                  </a:cubicBezTo>
                  <a:cubicBezTo>
                    <a:pt x="376" y="333"/>
                    <a:pt x="372" y="338"/>
                    <a:pt x="368" y="342"/>
                  </a:cubicBezTo>
                  <a:cubicBezTo>
                    <a:pt x="366" y="345"/>
                    <a:pt x="363" y="347"/>
                    <a:pt x="361" y="349"/>
                  </a:cubicBezTo>
                  <a:cubicBezTo>
                    <a:pt x="360" y="349"/>
                    <a:pt x="359" y="350"/>
                    <a:pt x="359" y="350"/>
                  </a:cubicBezTo>
                  <a:cubicBezTo>
                    <a:pt x="358" y="351"/>
                    <a:pt x="358" y="351"/>
                    <a:pt x="358" y="351"/>
                  </a:cubicBezTo>
                  <a:cubicBezTo>
                    <a:pt x="356" y="352"/>
                    <a:pt x="356" y="352"/>
                    <a:pt x="356" y="352"/>
                  </a:cubicBezTo>
                  <a:cubicBezTo>
                    <a:pt x="354" y="353"/>
                    <a:pt x="352" y="354"/>
                    <a:pt x="350" y="356"/>
                  </a:cubicBezTo>
                  <a:cubicBezTo>
                    <a:pt x="350" y="356"/>
                    <a:pt x="350" y="356"/>
                    <a:pt x="350" y="356"/>
                  </a:cubicBezTo>
                  <a:cubicBezTo>
                    <a:pt x="351" y="357"/>
                    <a:pt x="351" y="357"/>
                    <a:pt x="351" y="357"/>
                  </a:cubicBezTo>
                  <a:cubicBezTo>
                    <a:pt x="351" y="358"/>
                    <a:pt x="351" y="358"/>
                    <a:pt x="351" y="358"/>
                  </a:cubicBezTo>
                  <a:cubicBezTo>
                    <a:pt x="352" y="361"/>
                    <a:pt x="352" y="361"/>
                    <a:pt x="352" y="361"/>
                  </a:cubicBezTo>
                  <a:cubicBezTo>
                    <a:pt x="353" y="363"/>
                    <a:pt x="353" y="363"/>
                    <a:pt x="353" y="363"/>
                  </a:cubicBezTo>
                  <a:cubicBezTo>
                    <a:pt x="354" y="366"/>
                    <a:pt x="354" y="366"/>
                    <a:pt x="354" y="366"/>
                  </a:cubicBezTo>
                  <a:cubicBezTo>
                    <a:pt x="355" y="368"/>
                    <a:pt x="356" y="370"/>
                    <a:pt x="357" y="372"/>
                  </a:cubicBezTo>
                  <a:cubicBezTo>
                    <a:pt x="359" y="377"/>
                    <a:pt x="362" y="381"/>
                    <a:pt x="365" y="385"/>
                  </a:cubicBezTo>
                  <a:cubicBezTo>
                    <a:pt x="368" y="389"/>
                    <a:pt x="372" y="393"/>
                    <a:pt x="376" y="397"/>
                  </a:cubicBezTo>
                  <a:cubicBezTo>
                    <a:pt x="377" y="397"/>
                    <a:pt x="378" y="398"/>
                    <a:pt x="379" y="399"/>
                  </a:cubicBezTo>
                  <a:cubicBezTo>
                    <a:pt x="380" y="399"/>
                    <a:pt x="380" y="400"/>
                    <a:pt x="381" y="400"/>
                  </a:cubicBezTo>
                  <a:cubicBezTo>
                    <a:pt x="382" y="401"/>
                    <a:pt x="382" y="401"/>
                    <a:pt x="382" y="401"/>
                  </a:cubicBezTo>
                  <a:cubicBezTo>
                    <a:pt x="383" y="401"/>
                    <a:pt x="383" y="401"/>
                    <a:pt x="383" y="401"/>
                  </a:cubicBezTo>
                  <a:cubicBezTo>
                    <a:pt x="385" y="402"/>
                    <a:pt x="386" y="403"/>
                    <a:pt x="388" y="404"/>
                  </a:cubicBezTo>
                  <a:cubicBezTo>
                    <a:pt x="390" y="405"/>
                    <a:pt x="390" y="405"/>
                    <a:pt x="390" y="405"/>
                  </a:cubicBezTo>
                  <a:cubicBezTo>
                    <a:pt x="392" y="405"/>
                    <a:pt x="392" y="405"/>
                    <a:pt x="392" y="405"/>
                  </a:cubicBezTo>
                  <a:cubicBezTo>
                    <a:pt x="392" y="405"/>
                    <a:pt x="393" y="406"/>
                    <a:pt x="393" y="406"/>
                  </a:cubicBezTo>
                  <a:cubicBezTo>
                    <a:pt x="399" y="392"/>
                    <a:pt x="399" y="392"/>
                    <a:pt x="399" y="392"/>
                  </a:cubicBezTo>
                  <a:cubicBezTo>
                    <a:pt x="404" y="383"/>
                    <a:pt x="404" y="383"/>
                    <a:pt x="404" y="383"/>
                  </a:cubicBezTo>
                  <a:cubicBezTo>
                    <a:pt x="406" y="378"/>
                    <a:pt x="406" y="378"/>
                    <a:pt x="406" y="378"/>
                  </a:cubicBezTo>
                  <a:cubicBezTo>
                    <a:pt x="407" y="377"/>
                    <a:pt x="407" y="377"/>
                    <a:pt x="407" y="377"/>
                  </a:cubicBezTo>
                  <a:cubicBezTo>
                    <a:pt x="408" y="376"/>
                    <a:pt x="408" y="376"/>
                    <a:pt x="408" y="376"/>
                  </a:cubicBezTo>
                  <a:cubicBezTo>
                    <a:pt x="408" y="375"/>
                    <a:pt x="409" y="374"/>
                    <a:pt x="409" y="374"/>
                  </a:cubicBezTo>
                  <a:cubicBezTo>
                    <a:pt x="411" y="371"/>
                    <a:pt x="414" y="368"/>
                    <a:pt x="416" y="366"/>
                  </a:cubicBezTo>
                  <a:cubicBezTo>
                    <a:pt x="421" y="361"/>
                    <a:pt x="427" y="358"/>
                    <a:pt x="432" y="359"/>
                  </a:cubicBezTo>
                  <a:cubicBezTo>
                    <a:pt x="435" y="360"/>
                    <a:pt x="438" y="361"/>
                    <a:pt x="440" y="363"/>
                  </a:cubicBezTo>
                  <a:cubicBezTo>
                    <a:pt x="443" y="365"/>
                    <a:pt x="444" y="368"/>
                    <a:pt x="446" y="371"/>
                  </a:cubicBezTo>
                  <a:cubicBezTo>
                    <a:pt x="448" y="377"/>
                    <a:pt x="449" y="384"/>
                    <a:pt x="448" y="390"/>
                  </a:cubicBezTo>
                  <a:cubicBezTo>
                    <a:pt x="447" y="394"/>
                    <a:pt x="447" y="397"/>
                    <a:pt x="445" y="400"/>
                  </a:cubicBezTo>
                  <a:cubicBezTo>
                    <a:pt x="444" y="403"/>
                    <a:pt x="442" y="406"/>
                    <a:pt x="440" y="408"/>
                  </a:cubicBezTo>
                  <a:cubicBezTo>
                    <a:pt x="436" y="413"/>
                    <a:pt x="430" y="417"/>
                    <a:pt x="423" y="419"/>
                  </a:cubicBezTo>
                  <a:cubicBezTo>
                    <a:pt x="420" y="420"/>
                    <a:pt x="416" y="420"/>
                    <a:pt x="413" y="420"/>
                  </a:cubicBezTo>
                  <a:cubicBezTo>
                    <a:pt x="411" y="421"/>
                    <a:pt x="410" y="421"/>
                    <a:pt x="408" y="421"/>
                  </a:cubicBezTo>
                  <a:cubicBezTo>
                    <a:pt x="407" y="421"/>
                    <a:pt x="407" y="421"/>
                    <a:pt x="407" y="421"/>
                  </a:cubicBezTo>
                  <a:cubicBezTo>
                    <a:pt x="407" y="421"/>
                    <a:pt x="407" y="421"/>
                    <a:pt x="406" y="421"/>
                  </a:cubicBezTo>
                  <a:cubicBezTo>
                    <a:pt x="405" y="421"/>
                    <a:pt x="405" y="421"/>
                    <a:pt x="404" y="420"/>
                  </a:cubicBezTo>
                  <a:cubicBezTo>
                    <a:pt x="400" y="420"/>
                    <a:pt x="400" y="420"/>
                    <a:pt x="400" y="420"/>
                  </a:cubicBezTo>
                  <a:cubicBezTo>
                    <a:pt x="399" y="422"/>
                    <a:pt x="399" y="423"/>
                    <a:pt x="398" y="425"/>
                  </a:cubicBezTo>
                  <a:cubicBezTo>
                    <a:pt x="396" y="429"/>
                    <a:pt x="396" y="429"/>
                    <a:pt x="396" y="429"/>
                  </a:cubicBezTo>
                  <a:cubicBezTo>
                    <a:pt x="393" y="435"/>
                    <a:pt x="393" y="435"/>
                    <a:pt x="393" y="435"/>
                  </a:cubicBezTo>
                  <a:cubicBezTo>
                    <a:pt x="388" y="447"/>
                    <a:pt x="388" y="447"/>
                    <a:pt x="388" y="447"/>
                  </a:cubicBezTo>
                  <a:cubicBezTo>
                    <a:pt x="384" y="456"/>
                    <a:pt x="381" y="464"/>
                    <a:pt x="378" y="472"/>
                  </a:cubicBezTo>
                  <a:cubicBezTo>
                    <a:pt x="371" y="489"/>
                    <a:pt x="365" y="506"/>
                    <a:pt x="359" y="523"/>
                  </a:cubicBezTo>
                  <a:cubicBezTo>
                    <a:pt x="353" y="539"/>
                    <a:pt x="347" y="556"/>
                    <a:pt x="342" y="573"/>
                  </a:cubicBezTo>
                  <a:cubicBezTo>
                    <a:pt x="340" y="581"/>
                    <a:pt x="337" y="590"/>
                    <a:pt x="335" y="598"/>
                  </a:cubicBezTo>
                  <a:cubicBezTo>
                    <a:pt x="330" y="612"/>
                    <a:pt x="330" y="612"/>
                    <a:pt x="330" y="612"/>
                  </a:cubicBezTo>
                  <a:cubicBezTo>
                    <a:pt x="329" y="617"/>
                    <a:pt x="329" y="617"/>
                    <a:pt x="329" y="617"/>
                  </a:cubicBezTo>
                  <a:cubicBezTo>
                    <a:pt x="328" y="620"/>
                    <a:pt x="328" y="620"/>
                    <a:pt x="328" y="620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8" y="621"/>
                    <a:pt x="328" y="621"/>
                    <a:pt x="328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29" y="621"/>
                    <a:pt x="329" y="621"/>
                    <a:pt x="329" y="621"/>
                  </a:cubicBezTo>
                  <a:cubicBezTo>
                    <a:pt x="339" y="621"/>
                    <a:pt x="339" y="621"/>
                    <a:pt x="339" y="621"/>
                  </a:cubicBezTo>
                  <a:cubicBezTo>
                    <a:pt x="392" y="621"/>
                    <a:pt x="392" y="621"/>
                    <a:pt x="392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3" y="621"/>
                    <a:pt x="393" y="621"/>
                    <a:pt x="393" y="621"/>
                  </a:cubicBezTo>
                  <a:cubicBezTo>
                    <a:pt x="394" y="621"/>
                    <a:pt x="395" y="621"/>
                    <a:pt x="395" y="621"/>
                  </a:cubicBezTo>
                  <a:cubicBezTo>
                    <a:pt x="397" y="621"/>
                    <a:pt x="398" y="620"/>
                    <a:pt x="399" y="620"/>
                  </a:cubicBezTo>
                  <a:cubicBezTo>
                    <a:pt x="402" y="619"/>
                    <a:pt x="404" y="618"/>
                    <a:pt x="406" y="616"/>
                  </a:cubicBezTo>
                  <a:cubicBezTo>
                    <a:pt x="410" y="613"/>
                    <a:pt x="413" y="608"/>
                    <a:pt x="414" y="603"/>
                  </a:cubicBezTo>
                  <a:cubicBezTo>
                    <a:pt x="414" y="602"/>
                    <a:pt x="414" y="601"/>
                    <a:pt x="414" y="601"/>
                  </a:cubicBezTo>
                  <a:cubicBezTo>
                    <a:pt x="414" y="600"/>
                    <a:pt x="414" y="600"/>
                    <a:pt x="414" y="600"/>
                  </a:cubicBezTo>
                  <a:cubicBezTo>
                    <a:pt x="414" y="599"/>
                    <a:pt x="414" y="599"/>
                    <a:pt x="414" y="599"/>
                  </a:cubicBezTo>
                  <a:cubicBezTo>
                    <a:pt x="414" y="596"/>
                    <a:pt x="414" y="596"/>
                    <a:pt x="414" y="596"/>
                  </a:cubicBezTo>
                  <a:cubicBezTo>
                    <a:pt x="414" y="590"/>
                    <a:pt x="414" y="590"/>
                    <a:pt x="414" y="590"/>
                  </a:cubicBezTo>
                  <a:cubicBezTo>
                    <a:pt x="414" y="577"/>
                    <a:pt x="414" y="577"/>
                    <a:pt x="414" y="577"/>
                  </a:cubicBezTo>
                  <a:cubicBezTo>
                    <a:pt x="414" y="552"/>
                    <a:pt x="414" y="552"/>
                    <a:pt x="414" y="552"/>
                  </a:cubicBezTo>
                  <a:cubicBezTo>
                    <a:pt x="414" y="548"/>
                    <a:pt x="414" y="548"/>
                    <a:pt x="414" y="548"/>
                  </a:cubicBezTo>
                  <a:cubicBezTo>
                    <a:pt x="414" y="547"/>
                    <a:pt x="415" y="547"/>
                    <a:pt x="415" y="547"/>
                  </a:cubicBezTo>
                  <a:cubicBezTo>
                    <a:pt x="416" y="546"/>
                    <a:pt x="416" y="546"/>
                    <a:pt x="416" y="546"/>
                  </a:cubicBezTo>
                  <a:cubicBezTo>
                    <a:pt x="420" y="545"/>
                    <a:pt x="424" y="543"/>
                    <a:pt x="428" y="541"/>
                  </a:cubicBezTo>
                  <a:cubicBezTo>
                    <a:pt x="442" y="533"/>
                    <a:pt x="456" y="523"/>
                    <a:pt x="470" y="513"/>
                  </a:cubicBezTo>
                  <a:cubicBezTo>
                    <a:pt x="496" y="493"/>
                    <a:pt x="518" y="468"/>
                    <a:pt x="535" y="440"/>
                  </a:cubicBezTo>
                  <a:cubicBezTo>
                    <a:pt x="553" y="412"/>
                    <a:pt x="565" y="382"/>
                    <a:pt x="572" y="350"/>
                  </a:cubicBezTo>
                  <a:cubicBezTo>
                    <a:pt x="580" y="319"/>
                    <a:pt x="581" y="286"/>
                    <a:pt x="578" y="255"/>
                  </a:cubicBezTo>
                  <a:cubicBezTo>
                    <a:pt x="574" y="223"/>
                    <a:pt x="566" y="192"/>
                    <a:pt x="552" y="164"/>
                  </a:cubicBezTo>
                  <a:cubicBezTo>
                    <a:pt x="539" y="135"/>
                    <a:pt x="521" y="109"/>
                    <a:pt x="499" y="86"/>
                  </a:cubicBezTo>
                  <a:cubicBezTo>
                    <a:pt x="477" y="63"/>
                    <a:pt x="451" y="44"/>
                    <a:pt x="424" y="30"/>
                  </a:cubicBezTo>
                  <a:cubicBezTo>
                    <a:pt x="412" y="23"/>
                    <a:pt x="399" y="18"/>
                    <a:pt x="386" y="13"/>
                  </a:cubicBezTo>
                  <a:cubicBezTo>
                    <a:pt x="369" y="8"/>
                    <a:pt x="353" y="4"/>
                    <a:pt x="339" y="2"/>
                  </a:cubicBezTo>
                  <a:cubicBezTo>
                    <a:pt x="325" y="0"/>
                    <a:pt x="313" y="0"/>
                    <a:pt x="305" y="0"/>
                  </a:cubicBezTo>
                  <a:cubicBezTo>
                    <a:pt x="296" y="0"/>
                    <a:pt x="291" y="0"/>
                    <a:pt x="291" y="1"/>
                  </a:cubicBezTo>
                  <a:cubicBezTo>
                    <a:pt x="291" y="1"/>
                    <a:pt x="296" y="2"/>
                    <a:pt x="308" y="3"/>
                  </a:cubicBezTo>
                  <a:cubicBezTo>
                    <a:pt x="314" y="3"/>
                    <a:pt x="322" y="4"/>
                    <a:pt x="331" y="6"/>
                  </a:cubicBezTo>
                  <a:cubicBezTo>
                    <a:pt x="341" y="7"/>
                    <a:pt x="352" y="10"/>
                    <a:pt x="365" y="13"/>
                  </a:cubicBezTo>
                  <a:cubicBezTo>
                    <a:pt x="372" y="15"/>
                    <a:pt x="380" y="18"/>
                    <a:pt x="388" y="21"/>
                  </a:cubicBezTo>
                  <a:cubicBezTo>
                    <a:pt x="397" y="24"/>
                    <a:pt x="405" y="28"/>
                    <a:pt x="413" y="31"/>
                  </a:cubicBezTo>
                  <a:cubicBezTo>
                    <a:pt x="429" y="39"/>
                    <a:pt x="440" y="46"/>
                    <a:pt x="440" y="46"/>
                  </a:cubicBezTo>
                  <a:cubicBezTo>
                    <a:pt x="445" y="49"/>
                    <a:pt x="445" y="50"/>
                    <a:pt x="444" y="50"/>
                  </a:cubicBezTo>
                  <a:cubicBezTo>
                    <a:pt x="443" y="50"/>
                    <a:pt x="440" y="48"/>
                    <a:pt x="437" y="47"/>
                  </a:cubicBezTo>
                  <a:cubicBezTo>
                    <a:pt x="475" y="70"/>
                    <a:pt x="507" y="102"/>
                    <a:pt x="530" y="139"/>
                  </a:cubicBezTo>
                  <a:cubicBezTo>
                    <a:pt x="553" y="176"/>
                    <a:pt x="567" y="219"/>
                    <a:pt x="571" y="263"/>
                  </a:cubicBezTo>
                  <a:cubicBezTo>
                    <a:pt x="572" y="285"/>
                    <a:pt x="572" y="307"/>
                    <a:pt x="568" y="329"/>
                  </a:cubicBezTo>
                  <a:cubicBezTo>
                    <a:pt x="565" y="350"/>
                    <a:pt x="559" y="371"/>
                    <a:pt x="551" y="392"/>
                  </a:cubicBezTo>
                  <a:cubicBezTo>
                    <a:pt x="535" y="432"/>
                    <a:pt x="509" y="469"/>
                    <a:pt x="475" y="498"/>
                  </a:cubicBezTo>
                  <a:cubicBezTo>
                    <a:pt x="462" y="510"/>
                    <a:pt x="448" y="520"/>
                    <a:pt x="432" y="529"/>
                  </a:cubicBezTo>
                  <a:cubicBezTo>
                    <a:pt x="428" y="531"/>
                    <a:pt x="425" y="533"/>
                    <a:pt x="421" y="535"/>
                  </a:cubicBezTo>
                  <a:cubicBezTo>
                    <a:pt x="419" y="536"/>
                    <a:pt x="417" y="537"/>
                    <a:pt x="415" y="538"/>
                  </a:cubicBezTo>
                  <a:cubicBezTo>
                    <a:pt x="413" y="539"/>
                    <a:pt x="410" y="541"/>
                    <a:pt x="407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4"/>
                    <a:pt x="406" y="544"/>
                    <a:pt x="406" y="544"/>
                  </a:cubicBezTo>
                  <a:cubicBezTo>
                    <a:pt x="406" y="547"/>
                    <a:pt x="406" y="547"/>
                    <a:pt x="406" y="547"/>
                  </a:cubicBezTo>
                  <a:cubicBezTo>
                    <a:pt x="406" y="551"/>
                    <a:pt x="406" y="551"/>
                    <a:pt x="406" y="551"/>
                  </a:cubicBezTo>
                  <a:cubicBezTo>
                    <a:pt x="406" y="558"/>
                    <a:pt x="406" y="558"/>
                    <a:pt x="406" y="558"/>
                  </a:cubicBezTo>
                  <a:cubicBezTo>
                    <a:pt x="406" y="571"/>
                    <a:pt x="406" y="571"/>
                    <a:pt x="406" y="571"/>
                  </a:cubicBezTo>
                  <a:cubicBezTo>
                    <a:pt x="406" y="598"/>
                    <a:pt x="406" y="598"/>
                    <a:pt x="406" y="598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0"/>
                    <a:pt x="406" y="600"/>
                    <a:pt x="406" y="600"/>
                  </a:cubicBezTo>
                  <a:cubicBezTo>
                    <a:pt x="406" y="601"/>
                    <a:pt x="406" y="601"/>
                    <a:pt x="406" y="601"/>
                  </a:cubicBezTo>
                  <a:cubicBezTo>
                    <a:pt x="406" y="602"/>
                    <a:pt x="406" y="603"/>
                    <a:pt x="406" y="604"/>
                  </a:cubicBezTo>
                  <a:cubicBezTo>
                    <a:pt x="405" y="605"/>
                    <a:pt x="404" y="607"/>
                    <a:pt x="403" y="608"/>
                  </a:cubicBezTo>
                  <a:cubicBezTo>
                    <a:pt x="401" y="611"/>
                    <a:pt x="398" y="613"/>
                    <a:pt x="394" y="613"/>
                  </a:cubicBezTo>
                  <a:cubicBezTo>
                    <a:pt x="394" y="613"/>
                    <a:pt x="393" y="613"/>
                    <a:pt x="393" y="613"/>
                  </a:cubicBezTo>
                  <a:cubicBezTo>
                    <a:pt x="391" y="613"/>
                    <a:pt x="391" y="613"/>
                    <a:pt x="391" y="613"/>
                  </a:cubicBezTo>
                  <a:cubicBezTo>
                    <a:pt x="388" y="613"/>
                    <a:pt x="388" y="613"/>
                    <a:pt x="388" y="613"/>
                  </a:cubicBezTo>
                  <a:cubicBezTo>
                    <a:pt x="381" y="613"/>
                    <a:pt x="381" y="613"/>
                    <a:pt x="381" y="613"/>
                  </a:cubicBezTo>
                  <a:cubicBezTo>
                    <a:pt x="368" y="613"/>
                    <a:pt x="368" y="613"/>
                    <a:pt x="368" y="613"/>
                  </a:cubicBezTo>
                  <a:cubicBezTo>
                    <a:pt x="342" y="613"/>
                    <a:pt x="342" y="613"/>
                    <a:pt x="342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8" y="613"/>
                    <a:pt x="339" y="613"/>
                    <a:pt x="339" y="613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0"/>
                    <a:pt x="339" y="610"/>
                    <a:pt x="339" y="610"/>
                  </a:cubicBezTo>
                  <a:cubicBezTo>
                    <a:pt x="342" y="599"/>
                    <a:pt x="342" y="599"/>
                    <a:pt x="342" y="599"/>
                  </a:cubicBezTo>
                  <a:cubicBezTo>
                    <a:pt x="345" y="591"/>
                    <a:pt x="348" y="582"/>
                    <a:pt x="350" y="574"/>
                  </a:cubicBezTo>
                  <a:cubicBezTo>
                    <a:pt x="355" y="557"/>
                    <a:pt x="361" y="540"/>
                    <a:pt x="367" y="524"/>
                  </a:cubicBezTo>
                  <a:cubicBezTo>
                    <a:pt x="373" y="507"/>
                    <a:pt x="379" y="490"/>
                    <a:pt x="385" y="474"/>
                  </a:cubicBezTo>
                  <a:cubicBezTo>
                    <a:pt x="389" y="466"/>
                    <a:pt x="392" y="458"/>
                    <a:pt x="396" y="450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403" y="432"/>
                    <a:pt x="403" y="432"/>
                    <a:pt x="403" y="432"/>
                  </a:cubicBezTo>
                  <a:cubicBezTo>
                    <a:pt x="404" y="430"/>
                    <a:pt x="404" y="430"/>
                    <a:pt x="404" y="430"/>
                  </a:cubicBezTo>
                  <a:cubicBezTo>
                    <a:pt x="405" y="429"/>
                    <a:pt x="405" y="429"/>
                    <a:pt x="405" y="428"/>
                  </a:cubicBezTo>
                  <a:cubicBezTo>
                    <a:pt x="405" y="428"/>
                    <a:pt x="406" y="428"/>
                    <a:pt x="406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8" y="429"/>
                    <a:pt x="408" y="429"/>
                    <a:pt x="408" y="429"/>
                  </a:cubicBezTo>
                  <a:cubicBezTo>
                    <a:pt x="410" y="429"/>
                    <a:pt x="412" y="429"/>
                    <a:pt x="414" y="428"/>
                  </a:cubicBezTo>
                  <a:cubicBezTo>
                    <a:pt x="418" y="428"/>
                    <a:pt x="422" y="427"/>
                    <a:pt x="426" y="426"/>
                  </a:cubicBezTo>
                  <a:cubicBezTo>
                    <a:pt x="433" y="424"/>
                    <a:pt x="441" y="420"/>
                    <a:pt x="446" y="413"/>
                  </a:cubicBezTo>
                  <a:cubicBezTo>
                    <a:pt x="449" y="410"/>
                    <a:pt x="451" y="407"/>
                    <a:pt x="453" y="403"/>
                  </a:cubicBezTo>
                  <a:cubicBezTo>
                    <a:pt x="454" y="399"/>
                    <a:pt x="455" y="395"/>
                    <a:pt x="456" y="391"/>
                  </a:cubicBezTo>
                  <a:cubicBezTo>
                    <a:pt x="457" y="383"/>
                    <a:pt x="457" y="375"/>
                    <a:pt x="453" y="367"/>
                  </a:cubicBezTo>
                  <a:cubicBezTo>
                    <a:pt x="451" y="363"/>
                    <a:pt x="449" y="360"/>
                    <a:pt x="446" y="357"/>
                  </a:cubicBezTo>
                  <a:cubicBezTo>
                    <a:pt x="442" y="354"/>
                    <a:pt x="438" y="352"/>
                    <a:pt x="434" y="351"/>
                  </a:cubicBezTo>
                  <a:cubicBezTo>
                    <a:pt x="433" y="351"/>
                    <a:pt x="431" y="351"/>
                    <a:pt x="430" y="351"/>
                  </a:cubicBezTo>
                  <a:cubicBezTo>
                    <a:pt x="429" y="351"/>
                    <a:pt x="428" y="351"/>
                    <a:pt x="427" y="351"/>
                  </a:cubicBezTo>
                  <a:cubicBezTo>
                    <a:pt x="424" y="351"/>
                    <a:pt x="422" y="352"/>
                    <a:pt x="420" y="353"/>
                  </a:cubicBezTo>
                  <a:cubicBezTo>
                    <a:pt x="416" y="355"/>
                    <a:pt x="413" y="357"/>
                    <a:pt x="410" y="360"/>
                  </a:cubicBezTo>
                  <a:cubicBezTo>
                    <a:pt x="407" y="363"/>
                    <a:pt x="405" y="366"/>
                    <a:pt x="402" y="369"/>
                  </a:cubicBezTo>
                  <a:cubicBezTo>
                    <a:pt x="402" y="369"/>
                    <a:pt x="401" y="370"/>
                    <a:pt x="401" y="371"/>
                  </a:cubicBezTo>
                  <a:cubicBezTo>
                    <a:pt x="400" y="372"/>
                    <a:pt x="400" y="372"/>
                    <a:pt x="400" y="372"/>
                  </a:cubicBezTo>
                  <a:cubicBezTo>
                    <a:pt x="400" y="373"/>
                    <a:pt x="400" y="373"/>
                    <a:pt x="400" y="373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5"/>
                    <a:pt x="389" y="395"/>
                    <a:pt x="389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7" y="394"/>
                    <a:pt x="387" y="394"/>
                    <a:pt x="387" y="394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5" y="393"/>
                    <a:pt x="385" y="393"/>
                    <a:pt x="385" y="393"/>
                  </a:cubicBezTo>
                  <a:cubicBezTo>
                    <a:pt x="385" y="392"/>
                    <a:pt x="384" y="392"/>
                    <a:pt x="383" y="391"/>
                  </a:cubicBezTo>
                  <a:cubicBezTo>
                    <a:pt x="380" y="389"/>
                    <a:pt x="377" y="386"/>
                    <a:pt x="375" y="383"/>
                  </a:cubicBezTo>
                  <a:cubicBezTo>
                    <a:pt x="369" y="377"/>
                    <a:pt x="365" y="370"/>
                    <a:pt x="362" y="363"/>
                  </a:cubicBezTo>
                  <a:cubicBezTo>
                    <a:pt x="365" y="370"/>
                    <a:pt x="369" y="377"/>
                    <a:pt x="375" y="383"/>
                  </a:cubicBezTo>
                  <a:cubicBezTo>
                    <a:pt x="377" y="386"/>
                    <a:pt x="380" y="389"/>
                    <a:pt x="383" y="391"/>
                  </a:cubicBezTo>
                  <a:cubicBezTo>
                    <a:pt x="384" y="392"/>
                    <a:pt x="385" y="392"/>
                    <a:pt x="385" y="393"/>
                  </a:cubicBezTo>
                  <a:cubicBezTo>
                    <a:pt x="386" y="393"/>
                    <a:pt x="386" y="393"/>
                    <a:pt x="386" y="393"/>
                  </a:cubicBezTo>
                  <a:cubicBezTo>
                    <a:pt x="387" y="393"/>
                    <a:pt x="387" y="393"/>
                    <a:pt x="387" y="393"/>
                  </a:cubicBezTo>
                  <a:cubicBezTo>
                    <a:pt x="387" y="394"/>
                    <a:pt x="387" y="394"/>
                    <a:pt x="388" y="394"/>
                  </a:cubicBezTo>
                  <a:cubicBezTo>
                    <a:pt x="388" y="394"/>
                    <a:pt x="388" y="394"/>
                    <a:pt x="388" y="394"/>
                  </a:cubicBezTo>
                  <a:cubicBezTo>
                    <a:pt x="389" y="394"/>
                    <a:pt x="389" y="394"/>
                    <a:pt x="389" y="394"/>
                  </a:cubicBezTo>
                  <a:cubicBezTo>
                    <a:pt x="389" y="394"/>
                    <a:pt x="389" y="395"/>
                    <a:pt x="389" y="394"/>
                  </a:cubicBezTo>
                  <a:cubicBezTo>
                    <a:pt x="392" y="389"/>
                    <a:pt x="392" y="389"/>
                    <a:pt x="392" y="389"/>
                  </a:cubicBezTo>
                  <a:cubicBezTo>
                    <a:pt x="396" y="379"/>
                    <a:pt x="396" y="379"/>
                    <a:pt x="396" y="379"/>
                  </a:cubicBezTo>
                  <a:cubicBezTo>
                    <a:pt x="399" y="374"/>
                    <a:pt x="399" y="374"/>
                    <a:pt x="399" y="374"/>
                  </a:cubicBezTo>
                  <a:cubicBezTo>
                    <a:pt x="399" y="373"/>
                    <a:pt x="399" y="373"/>
                    <a:pt x="400" y="372"/>
                  </a:cubicBezTo>
                  <a:cubicBezTo>
                    <a:pt x="401" y="371"/>
                    <a:pt x="401" y="371"/>
                    <a:pt x="401" y="371"/>
                  </a:cubicBezTo>
                  <a:cubicBezTo>
                    <a:pt x="401" y="370"/>
                    <a:pt x="402" y="369"/>
                    <a:pt x="402" y="369"/>
                  </a:cubicBezTo>
                  <a:cubicBezTo>
                    <a:pt x="405" y="365"/>
                    <a:pt x="407" y="362"/>
                    <a:pt x="410" y="360"/>
                  </a:cubicBezTo>
                  <a:cubicBezTo>
                    <a:pt x="413" y="357"/>
                    <a:pt x="417" y="354"/>
                    <a:pt x="421" y="353"/>
                  </a:cubicBezTo>
                  <a:cubicBezTo>
                    <a:pt x="423" y="352"/>
                    <a:pt x="425" y="351"/>
                    <a:pt x="427" y="351"/>
                  </a:cubicBezTo>
                  <a:cubicBezTo>
                    <a:pt x="429" y="350"/>
                    <a:pt x="432" y="350"/>
                    <a:pt x="434" y="351"/>
                  </a:cubicBezTo>
                  <a:cubicBezTo>
                    <a:pt x="439" y="352"/>
                    <a:pt x="443" y="354"/>
                    <a:pt x="446" y="357"/>
                  </a:cubicBezTo>
                  <a:cubicBezTo>
                    <a:pt x="449" y="360"/>
                    <a:pt x="452" y="364"/>
                    <a:pt x="453" y="368"/>
                  </a:cubicBezTo>
                  <a:cubicBezTo>
                    <a:pt x="457" y="375"/>
                    <a:pt x="457" y="384"/>
                    <a:pt x="456" y="392"/>
                  </a:cubicBezTo>
                  <a:cubicBezTo>
                    <a:pt x="455" y="396"/>
                    <a:pt x="454" y="400"/>
                    <a:pt x="453" y="403"/>
                  </a:cubicBezTo>
                  <a:cubicBezTo>
                    <a:pt x="451" y="407"/>
                    <a:pt x="449" y="411"/>
                    <a:pt x="446" y="414"/>
                  </a:cubicBezTo>
                  <a:cubicBezTo>
                    <a:pt x="441" y="420"/>
                    <a:pt x="433" y="424"/>
                    <a:pt x="425" y="426"/>
                  </a:cubicBezTo>
                  <a:cubicBezTo>
                    <a:pt x="422" y="428"/>
                    <a:pt x="418" y="428"/>
                    <a:pt x="414" y="429"/>
                  </a:cubicBezTo>
                  <a:cubicBezTo>
                    <a:pt x="412" y="429"/>
                    <a:pt x="410" y="429"/>
                    <a:pt x="408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7" y="429"/>
                    <a:pt x="407" y="429"/>
                    <a:pt x="407" y="429"/>
                  </a:cubicBezTo>
                  <a:cubicBezTo>
                    <a:pt x="406" y="429"/>
                    <a:pt x="406" y="429"/>
                    <a:pt x="406" y="429"/>
                  </a:cubicBezTo>
                  <a:cubicBezTo>
                    <a:pt x="406" y="429"/>
                    <a:pt x="405" y="429"/>
                    <a:pt x="405" y="429"/>
                  </a:cubicBezTo>
                  <a:cubicBezTo>
                    <a:pt x="405" y="429"/>
                    <a:pt x="405" y="429"/>
                    <a:pt x="404" y="430"/>
                  </a:cubicBezTo>
                  <a:cubicBezTo>
                    <a:pt x="404" y="432"/>
                    <a:pt x="404" y="432"/>
                    <a:pt x="404" y="432"/>
                  </a:cubicBezTo>
                  <a:cubicBezTo>
                    <a:pt x="401" y="438"/>
                    <a:pt x="401" y="438"/>
                    <a:pt x="401" y="438"/>
                  </a:cubicBezTo>
                  <a:cubicBezTo>
                    <a:pt x="396" y="450"/>
                    <a:pt x="396" y="450"/>
                    <a:pt x="396" y="450"/>
                  </a:cubicBezTo>
                  <a:cubicBezTo>
                    <a:pt x="392" y="458"/>
                    <a:pt x="389" y="466"/>
                    <a:pt x="385" y="475"/>
                  </a:cubicBezTo>
                  <a:cubicBezTo>
                    <a:pt x="379" y="491"/>
                    <a:pt x="373" y="508"/>
                    <a:pt x="367" y="525"/>
                  </a:cubicBezTo>
                  <a:cubicBezTo>
                    <a:pt x="361" y="541"/>
                    <a:pt x="355" y="558"/>
                    <a:pt x="350" y="575"/>
                  </a:cubicBezTo>
                  <a:cubicBezTo>
                    <a:pt x="347" y="584"/>
                    <a:pt x="345" y="592"/>
                    <a:pt x="342" y="601"/>
                  </a:cubicBezTo>
                  <a:cubicBezTo>
                    <a:pt x="339" y="611"/>
                    <a:pt x="339" y="611"/>
                    <a:pt x="339" y="611"/>
                  </a:cubicBezTo>
                  <a:cubicBezTo>
                    <a:pt x="339" y="612"/>
                    <a:pt x="339" y="612"/>
                    <a:pt x="339" y="612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39" y="613"/>
                    <a:pt x="339" y="613"/>
                    <a:pt x="339" y="613"/>
                  </a:cubicBezTo>
                  <a:cubicBezTo>
                    <a:pt x="340" y="613"/>
                    <a:pt x="340" y="613"/>
                    <a:pt x="340" y="613"/>
                  </a:cubicBezTo>
                  <a:cubicBezTo>
                    <a:pt x="343" y="613"/>
                    <a:pt x="343" y="613"/>
                    <a:pt x="343" y="613"/>
                  </a:cubicBezTo>
                  <a:cubicBezTo>
                    <a:pt x="369" y="613"/>
                    <a:pt x="369" y="613"/>
                    <a:pt x="369" y="613"/>
                  </a:cubicBezTo>
                  <a:cubicBezTo>
                    <a:pt x="382" y="613"/>
                    <a:pt x="382" y="613"/>
                    <a:pt x="382" y="613"/>
                  </a:cubicBezTo>
                  <a:cubicBezTo>
                    <a:pt x="389" y="613"/>
                    <a:pt x="389" y="613"/>
                    <a:pt x="389" y="613"/>
                  </a:cubicBezTo>
                  <a:cubicBezTo>
                    <a:pt x="392" y="613"/>
                    <a:pt x="392" y="613"/>
                    <a:pt x="392" y="613"/>
                  </a:cubicBezTo>
                  <a:cubicBezTo>
                    <a:pt x="393" y="613"/>
                    <a:pt x="393" y="613"/>
                    <a:pt x="394" y="613"/>
                  </a:cubicBezTo>
                  <a:cubicBezTo>
                    <a:pt x="394" y="613"/>
                    <a:pt x="395" y="613"/>
                    <a:pt x="395" y="613"/>
                  </a:cubicBezTo>
                  <a:cubicBezTo>
                    <a:pt x="398" y="612"/>
                    <a:pt x="402" y="610"/>
                    <a:pt x="404" y="607"/>
                  </a:cubicBezTo>
                  <a:cubicBezTo>
                    <a:pt x="405" y="606"/>
                    <a:pt x="405" y="604"/>
                    <a:pt x="406" y="603"/>
                  </a:cubicBezTo>
                  <a:cubicBezTo>
                    <a:pt x="406" y="602"/>
                    <a:pt x="406" y="601"/>
                    <a:pt x="406" y="600"/>
                  </a:cubicBezTo>
                  <a:cubicBezTo>
                    <a:pt x="406" y="597"/>
                    <a:pt x="406" y="597"/>
                    <a:pt x="406" y="597"/>
                  </a:cubicBezTo>
                  <a:cubicBezTo>
                    <a:pt x="406" y="570"/>
                    <a:pt x="406" y="570"/>
                    <a:pt x="406" y="570"/>
                  </a:cubicBezTo>
                  <a:cubicBezTo>
                    <a:pt x="406" y="557"/>
                    <a:pt x="406" y="557"/>
                    <a:pt x="406" y="557"/>
                  </a:cubicBezTo>
                  <a:cubicBezTo>
                    <a:pt x="406" y="550"/>
                    <a:pt x="406" y="550"/>
                    <a:pt x="406" y="550"/>
                  </a:cubicBezTo>
                  <a:cubicBezTo>
                    <a:pt x="406" y="545"/>
                    <a:pt x="406" y="545"/>
                    <a:pt x="406" y="545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3"/>
                    <a:pt x="406" y="543"/>
                    <a:pt x="406" y="543"/>
                  </a:cubicBezTo>
                  <a:cubicBezTo>
                    <a:pt x="406" y="542"/>
                    <a:pt x="406" y="542"/>
                    <a:pt x="406" y="542"/>
                  </a:cubicBezTo>
                  <a:cubicBezTo>
                    <a:pt x="407" y="542"/>
                    <a:pt x="407" y="542"/>
                    <a:pt x="407" y="542"/>
                  </a:cubicBezTo>
                  <a:cubicBezTo>
                    <a:pt x="408" y="542"/>
                    <a:pt x="408" y="542"/>
                    <a:pt x="408" y="542"/>
                  </a:cubicBezTo>
                  <a:cubicBezTo>
                    <a:pt x="412" y="540"/>
                    <a:pt x="412" y="540"/>
                    <a:pt x="412" y="540"/>
                  </a:cubicBezTo>
                  <a:cubicBezTo>
                    <a:pt x="415" y="538"/>
                    <a:pt x="415" y="538"/>
                    <a:pt x="415" y="538"/>
                  </a:cubicBezTo>
                  <a:cubicBezTo>
                    <a:pt x="417" y="537"/>
                    <a:pt x="419" y="536"/>
                    <a:pt x="421" y="535"/>
                  </a:cubicBezTo>
                  <a:cubicBezTo>
                    <a:pt x="425" y="533"/>
                    <a:pt x="429" y="531"/>
                    <a:pt x="433" y="529"/>
                  </a:cubicBezTo>
                  <a:cubicBezTo>
                    <a:pt x="448" y="520"/>
                    <a:pt x="462" y="509"/>
                    <a:pt x="475" y="498"/>
                  </a:cubicBezTo>
                  <a:cubicBezTo>
                    <a:pt x="509" y="469"/>
                    <a:pt x="535" y="432"/>
                    <a:pt x="551" y="391"/>
                  </a:cubicBezTo>
                  <a:cubicBezTo>
                    <a:pt x="568" y="350"/>
                    <a:pt x="574" y="305"/>
                    <a:pt x="570" y="261"/>
                  </a:cubicBezTo>
                  <a:cubicBezTo>
                    <a:pt x="566" y="217"/>
                    <a:pt x="552" y="174"/>
                    <a:pt x="528" y="136"/>
                  </a:cubicBezTo>
                  <a:cubicBezTo>
                    <a:pt x="504" y="99"/>
                    <a:pt x="471" y="67"/>
                    <a:pt x="432" y="44"/>
                  </a:cubicBezTo>
                  <a:cubicBezTo>
                    <a:pt x="430" y="43"/>
                    <a:pt x="429" y="43"/>
                    <a:pt x="432" y="45"/>
                  </a:cubicBezTo>
                  <a:cubicBezTo>
                    <a:pt x="442" y="52"/>
                    <a:pt x="442" y="52"/>
                    <a:pt x="442" y="52"/>
                  </a:cubicBezTo>
                  <a:cubicBezTo>
                    <a:pt x="446" y="55"/>
                    <a:pt x="452" y="59"/>
                    <a:pt x="460" y="65"/>
                  </a:cubicBezTo>
                  <a:cubicBezTo>
                    <a:pt x="470" y="73"/>
                    <a:pt x="487" y="88"/>
                    <a:pt x="505" y="108"/>
                  </a:cubicBezTo>
                  <a:cubicBezTo>
                    <a:pt x="513" y="119"/>
                    <a:pt x="522" y="131"/>
                    <a:pt x="530" y="144"/>
                  </a:cubicBezTo>
                  <a:cubicBezTo>
                    <a:pt x="538" y="157"/>
                    <a:pt x="545" y="172"/>
                    <a:pt x="551" y="188"/>
                  </a:cubicBezTo>
                  <a:cubicBezTo>
                    <a:pt x="557" y="203"/>
                    <a:pt x="562" y="220"/>
                    <a:pt x="565" y="237"/>
                  </a:cubicBezTo>
                  <a:cubicBezTo>
                    <a:pt x="568" y="254"/>
                    <a:pt x="569" y="271"/>
                    <a:pt x="569" y="288"/>
                  </a:cubicBezTo>
                  <a:cubicBezTo>
                    <a:pt x="569" y="305"/>
                    <a:pt x="568" y="321"/>
                    <a:pt x="565" y="337"/>
                  </a:cubicBezTo>
                  <a:cubicBezTo>
                    <a:pt x="562" y="352"/>
                    <a:pt x="558" y="366"/>
                    <a:pt x="554" y="379"/>
                  </a:cubicBezTo>
                  <a:cubicBezTo>
                    <a:pt x="539" y="422"/>
                    <a:pt x="513" y="461"/>
                    <a:pt x="478" y="492"/>
                  </a:cubicBezTo>
                  <a:cubicBezTo>
                    <a:pt x="461" y="508"/>
                    <a:pt x="442" y="521"/>
                    <a:pt x="421" y="532"/>
                  </a:cubicBezTo>
                  <a:cubicBezTo>
                    <a:pt x="419" y="534"/>
                    <a:pt x="416" y="535"/>
                    <a:pt x="413" y="536"/>
                  </a:cubicBezTo>
                  <a:cubicBezTo>
                    <a:pt x="408" y="539"/>
                    <a:pt x="408" y="539"/>
                    <a:pt x="408" y="539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1"/>
                    <a:pt x="404" y="541"/>
                    <a:pt x="404" y="541"/>
                  </a:cubicBezTo>
                  <a:cubicBezTo>
                    <a:pt x="404" y="542"/>
                    <a:pt x="404" y="542"/>
                    <a:pt x="404" y="542"/>
                  </a:cubicBezTo>
                  <a:cubicBezTo>
                    <a:pt x="404" y="543"/>
                    <a:pt x="404" y="543"/>
                    <a:pt x="404" y="543"/>
                  </a:cubicBezTo>
                  <a:cubicBezTo>
                    <a:pt x="404" y="545"/>
                    <a:pt x="404" y="545"/>
                    <a:pt x="404" y="545"/>
                  </a:cubicBezTo>
                  <a:cubicBezTo>
                    <a:pt x="404" y="565"/>
                    <a:pt x="404" y="565"/>
                    <a:pt x="404" y="565"/>
                  </a:cubicBezTo>
                  <a:cubicBezTo>
                    <a:pt x="404" y="600"/>
                    <a:pt x="404" y="600"/>
                    <a:pt x="404" y="600"/>
                  </a:cubicBezTo>
                  <a:cubicBezTo>
                    <a:pt x="403" y="602"/>
                    <a:pt x="403" y="604"/>
                    <a:pt x="402" y="606"/>
                  </a:cubicBezTo>
                  <a:cubicBezTo>
                    <a:pt x="401" y="607"/>
                    <a:pt x="399" y="609"/>
                    <a:pt x="397" y="609"/>
                  </a:cubicBezTo>
                  <a:cubicBezTo>
                    <a:pt x="397" y="610"/>
                    <a:pt x="396" y="610"/>
                    <a:pt x="395" y="610"/>
                  </a:cubicBezTo>
                  <a:cubicBezTo>
                    <a:pt x="394" y="610"/>
                    <a:pt x="393" y="610"/>
                    <a:pt x="391" y="610"/>
                  </a:cubicBezTo>
                  <a:cubicBezTo>
                    <a:pt x="382" y="610"/>
                    <a:pt x="382" y="610"/>
                    <a:pt x="382" y="610"/>
                  </a:cubicBezTo>
                  <a:cubicBezTo>
                    <a:pt x="346" y="610"/>
                    <a:pt x="346" y="610"/>
                    <a:pt x="346" y="610"/>
                  </a:cubicBezTo>
                  <a:cubicBezTo>
                    <a:pt x="343" y="610"/>
                    <a:pt x="343" y="610"/>
                    <a:pt x="343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10"/>
                    <a:pt x="342" y="610"/>
                    <a:pt x="342" y="610"/>
                  </a:cubicBezTo>
                  <a:cubicBezTo>
                    <a:pt x="342" y="609"/>
                    <a:pt x="342" y="609"/>
                    <a:pt x="342" y="609"/>
                  </a:cubicBezTo>
                  <a:cubicBezTo>
                    <a:pt x="346" y="596"/>
                    <a:pt x="346" y="596"/>
                    <a:pt x="346" y="596"/>
                  </a:cubicBezTo>
                  <a:cubicBezTo>
                    <a:pt x="350" y="584"/>
                    <a:pt x="353" y="573"/>
                    <a:pt x="357" y="561"/>
                  </a:cubicBezTo>
                  <a:cubicBezTo>
                    <a:pt x="364" y="539"/>
                    <a:pt x="372" y="516"/>
                    <a:pt x="381" y="493"/>
                  </a:cubicBezTo>
                  <a:cubicBezTo>
                    <a:pt x="385" y="482"/>
                    <a:pt x="389" y="471"/>
                    <a:pt x="394" y="460"/>
                  </a:cubicBezTo>
                  <a:cubicBezTo>
                    <a:pt x="396" y="454"/>
                    <a:pt x="399" y="449"/>
                    <a:pt x="401" y="443"/>
                  </a:cubicBezTo>
                  <a:cubicBezTo>
                    <a:pt x="405" y="435"/>
                    <a:pt x="405" y="435"/>
                    <a:pt x="405" y="435"/>
                  </a:cubicBezTo>
                  <a:cubicBezTo>
                    <a:pt x="406" y="432"/>
                    <a:pt x="406" y="432"/>
                    <a:pt x="406" y="432"/>
                  </a:cubicBezTo>
                  <a:cubicBezTo>
                    <a:pt x="406" y="431"/>
                    <a:pt x="406" y="431"/>
                    <a:pt x="406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7" y="431"/>
                    <a:pt x="407" y="431"/>
                    <a:pt x="407" y="431"/>
                  </a:cubicBezTo>
                  <a:cubicBezTo>
                    <a:pt x="408" y="431"/>
                    <a:pt x="408" y="431"/>
                    <a:pt x="408" y="431"/>
                  </a:cubicBezTo>
                  <a:cubicBezTo>
                    <a:pt x="410" y="431"/>
                    <a:pt x="412" y="431"/>
                    <a:pt x="414" y="431"/>
                  </a:cubicBezTo>
                  <a:cubicBezTo>
                    <a:pt x="418" y="430"/>
                    <a:pt x="422" y="430"/>
                    <a:pt x="426" y="429"/>
                  </a:cubicBezTo>
                  <a:cubicBezTo>
                    <a:pt x="434" y="426"/>
                    <a:pt x="442" y="422"/>
                    <a:pt x="448" y="415"/>
                  </a:cubicBezTo>
                  <a:cubicBezTo>
                    <a:pt x="451" y="412"/>
                    <a:pt x="453" y="408"/>
                    <a:pt x="455" y="404"/>
                  </a:cubicBezTo>
                  <a:cubicBezTo>
                    <a:pt x="457" y="400"/>
                    <a:pt x="458" y="396"/>
                    <a:pt x="458" y="392"/>
                  </a:cubicBezTo>
                  <a:cubicBezTo>
                    <a:pt x="460" y="383"/>
                    <a:pt x="459" y="374"/>
                    <a:pt x="455" y="366"/>
                  </a:cubicBezTo>
                  <a:cubicBezTo>
                    <a:pt x="453" y="362"/>
                    <a:pt x="450" y="358"/>
                    <a:pt x="447" y="355"/>
                  </a:cubicBezTo>
                  <a:cubicBezTo>
                    <a:pt x="444" y="352"/>
                    <a:pt x="439" y="350"/>
                    <a:pt x="434" y="349"/>
                  </a:cubicBezTo>
                  <a:cubicBezTo>
                    <a:pt x="433" y="348"/>
                    <a:pt x="432" y="348"/>
                    <a:pt x="430" y="348"/>
                  </a:cubicBezTo>
                  <a:cubicBezTo>
                    <a:pt x="429" y="348"/>
                    <a:pt x="428" y="348"/>
                    <a:pt x="426" y="349"/>
                  </a:cubicBezTo>
                  <a:cubicBezTo>
                    <a:pt x="424" y="349"/>
                    <a:pt x="421" y="350"/>
                    <a:pt x="419" y="351"/>
                  </a:cubicBezTo>
                  <a:cubicBezTo>
                    <a:pt x="415" y="353"/>
                    <a:pt x="412" y="355"/>
                    <a:pt x="409" y="358"/>
                  </a:cubicBezTo>
                  <a:cubicBezTo>
                    <a:pt x="406" y="361"/>
                    <a:pt x="403" y="364"/>
                    <a:pt x="401" y="367"/>
                  </a:cubicBezTo>
                  <a:cubicBezTo>
                    <a:pt x="400" y="368"/>
                    <a:pt x="399" y="369"/>
                    <a:pt x="399" y="370"/>
                  </a:cubicBezTo>
                  <a:cubicBezTo>
                    <a:pt x="398" y="370"/>
                    <a:pt x="398" y="370"/>
                    <a:pt x="398" y="370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8" y="371"/>
                    <a:pt x="398" y="371"/>
                    <a:pt x="398" y="371"/>
                  </a:cubicBezTo>
                  <a:cubicBezTo>
                    <a:pt x="397" y="373"/>
                    <a:pt x="397" y="373"/>
                    <a:pt x="397" y="373"/>
                  </a:cubicBezTo>
                  <a:cubicBezTo>
                    <a:pt x="395" y="378"/>
                    <a:pt x="395" y="378"/>
                    <a:pt x="395" y="378"/>
                  </a:cubicBezTo>
                  <a:cubicBezTo>
                    <a:pt x="388" y="392"/>
                    <a:pt x="388" y="392"/>
                    <a:pt x="388" y="392"/>
                  </a:cubicBezTo>
                  <a:cubicBezTo>
                    <a:pt x="388" y="392"/>
                    <a:pt x="387" y="391"/>
                    <a:pt x="387" y="391"/>
                  </a:cubicBezTo>
                  <a:cubicBezTo>
                    <a:pt x="387" y="391"/>
                    <a:pt x="387" y="391"/>
                    <a:pt x="387" y="391"/>
                  </a:cubicBezTo>
                  <a:cubicBezTo>
                    <a:pt x="385" y="390"/>
                    <a:pt x="385" y="390"/>
                    <a:pt x="385" y="390"/>
                  </a:cubicBezTo>
                  <a:cubicBezTo>
                    <a:pt x="384" y="390"/>
                    <a:pt x="384" y="389"/>
                    <a:pt x="383" y="388"/>
                  </a:cubicBezTo>
                  <a:cubicBezTo>
                    <a:pt x="379" y="386"/>
                    <a:pt x="376" y="382"/>
                    <a:pt x="374" y="379"/>
                  </a:cubicBezTo>
                  <a:cubicBezTo>
                    <a:pt x="371" y="375"/>
                    <a:pt x="369" y="372"/>
                    <a:pt x="367" y="367"/>
                  </a:cubicBezTo>
                  <a:cubicBezTo>
                    <a:pt x="366" y="365"/>
                    <a:pt x="365" y="363"/>
                    <a:pt x="364" y="361"/>
                  </a:cubicBezTo>
                  <a:cubicBezTo>
                    <a:pt x="363" y="361"/>
                    <a:pt x="363" y="361"/>
                    <a:pt x="363" y="361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3" y="360"/>
                    <a:pt x="363" y="360"/>
                    <a:pt x="363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4" y="360"/>
                    <a:pt x="364" y="360"/>
                    <a:pt x="364" y="360"/>
                  </a:cubicBezTo>
                  <a:cubicBezTo>
                    <a:pt x="365" y="359"/>
                    <a:pt x="365" y="359"/>
                    <a:pt x="365" y="359"/>
                  </a:cubicBezTo>
                  <a:cubicBezTo>
                    <a:pt x="368" y="357"/>
                    <a:pt x="370" y="355"/>
                    <a:pt x="372" y="353"/>
                  </a:cubicBezTo>
                  <a:cubicBezTo>
                    <a:pt x="376" y="349"/>
                    <a:pt x="380" y="345"/>
                    <a:pt x="383" y="340"/>
                  </a:cubicBezTo>
                  <a:cubicBezTo>
                    <a:pt x="387" y="336"/>
                    <a:pt x="390" y="330"/>
                    <a:pt x="391" y="324"/>
                  </a:cubicBezTo>
                  <a:cubicBezTo>
                    <a:pt x="392" y="318"/>
                    <a:pt x="392" y="311"/>
                    <a:pt x="390" y="305"/>
                  </a:cubicBezTo>
                  <a:cubicBezTo>
                    <a:pt x="389" y="302"/>
                    <a:pt x="388" y="299"/>
                    <a:pt x="386" y="296"/>
                  </a:cubicBezTo>
                  <a:cubicBezTo>
                    <a:pt x="385" y="295"/>
                    <a:pt x="384" y="294"/>
                    <a:pt x="383" y="292"/>
                  </a:cubicBezTo>
                  <a:cubicBezTo>
                    <a:pt x="383" y="292"/>
                    <a:pt x="382" y="291"/>
                    <a:pt x="382" y="291"/>
                  </a:cubicBezTo>
                  <a:cubicBezTo>
                    <a:pt x="381" y="290"/>
                    <a:pt x="381" y="290"/>
                    <a:pt x="381" y="290"/>
                  </a:cubicBezTo>
                  <a:cubicBezTo>
                    <a:pt x="380" y="289"/>
                    <a:pt x="380" y="289"/>
                    <a:pt x="380" y="289"/>
                  </a:cubicBezTo>
                  <a:cubicBezTo>
                    <a:pt x="377" y="287"/>
                    <a:pt x="374" y="285"/>
                    <a:pt x="371" y="283"/>
                  </a:cubicBezTo>
                  <a:cubicBezTo>
                    <a:pt x="368" y="282"/>
                    <a:pt x="364" y="282"/>
                    <a:pt x="361" y="282"/>
                  </a:cubicBezTo>
                  <a:cubicBezTo>
                    <a:pt x="354" y="282"/>
                    <a:pt x="348" y="284"/>
                    <a:pt x="343" y="287"/>
                  </a:cubicBezTo>
                  <a:cubicBezTo>
                    <a:pt x="340" y="289"/>
                    <a:pt x="338" y="291"/>
                    <a:pt x="336" y="293"/>
                  </a:cubicBezTo>
                  <a:cubicBezTo>
                    <a:pt x="333" y="295"/>
                    <a:pt x="331" y="298"/>
                    <a:pt x="330" y="300"/>
                  </a:cubicBezTo>
                  <a:cubicBezTo>
                    <a:pt x="327" y="304"/>
                    <a:pt x="325" y="308"/>
                    <a:pt x="324" y="312"/>
                  </a:cubicBezTo>
                  <a:cubicBezTo>
                    <a:pt x="322" y="316"/>
                    <a:pt x="322" y="321"/>
                    <a:pt x="321" y="325"/>
                  </a:cubicBezTo>
                  <a:cubicBezTo>
                    <a:pt x="321" y="329"/>
                    <a:pt x="321" y="333"/>
                    <a:pt x="322" y="337"/>
                  </a:cubicBezTo>
                  <a:cubicBezTo>
                    <a:pt x="322" y="340"/>
                    <a:pt x="322" y="340"/>
                    <a:pt x="322" y="340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3" y="343"/>
                    <a:pt x="323" y="343"/>
                    <a:pt x="323" y="343"/>
                  </a:cubicBezTo>
                  <a:cubicBezTo>
                    <a:pt x="322" y="343"/>
                    <a:pt x="322" y="343"/>
                    <a:pt x="322" y="343"/>
                  </a:cubicBezTo>
                  <a:cubicBezTo>
                    <a:pt x="322" y="344"/>
                    <a:pt x="322" y="344"/>
                    <a:pt x="322" y="344"/>
                  </a:cubicBezTo>
                  <a:cubicBezTo>
                    <a:pt x="320" y="344"/>
                    <a:pt x="318" y="345"/>
                    <a:pt x="315" y="345"/>
                  </a:cubicBezTo>
                  <a:cubicBezTo>
                    <a:pt x="311" y="346"/>
                    <a:pt x="307" y="347"/>
                    <a:pt x="302" y="347"/>
                  </a:cubicBezTo>
                  <a:cubicBezTo>
                    <a:pt x="298" y="346"/>
                    <a:pt x="293" y="346"/>
                    <a:pt x="289" y="345"/>
                  </a:cubicBezTo>
                  <a:cubicBezTo>
                    <a:pt x="287" y="345"/>
                    <a:pt x="287" y="345"/>
                    <a:pt x="287" y="345"/>
                  </a:cubicBezTo>
                  <a:cubicBezTo>
                    <a:pt x="286" y="345"/>
                    <a:pt x="286" y="345"/>
                    <a:pt x="286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5"/>
                    <a:pt x="285" y="345"/>
                    <a:pt x="285" y="345"/>
                  </a:cubicBezTo>
                  <a:cubicBezTo>
                    <a:pt x="285" y="344"/>
                    <a:pt x="285" y="344"/>
                    <a:pt x="285" y="344"/>
                  </a:cubicBezTo>
                  <a:cubicBezTo>
                    <a:pt x="286" y="343"/>
                    <a:pt x="286" y="343"/>
                    <a:pt x="286" y="343"/>
                  </a:cubicBezTo>
                  <a:cubicBezTo>
                    <a:pt x="290" y="339"/>
                    <a:pt x="293" y="334"/>
                    <a:pt x="295" y="330"/>
                  </a:cubicBezTo>
                  <a:cubicBezTo>
                    <a:pt x="298" y="325"/>
                    <a:pt x="300" y="320"/>
                    <a:pt x="302" y="314"/>
                  </a:cubicBezTo>
                  <a:cubicBezTo>
                    <a:pt x="302" y="311"/>
                    <a:pt x="303" y="308"/>
                    <a:pt x="302" y="305"/>
                  </a:cubicBezTo>
                  <a:cubicBezTo>
                    <a:pt x="302" y="301"/>
                    <a:pt x="302" y="298"/>
                    <a:pt x="300" y="295"/>
                  </a:cubicBezTo>
                  <a:cubicBezTo>
                    <a:pt x="298" y="289"/>
                    <a:pt x="293" y="284"/>
                    <a:pt x="289" y="280"/>
                  </a:cubicBezTo>
                  <a:cubicBezTo>
                    <a:pt x="284" y="277"/>
                    <a:pt x="278" y="274"/>
                    <a:pt x="271" y="274"/>
                  </a:cubicBezTo>
                  <a:cubicBezTo>
                    <a:pt x="268" y="273"/>
                    <a:pt x="264" y="274"/>
                    <a:pt x="261" y="275"/>
                  </a:cubicBezTo>
                  <a:cubicBezTo>
                    <a:pt x="258" y="276"/>
                    <a:pt x="255" y="277"/>
                    <a:pt x="252" y="279"/>
                  </a:cubicBezTo>
                  <a:cubicBezTo>
                    <a:pt x="247" y="282"/>
                    <a:pt x="243" y="287"/>
                    <a:pt x="240" y="291"/>
                  </a:cubicBezTo>
                  <a:cubicBezTo>
                    <a:pt x="237" y="296"/>
                    <a:pt x="234" y="301"/>
                    <a:pt x="232" y="306"/>
                  </a:cubicBezTo>
                  <a:cubicBezTo>
                    <a:pt x="230" y="311"/>
                    <a:pt x="229" y="316"/>
                    <a:pt x="228" y="322"/>
                  </a:cubicBezTo>
                  <a:cubicBezTo>
                    <a:pt x="228" y="325"/>
                    <a:pt x="228" y="328"/>
                    <a:pt x="228" y="331"/>
                  </a:cubicBezTo>
                  <a:cubicBezTo>
                    <a:pt x="228" y="331"/>
                    <a:pt x="228" y="332"/>
                    <a:pt x="228" y="333"/>
                  </a:cubicBezTo>
                  <a:cubicBezTo>
                    <a:pt x="228" y="334"/>
                    <a:pt x="228" y="334"/>
                    <a:pt x="228" y="335"/>
                  </a:cubicBezTo>
                  <a:cubicBezTo>
                    <a:pt x="229" y="337"/>
                    <a:pt x="229" y="338"/>
                    <a:pt x="229" y="339"/>
                  </a:cubicBezTo>
                  <a:cubicBezTo>
                    <a:pt x="230" y="342"/>
                    <a:pt x="231" y="345"/>
                    <a:pt x="232" y="348"/>
                  </a:cubicBezTo>
                  <a:cubicBezTo>
                    <a:pt x="233" y="348"/>
                    <a:pt x="233" y="349"/>
                    <a:pt x="233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4" y="350"/>
                    <a:pt x="234" y="350"/>
                    <a:pt x="234" y="350"/>
                  </a:cubicBezTo>
                  <a:cubicBezTo>
                    <a:pt x="233" y="351"/>
                    <a:pt x="233" y="351"/>
                    <a:pt x="233" y="351"/>
                  </a:cubicBezTo>
                  <a:cubicBezTo>
                    <a:pt x="231" y="353"/>
                    <a:pt x="229" y="355"/>
                    <a:pt x="228" y="357"/>
                  </a:cubicBezTo>
                  <a:cubicBezTo>
                    <a:pt x="224" y="360"/>
                    <a:pt x="221" y="363"/>
                    <a:pt x="217" y="366"/>
                  </a:cubicBezTo>
                  <a:cubicBezTo>
                    <a:pt x="213" y="369"/>
                    <a:pt x="209" y="372"/>
                    <a:pt x="205" y="375"/>
                  </a:cubicBezTo>
                  <a:cubicBezTo>
                    <a:pt x="204" y="376"/>
                    <a:pt x="203" y="376"/>
                    <a:pt x="202" y="377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200" y="378"/>
                    <a:pt x="200" y="378"/>
                    <a:pt x="200" y="378"/>
                  </a:cubicBezTo>
                  <a:cubicBezTo>
                    <a:pt x="198" y="375"/>
                    <a:pt x="198" y="375"/>
                    <a:pt x="198" y="375"/>
                  </a:cubicBezTo>
                  <a:cubicBezTo>
                    <a:pt x="196" y="370"/>
                    <a:pt x="196" y="370"/>
                    <a:pt x="196" y="370"/>
                  </a:cubicBezTo>
                  <a:cubicBezTo>
                    <a:pt x="195" y="368"/>
                    <a:pt x="194" y="366"/>
                    <a:pt x="192" y="365"/>
                  </a:cubicBezTo>
                  <a:cubicBezTo>
                    <a:pt x="188" y="358"/>
                    <a:pt x="182" y="351"/>
                    <a:pt x="174" y="346"/>
                  </a:cubicBezTo>
                  <a:cubicBezTo>
                    <a:pt x="170" y="344"/>
                    <a:pt x="166" y="342"/>
                    <a:pt x="161" y="342"/>
                  </a:cubicBezTo>
                  <a:cubicBezTo>
                    <a:pt x="157" y="341"/>
                    <a:pt x="152" y="341"/>
                    <a:pt x="147" y="342"/>
                  </a:cubicBezTo>
                  <a:cubicBezTo>
                    <a:pt x="145" y="343"/>
                    <a:pt x="142" y="344"/>
                    <a:pt x="140" y="345"/>
                  </a:cubicBezTo>
                  <a:cubicBezTo>
                    <a:pt x="138" y="346"/>
                    <a:pt x="136" y="347"/>
                    <a:pt x="134" y="348"/>
                  </a:cubicBezTo>
                  <a:cubicBezTo>
                    <a:pt x="131" y="351"/>
                    <a:pt x="127" y="355"/>
                    <a:pt x="125" y="359"/>
                  </a:cubicBezTo>
                  <a:cubicBezTo>
                    <a:pt x="123" y="364"/>
                    <a:pt x="122" y="369"/>
                    <a:pt x="122" y="374"/>
                  </a:cubicBezTo>
                  <a:cubicBezTo>
                    <a:pt x="122" y="379"/>
                    <a:pt x="123" y="383"/>
                    <a:pt x="125" y="387"/>
                  </a:cubicBezTo>
                  <a:cubicBezTo>
                    <a:pt x="126" y="391"/>
                    <a:pt x="128" y="395"/>
                    <a:pt x="131" y="399"/>
                  </a:cubicBezTo>
                  <a:cubicBezTo>
                    <a:pt x="133" y="402"/>
                    <a:pt x="136" y="405"/>
                    <a:pt x="139" y="408"/>
                  </a:cubicBezTo>
                  <a:cubicBezTo>
                    <a:pt x="146" y="414"/>
                    <a:pt x="154" y="418"/>
                    <a:pt x="162" y="421"/>
                  </a:cubicBezTo>
                  <a:cubicBezTo>
                    <a:pt x="166" y="422"/>
                    <a:pt x="171" y="422"/>
                    <a:pt x="175" y="422"/>
                  </a:cubicBezTo>
                  <a:cubicBezTo>
                    <a:pt x="177" y="422"/>
                    <a:pt x="179" y="422"/>
                    <a:pt x="181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2" y="422"/>
                    <a:pt x="182" y="422"/>
                    <a:pt x="182" y="422"/>
                  </a:cubicBezTo>
                  <a:cubicBezTo>
                    <a:pt x="183" y="425"/>
                    <a:pt x="183" y="425"/>
                    <a:pt x="183" y="425"/>
                  </a:cubicBezTo>
                  <a:cubicBezTo>
                    <a:pt x="186" y="432"/>
                    <a:pt x="186" y="432"/>
                    <a:pt x="186" y="432"/>
                  </a:cubicBezTo>
                  <a:cubicBezTo>
                    <a:pt x="189" y="438"/>
                    <a:pt x="191" y="443"/>
                    <a:pt x="193" y="448"/>
                  </a:cubicBezTo>
                  <a:cubicBezTo>
                    <a:pt x="198" y="458"/>
                    <a:pt x="202" y="469"/>
                    <a:pt x="206" y="480"/>
                  </a:cubicBezTo>
                  <a:cubicBezTo>
                    <a:pt x="215" y="501"/>
                    <a:pt x="222" y="522"/>
                    <a:pt x="230" y="544"/>
                  </a:cubicBezTo>
                  <a:cubicBezTo>
                    <a:pt x="236" y="562"/>
                    <a:pt x="241" y="580"/>
                    <a:pt x="247" y="598"/>
                  </a:cubicBezTo>
                  <a:cubicBezTo>
                    <a:pt x="250" y="609"/>
                    <a:pt x="250" y="609"/>
                    <a:pt x="250" y="609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50" y="610"/>
                    <a:pt x="250" y="610"/>
                    <a:pt x="250" y="610"/>
                  </a:cubicBezTo>
                  <a:cubicBezTo>
                    <a:pt x="224" y="610"/>
                    <a:pt x="224" y="610"/>
                    <a:pt x="224" y="610"/>
                  </a:cubicBezTo>
                  <a:cubicBezTo>
                    <a:pt x="196" y="610"/>
                    <a:pt x="196" y="610"/>
                    <a:pt x="196" y="610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187" y="610"/>
                    <a:pt x="186" y="609"/>
                    <a:pt x="184" y="609"/>
                  </a:cubicBezTo>
                  <a:cubicBezTo>
                    <a:pt x="182" y="608"/>
                    <a:pt x="180" y="605"/>
                    <a:pt x="179" y="603"/>
                  </a:cubicBezTo>
                  <a:cubicBezTo>
                    <a:pt x="179" y="602"/>
                    <a:pt x="179" y="601"/>
                    <a:pt x="179" y="600"/>
                  </a:cubicBezTo>
                  <a:cubicBezTo>
                    <a:pt x="179" y="600"/>
                    <a:pt x="179" y="600"/>
                    <a:pt x="179" y="600"/>
                  </a:cubicBezTo>
                  <a:cubicBezTo>
                    <a:pt x="179" y="599"/>
                    <a:pt x="179" y="599"/>
                    <a:pt x="179" y="599"/>
                  </a:cubicBezTo>
                  <a:cubicBezTo>
                    <a:pt x="179" y="597"/>
                    <a:pt x="179" y="597"/>
                    <a:pt x="179" y="597"/>
                  </a:cubicBezTo>
                  <a:cubicBezTo>
                    <a:pt x="179" y="590"/>
                    <a:pt x="179" y="590"/>
                    <a:pt x="179" y="590"/>
                  </a:cubicBezTo>
                  <a:cubicBezTo>
                    <a:pt x="179" y="576"/>
                    <a:pt x="179" y="576"/>
                    <a:pt x="179" y="576"/>
                  </a:cubicBezTo>
                  <a:cubicBezTo>
                    <a:pt x="179" y="544"/>
                    <a:pt x="179" y="544"/>
                    <a:pt x="179" y="544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9" y="540"/>
                    <a:pt x="179" y="540"/>
                    <a:pt x="179" y="540"/>
                  </a:cubicBezTo>
                  <a:cubicBezTo>
                    <a:pt x="178" y="540"/>
                    <a:pt x="178" y="540"/>
                    <a:pt x="178" y="540"/>
                  </a:cubicBezTo>
                  <a:cubicBezTo>
                    <a:pt x="177" y="540"/>
                    <a:pt x="177" y="540"/>
                    <a:pt x="177" y="540"/>
                  </a:cubicBezTo>
                  <a:cubicBezTo>
                    <a:pt x="176" y="539"/>
                    <a:pt x="176" y="539"/>
                    <a:pt x="176" y="539"/>
                  </a:cubicBezTo>
                  <a:cubicBezTo>
                    <a:pt x="170" y="536"/>
                    <a:pt x="170" y="536"/>
                    <a:pt x="170" y="536"/>
                  </a:cubicBezTo>
                  <a:cubicBezTo>
                    <a:pt x="168" y="535"/>
                    <a:pt x="166" y="534"/>
                    <a:pt x="164" y="533"/>
                  </a:cubicBezTo>
                  <a:cubicBezTo>
                    <a:pt x="160" y="531"/>
                    <a:pt x="155" y="528"/>
                    <a:pt x="151" y="526"/>
                  </a:cubicBezTo>
                  <a:cubicBezTo>
                    <a:pt x="143" y="521"/>
                    <a:pt x="135" y="516"/>
                    <a:pt x="128" y="511"/>
                  </a:cubicBezTo>
                  <a:cubicBezTo>
                    <a:pt x="113" y="500"/>
                    <a:pt x="99" y="487"/>
                    <a:pt x="86" y="473"/>
                  </a:cubicBezTo>
                  <a:cubicBezTo>
                    <a:pt x="61" y="446"/>
                    <a:pt x="41" y="413"/>
                    <a:pt x="29" y="378"/>
                  </a:cubicBezTo>
                  <a:cubicBezTo>
                    <a:pt x="17" y="344"/>
                    <a:pt x="12" y="307"/>
                    <a:pt x="14" y="271"/>
                  </a:cubicBezTo>
                  <a:cubicBezTo>
                    <a:pt x="16" y="235"/>
                    <a:pt x="25" y="201"/>
                    <a:pt x="40" y="170"/>
                  </a:cubicBezTo>
                  <a:cubicBezTo>
                    <a:pt x="54" y="139"/>
                    <a:pt x="74" y="111"/>
                    <a:pt x="97" y="89"/>
                  </a:cubicBezTo>
                  <a:cubicBezTo>
                    <a:pt x="120" y="66"/>
                    <a:pt x="147" y="48"/>
                    <a:pt x="174" y="35"/>
                  </a:cubicBezTo>
                  <a:cubicBezTo>
                    <a:pt x="198" y="24"/>
                    <a:pt x="220" y="18"/>
                    <a:pt x="237" y="14"/>
                  </a:cubicBezTo>
                  <a:cubicBezTo>
                    <a:pt x="255" y="10"/>
                    <a:pt x="268" y="9"/>
                    <a:pt x="278" y="8"/>
                  </a:cubicBezTo>
                  <a:cubicBezTo>
                    <a:pt x="283" y="8"/>
                    <a:pt x="287" y="8"/>
                    <a:pt x="290" y="8"/>
                  </a:cubicBezTo>
                  <a:cubicBezTo>
                    <a:pt x="293" y="7"/>
                    <a:pt x="295" y="7"/>
                    <a:pt x="296" y="7"/>
                  </a:cubicBezTo>
                  <a:cubicBezTo>
                    <a:pt x="298" y="7"/>
                    <a:pt x="296" y="6"/>
                    <a:pt x="291" y="6"/>
                  </a:cubicBezTo>
                  <a:cubicBezTo>
                    <a:pt x="286" y="6"/>
                    <a:pt x="277" y="5"/>
                    <a:pt x="266" y="6"/>
                  </a:cubicBezTo>
                  <a:cubicBezTo>
                    <a:pt x="254" y="7"/>
                    <a:pt x="239" y="8"/>
                    <a:pt x="222" y="12"/>
                  </a:cubicBezTo>
                  <a:cubicBezTo>
                    <a:pt x="205" y="16"/>
                    <a:pt x="186" y="22"/>
                    <a:pt x="165" y="32"/>
                  </a:cubicBezTo>
                  <a:cubicBezTo>
                    <a:pt x="145" y="42"/>
                    <a:pt x="123" y="56"/>
                    <a:pt x="102" y="74"/>
                  </a:cubicBezTo>
                  <a:cubicBezTo>
                    <a:pt x="101" y="73"/>
                    <a:pt x="101" y="73"/>
                    <a:pt x="101" y="73"/>
                  </a:cubicBezTo>
                  <a:cubicBezTo>
                    <a:pt x="122" y="55"/>
                    <a:pt x="141" y="43"/>
                    <a:pt x="157" y="34"/>
                  </a:cubicBezTo>
                  <a:cubicBezTo>
                    <a:pt x="173" y="26"/>
                    <a:pt x="186" y="20"/>
                    <a:pt x="196" y="17"/>
                  </a:cubicBezTo>
                  <a:cubicBezTo>
                    <a:pt x="206" y="13"/>
                    <a:pt x="213" y="11"/>
                    <a:pt x="218" y="10"/>
                  </a:cubicBezTo>
                  <a:cubicBezTo>
                    <a:pt x="222" y="8"/>
                    <a:pt x="225" y="8"/>
                    <a:pt x="225" y="7"/>
                  </a:cubicBezTo>
                  <a:cubicBezTo>
                    <a:pt x="227" y="6"/>
                    <a:pt x="223" y="7"/>
                    <a:pt x="220" y="7"/>
                  </a:cubicBezTo>
                  <a:cubicBezTo>
                    <a:pt x="217" y="8"/>
                    <a:pt x="215" y="7"/>
                    <a:pt x="221" y="5"/>
                  </a:cubicBezTo>
                  <a:cubicBezTo>
                    <a:pt x="194" y="12"/>
                    <a:pt x="168" y="23"/>
                    <a:pt x="144" y="37"/>
                  </a:cubicBezTo>
                  <a:cubicBezTo>
                    <a:pt x="120" y="51"/>
                    <a:pt x="98" y="69"/>
                    <a:pt x="78" y="89"/>
                  </a:cubicBezTo>
                  <a:cubicBezTo>
                    <a:pt x="59" y="110"/>
                    <a:pt x="43" y="133"/>
                    <a:pt x="30" y="158"/>
                  </a:cubicBezTo>
                  <a:cubicBezTo>
                    <a:pt x="18" y="183"/>
                    <a:pt x="9" y="210"/>
                    <a:pt x="4" y="237"/>
                  </a:cubicBezTo>
                  <a:cubicBezTo>
                    <a:pt x="3" y="244"/>
                    <a:pt x="1" y="253"/>
                    <a:pt x="1" y="263"/>
                  </a:cubicBezTo>
                  <a:cubicBezTo>
                    <a:pt x="0" y="272"/>
                    <a:pt x="0" y="283"/>
                    <a:pt x="0" y="293"/>
                  </a:cubicBezTo>
                  <a:cubicBezTo>
                    <a:pt x="0" y="304"/>
                    <a:pt x="1" y="314"/>
                    <a:pt x="2" y="324"/>
                  </a:cubicBezTo>
                  <a:cubicBezTo>
                    <a:pt x="3" y="334"/>
                    <a:pt x="5" y="342"/>
                    <a:pt x="6" y="349"/>
                  </a:cubicBezTo>
                  <a:cubicBezTo>
                    <a:pt x="12" y="376"/>
                    <a:pt x="22" y="402"/>
                    <a:pt x="35" y="426"/>
                  </a:cubicBezTo>
                  <a:cubicBezTo>
                    <a:pt x="48" y="450"/>
                    <a:pt x="64" y="472"/>
                    <a:pt x="83" y="491"/>
                  </a:cubicBezTo>
                  <a:cubicBezTo>
                    <a:pt x="102" y="510"/>
                    <a:pt x="124" y="527"/>
                    <a:pt x="148" y="540"/>
                  </a:cubicBezTo>
                  <a:cubicBezTo>
                    <a:pt x="151" y="542"/>
                    <a:pt x="154" y="544"/>
                    <a:pt x="157" y="545"/>
                  </a:cubicBezTo>
                  <a:cubicBezTo>
                    <a:pt x="161" y="547"/>
                    <a:pt x="161" y="547"/>
                    <a:pt x="161" y="547"/>
                  </a:cubicBezTo>
                  <a:cubicBezTo>
                    <a:pt x="164" y="549"/>
                    <a:pt x="164" y="549"/>
                    <a:pt x="164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49"/>
                    <a:pt x="165" y="549"/>
                    <a:pt x="165" y="549"/>
                  </a:cubicBezTo>
                  <a:cubicBezTo>
                    <a:pt x="165" y="551"/>
                    <a:pt x="165" y="551"/>
                    <a:pt x="165" y="551"/>
                  </a:cubicBezTo>
                  <a:cubicBezTo>
                    <a:pt x="165" y="561"/>
                    <a:pt x="165" y="561"/>
                    <a:pt x="165" y="561"/>
                  </a:cubicBezTo>
                  <a:cubicBezTo>
                    <a:pt x="165" y="601"/>
                    <a:pt x="165" y="601"/>
                    <a:pt x="165" y="601"/>
                  </a:cubicBezTo>
                  <a:cubicBezTo>
                    <a:pt x="165" y="605"/>
                    <a:pt x="167" y="610"/>
                    <a:pt x="169" y="614"/>
                  </a:cubicBezTo>
                  <a:cubicBezTo>
                    <a:pt x="172" y="618"/>
                    <a:pt x="176" y="621"/>
                    <a:pt x="180" y="622"/>
                  </a:cubicBezTo>
                  <a:cubicBezTo>
                    <a:pt x="180" y="622"/>
                    <a:pt x="180" y="622"/>
                    <a:pt x="181" y="622"/>
                  </a:cubicBezTo>
                  <a:cubicBezTo>
                    <a:pt x="176" y="623"/>
                    <a:pt x="172" y="626"/>
                    <a:pt x="169" y="629"/>
                  </a:cubicBezTo>
                  <a:cubicBezTo>
                    <a:pt x="166" y="633"/>
                    <a:pt x="164" y="637"/>
                    <a:pt x="164" y="641"/>
                  </a:cubicBezTo>
                  <a:cubicBezTo>
                    <a:pt x="163" y="646"/>
                    <a:pt x="163" y="650"/>
                    <a:pt x="165" y="654"/>
                  </a:cubicBezTo>
                  <a:cubicBezTo>
                    <a:pt x="166" y="658"/>
                    <a:pt x="169" y="662"/>
                    <a:pt x="172" y="665"/>
                  </a:cubicBezTo>
                  <a:cubicBezTo>
                    <a:pt x="174" y="667"/>
                    <a:pt x="176" y="668"/>
                    <a:pt x="178" y="669"/>
                  </a:cubicBezTo>
                  <a:cubicBezTo>
                    <a:pt x="181" y="670"/>
                    <a:pt x="183" y="670"/>
                    <a:pt x="185" y="670"/>
                  </a:cubicBezTo>
                  <a:cubicBezTo>
                    <a:pt x="205" y="670"/>
                    <a:pt x="205" y="670"/>
                    <a:pt x="205" y="670"/>
                  </a:cubicBezTo>
                  <a:cubicBezTo>
                    <a:pt x="244" y="670"/>
                    <a:pt x="244" y="670"/>
                    <a:pt x="244" y="670"/>
                  </a:cubicBezTo>
                  <a:cubicBezTo>
                    <a:pt x="268" y="670"/>
                    <a:pt x="268" y="670"/>
                    <a:pt x="268" y="670"/>
                  </a:cubicBezTo>
                  <a:cubicBezTo>
                    <a:pt x="232" y="670"/>
                    <a:pt x="232" y="670"/>
                    <a:pt x="232" y="670"/>
                  </a:cubicBezTo>
                  <a:cubicBezTo>
                    <a:pt x="192" y="670"/>
                    <a:pt x="192" y="670"/>
                    <a:pt x="192" y="670"/>
                  </a:cubicBezTo>
                  <a:cubicBezTo>
                    <a:pt x="188" y="670"/>
                    <a:pt x="188" y="670"/>
                    <a:pt x="188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3" y="671"/>
                    <a:pt x="181" y="671"/>
                  </a:cubicBezTo>
                  <a:cubicBezTo>
                    <a:pt x="177" y="672"/>
                    <a:pt x="172" y="674"/>
                    <a:pt x="169" y="678"/>
                  </a:cubicBezTo>
                  <a:cubicBezTo>
                    <a:pt x="166" y="681"/>
                    <a:pt x="164" y="686"/>
                    <a:pt x="164" y="690"/>
                  </a:cubicBezTo>
                  <a:cubicBezTo>
                    <a:pt x="163" y="694"/>
                    <a:pt x="163" y="699"/>
                    <a:pt x="165" y="703"/>
                  </a:cubicBezTo>
                  <a:cubicBezTo>
                    <a:pt x="166" y="707"/>
                    <a:pt x="169" y="711"/>
                    <a:pt x="172" y="714"/>
                  </a:cubicBezTo>
                  <a:cubicBezTo>
                    <a:pt x="174" y="715"/>
                    <a:pt x="176" y="717"/>
                    <a:pt x="178" y="717"/>
                  </a:cubicBezTo>
                  <a:cubicBezTo>
                    <a:pt x="181" y="718"/>
                    <a:pt x="183" y="719"/>
                    <a:pt x="18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244" y="719"/>
                    <a:pt x="244" y="719"/>
                    <a:pt x="244" y="719"/>
                  </a:cubicBezTo>
                  <a:cubicBezTo>
                    <a:pt x="265" y="719"/>
                    <a:pt x="265" y="719"/>
                    <a:pt x="265" y="719"/>
                  </a:cubicBezTo>
                  <a:cubicBezTo>
                    <a:pt x="205" y="719"/>
                    <a:pt x="205" y="719"/>
                    <a:pt x="205" y="719"/>
                  </a:cubicBezTo>
                  <a:cubicBezTo>
                    <a:pt x="193" y="719"/>
                    <a:pt x="193" y="719"/>
                    <a:pt x="193" y="719"/>
                  </a:cubicBezTo>
                  <a:cubicBezTo>
                    <a:pt x="187" y="719"/>
                    <a:pt x="187" y="719"/>
                    <a:pt x="187" y="719"/>
                  </a:cubicBezTo>
                  <a:cubicBezTo>
                    <a:pt x="186" y="719"/>
                    <a:pt x="186" y="719"/>
                    <a:pt x="186" y="719"/>
                  </a:cubicBezTo>
                  <a:cubicBezTo>
                    <a:pt x="185" y="719"/>
                    <a:pt x="185" y="719"/>
                    <a:pt x="185" y="719"/>
                  </a:cubicBezTo>
                  <a:cubicBezTo>
                    <a:pt x="184" y="719"/>
                    <a:pt x="184" y="719"/>
                    <a:pt x="184" y="719"/>
                  </a:cubicBezTo>
                  <a:cubicBezTo>
                    <a:pt x="182" y="719"/>
                    <a:pt x="181" y="719"/>
                    <a:pt x="179" y="720"/>
                  </a:cubicBezTo>
                  <a:cubicBezTo>
                    <a:pt x="174" y="722"/>
                    <a:pt x="169" y="726"/>
                    <a:pt x="167" y="730"/>
                  </a:cubicBezTo>
                  <a:cubicBezTo>
                    <a:pt x="164" y="735"/>
                    <a:pt x="163" y="740"/>
                    <a:pt x="163" y="746"/>
                  </a:cubicBezTo>
                  <a:cubicBezTo>
                    <a:pt x="164" y="751"/>
                    <a:pt x="166" y="756"/>
                    <a:pt x="169" y="760"/>
                  </a:cubicBezTo>
                  <a:cubicBezTo>
                    <a:pt x="171" y="762"/>
                    <a:pt x="173" y="764"/>
                    <a:pt x="176" y="765"/>
                  </a:cubicBezTo>
                  <a:cubicBezTo>
                    <a:pt x="179" y="766"/>
                    <a:pt x="181" y="767"/>
                    <a:pt x="184" y="767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22" y="805"/>
                    <a:pt x="222" y="805"/>
                    <a:pt x="222" y="805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5" y="810"/>
                    <a:pt x="225" y="810"/>
                    <a:pt x="225" y="810"/>
                  </a:cubicBezTo>
                  <a:cubicBezTo>
                    <a:pt x="225" y="810"/>
                    <a:pt x="225" y="811"/>
                    <a:pt x="225" y="811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9" y="815"/>
                    <a:pt x="229" y="815"/>
                    <a:pt x="229" y="815"/>
                  </a:cubicBezTo>
                  <a:cubicBezTo>
                    <a:pt x="230" y="817"/>
                    <a:pt x="231" y="818"/>
                    <a:pt x="232" y="820"/>
                  </a:cubicBezTo>
                  <a:cubicBezTo>
                    <a:pt x="234" y="821"/>
                    <a:pt x="235" y="822"/>
                    <a:pt x="236" y="824"/>
                  </a:cubicBezTo>
                  <a:cubicBezTo>
                    <a:pt x="238" y="825"/>
                    <a:pt x="239" y="826"/>
                    <a:pt x="241" y="828"/>
                  </a:cubicBezTo>
                  <a:cubicBezTo>
                    <a:pt x="242" y="828"/>
                    <a:pt x="243" y="829"/>
                    <a:pt x="245" y="830"/>
                  </a:cubicBezTo>
                  <a:cubicBezTo>
                    <a:pt x="246" y="830"/>
                    <a:pt x="247" y="830"/>
                    <a:pt x="247" y="830"/>
                  </a:cubicBezTo>
                  <a:cubicBezTo>
                    <a:pt x="249" y="831"/>
                    <a:pt x="249" y="831"/>
                    <a:pt x="249" y="831"/>
                  </a:cubicBezTo>
                  <a:cubicBezTo>
                    <a:pt x="250" y="831"/>
                    <a:pt x="252" y="831"/>
                    <a:pt x="254" y="831"/>
                  </a:cubicBezTo>
                  <a:cubicBezTo>
                    <a:pt x="268" y="833"/>
                    <a:pt x="282" y="834"/>
                    <a:pt x="296" y="834"/>
                  </a:cubicBezTo>
                  <a:cubicBezTo>
                    <a:pt x="303" y="835"/>
                    <a:pt x="310" y="835"/>
                    <a:pt x="318" y="834"/>
                  </a:cubicBezTo>
                  <a:cubicBezTo>
                    <a:pt x="321" y="834"/>
                    <a:pt x="325" y="834"/>
                    <a:pt x="329" y="833"/>
                  </a:cubicBezTo>
                  <a:cubicBezTo>
                    <a:pt x="331" y="833"/>
                    <a:pt x="332" y="832"/>
                    <a:pt x="334" y="832"/>
                  </a:cubicBezTo>
                  <a:cubicBezTo>
                    <a:pt x="335" y="832"/>
                    <a:pt x="336" y="831"/>
                    <a:pt x="337" y="831"/>
                  </a:cubicBezTo>
                  <a:cubicBezTo>
                    <a:pt x="338" y="831"/>
                    <a:pt x="338" y="831"/>
                    <a:pt x="339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2" y="829"/>
                    <a:pt x="342" y="829"/>
                    <a:pt x="343" y="829"/>
                  </a:cubicBezTo>
                  <a:cubicBezTo>
                    <a:pt x="342" y="829"/>
                    <a:pt x="342" y="829"/>
                    <a:pt x="341" y="829"/>
                  </a:cubicBezTo>
                  <a:cubicBezTo>
                    <a:pt x="341" y="830"/>
                    <a:pt x="341" y="830"/>
                    <a:pt x="341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40" y="830"/>
                    <a:pt x="340" y="830"/>
                    <a:pt x="340" y="830"/>
                  </a:cubicBezTo>
                  <a:cubicBezTo>
                    <a:pt x="339" y="830"/>
                    <a:pt x="339" y="830"/>
                    <a:pt x="339" y="830"/>
                  </a:cubicBezTo>
                  <a:cubicBezTo>
                    <a:pt x="338" y="831"/>
                    <a:pt x="338" y="831"/>
                    <a:pt x="337" y="831"/>
                  </a:cubicBezTo>
                  <a:cubicBezTo>
                    <a:pt x="336" y="831"/>
                    <a:pt x="335" y="832"/>
                    <a:pt x="334" y="832"/>
                  </a:cubicBezTo>
                  <a:cubicBezTo>
                    <a:pt x="332" y="832"/>
                    <a:pt x="330" y="833"/>
                    <a:pt x="329" y="833"/>
                  </a:cubicBezTo>
                  <a:cubicBezTo>
                    <a:pt x="325" y="834"/>
                    <a:pt x="321" y="834"/>
                    <a:pt x="317" y="834"/>
                  </a:cubicBezTo>
                  <a:cubicBezTo>
                    <a:pt x="310" y="834"/>
                    <a:pt x="303" y="834"/>
                    <a:pt x="296" y="834"/>
                  </a:cubicBezTo>
                  <a:cubicBezTo>
                    <a:pt x="282" y="834"/>
                    <a:pt x="268" y="833"/>
                    <a:pt x="254" y="831"/>
                  </a:cubicBezTo>
                  <a:cubicBezTo>
                    <a:pt x="252" y="831"/>
                    <a:pt x="250" y="830"/>
                    <a:pt x="248" y="830"/>
                  </a:cubicBezTo>
                  <a:cubicBezTo>
                    <a:pt x="247" y="830"/>
                    <a:pt x="247" y="830"/>
                    <a:pt x="247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6" y="830"/>
                    <a:pt x="246" y="830"/>
                    <a:pt x="246" y="830"/>
                  </a:cubicBezTo>
                  <a:cubicBezTo>
                    <a:pt x="245" y="829"/>
                    <a:pt x="245" y="829"/>
                    <a:pt x="245" y="829"/>
                  </a:cubicBezTo>
                  <a:cubicBezTo>
                    <a:pt x="243" y="829"/>
                    <a:pt x="242" y="828"/>
                    <a:pt x="241" y="827"/>
                  </a:cubicBezTo>
                  <a:cubicBezTo>
                    <a:pt x="239" y="826"/>
                    <a:pt x="238" y="825"/>
                    <a:pt x="236" y="823"/>
                  </a:cubicBezTo>
                  <a:cubicBezTo>
                    <a:pt x="235" y="822"/>
                    <a:pt x="234" y="821"/>
                    <a:pt x="232" y="819"/>
                  </a:cubicBezTo>
                  <a:cubicBezTo>
                    <a:pt x="231" y="818"/>
                    <a:pt x="230" y="817"/>
                    <a:pt x="229" y="815"/>
                  </a:cubicBezTo>
                  <a:cubicBezTo>
                    <a:pt x="227" y="813"/>
                    <a:pt x="227" y="813"/>
                    <a:pt x="227" y="813"/>
                  </a:cubicBezTo>
                  <a:cubicBezTo>
                    <a:pt x="225" y="811"/>
                    <a:pt x="225" y="811"/>
                    <a:pt x="225" y="811"/>
                  </a:cubicBezTo>
                  <a:cubicBezTo>
                    <a:pt x="225" y="810"/>
                    <a:pt x="225" y="810"/>
                    <a:pt x="225" y="809"/>
                  </a:cubicBezTo>
                  <a:cubicBezTo>
                    <a:pt x="224" y="809"/>
                    <a:pt x="224" y="809"/>
                    <a:pt x="224" y="809"/>
                  </a:cubicBezTo>
                  <a:cubicBezTo>
                    <a:pt x="224" y="808"/>
                    <a:pt x="224" y="808"/>
                    <a:pt x="224" y="808"/>
                  </a:cubicBezTo>
                  <a:cubicBezTo>
                    <a:pt x="223" y="805"/>
                    <a:pt x="223" y="805"/>
                    <a:pt x="223" y="805"/>
                  </a:cubicBezTo>
                  <a:cubicBezTo>
                    <a:pt x="220" y="801"/>
                    <a:pt x="220" y="801"/>
                    <a:pt x="220" y="801"/>
                  </a:cubicBezTo>
                  <a:cubicBezTo>
                    <a:pt x="204" y="767"/>
                    <a:pt x="204" y="767"/>
                    <a:pt x="204" y="767"/>
                  </a:cubicBezTo>
                  <a:cubicBezTo>
                    <a:pt x="194" y="767"/>
                    <a:pt x="194" y="767"/>
                    <a:pt x="194" y="767"/>
                  </a:cubicBezTo>
                  <a:cubicBezTo>
                    <a:pt x="187" y="767"/>
                    <a:pt x="187" y="767"/>
                    <a:pt x="187" y="767"/>
                  </a:cubicBezTo>
                  <a:cubicBezTo>
                    <a:pt x="186" y="767"/>
                    <a:pt x="184" y="767"/>
                    <a:pt x="182" y="767"/>
                  </a:cubicBezTo>
                  <a:cubicBezTo>
                    <a:pt x="180" y="766"/>
                    <a:pt x="178" y="766"/>
                    <a:pt x="177" y="765"/>
                  </a:cubicBezTo>
                  <a:cubicBezTo>
                    <a:pt x="171" y="762"/>
                    <a:pt x="166" y="756"/>
                    <a:pt x="165" y="750"/>
                  </a:cubicBezTo>
                  <a:cubicBezTo>
                    <a:pt x="163" y="744"/>
                    <a:pt x="164" y="737"/>
                    <a:pt x="167" y="731"/>
                  </a:cubicBezTo>
                  <a:cubicBezTo>
                    <a:pt x="166" y="732"/>
                    <a:pt x="166" y="733"/>
                    <a:pt x="166" y="733"/>
                  </a:cubicBezTo>
                  <a:cubicBezTo>
                    <a:pt x="166" y="733"/>
                    <a:pt x="167" y="733"/>
                    <a:pt x="167" y="731"/>
                  </a:cubicBezTo>
                  <a:cubicBezTo>
                    <a:pt x="164" y="737"/>
                    <a:pt x="164" y="743"/>
                    <a:pt x="165" y="749"/>
                  </a:cubicBezTo>
                  <a:cubicBezTo>
                    <a:pt x="167" y="755"/>
                    <a:pt x="171" y="761"/>
                    <a:pt x="177" y="764"/>
                  </a:cubicBezTo>
                  <a:cubicBezTo>
                    <a:pt x="178" y="765"/>
                    <a:pt x="180" y="765"/>
                    <a:pt x="182" y="766"/>
                  </a:cubicBezTo>
                  <a:cubicBezTo>
                    <a:pt x="183" y="766"/>
                    <a:pt x="183" y="766"/>
                    <a:pt x="184" y="766"/>
                  </a:cubicBezTo>
                  <a:cubicBezTo>
                    <a:pt x="185" y="766"/>
                    <a:pt x="185" y="766"/>
                    <a:pt x="185" y="766"/>
                  </a:cubicBezTo>
                  <a:cubicBezTo>
                    <a:pt x="186" y="766"/>
                    <a:pt x="186" y="766"/>
                    <a:pt x="186" y="766"/>
                  </a:cubicBezTo>
                  <a:cubicBezTo>
                    <a:pt x="194" y="766"/>
                    <a:pt x="194" y="766"/>
                    <a:pt x="194" y="766"/>
                  </a:cubicBezTo>
                  <a:cubicBezTo>
                    <a:pt x="205" y="766"/>
                    <a:pt x="205" y="766"/>
                    <a:pt x="205" y="766"/>
                  </a:cubicBezTo>
                  <a:cubicBezTo>
                    <a:pt x="221" y="800"/>
                    <a:pt x="221" y="800"/>
                    <a:pt x="221" y="800"/>
                  </a:cubicBezTo>
                  <a:cubicBezTo>
                    <a:pt x="224" y="805"/>
                    <a:pt x="224" y="805"/>
                    <a:pt x="224" y="805"/>
                  </a:cubicBezTo>
                  <a:cubicBezTo>
                    <a:pt x="225" y="807"/>
                    <a:pt x="225" y="807"/>
                    <a:pt x="225" y="807"/>
                  </a:cubicBezTo>
                  <a:cubicBezTo>
                    <a:pt x="225" y="808"/>
                    <a:pt x="225" y="808"/>
                    <a:pt x="225" y="808"/>
                  </a:cubicBezTo>
                  <a:cubicBezTo>
                    <a:pt x="226" y="809"/>
                    <a:pt x="226" y="809"/>
                    <a:pt x="226" y="809"/>
                  </a:cubicBezTo>
                  <a:cubicBezTo>
                    <a:pt x="226" y="809"/>
                    <a:pt x="226" y="810"/>
                    <a:pt x="226" y="810"/>
                  </a:cubicBezTo>
                  <a:cubicBezTo>
                    <a:pt x="228" y="812"/>
                    <a:pt x="228" y="812"/>
                    <a:pt x="228" y="812"/>
                  </a:cubicBezTo>
                  <a:cubicBezTo>
                    <a:pt x="230" y="815"/>
                    <a:pt x="230" y="815"/>
                    <a:pt x="230" y="815"/>
                  </a:cubicBezTo>
                  <a:cubicBezTo>
                    <a:pt x="231" y="816"/>
                    <a:pt x="232" y="817"/>
                    <a:pt x="233" y="819"/>
                  </a:cubicBezTo>
                  <a:cubicBezTo>
                    <a:pt x="234" y="820"/>
                    <a:pt x="236" y="821"/>
                    <a:pt x="237" y="823"/>
                  </a:cubicBezTo>
                  <a:cubicBezTo>
                    <a:pt x="238" y="824"/>
                    <a:pt x="240" y="825"/>
                    <a:pt x="242" y="827"/>
                  </a:cubicBezTo>
                  <a:cubicBezTo>
                    <a:pt x="243" y="827"/>
                    <a:pt x="244" y="828"/>
                    <a:pt x="245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6" y="829"/>
                    <a:pt x="246" y="829"/>
                    <a:pt x="246" y="829"/>
                  </a:cubicBezTo>
                  <a:cubicBezTo>
                    <a:pt x="247" y="829"/>
                    <a:pt x="247" y="829"/>
                    <a:pt x="247" y="829"/>
                  </a:cubicBezTo>
                  <a:cubicBezTo>
                    <a:pt x="249" y="829"/>
                    <a:pt x="249" y="829"/>
                    <a:pt x="249" y="829"/>
                  </a:cubicBezTo>
                  <a:cubicBezTo>
                    <a:pt x="250" y="830"/>
                    <a:pt x="252" y="830"/>
                    <a:pt x="254" y="830"/>
                  </a:cubicBezTo>
                  <a:cubicBezTo>
                    <a:pt x="268" y="832"/>
                    <a:pt x="282" y="833"/>
                    <a:pt x="296" y="834"/>
                  </a:cubicBezTo>
                  <a:cubicBezTo>
                    <a:pt x="303" y="834"/>
                    <a:pt x="310" y="834"/>
                    <a:pt x="317" y="833"/>
                  </a:cubicBezTo>
                  <a:cubicBezTo>
                    <a:pt x="321" y="833"/>
                    <a:pt x="325" y="833"/>
                    <a:pt x="328" y="832"/>
                  </a:cubicBezTo>
                  <a:cubicBezTo>
                    <a:pt x="330" y="832"/>
                    <a:pt x="332" y="831"/>
                    <a:pt x="334" y="831"/>
                  </a:cubicBezTo>
                  <a:cubicBezTo>
                    <a:pt x="335" y="831"/>
                    <a:pt x="336" y="830"/>
                    <a:pt x="337" y="830"/>
                  </a:cubicBezTo>
                  <a:cubicBezTo>
                    <a:pt x="337" y="830"/>
                    <a:pt x="338" y="830"/>
                    <a:pt x="338" y="829"/>
                  </a:cubicBezTo>
                  <a:cubicBezTo>
                    <a:pt x="339" y="829"/>
                    <a:pt x="339" y="829"/>
                    <a:pt x="339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0" y="829"/>
                    <a:pt x="340" y="829"/>
                    <a:pt x="340" y="829"/>
                  </a:cubicBezTo>
                  <a:cubicBezTo>
                    <a:pt x="341" y="829"/>
                    <a:pt x="341" y="829"/>
                    <a:pt x="341" y="829"/>
                  </a:cubicBezTo>
                  <a:cubicBezTo>
                    <a:pt x="341" y="828"/>
                    <a:pt x="341" y="828"/>
                    <a:pt x="341" y="828"/>
                  </a:cubicBezTo>
                  <a:cubicBezTo>
                    <a:pt x="342" y="828"/>
                    <a:pt x="342" y="828"/>
                    <a:pt x="343" y="827"/>
                  </a:cubicBezTo>
                  <a:cubicBezTo>
                    <a:pt x="344" y="827"/>
                    <a:pt x="345" y="826"/>
                    <a:pt x="346" y="826"/>
                  </a:cubicBezTo>
                  <a:cubicBezTo>
                    <a:pt x="346" y="827"/>
                    <a:pt x="346" y="827"/>
                    <a:pt x="346" y="827"/>
                  </a:cubicBezTo>
                  <a:cubicBezTo>
                    <a:pt x="352" y="823"/>
                    <a:pt x="357" y="817"/>
                    <a:pt x="360" y="812"/>
                  </a:cubicBezTo>
                  <a:cubicBezTo>
                    <a:pt x="369" y="796"/>
                    <a:pt x="369" y="796"/>
                    <a:pt x="369" y="796"/>
                  </a:cubicBezTo>
                  <a:cubicBezTo>
                    <a:pt x="377" y="780"/>
                    <a:pt x="377" y="780"/>
                    <a:pt x="377" y="780"/>
                  </a:cubicBezTo>
                  <a:cubicBezTo>
                    <a:pt x="382" y="772"/>
                    <a:pt x="382" y="772"/>
                    <a:pt x="382" y="772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4" y="768"/>
                    <a:pt x="384" y="768"/>
                    <a:pt x="384" y="768"/>
                  </a:cubicBezTo>
                  <a:cubicBezTo>
                    <a:pt x="385" y="768"/>
                    <a:pt x="385" y="768"/>
                    <a:pt x="385" y="768"/>
                  </a:cubicBezTo>
                  <a:cubicBezTo>
                    <a:pt x="391" y="768"/>
                    <a:pt x="391" y="768"/>
                    <a:pt x="391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6" y="768"/>
                    <a:pt x="396" y="768"/>
                    <a:pt x="396" y="768"/>
                  </a:cubicBezTo>
                  <a:cubicBezTo>
                    <a:pt x="397" y="768"/>
                    <a:pt x="397" y="768"/>
                    <a:pt x="397" y="768"/>
                  </a:cubicBezTo>
                  <a:cubicBezTo>
                    <a:pt x="398" y="768"/>
                    <a:pt x="398" y="768"/>
                    <a:pt x="399" y="768"/>
                  </a:cubicBezTo>
                  <a:cubicBezTo>
                    <a:pt x="400" y="768"/>
                    <a:pt x="401" y="768"/>
                    <a:pt x="402" y="767"/>
                  </a:cubicBezTo>
                  <a:cubicBezTo>
                    <a:pt x="406" y="766"/>
                    <a:pt x="409" y="764"/>
                    <a:pt x="412" y="761"/>
                  </a:cubicBezTo>
                  <a:cubicBezTo>
                    <a:pt x="416" y="756"/>
                    <a:pt x="418" y="749"/>
                    <a:pt x="418" y="744"/>
                  </a:cubicBezTo>
                  <a:cubicBezTo>
                    <a:pt x="417" y="748"/>
                    <a:pt x="416" y="753"/>
                    <a:pt x="414" y="757"/>
                  </a:cubicBezTo>
                  <a:cubicBezTo>
                    <a:pt x="411" y="761"/>
                    <a:pt x="407" y="764"/>
                    <a:pt x="402" y="765"/>
                  </a:cubicBezTo>
                  <a:cubicBezTo>
                    <a:pt x="401" y="766"/>
                    <a:pt x="400" y="766"/>
                    <a:pt x="399" y="766"/>
                  </a:cubicBezTo>
                  <a:cubicBezTo>
                    <a:pt x="398" y="766"/>
                    <a:pt x="397" y="766"/>
                    <a:pt x="397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85" y="766"/>
                    <a:pt x="385" y="766"/>
                    <a:pt x="385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4" y="766"/>
                    <a:pt x="384" y="766"/>
                    <a:pt x="384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3" y="766"/>
                    <a:pt x="383" y="766"/>
                    <a:pt x="383" y="766"/>
                  </a:cubicBezTo>
                  <a:cubicBezTo>
                    <a:pt x="382" y="767"/>
                    <a:pt x="382" y="767"/>
                    <a:pt x="382" y="767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75" y="780"/>
                    <a:pt x="375" y="780"/>
                    <a:pt x="375" y="780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61" y="805"/>
                    <a:pt x="361" y="805"/>
                    <a:pt x="361" y="805"/>
                  </a:cubicBezTo>
                  <a:cubicBezTo>
                    <a:pt x="359" y="809"/>
                    <a:pt x="359" y="809"/>
                    <a:pt x="359" y="809"/>
                  </a:cubicBezTo>
                  <a:cubicBezTo>
                    <a:pt x="358" y="811"/>
                    <a:pt x="357" y="812"/>
                    <a:pt x="356" y="814"/>
                  </a:cubicBezTo>
                  <a:cubicBezTo>
                    <a:pt x="354" y="816"/>
                    <a:pt x="352" y="819"/>
                    <a:pt x="349" y="822"/>
                  </a:cubicBezTo>
                  <a:cubicBezTo>
                    <a:pt x="346" y="824"/>
                    <a:pt x="343" y="826"/>
                    <a:pt x="339" y="828"/>
                  </a:cubicBezTo>
                  <a:cubicBezTo>
                    <a:pt x="339" y="828"/>
                    <a:pt x="339" y="828"/>
                    <a:pt x="339" y="828"/>
                  </a:cubicBezTo>
                  <a:cubicBezTo>
                    <a:pt x="336" y="829"/>
                    <a:pt x="333" y="830"/>
                    <a:pt x="330" y="830"/>
                  </a:cubicBezTo>
                  <a:cubicBezTo>
                    <a:pt x="327" y="831"/>
                    <a:pt x="324" y="831"/>
                    <a:pt x="321" y="831"/>
                  </a:cubicBezTo>
                  <a:cubicBezTo>
                    <a:pt x="315" y="832"/>
                    <a:pt x="309" y="832"/>
                    <a:pt x="303" y="832"/>
                  </a:cubicBezTo>
                  <a:cubicBezTo>
                    <a:pt x="291" y="832"/>
                    <a:pt x="279" y="831"/>
                    <a:pt x="267" y="830"/>
                  </a:cubicBezTo>
                  <a:cubicBezTo>
                    <a:pt x="261" y="829"/>
                    <a:pt x="255" y="829"/>
                    <a:pt x="249" y="828"/>
                  </a:cubicBezTo>
                  <a:cubicBezTo>
                    <a:pt x="248" y="828"/>
                    <a:pt x="247" y="828"/>
                    <a:pt x="246" y="827"/>
                  </a:cubicBezTo>
                  <a:cubicBezTo>
                    <a:pt x="245" y="827"/>
                    <a:pt x="244" y="826"/>
                    <a:pt x="243" y="826"/>
                  </a:cubicBezTo>
                  <a:cubicBezTo>
                    <a:pt x="241" y="825"/>
                    <a:pt x="240" y="824"/>
                    <a:pt x="239" y="823"/>
                  </a:cubicBezTo>
                  <a:cubicBezTo>
                    <a:pt x="238" y="822"/>
                    <a:pt x="237" y="820"/>
                    <a:pt x="236" y="819"/>
                  </a:cubicBezTo>
                  <a:cubicBezTo>
                    <a:pt x="240" y="823"/>
                    <a:pt x="246" y="827"/>
                    <a:pt x="253" y="828"/>
                  </a:cubicBezTo>
                  <a:cubicBezTo>
                    <a:pt x="263" y="829"/>
                    <a:pt x="273" y="830"/>
                    <a:pt x="283" y="831"/>
                  </a:cubicBezTo>
                  <a:cubicBezTo>
                    <a:pt x="292" y="831"/>
                    <a:pt x="302" y="832"/>
                    <a:pt x="311" y="832"/>
                  </a:cubicBezTo>
                  <a:cubicBezTo>
                    <a:pt x="316" y="832"/>
                    <a:pt x="321" y="831"/>
                    <a:pt x="325" y="831"/>
                  </a:cubicBezTo>
                  <a:cubicBezTo>
                    <a:pt x="330" y="830"/>
                    <a:pt x="335" y="829"/>
                    <a:pt x="339" y="827"/>
                  </a:cubicBezTo>
                  <a:cubicBezTo>
                    <a:pt x="339" y="827"/>
                    <a:pt x="339" y="827"/>
                    <a:pt x="339" y="827"/>
                  </a:cubicBezTo>
                  <a:cubicBezTo>
                    <a:pt x="343" y="826"/>
                    <a:pt x="346" y="824"/>
                    <a:pt x="349" y="821"/>
                  </a:cubicBezTo>
                  <a:cubicBezTo>
                    <a:pt x="352" y="819"/>
                    <a:pt x="354" y="816"/>
                    <a:pt x="356" y="813"/>
                  </a:cubicBezTo>
                  <a:cubicBezTo>
                    <a:pt x="357" y="812"/>
                    <a:pt x="358" y="810"/>
                    <a:pt x="359" y="809"/>
                  </a:cubicBezTo>
                  <a:cubicBezTo>
                    <a:pt x="361" y="804"/>
                    <a:pt x="361" y="804"/>
                    <a:pt x="361" y="804"/>
                  </a:cubicBezTo>
                  <a:cubicBezTo>
                    <a:pt x="366" y="796"/>
                    <a:pt x="366" y="796"/>
                    <a:pt x="366" y="796"/>
                  </a:cubicBezTo>
                  <a:cubicBezTo>
                    <a:pt x="375" y="779"/>
                    <a:pt x="375" y="779"/>
                    <a:pt x="375" y="779"/>
                  </a:cubicBezTo>
                  <a:cubicBezTo>
                    <a:pt x="379" y="771"/>
                    <a:pt x="379" y="771"/>
                    <a:pt x="379" y="771"/>
                  </a:cubicBezTo>
                  <a:cubicBezTo>
                    <a:pt x="381" y="767"/>
                    <a:pt x="381" y="767"/>
                    <a:pt x="381" y="767"/>
                  </a:cubicBezTo>
                  <a:cubicBezTo>
                    <a:pt x="382" y="765"/>
                    <a:pt x="382" y="765"/>
                    <a:pt x="382" y="765"/>
                  </a:cubicBezTo>
                  <a:cubicBezTo>
                    <a:pt x="390" y="766"/>
                    <a:pt x="390" y="766"/>
                    <a:pt x="390" y="766"/>
                  </a:cubicBezTo>
                  <a:cubicBezTo>
                    <a:pt x="395" y="766"/>
                    <a:pt x="395" y="766"/>
                    <a:pt x="395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6" y="766"/>
                    <a:pt x="396" y="766"/>
                    <a:pt x="396" y="766"/>
                  </a:cubicBezTo>
                  <a:cubicBezTo>
                    <a:pt x="397" y="766"/>
                    <a:pt x="397" y="766"/>
                    <a:pt x="397" y="766"/>
                  </a:cubicBezTo>
                  <a:cubicBezTo>
                    <a:pt x="397" y="766"/>
                    <a:pt x="398" y="766"/>
                    <a:pt x="398" y="765"/>
                  </a:cubicBezTo>
                  <a:cubicBezTo>
                    <a:pt x="400" y="765"/>
                    <a:pt x="401" y="765"/>
                    <a:pt x="402" y="765"/>
                  </a:cubicBezTo>
                  <a:cubicBezTo>
                    <a:pt x="407" y="763"/>
                    <a:pt x="410" y="760"/>
                    <a:pt x="413" y="756"/>
                  </a:cubicBezTo>
                  <a:cubicBezTo>
                    <a:pt x="415" y="752"/>
                    <a:pt x="417" y="748"/>
                    <a:pt x="417" y="743"/>
                  </a:cubicBezTo>
                  <a:cubicBezTo>
                    <a:pt x="417" y="740"/>
                    <a:pt x="416" y="737"/>
                    <a:pt x="415" y="734"/>
                  </a:cubicBezTo>
                  <a:cubicBezTo>
                    <a:pt x="413" y="730"/>
                    <a:pt x="410" y="727"/>
                    <a:pt x="407" y="725"/>
                  </a:cubicBezTo>
                  <a:cubicBezTo>
                    <a:pt x="405" y="723"/>
                    <a:pt x="402" y="723"/>
                    <a:pt x="399" y="723"/>
                  </a:cubicBezTo>
                  <a:cubicBezTo>
                    <a:pt x="397" y="723"/>
                    <a:pt x="396" y="723"/>
                    <a:pt x="396" y="724"/>
                  </a:cubicBezTo>
                  <a:cubicBezTo>
                    <a:pt x="396" y="724"/>
                    <a:pt x="397" y="725"/>
                    <a:pt x="400" y="726"/>
                  </a:cubicBezTo>
                  <a:cubicBezTo>
                    <a:pt x="402" y="727"/>
                    <a:pt x="405" y="729"/>
                    <a:pt x="408" y="733"/>
                  </a:cubicBezTo>
                  <a:cubicBezTo>
                    <a:pt x="408" y="734"/>
                    <a:pt x="409" y="735"/>
                    <a:pt x="410" y="737"/>
                  </a:cubicBezTo>
                  <a:cubicBezTo>
                    <a:pt x="410" y="739"/>
                    <a:pt x="410" y="740"/>
                    <a:pt x="411" y="742"/>
                  </a:cubicBezTo>
                  <a:cubicBezTo>
                    <a:pt x="411" y="745"/>
                    <a:pt x="410" y="747"/>
                    <a:pt x="410" y="747"/>
                  </a:cubicBezTo>
                  <a:cubicBezTo>
                    <a:pt x="409" y="749"/>
                    <a:pt x="409" y="748"/>
                    <a:pt x="408" y="747"/>
                  </a:cubicBezTo>
                  <a:cubicBezTo>
                    <a:pt x="408" y="749"/>
                    <a:pt x="406" y="752"/>
                    <a:pt x="405" y="754"/>
                  </a:cubicBezTo>
                  <a:cubicBezTo>
                    <a:pt x="403" y="756"/>
                    <a:pt x="401" y="757"/>
                    <a:pt x="398" y="758"/>
                  </a:cubicBezTo>
                  <a:cubicBezTo>
                    <a:pt x="397" y="758"/>
                    <a:pt x="397" y="758"/>
                    <a:pt x="396" y="758"/>
                  </a:cubicBezTo>
                  <a:cubicBezTo>
                    <a:pt x="394" y="758"/>
                    <a:pt x="394" y="758"/>
                    <a:pt x="394" y="758"/>
                  </a:cubicBezTo>
                  <a:cubicBezTo>
                    <a:pt x="389" y="758"/>
                    <a:pt x="389" y="758"/>
                    <a:pt x="389" y="758"/>
                  </a:cubicBezTo>
                  <a:cubicBezTo>
                    <a:pt x="377" y="758"/>
                    <a:pt x="377" y="758"/>
                    <a:pt x="377" y="758"/>
                  </a:cubicBezTo>
                  <a:cubicBezTo>
                    <a:pt x="362" y="787"/>
                    <a:pt x="362" y="787"/>
                    <a:pt x="362" y="787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52" y="804"/>
                    <a:pt x="352" y="804"/>
                    <a:pt x="352" y="804"/>
                  </a:cubicBezTo>
                  <a:cubicBezTo>
                    <a:pt x="352" y="805"/>
                    <a:pt x="351" y="806"/>
                    <a:pt x="350" y="807"/>
                  </a:cubicBezTo>
                  <a:cubicBezTo>
                    <a:pt x="349" y="809"/>
                    <a:pt x="348" y="811"/>
                    <a:pt x="346" y="813"/>
                  </a:cubicBezTo>
                  <a:cubicBezTo>
                    <a:pt x="345" y="815"/>
                    <a:pt x="343" y="816"/>
                    <a:pt x="342" y="817"/>
                  </a:cubicBezTo>
                  <a:cubicBezTo>
                    <a:pt x="341" y="817"/>
                    <a:pt x="341" y="818"/>
                    <a:pt x="341" y="818"/>
                  </a:cubicBezTo>
                  <a:cubicBezTo>
                    <a:pt x="341" y="818"/>
                    <a:pt x="341" y="817"/>
                    <a:pt x="342" y="817"/>
                  </a:cubicBezTo>
                  <a:cubicBezTo>
                    <a:pt x="343" y="816"/>
                    <a:pt x="345" y="815"/>
                    <a:pt x="346" y="813"/>
                  </a:cubicBezTo>
                  <a:cubicBezTo>
                    <a:pt x="348" y="811"/>
                    <a:pt x="349" y="809"/>
                    <a:pt x="350" y="807"/>
                  </a:cubicBezTo>
                  <a:cubicBezTo>
                    <a:pt x="351" y="806"/>
                    <a:pt x="352" y="805"/>
                    <a:pt x="352" y="804"/>
                  </a:cubicBezTo>
                  <a:cubicBezTo>
                    <a:pt x="354" y="801"/>
                    <a:pt x="354" y="801"/>
                    <a:pt x="354" y="801"/>
                  </a:cubicBezTo>
                  <a:cubicBezTo>
                    <a:pt x="361" y="787"/>
                    <a:pt x="361" y="787"/>
                    <a:pt x="361" y="787"/>
                  </a:cubicBezTo>
                  <a:cubicBezTo>
                    <a:pt x="377" y="757"/>
                    <a:pt x="377" y="757"/>
                    <a:pt x="377" y="757"/>
                  </a:cubicBezTo>
                  <a:cubicBezTo>
                    <a:pt x="389" y="757"/>
                    <a:pt x="389" y="757"/>
                    <a:pt x="389" y="757"/>
                  </a:cubicBezTo>
                  <a:cubicBezTo>
                    <a:pt x="394" y="757"/>
                    <a:pt x="394" y="757"/>
                    <a:pt x="394" y="757"/>
                  </a:cubicBezTo>
                  <a:cubicBezTo>
                    <a:pt x="396" y="757"/>
                    <a:pt x="396" y="757"/>
                    <a:pt x="396" y="757"/>
                  </a:cubicBezTo>
                  <a:cubicBezTo>
                    <a:pt x="397" y="757"/>
                    <a:pt x="398" y="757"/>
                    <a:pt x="398" y="757"/>
                  </a:cubicBezTo>
                  <a:cubicBezTo>
                    <a:pt x="401" y="757"/>
                    <a:pt x="403" y="755"/>
                    <a:pt x="405" y="753"/>
                  </a:cubicBezTo>
                  <a:cubicBezTo>
                    <a:pt x="406" y="751"/>
                    <a:pt x="407" y="748"/>
                    <a:pt x="408" y="746"/>
                  </a:cubicBezTo>
                  <a:cubicBezTo>
                    <a:pt x="408" y="745"/>
                    <a:pt x="407" y="745"/>
                    <a:pt x="407" y="746"/>
                  </a:cubicBezTo>
                  <a:cubicBezTo>
                    <a:pt x="406" y="746"/>
                    <a:pt x="406" y="748"/>
                    <a:pt x="405" y="750"/>
                  </a:cubicBezTo>
                  <a:cubicBezTo>
                    <a:pt x="404" y="751"/>
                    <a:pt x="403" y="752"/>
                    <a:pt x="402" y="753"/>
                  </a:cubicBezTo>
                  <a:cubicBezTo>
                    <a:pt x="401" y="754"/>
                    <a:pt x="399" y="755"/>
                    <a:pt x="398" y="755"/>
                  </a:cubicBezTo>
                  <a:cubicBezTo>
                    <a:pt x="397" y="755"/>
                    <a:pt x="397" y="755"/>
                    <a:pt x="397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6" y="755"/>
                    <a:pt x="396" y="755"/>
                    <a:pt x="396" y="755"/>
                  </a:cubicBezTo>
                  <a:cubicBezTo>
                    <a:pt x="394" y="755"/>
                    <a:pt x="394" y="755"/>
                    <a:pt x="394" y="755"/>
                  </a:cubicBezTo>
                  <a:cubicBezTo>
                    <a:pt x="390" y="755"/>
                    <a:pt x="390" y="755"/>
                    <a:pt x="390" y="755"/>
                  </a:cubicBezTo>
                  <a:cubicBezTo>
                    <a:pt x="376" y="755"/>
                    <a:pt x="376" y="755"/>
                    <a:pt x="376" y="755"/>
                  </a:cubicBezTo>
                  <a:cubicBezTo>
                    <a:pt x="366" y="774"/>
                    <a:pt x="366" y="774"/>
                    <a:pt x="366" y="774"/>
                  </a:cubicBezTo>
                  <a:cubicBezTo>
                    <a:pt x="363" y="780"/>
                    <a:pt x="360" y="785"/>
                    <a:pt x="358" y="789"/>
                  </a:cubicBezTo>
                  <a:cubicBezTo>
                    <a:pt x="353" y="798"/>
                    <a:pt x="353" y="798"/>
                    <a:pt x="353" y="798"/>
                  </a:cubicBezTo>
                  <a:cubicBezTo>
                    <a:pt x="351" y="802"/>
                    <a:pt x="351" y="802"/>
                    <a:pt x="351" y="802"/>
                  </a:cubicBezTo>
                  <a:cubicBezTo>
                    <a:pt x="350" y="803"/>
                    <a:pt x="350" y="804"/>
                    <a:pt x="349" y="804"/>
                  </a:cubicBezTo>
                  <a:cubicBezTo>
                    <a:pt x="349" y="805"/>
                    <a:pt x="349" y="806"/>
                    <a:pt x="348" y="806"/>
                  </a:cubicBezTo>
                  <a:cubicBezTo>
                    <a:pt x="347" y="809"/>
                    <a:pt x="345" y="811"/>
                    <a:pt x="342" y="813"/>
                  </a:cubicBezTo>
                  <a:cubicBezTo>
                    <a:pt x="340" y="815"/>
                    <a:pt x="338" y="817"/>
                    <a:pt x="336" y="818"/>
                  </a:cubicBezTo>
                  <a:cubicBezTo>
                    <a:pt x="335" y="818"/>
                    <a:pt x="335" y="818"/>
                    <a:pt x="335" y="818"/>
                  </a:cubicBezTo>
                  <a:cubicBezTo>
                    <a:pt x="331" y="819"/>
                    <a:pt x="326" y="820"/>
                    <a:pt x="320" y="821"/>
                  </a:cubicBezTo>
                  <a:cubicBezTo>
                    <a:pt x="315" y="821"/>
                    <a:pt x="310" y="821"/>
                    <a:pt x="304" y="821"/>
                  </a:cubicBezTo>
                  <a:cubicBezTo>
                    <a:pt x="293" y="821"/>
                    <a:pt x="282" y="821"/>
                    <a:pt x="270" y="820"/>
                  </a:cubicBezTo>
                  <a:cubicBezTo>
                    <a:pt x="265" y="819"/>
                    <a:pt x="259" y="818"/>
                    <a:pt x="254" y="818"/>
                  </a:cubicBezTo>
                  <a:cubicBezTo>
                    <a:pt x="252" y="817"/>
                    <a:pt x="251" y="817"/>
                    <a:pt x="250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6"/>
                  </a:cubicBezTo>
                  <a:cubicBezTo>
                    <a:pt x="247" y="815"/>
                    <a:pt x="245" y="814"/>
                    <a:pt x="244" y="812"/>
                  </a:cubicBezTo>
                  <a:cubicBezTo>
                    <a:pt x="242" y="810"/>
                    <a:pt x="240" y="808"/>
                    <a:pt x="239" y="806"/>
                  </a:cubicBezTo>
                  <a:cubicBezTo>
                    <a:pt x="237" y="804"/>
                    <a:pt x="237" y="804"/>
                    <a:pt x="237" y="804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7" y="803"/>
                    <a:pt x="237" y="803"/>
                    <a:pt x="237" y="803"/>
                  </a:cubicBezTo>
                  <a:cubicBezTo>
                    <a:pt x="235" y="800"/>
                    <a:pt x="235" y="800"/>
                    <a:pt x="235" y="800"/>
                  </a:cubicBezTo>
                  <a:cubicBezTo>
                    <a:pt x="228" y="785"/>
                    <a:pt x="228" y="785"/>
                    <a:pt x="228" y="785"/>
                  </a:cubicBezTo>
                  <a:cubicBezTo>
                    <a:pt x="221" y="771"/>
                    <a:pt x="221" y="771"/>
                    <a:pt x="221" y="771"/>
                  </a:cubicBezTo>
                  <a:cubicBezTo>
                    <a:pt x="213" y="753"/>
                    <a:pt x="213" y="753"/>
                    <a:pt x="213" y="753"/>
                  </a:cubicBezTo>
                  <a:cubicBezTo>
                    <a:pt x="185" y="753"/>
                    <a:pt x="185" y="753"/>
                    <a:pt x="185" y="753"/>
                  </a:cubicBezTo>
                  <a:cubicBezTo>
                    <a:pt x="183" y="753"/>
                    <a:pt x="182" y="752"/>
                    <a:pt x="180" y="750"/>
                  </a:cubicBezTo>
                  <a:cubicBezTo>
                    <a:pt x="179" y="749"/>
                    <a:pt x="178" y="746"/>
                    <a:pt x="178" y="744"/>
                  </a:cubicBezTo>
                  <a:cubicBezTo>
                    <a:pt x="178" y="741"/>
                    <a:pt x="178" y="739"/>
                    <a:pt x="179" y="737"/>
                  </a:cubicBezTo>
                  <a:cubicBezTo>
                    <a:pt x="181" y="735"/>
                    <a:pt x="182" y="734"/>
                    <a:pt x="184" y="733"/>
                  </a:cubicBezTo>
                  <a:cubicBezTo>
                    <a:pt x="184" y="733"/>
                    <a:pt x="185" y="733"/>
                    <a:pt x="185" y="733"/>
                  </a:cubicBezTo>
                  <a:cubicBezTo>
                    <a:pt x="188" y="733"/>
                    <a:pt x="188" y="733"/>
                    <a:pt x="188" y="733"/>
                  </a:cubicBezTo>
                  <a:cubicBezTo>
                    <a:pt x="194" y="733"/>
                    <a:pt x="194" y="733"/>
                    <a:pt x="194" y="733"/>
                  </a:cubicBezTo>
                  <a:cubicBezTo>
                    <a:pt x="206" y="733"/>
                    <a:pt x="206" y="733"/>
                    <a:pt x="206" y="733"/>
                  </a:cubicBezTo>
                  <a:cubicBezTo>
                    <a:pt x="263" y="732"/>
                    <a:pt x="326" y="734"/>
                    <a:pt x="373" y="732"/>
                  </a:cubicBezTo>
                  <a:cubicBezTo>
                    <a:pt x="414" y="731"/>
                    <a:pt x="399" y="727"/>
                    <a:pt x="357" y="725"/>
                  </a:cubicBezTo>
                  <a:cubicBezTo>
                    <a:pt x="357" y="724"/>
                    <a:pt x="357" y="724"/>
                    <a:pt x="357" y="724"/>
                  </a:cubicBezTo>
                  <a:cubicBezTo>
                    <a:pt x="399" y="725"/>
                    <a:pt x="378" y="722"/>
                    <a:pt x="383" y="720"/>
                  </a:cubicBezTo>
                  <a:cubicBezTo>
                    <a:pt x="364" y="720"/>
                    <a:pt x="346" y="720"/>
                    <a:pt x="327" y="719"/>
                  </a:cubicBezTo>
                  <a:cubicBezTo>
                    <a:pt x="361" y="719"/>
                    <a:pt x="361" y="719"/>
                    <a:pt x="361" y="719"/>
                  </a:cubicBezTo>
                  <a:cubicBezTo>
                    <a:pt x="380" y="719"/>
                    <a:pt x="380" y="719"/>
                    <a:pt x="380" y="719"/>
                  </a:cubicBezTo>
                  <a:cubicBezTo>
                    <a:pt x="389" y="720"/>
                    <a:pt x="389" y="720"/>
                    <a:pt x="389" y="720"/>
                  </a:cubicBezTo>
                  <a:cubicBezTo>
                    <a:pt x="393" y="720"/>
                    <a:pt x="393" y="720"/>
                    <a:pt x="393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6" y="720"/>
                    <a:pt x="396" y="720"/>
                    <a:pt x="396" y="720"/>
                  </a:cubicBezTo>
                  <a:cubicBezTo>
                    <a:pt x="397" y="720"/>
                    <a:pt x="397" y="720"/>
                    <a:pt x="397" y="720"/>
                  </a:cubicBezTo>
                  <a:cubicBezTo>
                    <a:pt x="398" y="720"/>
                    <a:pt x="398" y="720"/>
                    <a:pt x="399" y="719"/>
                  </a:cubicBezTo>
                  <a:cubicBezTo>
                    <a:pt x="403" y="719"/>
                    <a:pt x="407" y="717"/>
                    <a:pt x="409" y="715"/>
                  </a:cubicBezTo>
                  <a:cubicBezTo>
                    <a:pt x="412" y="713"/>
                    <a:pt x="414" y="710"/>
                    <a:pt x="416" y="707"/>
                  </a:cubicBezTo>
                  <a:cubicBezTo>
                    <a:pt x="418" y="701"/>
                    <a:pt x="418" y="696"/>
                    <a:pt x="417" y="691"/>
                  </a:cubicBezTo>
                  <a:cubicBezTo>
                    <a:pt x="418" y="697"/>
                    <a:pt x="417" y="703"/>
                    <a:pt x="413" y="708"/>
                  </a:cubicBezTo>
                  <a:cubicBezTo>
                    <a:pt x="412" y="711"/>
                    <a:pt x="409" y="713"/>
                    <a:pt x="406" y="715"/>
                  </a:cubicBezTo>
                  <a:cubicBezTo>
                    <a:pt x="404" y="716"/>
                    <a:pt x="400" y="717"/>
                    <a:pt x="397" y="718"/>
                  </a:cubicBezTo>
                  <a:cubicBezTo>
                    <a:pt x="369" y="717"/>
                    <a:pt x="369" y="717"/>
                    <a:pt x="369" y="717"/>
                  </a:cubicBezTo>
                  <a:cubicBezTo>
                    <a:pt x="350" y="717"/>
                    <a:pt x="330" y="717"/>
                    <a:pt x="311" y="716"/>
                  </a:cubicBezTo>
                  <a:cubicBezTo>
                    <a:pt x="195" y="716"/>
                    <a:pt x="195" y="716"/>
                    <a:pt x="195" y="716"/>
                  </a:cubicBezTo>
                  <a:cubicBezTo>
                    <a:pt x="227" y="716"/>
                    <a:pt x="264" y="715"/>
                    <a:pt x="296" y="716"/>
                  </a:cubicBezTo>
                  <a:cubicBezTo>
                    <a:pt x="319" y="716"/>
                    <a:pt x="341" y="717"/>
                    <a:pt x="362" y="717"/>
                  </a:cubicBezTo>
                  <a:cubicBezTo>
                    <a:pt x="394" y="717"/>
                    <a:pt x="394" y="717"/>
                    <a:pt x="394" y="717"/>
                  </a:cubicBezTo>
                  <a:cubicBezTo>
                    <a:pt x="395" y="717"/>
                    <a:pt x="396" y="717"/>
                    <a:pt x="398" y="717"/>
                  </a:cubicBezTo>
                  <a:cubicBezTo>
                    <a:pt x="400" y="717"/>
                    <a:pt x="402" y="716"/>
                    <a:pt x="403" y="716"/>
                  </a:cubicBezTo>
                  <a:cubicBezTo>
                    <a:pt x="406" y="714"/>
                    <a:pt x="409" y="712"/>
                    <a:pt x="411" y="709"/>
                  </a:cubicBezTo>
                  <a:cubicBezTo>
                    <a:pt x="416" y="704"/>
                    <a:pt x="417" y="697"/>
                    <a:pt x="416" y="691"/>
                  </a:cubicBezTo>
                  <a:cubicBezTo>
                    <a:pt x="416" y="688"/>
                    <a:pt x="415" y="685"/>
                    <a:pt x="414" y="683"/>
                  </a:cubicBezTo>
                  <a:cubicBezTo>
                    <a:pt x="412" y="679"/>
                    <a:pt x="409" y="677"/>
                    <a:pt x="406" y="676"/>
                  </a:cubicBezTo>
                  <a:cubicBezTo>
                    <a:pt x="404" y="674"/>
                    <a:pt x="401" y="674"/>
                    <a:pt x="399" y="674"/>
                  </a:cubicBezTo>
                  <a:cubicBezTo>
                    <a:pt x="397" y="674"/>
                    <a:pt x="396" y="675"/>
                    <a:pt x="396" y="675"/>
                  </a:cubicBezTo>
                  <a:cubicBezTo>
                    <a:pt x="396" y="676"/>
                    <a:pt x="397" y="676"/>
                    <a:pt x="399" y="677"/>
                  </a:cubicBezTo>
                  <a:cubicBezTo>
                    <a:pt x="401" y="678"/>
                    <a:pt x="404" y="679"/>
                    <a:pt x="407" y="683"/>
                  </a:cubicBezTo>
                  <a:cubicBezTo>
                    <a:pt x="408" y="685"/>
                    <a:pt x="410" y="688"/>
                    <a:pt x="410" y="690"/>
                  </a:cubicBezTo>
                  <a:cubicBezTo>
                    <a:pt x="411" y="693"/>
                    <a:pt x="411" y="695"/>
                    <a:pt x="411" y="695"/>
                  </a:cubicBezTo>
                  <a:cubicBezTo>
                    <a:pt x="410" y="697"/>
                    <a:pt x="409" y="696"/>
                    <a:pt x="409" y="695"/>
                  </a:cubicBezTo>
                  <a:cubicBezTo>
                    <a:pt x="409" y="698"/>
                    <a:pt x="408" y="701"/>
                    <a:pt x="406" y="704"/>
                  </a:cubicBezTo>
                  <a:cubicBezTo>
                    <a:pt x="404" y="706"/>
                    <a:pt x="401" y="708"/>
                    <a:pt x="398" y="709"/>
                  </a:cubicBezTo>
                  <a:cubicBezTo>
                    <a:pt x="398" y="709"/>
                    <a:pt x="397" y="709"/>
                    <a:pt x="396" y="709"/>
                  </a:cubicBezTo>
                  <a:cubicBezTo>
                    <a:pt x="393" y="709"/>
                    <a:pt x="393" y="709"/>
                    <a:pt x="393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32" y="708"/>
                    <a:pt x="332" y="708"/>
                    <a:pt x="332" y="708"/>
                  </a:cubicBezTo>
                  <a:cubicBezTo>
                    <a:pt x="295" y="708"/>
                    <a:pt x="259" y="708"/>
                    <a:pt x="223" y="707"/>
                  </a:cubicBezTo>
                  <a:cubicBezTo>
                    <a:pt x="259" y="708"/>
                    <a:pt x="296" y="708"/>
                    <a:pt x="332" y="708"/>
                  </a:cubicBezTo>
                  <a:cubicBezTo>
                    <a:pt x="377" y="709"/>
                    <a:pt x="377" y="709"/>
                    <a:pt x="377" y="709"/>
                  </a:cubicBezTo>
                  <a:cubicBezTo>
                    <a:pt x="388" y="709"/>
                    <a:pt x="388" y="709"/>
                    <a:pt x="388" y="709"/>
                  </a:cubicBezTo>
                  <a:cubicBezTo>
                    <a:pt x="394" y="709"/>
                    <a:pt x="394" y="709"/>
                    <a:pt x="394" y="709"/>
                  </a:cubicBezTo>
                  <a:cubicBezTo>
                    <a:pt x="395" y="709"/>
                    <a:pt x="395" y="709"/>
                    <a:pt x="395" y="709"/>
                  </a:cubicBezTo>
                  <a:cubicBezTo>
                    <a:pt x="396" y="709"/>
                    <a:pt x="396" y="709"/>
                    <a:pt x="396" y="709"/>
                  </a:cubicBezTo>
                  <a:cubicBezTo>
                    <a:pt x="397" y="709"/>
                    <a:pt x="397" y="709"/>
                    <a:pt x="397" y="709"/>
                  </a:cubicBezTo>
                  <a:cubicBezTo>
                    <a:pt x="397" y="709"/>
                    <a:pt x="398" y="708"/>
                    <a:pt x="399" y="708"/>
                  </a:cubicBezTo>
                  <a:cubicBezTo>
                    <a:pt x="401" y="708"/>
                    <a:pt x="404" y="706"/>
                    <a:pt x="406" y="703"/>
                  </a:cubicBezTo>
                  <a:cubicBezTo>
                    <a:pt x="407" y="701"/>
                    <a:pt x="408" y="697"/>
                    <a:pt x="408" y="694"/>
                  </a:cubicBezTo>
                  <a:cubicBezTo>
                    <a:pt x="408" y="694"/>
                    <a:pt x="407" y="694"/>
                    <a:pt x="407" y="694"/>
                  </a:cubicBezTo>
                  <a:cubicBezTo>
                    <a:pt x="407" y="695"/>
                    <a:pt x="407" y="696"/>
                    <a:pt x="406" y="699"/>
                  </a:cubicBezTo>
                  <a:cubicBezTo>
                    <a:pt x="405" y="700"/>
                    <a:pt x="404" y="703"/>
                    <a:pt x="402" y="704"/>
                  </a:cubicBezTo>
                  <a:cubicBezTo>
                    <a:pt x="400" y="705"/>
                    <a:pt x="399" y="706"/>
                    <a:pt x="397" y="706"/>
                  </a:cubicBezTo>
                  <a:cubicBezTo>
                    <a:pt x="397" y="706"/>
                    <a:pt x="397" y="706"/>
                    <a:pt x="396" y="706"/>
                  </a:cubicBezTo>
                  <a:cubicBezTo>
                    <a:pt x="394" y="706"/>
                    <a:pt x="394" y="706"/>
                    <a:pt x="394" y="706"/>
                  </a:cubicBezTo>
                  <a:cubicBezTo>
                    <a:pt x="390" y="706"/>
                    <a:pt x="390" y="706"/>
                    <a:pt x="390" y="706"/>
                  </a:cubicBezTo>
                  <a:cubicBezTo>
                    <a:pt x="379" y="707"/>
                    <a:pt x="366" y="707"/>
                    <a:pt x="357" y="707"/>
                  </a:cubicBezTo>
                  <a:cubicBezTo>
                    <a:pt x="306" y="705"/>
                    <a:pt x="251" y="706"/>
                    <a:pt x="201" y="705"/>
                  </a:cubicBezTo>
                  <a:cubicBezTo>
                    <a:pt x="187" y="705"/>
                    <a:pt x="187" y="705"/>
                    <a:pt x="187" y="705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5" y="704"/>
                    <a:pt x="185" y="704"/>
                    <a:pt x="185" y="704"/>
                  </a:cubicBezTo>
                  <a:cubicBezTo>
                    <a:pt x="184" y="704"/>
                    <a:pt x="184" y="704"/>
                    <a:pt x="183" y="704"/>
                  </a:cubicBezTo>
                  <a:cubicBezTo>
                    <a:pt x="182" y="704"/>
                    <a:pt x="181" y="703"/>
                    <a:pt x="180" y="702"/>
                  </a:cubicBezTo>
                  <a:cubicBezTo>
                    <a:pt x="179" y="700"/>
                    <a:pt x="178" y="697"/>
                    <a:pt x="178" y="694"/>
                  </a:cubicBezTo>
                  <a:cubicBezTo>
                    <a:pt x="178" y="692"/>
                    <a:pt x="179" y="689"/>
                    <a:pt x="181" y="687"/>
                  </a:cubicBezTo>
                  <a:cubicBezTo>
                    <a:pt x="181" y="686"/>
                    <a:pt x="182" y="686"/>
                    <a:pt x="183" y="685"/>
                  </a:cubicBezTo>
                  <a:cubicBezTo>
                    <a:pt x="184" y="685"/>
                    <a:pt x="184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5" y="685"/>
                    <a:pt x="185" y="685"/>
                    <a:pt x="185" y="685"/>
                  </a:cubicBezTo>
                  <a:cubicBezTo>
                    <a:pt x="186" y="685"/>
                    <a:pt x="186" y="685"/>
                    <a:pt x="186" y="685"/>
                  </a:cubicBezTo>
                  <a:cubicBezTo>
                    <a:pt x="187" y="685"/>
                    <a:pt x="187" y="685"/>
                    <a:pt x="187" y="685"/>
                  </a:cubicBezTo>
                  <a:cubicBezTo>
                    <a:pt x="201" y="685"/>
                    <a:pt x="201" y="685"/>
                    <a:pt x="201" y="685"/>
                  </a:cubicBezTo>
                  <a:cubicBezTo>
                    <a:pt x="229" y="685"/>
                    <a:pt x="229" y="685"/>
                    <a:pt x="229" y="685"/>
                  </a:cubicBezTo>
                  <a:cubicBezTo>
                    <a:pt x="279" y="684"/>
                    <a:pt x="334" y="685"/>
                    <a:pt x="376" y="684"/>
                  </a:cubicBezTo>
                  <a:cubicBezTo>
                    <a:pt x="412" y="683"/>
                    <a:pt x="398" y="678"/>
                    <a:pt x="362" y="677"/>
                  </a:cubicBezTo>
                  <a:cubicBezTo>
                    <a:pt x="362" y="675"/>
                    <a:pt x="362" y="675"/>
                    <a:pt x="362" y="675"/>
                  </a:cubicBezTo>
                  <a:cubicBezTo>
                    <a:pt x="398" y="676"/>
                    <a:pt x="380" y="673"/>
                    <a:pt x="385" y="671"/>
                  </a:cubicBezTo>
                  <a:cubicBezTo>
                    <a:pt x="369" y="671"/>
                    <a:pt x="353" y="671"/>
                    <a:pt x="337" y="671"/>
                  </a:cubicBezTo>
                  <a:cubicBezTo>
                    <a:pt x="361" y="671"/>
                    <a:pt x="361" y="671"/>
                    <a:pt x="361" y="671"/>
                  </a:cubicBezTo>
                  <a:cubicBezTo>
                    <a:pt x="380" y="671"/>
                    <a:pt x="380" y="671"/>
                    <a:pt x="380" y="671"/>
                  </a:cubicBezTo>
                  <a:cubicBezTo>
                    <a:pt x="389" y="671"/>
                    <a:pt x="389" y="671"/>
                    <a:pt x="389" y="671"/>
                  </a:cubicBezTo>
                  <a:cubicBezTo>
                    <a:pt x="393" y="671"/>
                    <a:pt x="393" y="671"/>
                    <a:pt x="393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6" y="671"/>
                    <a:pt x="396" y="671"/>
                    <a:pt x="396" y="671"/>
                  </a:cubicBezTo>
                  <a:cubicBezTo>
                    <a:pt x="397" y="671"/>
                    <a:pt x="397" y="671"/>
                    <a:pt x="397" y="671"/>
                  </a:cubicBezTo>
                  <a:cubicBezTo>
                    <a:pt x="398" y="671"/>
                    <a:pt x="399" y="671"/>
                    <a:pt x="399" y="671"/>
                  </a:cubicBezTo>
                  <a:cubicBezTo>
                    <a:pt x="403" y="670"/>
                    <a:pt x="407" y="668"/>
                    <a:pt x="409" y="666"/>
                  </a:cubicBezTo>
                  <a:cubicBezTo>
                    <a:pt x="412" y="664"/>
                    <a:pt x="414" y="661"/>
                    <a:pt x="416" y="658"/>
                  </a:cubicBezTo>
                  <a:cubicBezTo>
                    <a:pt x="418" y="653"/>
                    <a:pt x="418" y="647"/>
                    <a:pt x="417" y="642"/>
                  </a:cubicBezTo>
                  <a:cubicBezTo>
                    <a:pt x="418" y="648"/>
                    <a:pt x="417" y="655"/>
                    <a:pt x="413" y="660"/>
                  </a:cubicBezTo>
                  <a:cubicBezTo>
                    <a:pt x="412" y="662"/>
                    <a:pt x="409" y="665"/>
                    <a:pt x="407" y="666"/>
                  </a:cubicBezTo>
                  <a:cubicBezTo>
                    <a:pt x="404" y="668"/>
                    <a:pt x="400" y="669"/>
                    <a:pt x="397" y="669"/>
                  </a:cubicBezTo>
                  <a:cubicBezTo>
                    <a:pt x="369" y="669"/>
                    <a:pt x="369" y="669"/>
                    <a:pt x="369" y="669"/>
                  </a:cubicBezTo>
                  <a:cubicBezTo>
                    <a:pt x="350" y="668"/>
                    <a:pt x="330" y="668"/>
                    <a:pt x="311" y="668"/>
                  </a:cubicBezTo>
                  <a:cubicBezTo>
                    <a:pt x="195" y="667"/>
                    <a:pt x="195" y="667"/>
                    <a:pt x="195" y="667"/>
                  </a:cubicBezTo>
                  <a:cubicBezTo>
                    <a:pt x="227" y="667"/>
                    <a:pt x="264" y="667"/>
                    <a:pt x="296" y="668"/>
                  </a:cubicBezTo>
                  <a:cubicBezTo>
                    <a:pt x="319" y="668"/>
                    <a:pt x="341" y="668"/>
                    <a:pt x="362" y="668"/>
                  </a:cubicBezTo>
                  <a:cubicBezTo>
                    <a:pt x="394" y="668"/>
                    <a:pt x="394" y="668"/>
                    <a:pt x="394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6" y="668"/>
                    <a:pt x="396" y="668"/>
                    <a:pt x="396" y="668"/>
                  </a:cubicBezTo>
                  <a:cubicBezTo>
                    <a:pt x="397" y="668"/>
                    <a:pt x="397" y="668"/>
                    <a:pt x="397" y="668"/>
                  </a:cubicBezTo>
                  <a:cubicBezTo>
                    <a:pt x="397" y="668"/>
                    <a:pt x="398" y="668"/>
                    <a:pt x="398" y="668"/>
                  </a:cubicBezTo>
                  <a:cubicBezTo>
                    <a:pt x="400" y="668"/>
                    <a:pt x="402" y="668"/>
                    <a:pt x="403" y="667"/>
                  </a:cubicBezTo>
                  <a:cubicBezTo>
                    <a:pt x="407" y="666"/>
                    <a:pt x="409" y="663"/>
                    <a:pt x="411" y="661"/>
                  </a:cubicBezTo>
                  <a:cubicBezTo>
                    <a:pt x="416" y="656"/>
                    <a:pt x="417" y="649"/>
                    <a:pt x="416" y="642"/>
                  </a:cubicBezTo>
                  <a:cubicBezTo>
                    <a:pt x="416" y="639"/>
                    <a:pt x="415" y="637"/>
                    <a:pt x="414" y="634"/>
                  </a:cubicBezTo>
                  <a:cubicBezTo>
                    <a:pt x="412" y="631"/>
                    <a:pt x="409" y="629"/>
                    <a:pt x="406" y="627"/>
                  </a:cubicBezTo>
                  <a:cubicBezTo>
                    <a:pt x="404" y="626"/>
                    <a:pt x="401" y="625"/>
                    <a:pt x="399" y="626"/>
                  </a:cubicBezTo>
                  <a:cubicBezTo>
                    <a:pt x="397" y="626"/>
                    <a:pt x="396" y="626"/>
                    <a:pt x="396" y="627"/>
                  </a:cubicBezTo>
                  <a:cubicBezTo>
                    <a:pt x="396" y="627"/>
                    <a:pt x="397" y="628"/>
                    <a:pt x="399" y="628"/>
                  </a:cubicBezTo>
                  <a:cubicBezTo>
                    <a:pt x="401" y="629"/>
                    <a:pt x="404" y="631"/>
                    <a:pt x="407" y="634"/>
                  </a:cubicBezTo>
                  <a:cubicBezTo>
                    <a:pt x="408" y="636"/>
                    <a:pt x="410" y="639"/>
                    <a:pt x="410" y="642"/>
                  </a:cubicBezTo>
                  <a:cubicBezTo>
                    <a:pt x="411" y="645"/>
                    <a:pt x="411" y="647"/>
                    <a:pt x="411" y="647"/>
                  </a:cubicBezTo>
                  <a:cubicBezTo>
                    <a:pt x="410" y="648"/>
                    <a:pt x="409" y="647"/>
                    <a:pt x="409" y="646"/>
                  </a:cubicBezTo>
                  <a:cubicBezTo>
                    <a:pt x="409" y="650"/>
                    <a:pt x="408" y="653"/>
                    <a:pt x="406" y="655"/>
                  </a:cubicBezTo>
                  <a:cubicBezTo>
                    <a:pt x="404" y="658"/>
                    <a:pt x="401" y="660"/>
                    <a:pt x="398" y="660"/>
                  </a:cubicBezTo>
                  <a:cubicBezTo>
                    <a:pt x="398" y="660"/>
                    <a:pt x="397" y="660"/>
                    <a:pt x="396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32" y="660"/>
                    <a:pt x="332" y="660"/>
                    <a:pt x="332" y="660"/>
                  </a:cubicBezTo>
                  <a:cubicBezTo>
                    <a:pt x="295" y="660"/>
                    <a:pt x="259" y="659"/>
                    <a:pt x="223" y="658"/>
                  </a:cubicBezTo>
                  <a:cubicBezTo>
                    <a:pt x="259" y="659"/>
                    <a:pt x="296" y="660"/>
                    <a:pt x="332" y="660"/>
                  </a:cubicBezTo>
                  <a:cubicBezTo>
                    <a:pt x="377" y="660"/>
                    <a:pt x="377" y="660"/>
                    <a:pt x="377" y="660"/>
                  </a:cubicBezTo>
                  <a:cubicBezTo>
                    <a:pt x="388" y="660"/>
                    <a:pt x="388" y="660"/>
                    <a:pt x="388" y="660"/>
                  </a:cubicBezTo>
                  <a:cubicBezTo>
                    <a:pt x="394" y="660"/>
                    <a:pt x="394" y="660"/>
                    <a:pt x="394" y="660"/>
                  </a:cubicBezTo>
                  <a:cubicBezTo>
                    <a:pt x="395" y="660"/>
                    <a:pt x="395" y="660"/>
                    <a:pt x="395" y="660"/>
                  </a:cubicBezTo>
                  <a:cubicBezTo>
                    <a:pt x="396" y="660"/>
                    <a:pt x="396" y="660"/>
                    <a:pt x="396" y="660"/>
                  </a:cubicBezTo>
                  <a:cubicBezTo>
                    <a:pt x="397" y="660"/>
                    <a:pt x="397" y="660"/>
                    <a:pt x="397" y="660"/>
                  </a:cubicBezTo>
                  <a:cubicBezTo>
                    <a:pt x="397" y="660"/>
                    <a:pt x="398" y="660"/>
                    <a:pt x="399" y="660"/>
                  </a:cubicBezTo>
                  <a:cubicBezTo>
                    <a:pt x="402" y="659"/>
                    <a:pt x="404" y="657"/>
                    <a:pt x="406" y="654"/>
                  </a:cubicBezTo>
                  <a:cubicBezTo>
                    <a:pt x="407" y="652"/>
                    <a:pt x="408" y="649"/>
                    <a:pt x="408" y="646"/>
                  </a:cubicBezTo>
                  <a:cubicBezTo>
                    <a:pt x="408" y="645"/>
                    <a:pt x="407" y="645"/>
                    <a:pt x="407" y="646"/>
                  </a:cubicBezTo>
                  <a:cubicBezTo>
                    <a:pt x="407" y="646"/>
                    <a:pt x="407" y="648"/>
                    <a:pt x="406" y="650"/>
                  </a:cubicBezTo>
                  <a:cubicBezTo>
                    <a:pt x="405" y="651"/>
                    <a:pt x="404" y="654"/>
                    <a:pt x="402" y="656"/>
                  </a:cubicBezTo>
                  <a:cubicBezTo>
                    <a:pt x="400" y="657"/>
                    <a:pt x="399" y="658"/>
                    <a:pt x="397" y="658"/>
                  </a:cubicBezTo>
                  <a:cubicBezTo>
                    <a:pt x="397" y="658"/>
                    <a:pt x="397" y="658"/>
                    <a:pt x="396" y="658"/>
                  </a:cubicBezTo>
                  <a:cubicBezTo>
                    <a:pt x="394" y="658"/>
                    <a:pt x="394" y="658"/>
                    <a:pt x="394" y="658"/>
                  </a:cubicBezTo>
                  <a:cubicBezTo>
                    <a:pt x="390" y="658"/>
                    <a:pt x="390" y="658"/>
                    <a:pt x="390" y="658"/>
                  </a:cubicBezTo>
                  <a:cubicBezTo>
                    <a:pt x="379" y="658"/>
                    <a:pt x="366" y="658"/>
                    <a:pt x="357" y="658"/>
                  </a:cubicBezTo>
                  <a:cubicBezTo>
                    <a:pt x="306" y="657"/>
                    <a:pt x="251" y="657"/>
                    <a:pt x="201" y="656"/>
                  </a:cubicBezTo>
                  <a:cubicBezTo>
                    <a:pt x="187" y="656"/>
                    <a:pt x="187" y="656"/>
                    <a:pt x="187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5" y="656"/>
                    <a:pt x="185" y="656"/>
                    <a:pt x="185" y="656"/>
                  </a:cubicBezTo>
                  <a:cubicBezTo>
                    <a:pt x="184" y="656"/>
                    <a:pt x="184" y="656"/>
                    <a:pt x="183" y="655"/>
                  </a:cubicBezTo>
                  <a:cubicBezTo>
                    <a:pt x="182" y="655"/>
                    <a:pt x="181" y="654"/>
                    <a:pt x="180" y="653"/>
                  </a:cubicBezTo>
                  <a:cubicBezTo>
                    <a:pt x="179" y="652"/>
                    <a:pt x="178" y="649"/>
                    <a:pt x="178" y="646"/>
                  </a:cubicBezTo>
                  <a:cubicBezTo>
                    <a:pt x="178" y="643"/>
                    <a:pt x="179" y="640"/>
                    <a:pt x="181" y="638"/>
                  </a:cubicBezTo>
                  <a:cubicBezTo>
                    <a:pt x="181" y="638"/>
                    <a:pt x="182" y="637"/>
                    <a:pt x="183" y="637"/>
                  </a:cubicBezTo>
                  <a:cubicBezTo>
                    <a:pt x="184" y="636"/>
                    <a:pt x="184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5" y="636"/>
                    <a:pt x="185" y="636"/>
                    <a:pt x="185" y="636"/>
                  </a:cubicBezTo>
                  <a:cubicBezTo>
                    <a:pt x="186" y="636"/>
                    <a:pt x="186" y="636"/>
                    <a:pt x="186" y="636"/>
                  </a:cubicBezTo>
                  <a:cubicBezTo>
                    <a:pt x="187" y="636"/>
                    <a:pt x="187" y="636"/>
                    <a:pt x="187" y="636"/>
                  </a:cubicBezTo>
                  <a:cubicBezTo>
                    <a:pt x="201" y="636"/>
                    <a:pt x="201" y="636"/>
                    <a:pt x="201" y="636"/>
                  </a:cubicBezTo>
                  <a:cubicBezTo>
                    <a:pt x="229" y="636"/>
                    <a:pt x="229" y="636"/>
                    <a:pt x="229" y="636"/>
                  </a:cubicBezTo>
                  <a:cubicBezTo>
                    <a:pt x="279" y="635"/>
                    <a:pt x="334" y="636"/>
                    <a:pt x="376" y="635"/>
                  </a:cubicBezTo>
                  <a:cubicBezTo>
                    <a:pt x="412" y="634"/>
                    <a:pt x="398" y="630"/>
                    <a:pt x="362" y="628"/>
                  </a:cubicBezTo>
                  <a:cubicBezTo>
                    <a:pt x="362" y="627"/>
                    <a:pt x="362" y="627"/>
                    <a:pt x="362" y="627"/>
                  </a:cubicBezTo>
                  <a:cubicBezTo>
                    <a:pt x="393" y="627"/>
                    <a:pt x="385" y="625"/>
                    <a:pt x="384" y="624"/>
                  </a:cubicBezTo>
                  <a:cubicBezTo>
                    <a:pt x="391" y="624"/>
                    <a:pt x="391" y="624"/>
                    <a:pt x="391" y="624"/>
                  </a:cubicBezTo>
                  <a:cubicBezTo>
                    <a:pt x="392" y="624"/>
                    <a:pt x="392" y="624"/>
                    <a:pt x="392" y="624"/>
                  </a:cubicBezTo>
                  <a:cubicBezTo>
                    <a:pt x="393" y="624"/>
                    <a:pt x="393" y="624"/>
                    <a:pt x="393" y="624"/>
                  </a:cubicBezTo>
                  <a:cubicBezTo>
                    <a:pt x="394" y="624"/>
                    <a:pt x="394" y="624"/>
                    <a:pt x="394" y="624"/>
                  </a:cubicBezTo>
                  <a:cubicBezTo>
                    <a:pt x="395" y="624"/>
                    <a:pt x="397" y="623"/>
                    <a:pt x="398" y="623"/>
                  </a:cubicBezTo>
                  <a:cubicBezTo>
                    <a:pt x="400" y="623"/>
                    <a:pt x="403" y="622"/>
                    <a:pt x="405" y="620"/>
                  </a:cubicBezTo>
                  <a:cubicBezTo>
                    <a:pt x="410" y="617"/>
                    <a:pt x="414" y="613"/>
                    <a:pt x="415" y="608"/>
                  </a:cubicBezTo>
                  <a:cubicBezTo>
                    <a:pt x="416" y="605"/>
                    <a:pt x="417" y="603"/>
                    <a:pt x="417" y="600"/>
                  </a:cubicBezTo>
                  <a:cubicBezTo>
                    <a:pt x="417" y="594"/>
                    <a:pt x="417" y="594"/>
                    <a:pt x="417" y="594"/>
                  </a:cubicBezTo>
                  <a:cubicBezTo>
                    <a:pt x="417" y="571"/>
                    <a:pt x="417" y="571"/>
                    <a:pt x="417" y="571"/>
                  </a:cubicBezTo>
                  <a:cubicBezTo>
                    <a:pt x="417" y="550"/>
                    <a:pt x="417" y="550"/>
                    <a:pt x="417" y="550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20" y="548"/>
                    <a:pt x="420" y="548"/>
                    <a:pt x="420" y="548"/>
                  </a:cubicBezTo>
                  <a:cubicBezTo>
                    <a:pt x="423" y="546"/>
                    <a:pt x="427" y="544"/>
                    <a:pt x="430" y="542"/>
                  </a:cubicBezTo>
                  <a:cubicBezTo>
                    <a:pt x="427" y="544"/>
                    <a:pt x="423" y="546"/>
                    <a:pt x="420" y="548"/>
                  </a:cubicBezTo>
                  <a:cubicBezTo>
                    <a:pt x="417" y="549"/>
                    <a:pt x="417" y="549"/>
                    <a:pt x="417" y="549"/>
                  </a:cubicBezTo>
                  <a:cubicBezTo>
                    <a:pt x="417" y="549"/>
                    <a:pt x="417" y="549"/>
                    <a:pt x="417" y="550"/>
                  </a:cubicBezTo>
                  <a:cubicBezTo>
                    <a:pt x="417" y="572"/>
                    <a:pt x="417" y="572"/>
                    <a:pt x="417" y="572"/>
                  </a:cubicBezTo>
                  <a:cubicBezTo>
                    <a:pt x="417" y="595"/>
                    <a:pt x="417" y="595"/>
                    <a:pt x="417" y="595"/>
                  </a:cubicBezTo>
                  <a:cubicBezTo>
                    <a:pt x="417" y="601"/>
                    <a:pt x="417" y="601"/>
                    <a:pt x="417" y="601"/>
                  </a:cubicBezTo>
                  <a:cubicBezTo>
                    <a:pt x="417" y="603"/>
                    <a:pt x="416" y="606"/>
                    <a:pt x="415" y="609"/>
                  </a:cubicBezTo>
                  <a:cubicBezTo>
                    <a:pt x="413" y="614"/>
                    <a:pt x="409" y="618"/>
                    <a:pt x="405" y="621"/>
                  </a:cubicBezTo>
                  <a:cubicBezTo>
                    <a:pt x="402" y="622"/>
                    <a:pt x="400" y="623"/>
                    <a:pt x="397" y="623"/>
                  </a:cubicBezTo>
                  <a:cubicBezTo>
                    <a:pt x="396" y="623"/>
                    <a:pt x="394" y="624"/>
                    <a:pt x="393" y="624"/>
                  </a:cubicBezTo>
                  <a:cubicBezTo>
                    <a:pt x="390" y="624"/>
                    <a:pt x="390" y="624"/>
                    <a:pt x="390" y="624"/>
                  </a:cubicBezTo>
                  <a:cubicBezTo>
                    <a:pt x="384" y="624"/>
                    <a:pt x="384" y="624"/>
                    <a:pt x="384" y="624"/>
                  </a:cubicBezTo>
                  <a:cubicBezTo>
                    <a:pt x="384" y="623"/>
                    <a:pt x="384" y="623"/>
                    <a:pt x="385" y="623"/>
                  </a:cubicBezTo>
                  <a:cubicBezTo>
                    <a:pt x="379" y="623"/>
                    <a:pt x="374" y="623"/>
                    <a:pt x="369" y="623"/>
                  </a:cubicBezTo>
                  <a:cubicBezTo>
                    <a:pt x="390" y="623"/>
                    <a:pt x="390" y="623"/>
                    <a:pt x="390" y="623"/>
                  </a:cubicBezTo>
                  <a:cubicBezTo>
                    <a:pt x="393" y="623"/>
                    <a:pt x="393" y="623"/>
                    <a:pt x="393" y="623"/>
                  </a:cubicBezTo>
                  <a:cubicBezTo>
                    <a:pt x="394" y="623"/>
                    <a:pt x="395" y="623"/>
                    <a:pt x="397" y="622"/>
                  </a:cubicBezTo>
                  <a:cubicBezTo>
                    <a:pt x="399" y="622"/>
                    <a:pt x="402" y="621"/>
                    <a:pt x="404" y="620"/>
                  </a:cubicBezTo>
                  <a:cubicBezTo>
                    <a:pt x="409" y="617"/>
                    <a:pt x="413" y="612"/>
                    <a:pt x="414" y="607"/>
                  </a:cubicBezTo>
                  <a:cubicBezTo>
                    <a:pt x="415" y="606"/>
                    <a:pt x="415" y="605"/>
                    <a:pt x="415" y="603"/>
                  </a:cubicBezTo>
                  <a:cubicBezTo>
                    <a:pt x="416" y="603"/>
                    <a:pt x="416" y="602"/>
                    <a:pt x="416" y="601"/>
                  </a:cubicBezTo>
                  <a:cubicBezTo>
                    <a:pt x="416" y="601"/>
                    <a:pt x="416" y="600"/>
                    <a:pt x="416" y="599"/>
                  </a:cubicBezTo>
                  <a:cubicBezTo>
                    <a:pt x="416" y="593"/>
                    <a:pt x="416" y="593"/>
                    <a:pt x="416" y="593"/>
                  </a:cubicBezTo>
                  <a:cubicBezTo>
                    <a:pt x="416" y="581"/>
                    <a:pt x="416" y="581"/>
                    <a:pt x="416" y="581"/>
                  </a:cubicBezTo>
                  <a:cubicBezTo>
                    <a:pt x="416" y="557"/>
                    <a:pt x="416" y="557"/>
                    <a:pt x="416" y="557"/>
                  </a:cubicBezTo>
                  <a:cubicBezTo>
                    <a:pt x="416" y="549"/>
                    <a:pt x="416" y="549"/>
                    <a:pt x="416" y="549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6" y="548"/>
                    <a:pt x="416" y="548"/>
                    <a:pt x="416" y="548"/>
                  </a:cubicBezTo>
                  <a:cubicBezTo>
                    <a:pt x="417" y="548"/>
                    <a:pt x="417" y="548"/>
                    <a:pt x="417" y="548"/>
                  </a:cubicBezTo>
                  <a:cubicBezTo>
                    <a:pt x="419" y="547"/>
                    <a:pt x="421" y="546"/>
                    <a:pt x="423" y="545"/>
                  </a:cubicBezTo>
                  <a:cubicBezTo>
                    <a:pt x="430" y="541"/>
                    <a:pt x="437" y="537"/>
                    <a:pt x="444" y="533"/>
                  </a:cubicBezTo>
                  <a:cubicBezTo>
                    <a:pt x="445" y="534"/>
                    <a:pt x="445" y="534"/>
                    <a:pt x="445" y="534"/>
                  </a:cubicBezTo>
                  <a:cubicBezTo>
                    <a:pt x="476" y="514"/>
                    <a:pt x="504" y="488"/>
                    <a:pt x="526" y="458"/>
                  </a:cubicBezTo>
                  <a:cubicBezTo>
                    <a:pt x="548" y="428"/>
                    <a:pt x="564" y="394"/>
                    <a:pt x="574" y="357"/>
                  </a:cubicBezTo>
                  <a:cubicBezTo>
                    <a:pt x="583" y="321"/>
                    <a:pt x="585" y="283"/>
                    <a:pt x="579" y="245"/>
                  </a:cubicBezTo>
                  <a:cubicBezTo>
                    <a:pt x="574" y="208"/>
                    <a:pt x="561" y="171"/>
                    <a:pt x="542" y="139"/>
                  </a:cubicBezTo>
                  <a:close/>
                  <a:moveTo>
                    <a:pt x="338" y="819"/>
                  </a:moveTo>
                  <a:cubicBezTo>
                    <a:pt x="339" y="819"/>
                    <a:pt x="340" y="819"/>
                    <a:pt x="340" y="818"/>
                  </a:cubicBezTo>
                  <a:cubicBezTo>
                    <a:pt x="340" y="819"/>
                    <a:pt x="339" y="819"/>
                    <a:pt x="338" y="819"/>
                  </a:cubicBezTo>
                  <a:close/>
                  <a:moveTo>
                    <a:pt x="256" y="820"/>
                  </a:moveTo>
                  <a:cubicBezTo>
                    <a:pt x="265" y="821"/>
                    <a:pt x="274" y="822"/>
                    <a:pt x="283" y="823"/>
                  </a:cubicBezTo>
                  <a:cubicBezTo>
                    <a:pt x="292" y="823"/>
                    <a:pt x="301" y="824"/>
                    <a:pt x="310" y="824"/>
                  </a:cubicBezTo>
                  <a:cubicBezTo>
                    <a:pt x="315" y="824"/>
                    <a:pt x="319" y="823"/>
                    <a:pt x="324" y="823"/>
                  </a:cubicBezTo>
                  <a:cubicBezTo>
                    <a:pt x="328" y="822"/>
                    <a:pt x="333" y="822"/>
                    <a:pt x="336" y="820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7" y="820"/>
                    <a:pt x="337" y="820"/>
                    <a:pt x="338" y="819"/>
                  </a:cubicBezTo>
                  <a:cubicBezTo>
                    <a:pt x="337" y="820"/>
                    <a:pt x="337" y="820"/>
                    <a:pt x="337" y="820"/>
                  </a:cubicBezTo>
                  <a:cubicBezTo>
                    <a:pt x="336" y="820"/>
                    <a:pt x="336" y="820"/>
                    <a:pt x="336" y="820"/>
                  </a:cubicBezTo>
                  <a:cubicBezTo>
                    <a:pt x="332" y="822"/>
                    <a:pt x="328" y="822"/>
                    <a:pt x="324" y="823"/>
                  </a:cubicBezTo>
                  <a:cubicBezTo>
                    <a:pt x="319" y="823"/>
                    <a:pt x="315" y="824"/>
                    <a:pt x="310" y="824"/>
                  </a:cubicBezTo>
                  <a:cubicBezTo>
                    <a:pt x="301" y="824"/>
                    <a:pt x="292" y="824"/>
                    <a:pt x="283" y="823"/>
                  </a:cubicBezTo>
                  <a:cubicBezTo>
                    <a:pt x="274" y="822"/>
                    <a:pt x="264" y="821"/>
                    <a:pt x="256" y="820"/>
                  </a:cubicBezTo>
                  <a:cubicBezTo>
                    <a:pt x="253" y="820"/>
                    <a:pt x="251" y="820"/>
                    <a:pt x="249" y="819"/>
                  </a:cubicBezTo>
                  <a:cubicBezTo>
                    <a:pt x="249" y="819"/>
                    <a:pt x="249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49" y="819"/>
                    <a:pt x="249" y="819"/>
                    <a:pt x="249" y="819"/>
                  </a:cubicBezTo>
                  <a:cubicBezTo>
                    <a:pt x="251" y="820"/>
                    <a:pt x="254" y="820"/>
                    <a:pt x="256" y="820"/>
                  </a:cubicBezTo>
                  <a:close/>
                  <a:moveTo>
                    <a:pt x="249" y="817"/>
                  </a:move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ubicBezTo>
                    <a:pt x="249" y="817"/>
                    <a:pt x="249" y="817"/>
                    <a:pt x="249" y="817"/>
                  </a:cubicBezTo>
                  <a:close/>
                  <a:moveTo>
                    <a:pt x="249" y="819"/>
                  </a:moveTo>
                  <a:cubicBezTo>
                    <a:pt x="249" y="819"/>
                    <a:pt x="249" y="819"/>
                    <a:pt x="249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9" y="819"/>
                    <a:pt x="249" y="819"/>
                    <a:pt x="249" y="819"/>
                  </a:cubicBezTo>
                  <a:close/>
                  <a:moveTo>
                    <a:pt x="246" y="817"/>
                  </a:moveTo>
                  <a:cubicBezTo>
                    <a:pt x="246" y="818"/>
                    <a:pt x="247" y="818"/>
                    <a:pt x="248" y="818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9"/>
                  </a:cubicBezTo>
                  <a:cubicBezTo>
                    <a:pt x="248" y="819"/>
                    <a:pt x="248" y="819"/>
                    <a:pt x="248" y="818"/>
                  </a:cubicBezTo>
                  <a:cubicBezTo>
                    <a:pt x="247" y="818"/>
                    <a:pt x="246" y="817"/>
                    <a:pt x="245" y="817"/>
                  </a:cubicBezTo>
                  <a:cubicBezTo>
                    <a:pt x="243" y="814"/>
                    <a:pt x="240" y="811"/>
                    <a:pt x="237" y="807"/>
                  </a:cubicBezTo>
                  <a:cubicBezTo>
                    <a:pt x="240" y="811"/>
                    <a:pt x="243" y="814"/>
                    <a:pt x="246" y="817"/>
                  </a:cubicBezTo>
                  <a:close/>
                  <a:moveTo>
                    <a:pt x="230" y="813"/>
                  </a:moveTo>
                  <a:cubicBezTo>
                    <a:pt x="230" y="812"/>
                    <a:pt x="230" y="812"/>
                    <a:pt x="230" y="812"/>
                  </a:cubicBezTo>
                  <a:cubicBezTo>
                    <a:pt x="228" y="811"/>
                    <a:pt x="228" y="811"/>
                    <a:pt x="228" y="811"/>
                  </a:cubicBezTo>
                  <a:cubicBezTo>
                    <a:pt x="228" y="810"/>
                    <a:pt x="228" y="810"/>
                    <a:pt x="228" y="810"/>
                  </a:cubicBezTo>
                  <a:cubicBezTo>
                    <a:pt x="227" y="809"/>
                    <a:pt x="227" y="809"/>
                    <a:pt x="227" y="809"/>
                  </a:cubicBezTo>
                  <a:cubicBezTo>
                    <a:pt x="227" y="808"/>
                    <a:pt x="227" y="808"/>
                    <a:pt x="227" y="808"/>
                  </a:cubicBezTo>
                  <a:cubicBezTo>
                    <a:pt x="223" y="800"/>
                    <a:pt x="223" y="800"/>
                    <a:pt x="223" y="800"/>
                  </a:cubicBezTo>
                  <a:cubicBezTo>
                    <a:pt x="215" y="784"/>
                    <a:pt x="215" y="784"/>
                    <a:pt x="215" y="784"/>
                  </a:cubicBezTo>
                  <a:cubicBezTo>
                    <a:pt x="220" y="793"/>
                    <a:pt x="224" y="804"/>
                    <a:pt x="230" y="813"/>
                  </a:cubicBezTo>
                  <a:close/>
                  <a:moveTo>
                    <a:pt x="190" y="672"/>
                  </a:moveTo>
                  <a:cubicBezTo>
                    <a:pt x="187" y="672"/>
                    <a:pt x="187" y="672"/>
                    <a:pt x="187" y="672"/>
                  </a:cubicBezTo>
                  <a:cubicBezTo>
                    <a:pt x="185" y="672"/>
                    <a:pt x="185" y="672"/>
                    <a:pt x="185" y="672"/>
                  </a:cubicBezTo>
                  <a:cubicBezTo>
                    <a:pt x="185" y="672"/>
                    <a:pt x="184" y="672"/>
                    <a:pt x="183" y="672"/>
                  </a:cubicBezTo>
                  <a:cubicBezTo>
                    <a:pt x="180" y="672"/>
                    <a:pt x="177" y="673"/>
                    <a:pt x="175" y="675"/>
                  </a:cubicBezTo>
                  <a:cubicBezTo>
                    <a:pt x="172" y="677"/>
                    <a:pt x="170" y="679"/>
                    <a:pt x="169" y="681"/>
                  </a:cubicBezTo>
                  <a:cubicBezTo>
                    <a:pt x="166" y="686"/>
                    <a:pt x="165" y="691"/>
                    <a:pt x="165" y="696"/>
                  </a:cubicBezTo>
                  <a:cubicBezTo>
                    <a:pt x="165" y="702"/>
                    <a:pt x="167" y="707"/>
                    <a:pt x="171" y="711"/>
                  </a:cubicBezTo>
                  <a:cubicBezTo>
                    <a:pt x="173" y="713"/>
                    <a:pt x="175" y="715"/>
                    <a:pt x="178" y="716"/>
                  </a:cubicBezTo>
                  <a:cubicBezTo>
                    <a:pt x="179" y="716"/>
                    <a:pt x="181" y="717"/>
                    <a:pt x="182" y="717"/>
                  </a:cubicBezTo>
                  <a:cubicBezTo>
                    <a:pt x="183" y="717"/>
                    <a:pt x="184" y="717"/>
                    <a:pt x="184" y="717"/>
                  </a:cubicBezTo>
                  <a:cubicBezTo>
                    <a:pt x="185" y="717"/>
                    <a:pt x="185" y="717"/>
                    <a:pt x="185" y="717"/>
                  </a:cubicBezTo>
                  <a:cubicBezTo>
                    <a:pt x="186" y="717"/>
                    <a:pt x="186" y="717"/>
                    <a:pt x="186" y="717"/>
                  </a:cubicBezTo>
                  <a:cubicBezTo>
                    <a:pt x="199" y="717"/>
                    <a:pt x="199" y="717"/>
                    <a:pt x="199" y="717"/>
                  </a:cubicBezTo>
                  <a:cubicBezTo>
                    <a:pt x="224" y="718"/>
                    <a:pt x="224" y="718"/>
                    <a:pt x="224" y="718"/>
                  </a:cubicBezTo>
                  <a:cubicBezTo>
                    <a:pt x="257" y="718"/>
                    <a:pt x="290" y="718"/>
                    <a:pt x="325" y="718"/>
                  </a:cubicBezTo>
                  <a:cubicBezTo>
                    <a:pt x="325" y="719"/>
                    <a:pt x="325" y="719"/>
                    <a:pt x="325" y="719"/>
                  </a:cubicBezTo>
                  <a:cubicBezTo>
                    <a:pt x="323" y="719"/>
                    <a:pt x="322" y="719"/>
                    <a:pt x="321" y="719"/>
                  </a:cubicBezTo>
                  <a:cubicBezTo>
                    <a:pt x="300" y="719"/>
                    <a:pt x="300" y="719"/>
                    <a:pt x="300" y="719"/>
                  </a:cubicBezTo>
                  <a:cubicBezTo>
                    <a:pt x="297" y="719"/>
                    <a:pt x="297" y="719"/>
                    <a:pt x="297" y="719"/>
                  </a:cubicBezTo>
                  <a:cubicBezTo>
                    <a:pt x="272" y="719"/>
                    <a:pt x="247" y="718"/>
                    <a:pt x="223" y="718"/>
                  </a:cubicBezTo>
                  <a:cubicBezTo>
                    <a:pt x="198" y="718"/>
                    <a:pt x="198" y="718"/>
                    <a:pt x="198" y="718"/>
                  </a:cubicBezTo>
                  <a:cubicBezTo>
                    <a:pt x="186" y="718"/>
                    <a:pt x="186" y="718"/>
                    <a:pt x="186" y="718"/>
                  </a:cubicBezTo>
                  <a:cubicBezTo>
                    <a:pt x="185" y="718"/>
                    <a:pt x="185" y="718"/>
                    <a:pt x="185" y="718"/>
                  </a:cubicBezTo>
                  <a:cubicBezTo>
                    <a:pt x="184" y="718"/>
                    <a:pt x="184" y="718"/>
                    <a:pt x="184" y="718"/>
                  </a:cubicBezTo>
                  <a:cubicBezTo>
                    <a:pt x="183" y="718"/>
                    <a:pt x="182" y="718"/>
                    <a:pt x="181" y="718"/>
                  </a:cubicBezTo>
                  <a:cubicBezTo>
                    <a:pt x="180" y="718"/>
                    <a:pt x="178" y="717"/>
                    <a:pt x="177" y="716"/>
                  </a:cubicBezTo>
                  <a:cubicBezTo>
                    <a:pt x="174" y="715"/>
                    <a:pt x="172" y="713"/>
                    <a:pt x="170" y="711"/>
                  </a:cubicBezTo>
                  <a:cubicBezTo>
                    <a:pt x="166" y="707"/>
                    <a:pt x="164" y="702"/>
                    <a:pt x="164" y="696"/>
                  </a:cubicBezTo>
                  <a:cubicBezTo>
                    <a:pt x="164" y="691"/>
                    <a:pt x="165" y="685"/>
                    <a:pt x="168" y="680"/>
                  </a:cubicBezTo>
                  <a:cubicBezTo>
                    <a:pt x="170" y="678"/>
                    <a:pt x="172" y="676"/>
                    <a:pt x="174" y="674"/>
                  </a:cubicBezTo>
                  <a:cubicBezTo>
                    <a:pt x="177" y="673"/>
                    <a:pt x="180" y="671"/>
                    <a:pt x="183" y="671"/>
                  </a:cubicBezTo>
                  <a:cubicBezTo>
                    <a:pt x="183" y="671"/>
                    <a:pt x="184" y="671"/>
                    <a:pt x="185" y="671"/>
                  </a:cubicBezTo>
                  <a:cubicBezTo>
                    <a:pt x="187" y="671"/>
                    <a:pt x="187" y="671"/>
                    <a:pt x="187" y="671"/>
                  </a:cubicBezTo>
                  <a:cubicBezTo>
                    <a:pt x="190" y="671"/>
                    <a:pt x="190" y="671"/>
                    <a:pt x="190" y="671"/>
                  </a:cubicBezTo>
                  <a:cubicBezTo>
                    <a:pt x="196" y="671"/>
                    <a:pt x="196" y="671"/>
                    <a:pt x="196" y="671"/>
                  </a:cubicBezTo>
                  <a:cubicBezTo>
                    <a:pt x="196" y="671"/>
                    <a:pt x="194" y="671"/>
                    <a:pt x="197" y="671"/>
                  </a:cubicBezTo>
                  <a:lnTo>
                    <a:pt x="190" y="672"/>
                  </a:lnTo>
                  <a:close/>
                  <a:moveTo>
                    <a:pt x="136" y="380"/>
                  </a:moveTo>
                  <a:cubicBezTo>
                    <a:pt x="135" y="376"/>
                    <a:pt x="135" y="371"/>
                    <a:pt x="136" y="368"/>
                  </a:cubicBezTo>
                  <a:cubicBezTo>
                    <a:pt x="137" y="364"/>
                    <a:pt x="139" y="361"/>
                    <a:pt x="143" y="359"/>
                  </a:cubicBezTo>
                  <a:cubicBezTo>
                    <a:pt x="146" y="356"/>
                    <a:pt x="150" y="355"/>
                    <a:pt x="154" y="354"/>
                  </a:cubicBezTo>
                  <a:cubicBezTo>
                    <a:pt x="158" y="354"/>
                    <a:pt x="162" y="355"/>
                    <a:pt x="166" y="357"/>
                  </a:cubicBezTo>
                  <a:cubicBezTo>
                    <a:pt x="170" y="359"/>
                    <a:pt x="174" y="362"/>
                    <a:pt x="177" y="366"/>
                  </a:cubicBezTo>
                  <a:cubicBezTo>
                    <a:pt x="180" y="369"/>
                    <a:pt x="183" y="373"/>
                    <a:pt x="185" y="377"/>
                  </a:cubicBezTo>
                  <a:cubicBezTo>
                    <a:pt x="188" y="384"/>
                    <a:pt x="188" y="384"/>
                    <a:pt x="188" y="384"/>
                  </a:cubicBezTo>
                  <a:cubicBezTo>
                    <a:pt x="194" y="396"/>
                    <a:pt x="194" y="396"/>
                    <a:pt x="194" y="396"/>
                  </a:cubicBezTo>
                  <a:cubicBezTo>
                    <a:pt x="196" y="395"/>
                    <a:pt x="198" y="394"/>
                    <a:pt x="200" y="393"/>
                  </a:cubicBezTo>
                  <a:cubicBezTo>
                    <a:pt x="201" y="393"/>
                    <a:pt x="201" y="392"/>
                    <a:pt x="202" y="392"/>
                  </a:cubicBezTo>
                  <a:cubicBezTo>
                    <a:pt x="203" y="391"/>
                    <a:pt x="204" y="391"/>
                    <a:pt x="205" y="390"/>
                  </a:cubicBezTo>
                  <a:cubicBezTo>
                    <a:pt x="207" y="389"/>
                    <a:pt x="207" y="389"/>
                    <a:pt x="207" y="389"/>
                  </a:cubicBezTo>
                  <a:cubicBezTo>
                    <a:pt x="209" y="388"/>
                    <a:pt x="209" y="388"/>
                    <a:pt x="209" y="388"/>
                  </a:cubicBezTo>
                  <a:cubicBezTo>
                    <a:pt x="210" y="387"/>
                    <a:pt x="211" y="386"/>
                    <a:pt x="213" y="386"/>
                  </a:cubicBezTo>
                  <a:cubicBezTo>
                    <a:pt x="217" y="383"/>
                    <a:pt x="221" y="380"/>
                    <a:pt x="225" y="376"/>
                  </a:cubicBezTo>
                  <a:cubicBezTo>
                    <a:pt x="229" y="373"/>
                    <a:pt x="233" y="369"/>
                    <a:pt x="237" y="366"/>
                  </a:cubicBezTo>
                  <a:cubicBezTo>
                    <a:pt x="239" y="364"/>
                    <a:pt x="240" y="362"/>
                    <a:pt x="242" y="360"/>
                  </a:cubicBezTo>
                  <a:cubicBezTo>
                    <a:pt x="244" y="358"/>
                    <a:pt x="244" y="358"/>
                    <a:pt x="244" y="358"/>
                  </a:cubicBezTo>
                  <a:cubicBezTo>
                    <a:pt x="246" y="356"/>
                    <a:pt x="246" y="356"/>
                    <a:pt x="246" y="356"/>
                  </a:cubicBezTo>
                  <a:cubicBezTo>
                    <a:pt x="247" y="354"/>
                    <a:pt x="249" y="353"/>
                    <a:pt x="250" y="351"/>
                  </a:cubicBezTo>
                  <a:cubicBezTo>
                    <a:pt x="249" y="349"/>
                    <a:pt x="247" y="348"/>
                    <a:pt x="246" y="346"/>
                  </a:cubicBezTo>
                  <a:cubicBezTo>
                    <a:pt x="245" y="345"/>
                    <a:pt x="245" y="345"/>
                    <a:pt x="245" y="345"/>
                  </a:cubicBezTo>
                  <a:cubicBezTo>
                    <a:pt x="245" y="344"/>
                    <a:pt x="245" y="344"/>
                    <a:pt x="245" y="344"/>
                  </a:cubicBezTo>
                  <a:cubicBezTo>
                    <a:pt x="245" y="343"/>
                    <a:pt x="244" y="343"/>
                    <a:pt x="244" y="342"/>
                  </a:cubicBezTo>
                  <a:cubicBezTo>
                    <a:pt x="243" y="340"/>
                    <a:pt x="242" y="338"/>
                    <a:pt x="242" y="336"/>
                  </a:cubicBezTo>
                  <a:cubicBezTo>
                    <a:pt x="242" y="335"/>
                    <a:pt x="241" y="334"/>
                    <a:pt x="241" y="333"/>
                  </a:cubicBezTo>
                  <a:cubicBezTo>
                    <a:pt x="241" y="332"/>
                    <a:pt x="241" y="332"/>
                    <a:pt x="241" y="331"/>
                  </a:cubicBezTo>
                  <a:cubicBezTo>
                    <a:pt x="241" y="331"/>
                    <a:pt x="241" y="330"/>
                    <a:pt x="241" y="330"/>
                  </a:cubicBezTo>
                  <a:cubicBezTo>
                    <a:pt x="241" y="328"/>
                    <a:pt x="241" y="325"/>
                    <a:pt x="241" y="323"/>
                  </a:cubicBezTo>
                  <a:cubicBezTo>
                    <a:pt x="242" y="314"/>
                    <a:pt x="246" y="306"/>
                    <a:pt x="251" y="298"/>
                  </a:cubicBezTo>
                  <a:cubicBezTo>
                    <a:pt x="253" y="295"/>
                    <a:pt x="256" y="291"/>
                    <a:pt x="260" y="289"/>
                  </a:cubicBezTo>
                  <a:cubicBezTo>
                    <a:pt x="263" y="287"/>
                    <a:pt x="267" y="286"/>
                    <a:pt x="271" y="286"/>
                  </a:cubicBezTo>
                  <a:cubicBezTo>
                    <a:pt x="274" y="287"/>
                    <a:pt x="278" y="288"/>
                    <a:pt x="281" y="291"/>
                  </a:cubicBezTo>
                  <a:cubicBezTo>
                    <a:pt x="285" y="293"/>
                    <a:pt x="287" y="297"/>
                    <a:pt x="288" y="300"/>
                  </a:cubicBezTo>
                  <a:cubicBezTo>
                    <a:pt x="291" y="307"/>
                    <a:pt x="288" y="316"/>
                    <a:pt x="284" y="324"/>
                  </a:cubicBezTo>
                  <a:cubicBezTo>
                    <a:pt x="282" y="328"/>
                    <a:pt x="279" y="332"/>
                    <a:pt x="276" y="335"/>
                  </a:cubicBezTo>
                  <a:cubicBezTo>
                    <a:pt x="275" y="337"/>
                    <a:pt x="275" y="337"/>
                    <a:pt x="275" y="337"/>
                  </a:cubicBezTo>
                  <a:cubicBezTo>
                    <a:pt x="273" y="339"/>
                    <a:pt x="273" y="339"/>
                    <a:pt x="273" y="339"/>
                  </a:cubicBezTo>
                  <a:cubicBezTo>
                    <a:pt x="269" y="344"/>
                    <a:pt x="269" y="344"/>
                    <a:pt x="269" y="344"/>
                  </a:cubicBezTo>
                  <a:cubicBezTo>
                    <a:pt x="268" y="346"/>
                    <a:pt x="267" y="347"/>
                    <a:pt x="267" y="349"/>
                  </a:cubicBezTo>
                  <a:cubicBezTo>
                    <a:pt x="267" y="349"/>
                    <a:pt x="267" y="350"/>
                    <a:pt x="267" y="350"/>
                  </a:cubicBezTo>
                  <a:cubicBezTo>
                    <a:pt x="267" y="351"/>
                    <a:pt x="267" y="351"/>
                    <a:pt x="267" y="351"/>
                  </a:cubicBezTo>
                  <a:cubicBezTo>
                    <a:pt x="267" y="351"/>
                    <a:pt x="267" y="351"/>
                    <a:pt x="268" y="351"/>
                  </a:cubicBezTo>
                  <a:cubicBezTo>
                    <a:pt x="268" y="352"/>
                    <a:pt x="268" y="352"/>
                    <a:pt x="268" y="352"/>
                  </a:cubicBezTo>
                  <a:cubicBezTo>
                    <a:pt x="268" y="352"/>
                    <a:pt x="269" y="353"/>
                    <a:pt x="270" y="353"/>
                  </a:cubicBezTo>
                  <a:cubicBezTo>
                    <a:pt x="270" y="354"/>
                    <a:pt x="271" y="354"/>
                    <a:pt x="272" y="354"/>
                  </a:cubicBezTo>
                  <a:cubicBezTo>
                    <a:pt x="274" y="355"/>
                    <a:pt x="276" y="356"/>
                    <a:pt x="277" y="356"/>
                  </a:cubicBezTo>
                  <a:cubicBezTo>
                    <a:pt x="278" y="356"/>
                    <a:pt x="279" y="357"/>
                    <a:pt x="280" y="357"/>
                  </a:cubicBezTo>
                  <a:cubicBezTo>
                    <a:pt x="283" y="357"/>
                    <a:pt x="283" y="357"/>
                    <a:pt x="283" y="357"/>
                  </a:cubicBezTo>
                  <a:cubicBezTo>
                    <a:pt x="285" y="358"/>
                    <a:pt x="286" y="358"/>
                    <a:pt x="287" y="358"/>
                  </a:cubicBezTo>
                  <a:cubicBezTo>
                    <a:pt x="292" y="359"/>
                    <a:pt x="297" y="359"/>
                    <a:pt x="303" y="359"/>
                  </a:cubicBezTo>
                  <a:cubicBezTo>
                    <a:pt x="308" y="359"/>
                    <a:pt x="313" y="359"/>
                    <a:pt x="318" y="358"/>
                  </a:cubicBezTo>
                  <a:cubicBezTo>
                    <a:pt x="321" y="357"/>
                    <a:pt x="323" y="356"/>
                    <a:pt x="326" y="355"/>
                  </a:cubicBezTo>
                  <a:cubicBezTo>
                    <a:pt x="327" y="355"/>
                    <a:pt x="327" y="355"/>
                    <a:pt x="327" y="355"/>
                  </a:cubicBezTo>
                  <a:cubicBezTo>
                    <a:pt x="328" y="355"/>
                    <a:pt x="328" y="355"/>
                    <a:pt x="328" y="355"/>
                  </a:cubicBezTo>
                  <a:cubicBezTo>
                    <a:pt x="331" y="353"/>
                    <a:pt x="331" y="353"/>
                    <a:pt x="331" y="353"/>
                  </a:cubicBezTo>
                  <a:cubicBezTo>
                    <a:pt x="333" y="353"/>
                    <a:pt x="335" y="352"/>
                    <a:pt x="337" y="351"/>
                  </a:cubicBezTo>
                  <a:cubicBezTo>
                    <a:pt x="336" y="348"/>
                    <a:pt x="336" y="345"/>
                    <a:pt x="335" y="342"/>
                  </a:cubicBezTo>
                  <a:cubicBezTo>
                    <a:pt x="335" y="340"/>
                    <a:pt x="335" y="340"/>
                    <a:pt x="335" y="340"/>
                  </a:cubicBezTo>
                  <a:cubicBezTo>
                    <a:pt x="335" y="339"/>
                    <a:pt x="335" y="339"/>
                    <a:pt x="335" y="339"/>
                  </a:cubicBezTo>
                  <a:cubicBezTo>
                    <a:pt x="334" y="337"/>
                    <a:pt x="334" y="337"/>
                    <a:pt x="334" y="337"/>
                  </a:cubicBezTo>
                  <a:cubicBezTo>
                    <a:pt x="334" y="333"/>
                    <a:pt x="334" y="330"/>
                    <a:pt x="334" y="327"/>
                  </a:cubicBezTo>
                  <a:cubicBezTo>
                    <a:pt x="334" y="320"/>
                    <a:pt x="336" y="314"/>
                    <a:pt x="339" y="309"/>
                  </a:cubicBezTo>
                  <a:cubicBezTo>
                    <a:pt x="340" y="307"/>
                    <a:pt x="342" y="304"/>
                    <a:pt x="345" y="302"/>
                  </a:cubicBezTo>
                  <a:cubicBezTo>
                    <a:pt x="346" y="301"/>
                    <a:pt x="347" y="300"/>
                    <a:pt x="348" y="299"/>
                  </a:cubicBezTo>
                  <a:cubicBezTo>
                    <a:pt x="349" y="298"/>
                    <a:pt x="350" y="297"/>
                    <a:pt x="352" y="297"/>
                  </a:cubicBezTo>
                  <a:cubicBezTo>
                    <a:pt x="357" y="294"/>
                    <a:pt x="363" y="294"/>
                    <a:pt x="367" y="296"/>
                  </a:cubicBezTo>
                  <a:cubicBezTo>
                    <a:pt x="369" y="296"/>
                    <a:pt x="370" y="297"/>
                    <a:pt x="371" y="297"/>
                  </a:cubicBezTo>
                  <a:cubicBezTo>
                    <a:pt x="371" y="298"/>
                    <a:pt x="372" y="298"/>
                    <a:pt x="372" y="299"/>
                  </a:cubicBezTo>
                  <a:cubicBezTo>
                    <a:pt x="373" y="299"/>
                    <a:pt x="373" y="300"/>
                    <a:pt x="374" y="300"/>
                  </a:cubicBezTo>
                  <a:cubicBezTo>
                    <a:pt x="375" y="303"/>
                    <a:pt x="377" y="305"/>
                    <a:pt x="378" y="308"/>
                  </a:cubicBezTo>
                  <a:cubicBezTo>
                    <a:pt x="380" y="313"/>
                    <a:pt x="380" y="319"/>
                    <a:pt x="378" y="325"/>
                  </a:cubicBezTo>
                  <a:cubicBezTo>
                    <a:pt x="376" y="330"/>
                    <a:pt x="372" y="336"/>
                    <a:pt x="367" y="340"/>
                  </a:cubicBezTo>
                  <a:cubicBezTo>
                    <a:pt x="365" y="343"/>
                    <a:pt x="363" y="345"/>
                    <a:pt x="360" y="347"/>
                  </a:cubicBezTo>
                  <a:cubicBezTo>
                    <a:pt x="359" y="347"/>
                    <a:pt x="359" y="348"/>
                    <a:pt x="358" y="348"/>
                  </a:cubicBezTo>
                  <a:cubicBezTo>
                    <a:pt x="357" y="349"/>
                    <a:pt x="357" y="349"/>
                    <a:pt x="357" y="349"/>
                  </a:cubicBezTo>
                  <a:cubicBezTo>
                    <a:pt x="356" y="350"/>
                    <a:pt x="356" y="350"/>
                    <a:pt x="356" y="350"/>
                  </a:cubicBezTo>
                  <a:cubicBezTo>
                    <a:pt x="353" y="352"/>
                    <a:pt x="351" y="353"/>
                    <a:pt x="348" y="355"/>
                  </a:cubicBezTo>
                  <a:cubicBezTo>
                    <a:pt x="349" y="357"/>
                    <a:pt x="349" y="359"/>
                    <a:pt x="350" y="361"/>
                  </a:cubicBezTo>
                  <a:cubicBezTo>
                    <a:pt x="350" y="362"/>
                    <a:pt x="351" y="363"/>
                    <a:pt x="351" y="364"/>
                  </a:cubicBezTo>
                  <a:cubicBezTo>
                    <a:pt x="352" y="366"/>
                    <a:pt x="352" y="366"/>
                    <a:pt x="352" y="366"/>
                  </a:cubicBezTo>
                  <a:cubicBezTo>
                    <a:pt x="353" y="369"/>
                    <a:pt x="354" y="371"/>
                    <a:pt x="356" y="373"/>
                  </a:cubicBezTo>
                  <a:cubicBezTo>
                    <a:pt x="358" y="378"/>
                    <a:pt x="361" y="382"/>
                    <a:pt x="364" y="387"/>
                  </a:cubicBezTo>
                  <a:cubicBezTo>
                    <a:pt x="367" y="391"/>
                    <a:pt x="371" y="395"/>
                    <a:pt x="375" y="398"/>
                  </a:cubicBezTo>
                  <a:cubicBezTo>
                    <a:pt x="376" y="399"/>
                    <a:pt x="377" y="400"/>
                    <a:pt x="378" y="400"/>
                  </a:cubicBezTo>
                  <a:cubicBezTo>
                    <a:pt x="379" y="401"/>
                    <a:pt x="379" y="401"/>
                    <a:pt x="380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1" y="402"/>
                    <a:pt x="381" y="402"/>
                    <a:pt x="381" y="402"/>
                  </a:cubicBezTo>
                  <a:cubicBezTo>
                    <a:pt x="383" y="403"/>
                    <a:pt x="383" y="403"/>
                    <a:pt x="383" y="403"/>
                  </a:cubicBezTo>
                  <a:cubicBezTo>
                    <a:pt x="384" y="404"/>
                    <a:pt x="386" y="405"/>
                    <a:pt x="388" y="406"/>
                  </a:cubicBezTo>
                  <a:cubicBezTo>
                    <a:pt x="391" y="407"/>
                    <a:pt x="391" y="407"/>
                    <a:pt x="391" y="407"/>
                  </a:cubicBezTo>
                  <a:cubicBezTo>
                    <a:pt x="392" y="408"/>
                    <a:pt x="392" y="408"/>
                    <a:pt x="392" y="408"/>
                  </a:cubicBezTo>
                  <a:cubicBezTo>
                    <a:pt x="393" y="408"/>
                    <a:pt x="393" y="408"/>
                    <a:pt x="394" y="408"/>
                  </a:cubicBezTo>
                  <a:cubicBezTo>
                    <a:pt x="401" y="393"/>
                    <a:pt x="401" y="393"/>
                    <a:pt x="401" y="393"/>
                  </a:cubicBezTo>
                  <a:cubicBezTo>
                    <a:pt x="406" y="383"/>
                    <a:pt x="406" y="383"/>
                    <a:pt x="406" y="383"/>
                  </a:cubicBezTo>
                  <a:cubicBezTo>
                    <a:pt x="408" y="379"/>
                    <a:pt x="408" y="379"/>
                    <a:pt x="408" y="379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7"/>
                    <a:pt x="409" y="377"/>
                    <a:pt x="409" y="377"/>
                  </a:cubicBezTo>
                  <a:cubicBezTo>
                    <a:pt x="410" y="376"/>
                    <a:pt x="410" y="375"/>
                    <a:pt x="411" y="375"/>
                  </a:cubicBezTo>
                  <a:cubicBezTo>
                    <a:pt x="413" y="372"/>
                    <a:pt x="415" y="370"/>
                    <a:pt x="417" y="367"/>
                  </a:cubicBezTo>
                  <a:cubicBezTo>
                    <a:pt x="420" y="365"/>
                    <a:pt x="422" y="363"/>
                    <a:pt x="425" y="362"/>
                  </a:cubicBezTo>
                  <a:cubicBezTo>
                    <a:pt x="426" y="361"/>
                    <a:pt x="427" y="361"/>
                    <a:pt x="429" y="361"/>
                  </a:cubicBezTo>
                  <a:cubicBezTo>
                    <a:pt x="430" y="361"/>
                    <a:pt x="431" y="361"/>
                    <a:pt x="432" y="361"/>
                  </a:cubicBezTo>
                  <a:cubicBezTo>
                    <a:pt x="437" y="362"/>
                    <a:pt x="441" y="366"/>
                    <a:pt x="444" y="372"/>
                  </a:cubicBezTo>
                  <a:cubicBezTo>
                    <a:pt x="446" y="377"/>
                    <a:pt x="447" y="384"/>
                    <a:pt x="446" y="390"/>
                  </a:cubicBezTo>
                  <a:cubicBezTo>
                    <a:pt x="445" y="393"/>
                    <a:pt x="445" y="396"/>
                    <a:pt x="443" y="399"/>
                  </a:cubicBezTo>
                  <a:cubicBezTo>
                    <a:pt x="442" y="402"/>
                    <a:pt x="440" y="405"/>
                    <a:pt x="438" y="407"/>
                  </a:cubicBezTo>
                  <a:cubicBezTo>
                    <a:pt x="434" y="411"/>
                    <a:pt x="429" y="415"/>
                    <a:pt x="423" y="417"/>
                  </a:cubicBezTo>
                  <a:cubicBezTo>
                    <a:pt x="420" y="418"/>
                    <a:pt x="416" y="418"/>
                    <a:pt x="413" y="418"/>
                  </a:cubicBezTo>
                  <a:cubicBezTo>
                    <a:pt x="411" y="418"/>
                    <a:pt x="410" y="419"/>
                    <a:pt x="408" y="419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8"/>
                    <a:pt x="404" y="418"/>
                    <a:pt x="404" y="418"/>
                  </a:cubicBezTo>
                  <a:cubicBezTo>
                    <a:pt x="399" y="418"/>
                    <a:pt x="399" y="418"/>
                    <a:pt x="399" y="418"/>
                  </a:cubicBezTo>
                  <a:cubicBezTo>
                    <a:pt x="398" y="419"/>
                    <a:pt x="397" y="421"/>
                    <a:pt x="397" y="423"/>
                  </a:cubicBezTo>
                  <a:cubicBezTo>
                    <a:pt x="395" y="427"/>
                    <a:pt x="395" y="427"/>
                    <a:pt x="395" y="427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3"/>
                    <a:pt x="387" y="443"/>
                    <a:pt x="387" y="443"/>
                  </a:cubicBezTo>
                  <a:cubicBezTo>
                    <a:pt x="384" y="451"/>
                    <a:pt x="381" y="458"/>
                    <a:pt x="378" y="465"/>
                  </a:cubicBezTo>
                  <a:cubicBezTo>
                    <a:pt x="372" y="480"/>
                    <a:pt x="367" y="495"/>
                    <a:pt x="361" y="510"/>
                  </a:cubicBezTo>
                  <a:cubicBezTo>
                    <a:pt x="351" y="539"/>
                    <a:pt x="341" y="570"/>
                    <a:pt x="332" y="600"/>
                  </a:cubicBezTo>
                  <a:cubicBezTo>
                    <a:pt x="327" y="617"/>
                    <a:pt x="327" y="617"/>
                    <a:pt x="327" y="617"/>
                  </a:cubicBezTo>
                  <a:cubicBezTo>
                    <a:pt x="326" y="622"/>
                    <a:pt x="326" y="622"/>
                    <a:pt x="326" y="622"/>
                  </a:cubicBezTo>
                  <a:cubicBezTo>
                    <a:pt x="325" y="622"/>
                    <a:pt x="325" y="622"/>
                    <a:pt x="325" y="622"/>
                  </a:cubicBezTo>
                  <a:cubicBezTo>
                    <a:pt x="330" y="603"/>
                    <a:pt x="330" y="603"/>
                    <a:pt x="330" y="603"/>
                  </a:cubicBezTo>
                  <a:cubicBezTo>
                    <a:pt x="334" y="592"/>
                    <a:pt x="334" y="592"/>
                    <a:pt x="334" y="592"/>
                  </a:cubicBezTo>
                  <a:cubicBezTo>
                    <a:pt x="342" y="563"/>
                    <a:pt x="352" y="534"/>
                    <a:pt x="362" y="506"/>
                  </a:cubicBezTo>
                  <a:cubicBezTo>
                    <a:pt x="367" y="491"/>
                    <a:pt x="373" y="477"/>
                    <a:pt x="378" y="463"/>
                  </a:cubicBezTo>
                  <a:cubicBezTo>
                    <a:pt x="381" y="456"/>
                    <a:pt x="384" y="449"/>
                    <a:pt x="387" y="442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403" y="418"/>
                    <a:pt x="403" y="418"/>
                    <a:pt x="403" y="418"/>
                  </a:cubicBezTo>
                  <a:cubicBezTo>
                    <a:pt x="404" y="418"/>
                    <a:pt x="405" y="418"/>
                    <a:pt x="406" y="418"/>
                  </a:cubicBezTo>
                  <a:cubicBezTo>
                    <a:pt x="406" y="418"/>
                    <a:pt x="407" y="418"/>
                    <a:pt x="407" y="418"/>
                  </a:cubicBezTo>
                  <a:cubicBezTo>
                    <a:pt x="408" y="418"/>
                    <a:pt x="408" y="418"/>
                    <a:pt x="408" y="418"/>
                  </a:cubicBezTo>
                  <a:cubicBezTo>
                    <a:pt x="410" y="418"/>
                    <a:pt x="411" y="418"/>
                    <a:pt x="413" y="418"/>
                  </a:cubicBezTo>
                  <a:cubicBezTo>
                    <a:pt x="416" y="417"/>
                    <a:pt x="419" y="417"/>
                    <a:pt x="422" y="416"/>
                  </a:cubicBezTo>
                  <a:cubicBezTo>
                    <a:pt x="428" y="414"/>
                    <a:pt x="434" y="411"/>
                    <a:pt x="438" y="406"/>
                  </a:cubicBezTo>
                  <a:cubicBezTo>
                    <a:pt x="440" y="404"/>
                    <a:pt x="442" y="402"/>
                    <a:pt x="443" y="399"/>
                  </a:cubicBezTo>
                  <a:cubicBezTo>
                    <a:pt x="444" y="396"/>
                    <a:pt x="445" y="393"/>
                    <a:pt x="445" y="390"/>
                  </a:cubicBezTo>
                  <a:cubicBezTo>
                    <a:pt x="446" y="384"/>
                    <a:pt x="446" y="377"/>
                    <a:pt x="443" y="372"/>
                  </a:cubicBezTo>
                  <a:cubicBezTo>
                    <a:pt x="441" y="367"/>
                    <a:pt x="436" y="362"/>
                    <a:pt x="432" y="362"/>
                  </a:cubicBezTo>
                  <a:cubicBezTo>
                    <a:pt x="431" y="362"/>
                    <a:pt x="431" y="362"/>
                    <a:pt x="430" y="361"/>
                  </a:cubicBezTo>
                  <a:cubicBezTo>
                    <a:pt x="430" y="361"/>
                    <a:pt x="429" y="362"/>
                    <a:pt x="429" y="362"/>
                  </a:cubicBezTo>
                  <a:cubicBezTo>
                    <a:pt x="428" y="362"/>
                    <a:pt x="426" y="362"/>
                    <a:pt x="425" y="363"/>
                  </a:cubicBezTo>
                  <a:cubicBezTo>
                    <a:pt x="423" y="364"/>
                    <a:pt x="420" y="366"/>
                    <a:pt x="418" y="368"/>
                  </a:cubicBezTo>
                  <a:cubicBezTo>
                    <a:pt x="415" y="370"/>
                    <a:pt x="413" y="373"/>
                    <a:pt x="411" y="375"/>
                  </a:cubicBezTo>
                  <a:cubicBezTo>
                    <a:pt x="411" y="376"/>
                    <a:pt x="410" y="377"/>
                    <a:pt x="410" y="377"/>
                  </a:cubicBezTo>
                  <a:cubicBezTo>
                    <a:pt x="409" y="378"/>
                    <a:pt x="409" y="378"/>
                    <a:pt x="409" y="378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06" y="384"/>
                    <a:pt x="406" y="384"/>
                    <a:pt x="406" y="384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394" y="409"/>
                    <a:pt x="394" y="409"/>
                    <a:pt x="394" y="409"/>
                  </a:cubicBezTo>
                  <a:cubicBezTo>
                    <a:pt x="394" y="409"/>
                    <a:pt x="393" y="409"/>
                    <a:pt x="393" y="409"/>
                  </a:cubicBezTo>
                  <a:cubicBezTo>
                    <a:pt x="391" y="408"/>
                    <a:pt x="391" y="408"/>
                    <a:pt x="391" y="408"/>
                  </a:cubicBezTo>
                  <a:cubicBezTo>
                    <a:pt x="388" y="407"/>
                    <a:pt x="388" y="407"/>
                    <a:pt x="388" y="407"/>
                  </a:cubicBezTo>
                  <a:cubicBezTo>
                    <a:pt x="386" y="406"/>
                    <a:pt x="384" y="405"/>
                    <a:pt x="382" y="404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0" y="402"/>
                    <a:pt x="380" y="402"/>
                    <a:pt x="380" y="402"/>
                  </a:cubicBezTo>
                  <a:cubicBezTo>
                    <a:pt x="379" y="402"/>
                    <a:pt x="378" y="402"/>
                    <a:pt x="378" y="401"/>
                  </a:cubicBezTo>
                  <a:cubicBezTo>
                    <a:pt x="377" y="400"/>
                    <a:pt x="376" y="400"/>
                    <a:pt x="375" y="399"/>
                  </a:cubicBezTo>
                  <a:cubicBezTo>
                    <a:pt x="370" y="395"/>
                    <a:pt x="367" y="391"/>
                    <a:pt x="363" y="387"/>
                  </a:cubicBezTo>
                  <a:cubicBezTo>
                    <a:pt x="360" y="383"/>
                    <a:pt x="357" y="378"/>
                    <a:pt x="355" y="374"/>
                  </a:cubicBezTo>
                  <a:cubicBezTo>
                    <a:pt x="354" y="371"/>
                    <a:pt x="352" y="369"/>
                    <a:pt x="351" y="367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0" y="364"/>
                    <a:pt x="350" y="364"/>
                    <a:pt x="350" y="364"/>
                  </a:cubicBezTo>
                  <a:cubicBezTo>
                    <a:pt x="350" y="363"/>
                    <a:pt x="350" y="362"/>
                    <a:pt x="349" y="361"/>
                  </a:cubicBezTo>
                  <a:cubicBezTo>
                    <a:pt x="348" y="359"/>
                    <a:pt x="348" y="357"/>
                    <a:pt x="347" y="355"/>
                  </a:cubicBezTo>
                  <a:cubicBezTo>
                    <a:pt x="350" y="353"/>
                    <a:pt x="352" y="351"/>
                    <a:pt x="355" y="349"/>
                  </a:cubicBezTo>
                  <a:cubicBezTo>
                    <a:pt x="357" y="348"/>
                    <a:pt x="357" y="348"/>
                    <a:pt x="357" y="348"/>
                  </a:cubicBezTo>
                  <a:cubicBezTo>
                    <a:pt x="358" y="348"/>
                    <a:pt x="358" y="348"/>
                    <a:pt x="358" y="348"/>
                  </a:cubicBezTo>
                  <a:cubicBezTo>
                    <a:pt x="358" y="347"/>
                    <a:pt x="359" y="347"/>
                    <a:pt x="359" y="346"/>
                  </a:cubicBezTo>
                  <a:cubicBezTo>
                    <a:pt x="362" y="344"/>
                    <a:pt x="364" y="342"/>
                    <a:pt x="367" y="340"/>
                  </a:cubicBezTo>
                  <a:cubicBezTo>
                    <a:pt x="371" y="335"/>
                    <a:pt x="375" y="330"/>
                    <a:pt x="377" y="325"/>
                  </a:cubicBezTo>
                  <a:cubicBezTo>
                    <a:pt x="379" y="319"/>
                    <a:pt x="379" y="313"/>
                    <a:pt x="377" y="308"/>
                  </a:cubicBezTo>
                  <a:cubicBezTo>
                    <a:pt x="376" y="306"/>
                    <a:pt x="375" y="303"/>
                    <a:pt x="373" y="301"/>
                  </a:cubicBezTo>
                  <a:cubicBezTo>
                    <a:pt x="372" y="301"/>
                    <a:pt x="372" y="300"/>
                    <a:pt x="371" y="299"/>
                  </a:cubicBezTo>
                  <a:cubicBezTo>
                    <a:pt x="371" y="299"/>
                    <a:pt x="371" y="299"/>
                    <a:pt x="370" y="298"/>
                  </a:cubicBezTo>
                  <a:cubicBezTo>
                    <a:pt x="369" y="297"/>
                    <a:pt x="368" y="297"/>
                    <a:pt x="367" y="296"/>
                  </a:cubicBezTo>
                  <a:cubicBezTo>
                    <a:pt x="363" y="295"/>
                    <a:pt x="357" y="295"/>
                    <a:pt x="352" y="298"/>
                  </a:cubicBezTo>
                  <a:cubicBezTo>
                    <a:pt x="351" y="298"/>
                    <a:pt x="350" y="299"/>
                    <a:pt x="349" y="300"/>
                  </a:cubicBezTo>
                  <a:cubicBezTo>
                    <a:pt x="347" y="301"/>
                    <a:pt x="346" y="302"/>
                    <a:pt x="345" y="303"/>
                  </a:cubicBezTo>
                  <a:cubicBezTo>
                    <a:pt x="343" y="305"/>
                    <a:pt x="341" y="307"/>
                    <a:pt x="340" y="310"/>
                  </a:cubicBezTo>
                  <a:cubicBezTo>
                    <a:pt x="337" y="315"/>
                    <a:pt x="335" y="321"/>
                    <a:pt x="335" y="327"/>
                  </a:cubicBezTo>
                  <a:cubicBezTo>
                    <a:pt x="335" y="330"/>
                    <a:pt x="335" y="333"/>
                    <a:pt x="335" y="337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42"/>
                    <a:pt x="336" y="342"/>
                    <a:pt x="336" y="342"/>
                  </a:cubicBezTo>
                  <a:cubicBezTo>
                    <a:pt x="336" y="343"/>
                    <a:pt x="336" y="343"/>
                    <a:pt x="336" y="343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7"/>
                    <a:pt x="337" y="347"/>
                    <a:pt x="337" y="347"/>
                  </a:cubicBezTo>
                  <a:cubicBezTo>
                    <a:pt x="338" y="351"/>
                    <a:pt x="338" y="351"/>
                    <a:pt x="338" y="351"/>
                  </a:cubicBezTo>
                  <a:cubicBezTo>
                    <a:pt x="336" y="352"/>
                    <a:pt x="334" y="353"/>
                    <a:pt x="332" y="354"/>
                  </a:cubicBezTo>
                  <a:cubicBezTo>
                    <a:pt x="331" y="355"/>
                    <a:pt x="330" y="355"/>
                    <a:pt x="329" y="355"/>
                  </a:cubicBezTo>
                  <a:cubicBezTo>
                    <a:pt x="328" y="356"/>
                    <a:pt x="328" y="356"/>
                    <a:pt x="328" y="356"/>
                  </a:cubicBezTo>
                  <a:cubicBezTo>
                    <a:pt x="326" y="356"/>
                    <a:pt x="326" y="356"/>
                    <a:pt x="326" y="356"/>
                  </a:cubicBezTo>
                  <a:cubicBezTo>
                    <a:pt x="324" y="357"/>
                    <a:pt x="321" y="358"/>
                    <a:pt x="318" y="359"/>
                  </a:cubicBezTo>
                  <a:cubicBezTo>
                    <a:pt x="313" y="360"/>
                    <a:pt x="308" y="360"/>
                    <a:pt x="303" y="360"/>
                  </a:cubicBezTo>
                  <a:cubicBezTo>
                    <a:pt x="297" y="360"/>
                    <a:pt x="292" y="360"/>
                    <a:pt x="287" y="359"/>
                  </a:cubicBezTo>
                  <a:cubicBezTo>
                    <a:pt x="286" y="359"/>
                    <a:pt x="284" y="359"/>
                    <a:pt x="283" y="358"/>
                  </a:cubicBezTo>
                  <a:cubicBezTo>
                    <a:pt x="282" y="358"/>
                    <a:pt x="281" y="358"/>
                    <a:pt x="280" y="358"/>
                  </a:cubicBezTo>
                  <a:cubicBezTo>
                    <a:pt x="279" y="358"/>
                    <a:pt x="278" y="357"/>
                    <a:pt x="277" y="357"/>
                  </a:cubicBezTo>
                  <a:cubicBezTo>
                    <a:pt x="275" y="357"/>
                    <a:pt x="273" y="356"/>
                    <a:pt x="271" y="355"/>
                  </a:cubicBezTo>
                  <a:cubicBezTo>
                    <a:pt x="270" y="355"/>
                    <a:pt x="269" y="354"/>
                    <a:pt x="268" y="354"/>
                  </a:cubicBezTo>
                  <a:cubicBezTo>
                    <a:pt x="268" y="353"/>
                    <a:pt x="267" y="353"/>
                    <a:pt x="267" y="352"/>
                  </a:cubicBezTo>
                  <a:cubicBezTo>
                    <a:pt x="266" y="352"/>
                    <a:pt x="266" y="351"/>
                    <a:pt x="266" y="351"/>
                  </a:cubicBezTo>
                  <a:cubicBezTo>
                    <a:pt x="266" y="350"/>
                    <a:pt x="266" y="350"/>
                    <a:pt x="266" y="350"/>
                  </a:cubicBezTo>
                  <a:cubicBezTo>
                    <a:pt x="266" y="350"/>
                    <a:pt x="266" y="349"/>
                    <a:pt x="265" y="349"/>
                  </a:cubicBezTo>
                  <a:cubicBezTo>
                    <a:pt x="265" y="348"/>
                    <a:pt x="266" y="346"/>
                    <a:pt x="268" y="344"/>
                  </a:cubicBezTo>
                  <a:cubicBezTo>
                    <a:pt x="272" y="339"/>
                    <a:pt x="272" y="339"/>
                    <a:pt x="272" y="339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5" y="335"/>
                    <a:pt x="275" y="335"/>
                    <a:pt x="275" y="335"/>
                  </a:cubicBezTo>
                  <a:cubicBezTo>
                    <a:pt x="278" y="331"/>
                    <a:pt x="281" y="327"/>
                    <a:pt x="283" y="323"/>
                  </a:cubicBezTo>
                  <a:cubicBezTo>
                    <a:pt x="285" y="319"/>
                    <a:pt x="287" y="315"/>
                    <a:pt x="288" y="311"/>
                  </a:cubicBezTo>
                  <a:cubicBezTo>
                    <a:pt x="289" y="307"/>
                    <a:pt x="289" y="304"/>
                    <a:pt x="288" y="300"/>
                  </a:cubicBezTo>
                  <a:cubicBezTo>
                    <a:pt x="286" y="297"/>
                    <a:pt x="284" y="294"/>
                    <a:pt x="281" y="292"/>
                  </a:cubicBezTo>
                  <a:cubicBezTo>
                    <a:pt x="277" y="289"/>
                    <a:pt x="274" y="288"/>
                    <a:pt x="270" y="287"/>
                  </a:cubicBezTo>
                  <a:cubicBezTo>
                    <a:pt x="267" y="287"/>
                    <a:pt x="264" y="288"/>
                    <a:pt x="260" y="290"/>
                  </a:cubicBezTo>
                  <a:cubicBezTo>
                    <a:pt x="257" y="292"/>
                    <a:pt x="254" y="295"/>
                    <a:pt x="252" y="299"/>
                  </a:cubicBezTo>
                  <a:cubicBezTo>
                    <a:pt x="247" y="306"/>
                    <a:pt x="243" y="315"/>
                    <a:pt x="242" y="323"/>
                  </a:cubicBezTo>
                  <a:cubicBezTo>
                    <a:pt x="242" y="326"/>
                    <a:pt x="242" y="328"/>
                    <a:pt x="242" y="330"/>
                  </a:cubicBezTo>
                  <a:cubicBezTo>
                    <a:pt x="242" y="330"/>
                    <a:pt x="242" y="331"/>
                    <a:pt x="242" y="331"/>
                  </a:cubicBezTo>
                  <a:cubicBezTo>
                    <a:pt x="242" y="332"/>
                    <a:pt x="242" y="332"/>
                    <a:pt x="242" y="333"/>
                  </a:cubicBezTo>
                  <a:cubicBezTo>
                    <a:pt x="242" y="334"/>
                    <a:pt x="243" y="335"/>
                    <a:pt x="243" y="336"/>
                  </a:cubicBezTo>
                  <a:cubicBezTo>
                    <a:pt x="243" y="338"/>
                    <a:pt x="244" y="340"/>
                    <a:pt x="245" y="342"/>
                  </a:cubicBezTo>
                  <a:cubicBezTo>
                    <a:pt x="245" y="342"/>
                    <a:pt x="245" y="343"/>
                    <a:pt x="246" y="343"/>
                  </a:cubicBezTo>
                  <a:cubicBezTo>
                    <a:pt x="246" y="343"/>
                    <a:pt x="246" y="343"/>
                    <a:pt x="246" y="344"/>
                  </a:cubicBezTo>
                  <a:cubicBezTo>
                    <a:pt x="247" y="346"/>
                    <a:pt x="247" y="346"/>
                    <a:pt x="247" y="346"/>
                  </a:cubicBezTo>
                  <a:cubicBezTo>
                    <a:pt x="248" y="347"/>
                    <a:pt x="250" y="349"/>
                    <a:pt x="251" y="351"/>
                  </a:cubicBezTo>
                  <a:cubicBezTo>
                    <a:pt x="250" y="353"/>
                    <a:pt x="248" y="355"/>
                    <a:pt x="247" y="356"/>
                  </a:cubicBezTo>
                  <a:cubicBezTo>
                    <a:pt x="246" y="357"/>
                    <a:pt x="245" y="358"/>
                    <a:pt x="244" y="359"/>
                  </a:cubicBezTo>
                  <a:cubicBezTo>
                    <a:pt x="243" y="361"/>
                    <a:pt x="243" y="361"/>
                    <a:pt x="243" y="361"/>
                  </a:cubicBezTo>
                  <a:cubicBezTo>
                    <a:pt x="241" y="363"/>
                    <a:pt x="239" y="365"/>
                    <a:pt x="237" y="366"/>
                  </a:cubicBezTo>
                  <a:cubicBezTo>
                    <a:pt x="234" y="370"/>
                    <a:pt x="230" y="374"/>
                    <a:pt x="226" y="377"/>
                  </a:cubicBezTo>
                  <a:cubicBezTo>
                    <a:pt x="222" y="380"/>
                    <a:pt x="217" y="384"/>
                    <a:pt x="213" y="387"/>
                  </a:cubicBezTo>
                  <a:cubicBezTo>
                    <a:pt x="212" y="387"/>
                    <a:pt x="211" y="388"/>
                    <a:pt x="210" y="389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07" y="390"/>
                    <a:pt x="207" y="390"/>
                    <a:pt x="207" y="390"/>
                  </a:cubicBezTo>
                  <a:cubicBezTo>
                    <a:pt x="206" y="391"/>
                    <a:pt x="206" y="391"/>
                    <a:pt x="206" y="391"/>
                  </a:cubicBezTo>
                  <a:cubicBezTo>
                    <a:pt x="205" y="392"/>
                    <a:pt x="204" y="392"/>
                    <a:pt x="203" y="393"/>
                  </a:cubicBezTo>
                  <a:cubicBezTo>
                    <a:pt x="202" y="393"/>
                    <a:pt x="201" y="394"/>
                    <a:pt x="200" y="394"/>
                  </a:cubicBezTo>
                  <a:cubicBezTo>
                    <a:pt x="198" y="395"/>
                    <a:pt x="196" y="396"/>
                    <a:pt x="194" y="397"/>
                  </a:cubicBezTo>
                  <a:cubicBezTo>
                    <a:pt x="187" y="385"/>
                    <a:pt x="187" y="385"/>
                    <a:pt x="187" y="385"/>
                  </a:cubicBezTo>
                  <a:cubicBezTo>
                    <a:pt x="184" y="378"/>
                    <a:pt x="184" y="378"/>
                    <a:pt x="184" y="378"/>
                  </a:cubicBezTo>
                  <a:cubicBezTo>
                    <a:pt x="182" y="374"/>
                    <a:pt x="179" y="370"/>
                    <a:pt x="177" y="367"/>
                  </a:cubicBezTo>
                  <a:cubicBezTo>
                    <a:pt x="174" y="363"/>
                    <a:pt x="170" y="360"/>
                    <a:pt x="167" y="358"/>
                  </a:cubicBezTo>
                  <a:cubicBezTo>
                    <a:pt x="163" y="356"/>
                    <a:pt x="159" y="355"/>
                    <a:pt x="155" y="355"/>
                  </a:cubicBezTo>
                  <a:cubicBezTo>
                    <a:pt x="152" y="355"/>
                    <a:pt x="148" y="356"/>
                    <a:pt x="144" y="358"/>
                  </a:cubicBezTo>
                  <a:cubicBezTo>
                    <a:pt x="141" y="361"/>
                    <a:pt x="138" y="363"/>
                    <a:pt x="137" y="367"/>
                  </a:cubicBezTo>
                  <a:cubicBezTo>
                    <a:pt x="136" y="370"/>
                    <a:pt x="135" y="374"/>
                    <a:pt x="136" y="378"/>
                  </a:cubicBezTo>
                  <a:cubicBezTo>
                    <a:pt x="137" y="382"/>
                    <a:pt x="139" y="386"/>
                    <a:pt x="141" y="389"/>
                  </a:cubicBezTo>
                  <a:cubicBezTo>
                    <a:pt x="141" y="388"/>
                    <a:pt x="139" y="386"/>
                    <a:pt x="139" y="386"/>
                  </a:cubicBezTo>
                  <a:cubicBezTo>
                    <a:pt x="139" y="385"/>
                    <a:pt x="139" y="386"/>
                    <a:pt x="139" y="387"/>
                  </a:cubicBezTo>
                  <a:cubicBezTo>
                    <a:pt x="140" y="388"/>
                    <a:pt x="141" y="389"/>
                    <a:pt x="142" y="392"/>
                  </a:cubicBezTo>
                  <a:cubicBezTo>
                    <a:pt x="140" y="388"/>
                    <a:pt x="137" y="384"/>
                    <a:pt x="136" y="380"/>
                  </a:cubicBezTo>
                  <a:close/>
                  <a:moveTo>
                    <a:pt x="183" y="623"/>
                  </a:moveTo>
                  <a:cubicBezTo>
                    <a:pt x="180" y="624"/>
                    <a:pt x="177" y="625"/>
                    <a:pt x="175" y="626"/>
                  </a:cubicBezTo>
                  <a:cubicBezTo>
                    <a:pt x="172" y="628"/>
                    <a:pt x="170" y="630"/>
                    <a:pt x="169" y="632"/>
                  </a:cubicBezTo>
                  <a:cubicBezTo>
                    <a:pt x="166" y="637"/>
                    <a:pt x="165" y="642"/>
                    <a:pt x="165" y="648"/>
                  </a:cubicBezTo>
                  <a:cubicBezTo>
                    <a:pt x="165" y="653"/>
                    <a:pt x="167" y="658"/>
                    <a:pt x="171" y="662"/>
                  </a:cubicBezTo>
                  <a:cubicBezTo>
                    <a:pt x="173" y="664"/>
                    <a:pt x="175" y="666"/>
                    <a:pt x="178" y="667"/>
                  </a:cubicBezTo>
                  <a:cubicBezTo>
                    <a:pt x="179" y="668"/>
                    <a:pt x="181" y="668"/>
                    <a:pt x="182" y="668"/>
                  </a:cubicBezTo>
                  <a:cubicBezTo>
                    <a:pt x="183" y="669"/>
                    <a:pt x="184" y="669"/>
                    <a:pt x="184" y="669"/>
                  </a:cubicBezTo>
                  <a:cubicBezTo>
                    <a:pt x="185" y="669"/>
                    <a:pt x="185" y="669"/>
                    <a:pt x="185" y="669"/>
                  </a:cubicBezTo>
                  <a:cubicBezTo>
                    <a:pt x="186" y="669"/>
                    <a:pt x="186" y="669"/>
                    <a:pt x="186" y="669"/>
                  </a:cubicBezTo>
                  <a:cubicBezTo>
                    <a:pt x="199" y="669"/>
                    <a:pt x="199" y="669"/>
                    <a:pt x="199" y="669"/>
                  </a:cubicBezTo>
                  <a:cubicBezTo>
                    <a:pt x="224" y="669"/>
                    <a:pt x="224" y="669"/>
                    <a:pt x="224" y="669"/>
                  </a:cubicBezTo>
                  <a:cubicBezTo>
                    <a:pt x="257" y="669"/>
                    <a:pt x="290" y="670"/>
                    <a:pt x="325" y="669"/>
                  </a:cubicBezTo>
                  <a:cubicBezTo>
                    <a:pt x="325" y="670"/>
                    <a:pt x="325" y="670"/>
                    <a:pt x="325" y="670"/>
                  </a:cubicBezTo>
                  <a:cubicBezTo>
                    <a:pt x="311" y="670"/>
                    <a:pt x="311" y="670"/>
                    <a:pt x="311" y="670"/>
                  </a:cubicBezTo>
                  <a:cubicBezTo>
                    <a:pt x="298" y="670"/>
                    <a:pt x="298" y="670"/>
                    <a:pt x="298" y="670"/>
                  </a:cubicBezTo>
                  <a:cubicBezTo>
                    <a:pt x="273" y="670"/>
                    <a:pt x="248" y="670"/>
                    <a:pt x="223" y="670"/>
                  </a:cubicBezTo>
                  <a:cubicBezTo>
                    <a:pt x="198" y="670"/>
                    <a:pt x="198" y="670"/>
                    <a:pt x="198" y="670"/>
                  </a:cubicBezTo>
                  <a:cubicBezTo>
                    <a:pt x="186" y="670"/>
                    <a:pt x="186" y="670"/>
                    <a:pt x="186" y="670"/>
                  </a:cubicBezTo>
                  <a:cubicBezTo>
                    <a:pt x="185" y="670"/>
                    <a:pt x="185" y="670"/>
                    <a:pt x="185" y="670"/>
                  </a:cubicBezTo>
                  <a:cubicBezTo>
                    <a:pt x="184" y="670"/>
                    <a:pt x="184" y="670"/>
                    <a:pt x="184" y="670"/>
                  </a:cubicBezTo>
                  <a:cubicBezTo>
                    <a:pt x="183" y="670"/>
                    <a:pt x="182" y="669"/>
                    <a:pt x="181" y="669"/>
                  </a:cubicBezTo>
                  <a:cubicBezTo>
                    <a:pt x="180" y="669"/>
                    <a:pt x="178" y="669"/>
                    <a:pt x="177" y="668"/>
                  </a:cubicBezTo>
                  <a:cubicBezTo>
                    <a:pt x="174" y="667"/>
                    <a:pt x="172" y="665"/>
                    <a:pt x="170" y="663"/>
                  </a:cubicBezTo>
                  <a:cubicBezTo>
                    <a:pt x="166" y="658"/>
                    <a:pt x="164" y="653"/>
                    <a:pt x="164" y="648"/>
                  </a:cubicBezTo>
                  <a:cubicBezTo>
                    <a:pt x="164" y="642"/>
                    <a:pt x="165" y="637"/>
                    <a:pt x="168" y="632"/>
                  </a:cubicBezTo>
                  <a:cubicBezTo>
                    <a:pt x="170" y="630"/>
                    <a:pt x="172" y="627"/>
                    <a:pt x="174" y="626"/>
                  </a:cubicBezTo>
                  <a:cubicBezTo>
                    <a:pt x="176" y="624"/>
                    <a:pt x="179" y="623"/>
                    <a:pt x="182" y="623"/>
                  </a:cubicBezTo>
                  <a:cubicBezTo>
                    <a:pt x="182" y="623"/>
                    <a:pt x="183" y="623"/>
                    <a:pt x="183" y="623"/>
                  </a:cubicBezTo>
                  <a:cubicBezTo>
                    <a:pt x="183" y="623"/>
                    <a:pt x="183" y="623"/>
                    <a:pt x="183" y="623"/>
                  </a:cubicBezTo>
                  <a:close/>
                  <a:moveTo>
                    <a:pt x="248" y="379"/>
                  </a:moveTo>
                  <a:cubicBezTo>
                    <a:pt x="251" y="377"/>
                    <a:pt x="253" y="375"/>
                    <a:pt x="255" y="372"/>
                  </a:cubicBezTo>
                  <a:cubicBezTo>
                    <a:pt x="259" y="368"/>
                    <a:pt x="259" y="368"/>
                    <a:pt x="259" y="368"/>
                  </a:cubicBezTo>
                  <a:cubicBezTo>
                    <a:pt x="260" y="368"/>
                    <a:pt x="261" y="369"/>
                    <a:pt x="262" y="369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4" y="370"/>
                    <a:pt x="264" y="370"/>
                    <a:pt x="264" y="370"/>
                  </a:cubicBezTo>
                  <a:cubicBezTo>
                    <a:pt x="266" y="371"/>
                    <a:pt x="266" y="371"/>
                    <a:pt x="266" y="371"/>
                  </a:cubicBezTo>
                  <a:cubicBezTo>
                    <a:pt x="270" y="372"/>
                    <a:pt x="273" y="373"/>
                    <a:pt x="276" y="374"/>
                  </a:cubicBezTo>
                  <a:cubicBezTo>
                    <a:pt x="283" y="376"/>
                    <a:pt x="290" y="377"/>
                    <a:pt x="297" y="377"/>
                  </a:cubicBezTo>
                  <a:cubicBezTo>
                    <a:pt x="304" y="377"/>
                    <a:pt x="311" y="377"/>
                    <a:pt x="318" y="376"/>
                  </a:cubicBezTo>
                  <a:cubicBezTo>
                    <a:pt x="321" y="375"/>
                    <a:pt x="324" y="375"/>
                    <a:pt x="328" y="374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32" y="372"/>
                    <a:pt x="332" y="372"/>
                    <a:pt x="332" y="372"/>
                  </a:cubicBezTo>
                  <a:cubicBezTo>
                    <a:pt x="333" y="372"/>
                    <a:pt x="334" y="372"/>
                    <a:pt x="334" y="371"/>
                  </a:cubicBezTo>
                  <a:cubicBezTo>
                    <a:pt x="334" y="372"/>
                    <a:pt x="334" y="372"/>
                    <a:pt x="335" y="372"/>
                  </a:cubicBezTo>
                  <a:cubicBezTo>
                    <a:pt x="335" y="373"/>
                    <a:pt x="335" y="373"/>
                    <a:pt x="335" y="374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6"/>
                    <a:pt x="337" y="377"/>
                    <a:pt x="337" y="378"/>
                  </a:cubicBezTo>
                  <a:cubicBezTo>
                    <a:pt x="338" y="380"/>
                    <a:pt x="340" y="383"/>
                    <a:pt x="341" y="386"/>
                  </a:cubicBezTo>
                  <a:cubicBezTo>
                    <a:pt x="345" y="391"/>
                    <a:pt x="348" y="396"/>
                    <a:pt x="352" y="400"/>
                  </a:cubicBezTo>
                  <a:cubicBezTo>
                    <a:pt x="356" y="405"/>
                    <a:pt x="361" y="409"/>
                    <a:pt x="365" y="413"/>
                  </a:cubicBezTo>
                  <a:cubicBezTo>
                    <a:pt x="368" y="415"/>
                    <a:pt x="370" y="416"/>
                    <a:pt x="373" y="418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6" y="420"/>
                    <a:pt x="376" y="420"/>
                    <a:pt x="376" y="420"/>
                  </a:cubicBezTo>
                  <a:cubicBezTo>
                    <a:pt x="376" y="420"/>
                    <a:pt x="377" y="420"/>
                    <a:pt x="378" y="421"/>
                  </a:cubicBezTo>
                  <a:cubicBezTo>
                    <a:pt x="372" y="434"/>
                    <a:pt x="372" y="434"/>
                    <a:pt x="372" y="434"/>
                  </a:cubicBezTo>
                  <a:cubicBezTo>
                    <a:pt x="369" y="440"/>
                    <a:pt x="367" y="445"/>
                    <a:pt x="364" y="451"/>
                  </a:cubicBezTo>
                  <a:cubicBezTo>
                    <a:pt x="359" y="462"/>
                    <a:pt x="355" y="473"/>
                    <a:pt x="350" y="484"/>
                  </a:cubicBezTo>
                  <a:cubicBezTo>
                    <a:pt x="355" y="473"/>
                    <a:pt x="359" y="462"/>
                    <a:pt x="364" y="451"/>
                  </a:cubicBezTo>
                  <a:cubicBezTo>
                    <a:pt x="367" y="445"/>
                    <a:pt x="369" y="439"/>
                    <a:pt x="371" y="434"/>
                  </a:cubicBezTo>
                  <a:cubicBezTo>
                    <a:pt x="377" y="421"/>
                    <a:pt x="377" y="421"/>
                    <a:pt x="377" y="421"/>
                  </a:cubicBezTo>
                  <a:cubicBezTo>
                    <a:pt x="377" y="420"/>
                    <a:pt x="376" y="420"/>
                    <a:pt x="376" y="420"/>
                  </a:cubicBezTo>
                  <a:cubicBezTo>
                    <a:pt x="375" y="419"/>
                    <a:pt x="375" y="419"/>
                    <a:pt x="375" y="419"/>
                  </a:cubicBezTo>
                  <a:cubicBezTo>
                    <a:pt x="373" y="418"/>
                    <a:pt x="373" y="418"/>
                    <a:pt x="373" y="418"/>
                  </a:cubicBezTo>
                  <a:cubicBezTo>
                    <a:pt x="370" y="417"/>
                    <a:pt x="368" y="415"/>
                    <a:pt x="365" y="413"/>
                  </a:cubicBezTo>
                  <a:cubicBezTo>
                    <a:pt x="360" y="409"/>
                    <a:pt x="356" y="405"/>
                    <a:pt x="352" y="400"/>
                  </a:cubicBezTo>
                  <a:cubicBezTo>
                    <a:pt x="348" y="396"/>
                    <a:pt x="344" y="391"/>
                    <a:pt x="341" y="386"/>
                  </a:cubicBezTo>
                  <a:cubicBezTo>
                    <a:pt x="340" y="383"/>
                    <a:pt x="338" y="380"/>
                    <a:pt x="337" y="378"/>
                  </a:cubicBezTo>
                  <a:cubicBezTo>
                    <a:pt x="336" y="376"/>
                    <a:pt x="336" y="376"/>
                    <a:pt x="336" y="376"/>
                  </a:cubicBezTo>
                  <a:cubicBezTo>
                    <a:pt x="336" y="375"/>
                    <a:pt x="336" y="375"/>
                    <a:pt x="336" y="375"/>
                  </a:cubicBezTo>
                  <a:cubicBezTo>
                    <a:pt x="335" y="374"/>
                    <a:pt x="335" y="374"/>
                    <a:pt x="335" y="374"/>
                  </a:cubicBezTo>
                  <a:cubicBezTo>
                    <a:pt x="335" y="373"/>
                    <a:pt x="335" y="373"/>
                    <a:pt x="335" y="372"/>
                  </a:cubicBezTo>
                  <a:cubicBezTo>
                    <a:pt x="334" y="372"/>
                    <a:pt x="334" y="372"/>
                    <a:pt x="334" y="371"/>
                  </a:cubicBezTo>
                  <a:cubicBezTo>
                    <a:pt x="334" y="372"/>
                    <a:pt x="333" y="372"/>
                    <a:pt x="332" y="372"/>
                  </a:cubicBezTo>
                  <a:cubicBezTo>
                    <a:pt x="330" y="373"/>
                    <a:pt x="330" y="373"/>
                    <a:pt x="330" y="373"/>
                  </a:cubicBezTo>
                  <a:cubicBezTo>
                    <a:pt x="328" y="374"/>
                    <a:pt x="328" y="374"/>
                    <a:pt x="328" y="374"/>
                  </a:cubicBezTo>
                  <a:cubicBezTo>
                    <a:pt x="324" y="375"/>
                    <a:pt x="321" y="375"/>
                    <a:pt x="318" y="376"/>
                  </a:cubicBezTo>
                  <a:cubicBezTo>
                    <a:pt x="311" y="377"/>
                    <a:pt x="304" y="378"/>
                    <a:pt x="297" y="377"/>
                  </a:cubicBezTo>
                  <a:cubicBezTo>
                    <a:pt x="290" y="377"/>
                    <a:pt x="283" y="376"/>
                    <a:pt x="276" y="374"/>
                  </a:cubicBezTo>
                  <a:cubicBezTo>
                    <a:pt x="273" y="374"/>
                    <a:pt x="270" y="373"/>
                    <a:pt x="266" y="371"/>
                  </a:cubicBezTo>
                  <a:cubicBezTo>
                    <a:pt x="265" y="371"/>
                    <a:pt x="265" y="371"/>
                    <a:pt x="264" y="370"/>
                  </a:cubicBezTo>
                  <a:cubicBezTo>
                    <a:pt x="263" y="370"/>
                    <a:pt x="263" y="370"/>
                    <a:pt x="263" y="370"/>
                  </a:cubicBezTo>
                  <a:cubicBezTo>
                    <a:pt x="262" y="370"/>
                    <a:pt x="262" y="370"/>
                    <a:pt x="262" y="370"/>
                  </a:cubicBezTo>
                  <a:cubicBezTo>
                    <a:pt x="262" y="369"/>
                    <a:pt x="262" y="369"/>
                    <a:pt x="262" y="369"/>
                  </a:cubicBezTo>
                  <a:cubicBezTo>
                    <a:pt x="261" y="369"/>
                    <a:pt x="260" y="369"/>
                    <a:pt x="259" y="368"/>
                  </a:cubicBezTo>
                  <a:cubicBezTo>
                    <a:pt x="258" y="369"/>
                    <a:pt x="257" y="370"/>
                    <a:pt x="255" y="373"/>
                  </a:cubicBezTo>
                  <a:cubicBezTo>
                    <a:pt x="253" y="375"/>
                    <a:pt x="250" y="377"/>
                    <a:pt x="248" y="379"/>
                  </a:cubicBezTo>
                  <a:cubicBezTo>
                    <a:pt x="244" y="384"/>
                    <a:pt x="239" y="388"/>
                    <a:pt x="235" y="392"/>
                  </a:cubicBezTo>
                  <a:cubicBezTo>
                    <a:pt x="234" y="393"/>
                    <a:pt x="235" y="393"/>
                    <a:pt x="236" y="393"/>
                  </a:cubicBezTo>
                  <a:cubicBezTo>
                    <a:pt x="236" y="392"/>
                    <a:pt x="238" y="391"/>
                    <a:pt x="242" y="388"/>
                  </a:cubicBezTo>
                  <a:cubicBezTo>
                    <a:pt x="244" y="386"/>
                    <a:pt x="247" y="384"/>
                    <a:pt x="251" y="380"/>
                  </a:cubicBezTo>
                  <a:cubicBezTo>
                    <a:pt x="252" y="378"/>
                    <a:pt x="254" y="377"/>
                    <a:pt x="256" y="374"/>
                  </a:cubicBezTo>
                  <a:cubicBezTo>
                    <a:pt x="259" y="372"/>
                    <a:pt x="259" y="372"/>
                    <a:pt x="259" y="372"/>
                  </a:cubicBezTo>
                  <a:cubicBezTo>
                    <a:pt x="259" y="371"/>
                    <a:pt x="259" y="371"/>
                    <a:pt x="260" y="371"/>
                  </a:cubicBezTo>
                  <a:cubicBezTo>
                    <a:pt x="260" y="371"/>
                    <a:pt x="260" y="371"/>
                    <a:pt x="260" y="371"/>
                  </a:cubicBezTo>
                  <a:cubicBezTo>
                    <a:pt x="261" y="371"/>
                    <a:pt x="261" y="371"/>
                    <a:pt x="261" y="371"/>
                  </a:cubicBezTo>
                  <a:cubicBezTo>
                    <a:pt x="262" y="372"/>
                    <a:pt x="262" y="372"/>
                    <a:pt x="262" y="372"/>
                  </a:cubicBezTo>
                  <a:cubicBezTo>
                    <a:pt x="264" y="373"/>
                    <a:pt x="266" y="374"/>
                    <a:pt x="268" y="374"/>
                  </a:cubicBezTo>
                  <a:cubicBezTo>
                    <a:pt x="273" y="376"/>
                    <a:pt x="277" y="377"/>
                    <a:pt x="282" y="378"/>
                  </a:cubicBezTo>
                  <a:cubicBezTo>
                    <a:pt x="291" y="379"/>
                    <a:pt x="299" y="379"/>
                    <a:pt x="307" y="379"/>
                  </a:cubicBezTo>
                  <a:cubicBezTo>
                    <a:pt x="312" y="379"/>
                    <a:pt x="317" y="378"/>
                    <a:pt x="323" y="377"/>
                  </a:cubicBezTo>
                  <a:cubicBezTo>
                    <a:pt x="325" y="377"/>
                    <a:pt x="328" y="376"/>
                    <a:pt x="331" y="375"/>
                  </a:cubicBezTo>
                  <a:cubicBezTo>
                    <a:pt x="332" y="375"/>
                    <a:pt x="332" y="375"/>
                    <a:pt x="332" y="375"/>
                  </a:cubicBezTo>
                  <a:cubicBezTo>
                    <a:pt x="333" y="374"/>
                    <a:pt x="333" y="374"/>
                    <a:pt x="333" y="374"/>
                  </a:cubicBezTo>
                  <a:cubicBezTo>
                    <a:pt x="333" y="375"/>
                    <a:pt x="333" y="375"/>
                    <a:pt x="333" y="375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6"/>
                    <a:pt x="334" y="376"/>
                    <a:pt x="334" y="376"/>
                  </a:cubicBezTo>
                  <a:cubicBezTo>
                    <a:pt x="334" y="377"/>
                    <a:pt x="334" y="377"/>
                    <a:pt x="334" y="377"/>
                  </a:cubicBezTo>
                  <a:cubicBezTo>
                    <a:pt x="334" y="378"/>
                    <a:pt x="334" y="378"/>
                    <a:pt x="334" y="378"/>
                  </a:cubicBezTo>
                  <a:cubicBezTo>
                    <a:pt x="336" y="380"/>
                    <a:pt x="337" y="383"/>
                    <a:pt x="339" y="386"/>
                  </a:cubicBezTo>
                  <a:cubicBezTo>
                    <a:pt x="342" y="391"/>
                    <a:pt x="345" y="397"/>
                    <a:pt x="350" y="401"/>
                  </a:cubicBezTo>
                  <a:cubicBezTo>
                    <a:pt x="354" y="406"/>
                    <a:pt x="358" y="411"/>
                    <a:pt x="363" y="415"/>
                  </a:cubicBezTo>
                  <a:cubicBezTo>
                    <a:pt x="366" y="417"/>
                    <a:pt x="369" y="418"/>
                    <a:pt x="371" y="420"/>
                  </a:cubicBezTo>
                  <a:cubicBezTo>
                    <a:pt x="374" y="421"/>
                    <a:pt x="374" y="421"/>
                    <a:pt x="374" y="421"/>
                  </a:cubicBezTo>
                  <a:cubicBezTo>
                    <a:pt x="374" y="422"/>
                    <a:pt x="374" y="422"/>
                    <a:pt x="374" y="422"/>
                  </a:cubicBezTo>
                  <a:cubicBezTo>
                    <a:pt x="374" y="422"/>
                    <a:pt x="374" y="422"/>
                    <a:pt x="374" y="423"/>
                  </a:cubicBezTo>
                  <a:cubicBezTo>
                    <a:pt x="372" y="428"/>
                    <a:pt x="372" y="428"/>
                    <a:pt x="372" y="428"/>
                  </a:cubicBezTo>
                  <a:cubicBezTo>
                    <a:pt x="366" y="440"/>
                    <a:pt x="366" y="440"/>
                    <a:pt x="366" y="440"/>
                  </a:cubicBezTo>
                  <a:cubicBezTo>
                    <a:pt x="363" y="448"/>
                    <a:pt x="360" y="456"/>
                    <a:pt x="356" y="464"/>
                  </a:cubicBezTo>
                  <a:cubicBezTo>
                    <a:pt x="350" y="480"/>
                    <a:pt x="344" y="495"/>
                    <a:pt x="338" y="511"/>
                  </a:cubicBezTo>
                  <a:cubicBezTo>
                    <a:pt x="330" y="534"/>
                    <a:pt x="322" y="557"/>
                    <a:pt x="315" y="580"/>
                  </a:cubicBezTo>
                  <a:cubicBezTo>
                    <a:pt x="314" y="585"/>
                    <a:pt x="312" y="591"/>
                    <a:pt x="310" y="597"/>
                  </a:cubicBezTo>
                  <a:cubicBezTo>
                    <a:pt x="308" y="606"/>
                    <a:pt x="308" y="606"/>
                    <a:pt x="308" y="606"/>
                  </a:cubicBezTo>
                  <a:cubicBezTo>
                    <a:pt x="307" y="608"/>
                    <a:pt x="307" y="608"/>
                    <a:pt x="307" y="608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7" y="609"/>
                    <a:pt x="307" y="609"/>
                    <a:pt x="307" y="609"/>
                  </a:cubicBezTo>
                  <a:cubicBezTo>
                    <a:pt x="306" y="609"/>
                    <a:pt x="306" y="609"/>
                    <a:pt x="306" y="609"/>
                  </a:cubicBezTo>
                  <a:cubicBezTo>
                    <a:pt x="304" y="609"/>
                    <a:pt x="304" y="609"/>
                    <a:pt x="304" y="609"/>
                  </a:cubicBezTo>
                  <a:cubicBezTo>
                    <a:pt x="295" y="609"/>
                    <a:pt x="295" y="609"/>
                    <a:pt x="295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6" y="609"/>
                    <a:pt x="286" y="609"/>
                    <a:pt x="286" y="609"/>
                  </a:cubicBezTo>
                  <a:cubicBezTo>
                    <a:pt x="280" y="587"/>
                    <a:pt x="280" y="587"/>
                    <a:pt x="280" y="587"/>
                  </a:cubicBezTo>
                  <a:cubicBezTo>
                    <a:pt x="277" y="579"/>
                    <a:pt x="275" y="571"/>
                    <a:pt x="272" y="563"/>
                  </a:cubicBezTo>
                  <a:cubicBezTo>
                    <a:pt x="267" y="547"/>
                    <a:pt x="262" y="531"/>
                    <a:pt x="256" y="515"/>
                  </a:cubicBezTo>
                  <a:cubicBezTo>
                    <a:pt x="246" y="484"/>
                    <a:pt x="234" y="454"/>
                    <a:pt x="222" y="429"/>
                  </a:cubicBezTo>
                  <a:cubicBezTo>
                    <a:pt x="217" y="418"/>
                    <a:pt x="214" y="411"/>
                    <a:pt x="211" y="408"/>
                  </a:cubicBezTo>
                  <a:cubicBezTo>
                    <a:pt x="210" y="406"/>
                    <a:pt x="210" y="405"/>
                    <a:pt x="209" y="405"/>
                  </a:cubicBezTo>
                  <a:cubicBezTo>
                    <a:pt x="212" y="404"/>
                    <a:pt x="215" y="402"/>
                    <a:pt x="220" y="400"/>
                  </a:cubicBezTo>
                  <a:cubicBezTo>
                    <a:pt x="223" y="398"/>
                    <a:pt x="226" y="395"/>
                    <a:pt x="229" y="393"/>
                  </a:cubicBezTo>
                  <a:cubicBezTo>
                    <a:pt x="232" y="391"/>
                    <a:pt x="234" y="389"/>
                    <a:pt x="234" y="389"/>
                  </a:cubicBezTo>
                  <a:cubicBezTo>
                    <a:pt x="237" y="388"/>
                    <a:pt x="236" y="389"/>
                    <a:pt x="235" y="391"/>
                  </a:cubicBezTo>
                  <a:cubicBezTo>
                    <a:pt x="240" y="387"/>
                    <a:pt x="244" y="383"/>
                    <a:pt x="248" y="379"/>
                  </a:cubicBezTo>
                  <a:close/>
                  <a:moveTo>
                    <a:pt x="318" y="622"/>
                  </a:moveTo>
                  <a:cubicBezTo>
                    <a:pt x="319" y="621"/>
                    <a:pt x="319" y="621"/>
                    <a:pt x="319" y="621"/>
                  </a:cubicBezTo>
                  <a:cubicBezTo>
                    <a:pt x="323" y="606"/>
                    <a:pt x="323" y="606"/>
                    <a:pt x="323" y="606"/>
                  </a:cubicBezTo>
                  <a:cubicBezTo>
                    <a:pt x="325" y="599"/>
                    <a:pt x="327" y="592"/>
                    <a:pt x="329" y="585"/>
                  </a:cubicBezTo>
                  <a:cubicBezTo>
                    <a:pt x="337" y="557"/>
                    <a:pt x="346" y="530"/>
                    <a:pt x="356" y="502"/>
                  </a:cubicBezTo>
                  <a:cubicBezTo>
                    <a:pt x="361" y="489"/>
                    <a:pt x="366" y="475"/>
                    <a:pt x="372" y="462"/>
                  </a:cubicBezTo>
                  <a:cubicBezTo>
                    <a:pt x="374" y="455"/>
                    <a:pt x="377" y="448"/>
                    <a:pt x="380" y="442"/>
                  </a:cubicBezTo>
                  <a:cubicBezTo>
                    <a:pt x="385" y="432"/>
                    <a:pt x="385" y="432"/>
                    <a:pt x="385" y="432"/>
                  </a:cubicBezTo>
                  <a:cubicBezTo>
                    <a:pt x="392" y="416"/>
                    <a:pt x="392" y="416"/>
                    <a:pt x="392" y="416"/>
                  </a:cubicBezTo>
                  <a:cubicBezTo>
                    <a:pt x="386" y="413"/>
                    <a:pt x="386" y="413"/>
                    <a:pt x="386" y="413"/>
                  </a:cubicBezTo>
                  <a:cubicBezTo>
                    <a:pt x="385" y="412"/>
                    <a:pt x="384" y="412"/>
                    <a:pt x="383" y="411"/>
                  </a:cubicBezTo>
                  <a:cubicBezTo>
                    <a:pt x="381" y="410"/>
                    <a:pt x="381" y="410"/>
                    <a:pt x="381" y="410"/>
                  </a:cubicBezTo>
                  <a:cubicBezTo>
                    <a:pt x="381" y="410"/>
                    <a:pt x="381" y="410"/>
                    <a:pt x="380" y="410"/>
                  </a:cubicBezTo>
                  <a:cubicBezTo>
                    <a:pt x="380" y="410"/>
                    <a:pt x="380" y="410"/>
                    <a:pt x="380" y="410"/>
                  </a:cubicBezTo>
                  <a:cubicBezTo>
                    <a:pt x="378" y="409"/>
                    <a:pt x="376" y="407"/>
                    <a:pt x="374" y="406"/>
                  </a:cubicBezTo>
                  <a:cubicBezTo>
                    <a:pt x="371" y="404"/>
                    <a:pt x="367" y="401"/>
                    <a:pt x="364" y="398"/>
                  </a:cubicBezTo>
                  <a:cubicBezTo>
                    <a:pt x="358" y="392"/>
                    <a:pt x="353" y="385"/>
                    <a:pt x="349" y="377"/>
                  </a:cubicBezTo>
                  <a:cubicBezTo>
                    <a:pt x="353" y="385"/>
                    <a:pt x="358" y="392"/>
                    <a:pt x="364" y="398"/>
                  </a:cubicBezTo>
                  <a:cubicBezTo>
                    <a:pt x="367" y="401"/>
                    <a:pt x="371" y="404"/>
                    <a:pt x="374" y="406"/>
                  </a:cubicBezTo>
                  <a:cubicBezTo>
                    <a:pt x="376" y="407"/>
                    <a:pt x="378" y="409"/>
                    <a:pt x="380" y="410"/>
                  </a:cubicBezTo>
                  <a:cubicBezTo>
                    <a:pt x="383" y="412"/>
                    <a:pt x="388" y="414"/>
                    <a:pt x="391" y="416"/>
                  </a:cubicBezTo>
                  <a:cubicBezTo>
                    <a:pt x="384" y="433"/>
                    <a:pt x="384" y="433"/>
                    <a:pt x="384" y="433"/>
                  </a:cubicBezTo>
                  <a:cubicBezTo>
                    <a:pt x="379" y="445"/>
                    <a:pt x="379" y="445"/>
                    <a:pt x="379" y="445"/>
                  </a:cubicBezTo>
                  <a:cubicBezTo>
                    <a:pt x="375" y="452"/>
                    <a:pt x="372" y="460"/>
                    <a:pt x="369" y="468"/>
                  </a:cubicBezTo>
                  <a:cubicBezTo>
                    <a:pt x="363" y="483"/>
                    <a:pt x="357" y="499"/>
                    <a:pt x="351" y="515"/>
                  </a:cubicBezTo>
                  <a:cubicBezTo>
                    <a:pt x="340" y="546"/>
                    <a:pt x="330" y="578"/>
                    <a:pt x="321" y="612"/>
                  </a:cubicBezTo>
                  <a:cubicBezTo>
                    <a:pt x="321" y="611"/>
                    <a:pt x="321" y="609"/>
                    <a:pt x="320" y="612"/>
                  </a:cubicBezTo>
                  <a:cubicBezTo>
                    <a:pt x="329" y="579"/>
                    <a:pt x="339" y="546"/>
                    <a:pt x="350" y="515"/>
                  </a:cubicBezTo>
                  <a:cubicBezTo>
                    <a:pt x="356" y="499"/>
                    <a:pt x="362" y="483"/>
                    <a:pt x="368" y="468"/>
                  </a:cubicBezTo>
                  <a:cubicBezTo>
                    <a:pt x="371" y="460"/>
                    <a:pt x="375" y="452"/>
                    <a:pt x="378" y="444"/>
                  </a:cubicBezTo>
                  <a:cubicBezTo>
                    <a:pt x="383" y="433"/>
                    <a:pt x="383" y="433"/>
                    <a:pt x="383" y="433"/>
                  </a:cubicBezTo>
                  <a:cubicBezTo>
                    <a:pt x="391" y="416"/>
                    <a:pt x="391" y="416"/>
                    <a:pt x="391" y="416"/>
                  </a:cubicBezTo>
                  <a:cubicBezTo>
                    <a:pt x="384" y="413"/>
                    <a:pt x="384" y="413"/>
                    <a:pt x="384" y="413"/>
                  </a:cubicBezTo>
                  <a:cubicBezTo>
                    <a:pt x="383" y="413"/>
                    <a:pt x="383" y="412"/>
                    <a:pt x="382" y="412"/>
                  </a:cubicBezTo>
                  <a:cubicBezTo>
                    <a:pt x="380" y="411"/>
                    <a:pt x="380" y="411"/>
                    <a:pt x="380" y="411"/>
                  </a:cubicBezTo>
                  <a:cubicBezTo>
                    <a:pt x="379" y="410"/>
                    <a:pt x="379" y="410"/>
                    <a:pt x="379" y="410"/>
                  </a:cubicBezTo>
                  <a:cubicBezTo>
                    <a:pt x="377" y="409"/>
                    <a:pt x="375" y="408"/>
                    <a:pt x="373" y="406"/>
                  </a:cubicBezTo>
                  <a:cubicBezTo>
                    <a:pt x="369" y="404"/>
                    <a:pt x="366" y="401"/>
                    <a:pt x="363" y="397"/>
                  </a:cubicBezTo>
                  <a:cubicBezTo>
                    <a:pt x="356" y="391"/>
                    <a:pt x="350" y="383"/>
                    <a:pt x="346" y="374"/>
                  </a:cubicBezTo>
                  <a:cubicBezTo>
                    <a:pt x="347" y="374"/>
                    <a:pt x="347" y="374"/>
                    <a:pt x="347" y="374"/>
                  </a:cubicBezTo>
                  <a:cubicBezTo>
                    <a:pt x="347" y="373"/>
                    <a:pt x="346" y="372"/>
                    <a:pt x="346" y="372"/>
                  </a:cubicBezTo>
                  <a:cubicBezTo>
                    <a:pt x="346" y="371"/>
                    <a:pt x="346" y="371"/>
                    <a:pt x="346" y="371"/>
                  </a:cubicBezTo>
                  <a:cubicBezTo>
                    <a:pt x="345" y="371"/>
                    <a:pt x="345" y="371"/>
                    <a:pt x="345" y="371"/>
                  </a:cubicBezTo>
                  <a:cubicBezTo>
                    <a:pt x="345" y="370"/>
                    <a:pt x="345" y="370"/>
                    <a:pt x="345" y="370"/>
                  </a:cubicBezTo>
                  <a:cubicBezTo>
                    <a:pt x="344" y="368"/>
                    <a:pt x="344" y="368"/>
                    <a:pt x="344" y="368"/>
                  </a:cubicBezTo>
                  <a:cubicBezTo>
                    <a:pt x="343" y="364"/>
                    <a:pt x="342" y="361"/>
                    <a:pt x="340" y="358"/>
                  </a:cubicBezTo>
                  <a:cubicBezTo>
                    <a:pt x="337" y="359"/>
                    <a:pt x="334" y="360"/>
                    <a:pt x="331" y="361"/>
                  </a:cubicBezTo>
                  <a:cubicBezTo>
                    <a:pt x="330" y="362"/>
                    <a:pt x="330" y="362"/>
                    <a:pt x="329" y="362"/>
                  </a:cubicBezTo>
                  <a:cubicBezTo>
                    <a:pt x="327" y="363"/>
                    <a:pt x="327" y="363"/>
                    <a:pt x="327" y="363"/>
                  </a:cubicBezTo>
                  <a:cubicBezTo>
                    <a:pt x="325" y="363"/>
                    <a:pt x="325" y="363"/>
                    <a:pt x="325" y="363"/>
                  </a:cubicBezTo>
                  <a:cubicBezTo>
                    <a:pt x="322" y="364"/>
                    <a:pt x="319" y="365"/>
                    <a:pt x="316" y="365"/>
                  </a:cubicBezTo>
                  <a:cubicBezTo>
                    <a:pt x="310" y="366"/>
                    <a:pt x="304" y="367"/>
                    <a:pt x="297" y="367"/>
                  </a:cubicBezTo>
                  <a:cubicBezTo>
                    <a:pt x="291" y="366"/>
                    <a:pt x="285" y="365"/>
                    <a:pt x="279" y="364"/>
                  </a:cubicBezTo>
                  <a:cubicBezTo>
                    <a:pt x="276" y="363"/>
                    <a:pt x="273" y="362"/>
                    <a:pt x="270" y="361"/>
                  </a:cubicBezTo>
                  <a:cubicBezTo>
                    <a:pt x="269" y="361"/>
                    <a:pt x="269" y="361"/>
                    <a:pt x="268" y="360"/>
                  </a:cubicBezTo>
                  <a:cubicBezTo>
                    <a:pt x="267" y="360"/>
                    <a:pt x="267" y="360"/>
                    <a:pt x="267" y="360"/>
                  </a:cubicBezTo>
                  <a:cubicBezTo>
                    <a:pt x="266" y="360"/>
                    <a:pt x="266" y="360"/>
                    <a:pt x="266" y="360"/>
                  </a:cubicBezTo>
                  <a:cubicBezTo>
                    <a:pt x="265" y="359"/>
                    <a:pt x="265" y="359"/>
                    <a:pt x="265" y="359"/>
                  </a:cubicBezTo>
                  <a:cubicBezTo>
                    <a:pt x="263" y="358"/>
                    <a:pt x="263" y="358"/>
                    <a:pt x="263" y="358"/>
                  </a:cubicBezTo>
                  <a:cubicBezTo>
                    <a:pt x="261" y="357"/>
                    <a:pt x="261" y="357"/>
                    <a:pt x="261" y="357"/>
                  </a:cubicBezTo>
                  <a:cubicBezTo>
                    <a:pt x="256" y="354"/>
                    <a:pt x="256" y="354"/>
                    <a:pt x="256" y="354"/>
                  </a:cubicBezTo>
                  <a:cubicBezTo>
                    <a:pt x="251" y="361"/>
                    <a:pt x="251" y="361"/>
                    <a:pt x="251" y="361"/>
                  </a:cubicBezTo>
                  <a:cubicBezTo>
                    <a:pt x="248" y="364"/>
                    <a:pt x="248" y="364"/>
                    <a:pt x="248" y="364"/>
                  </a:cubicBezTo>
                  <a:cubicBezTo>
                    <a:pt x="246" y="366"/>
                    <a:pt x="246" y="366"/>
                    <a:pt x="246" y="366"/>
                  </a:cubicBezTo>
                  <a:cubicBezTo>
                    <a:pt x="243" y="369"/>
                    <a:pt x="243" y="369"/>
                    <a:pt x="243" y="369"/>
                  </a:cubicBezTo>
                  <a:cubicBezTo>
                    <a:pt x="241" y="371"/>
                    <a:pt x="239" y="373"/>
                    <a:pt x="237" y="375"/>
                  </a:cubicBezTo>
                  <a:cubicBezTo>
                    <a:pt x="233" y="379"/>
                    <a:pt x="230" y="383"/>
                    <a:pt x="226" y="386"/>
                  </a:cubicBezTo>
                  <a:cubicBezTo>
                    <a:pt x="231" y="383"/>
                    <a:pt x="236" y="378"/>
                    <a:pt x="241" y="374"/>
                  </a:cubicBezTo>
                  <a:cubicBezTo>
                    <a:pt x="243" y="372"/>
                    <a:pt x="245" y="370"/>
                    <a:pt x="247" y="367"/>
                  </a:cubicBezTo>
                  <a:cubicBezTo>
                    <a:pt x="249" y="366"/>
                    <a:pt x="249" y="366"/>
                    <a:pt x="249" y="366"/>
                  </a:cubicBezTo>
                  <a:cubicBezTo>
                    <a:pt x="250" y="365"/>
                    <a:pt x="250" y="365"/>
                    <a:pt x="250" y="365"/>
                  </a:cubicBezTo>
                  <a:cubicBezTo>
                    <a:pt x="251" y="363"/>
                    <a:pt x="251" y="363"/>
                    <a:pt x="251" y="363"/>
                  </a:cubicBezTo>
                  <a:cubicBezTo>
                    <a:pt x="257" y="357"/>
                    <a:pt x="257" y="357"/>
                    <a:pt x="257" y="357"/>
                  </a:cubicBezTo>
                  <a:cubicBezTo>
                    <a:pt x="261" y="359"/>
                    <a:pt x="261" y="359"/>
                    <a:pt x="261" y="359"/>
                  </a:cubicBezTo>
                  <a:cubicBezTo>
                    <a:pt x="263" y="360"/>
                    <a:pt x="263" y="360"/>
                    <a:pt x="263" y="360"/>
                  </a:cubicBezTo>
                  <a:cubicBezTo>
                    <a:pt x="264" y="361"/>
                    <a:pt x="264" y="361"/>
                    <a:pt x="264" y="361"/>
                  </a:cubicBezTo>
                  <a:cubicBezTo>
                    <a:pt x="266" y="362"/>
                    <a:pt x="266" y="362"/>
                    <a:pt x="267" y="362"/>
                  </a:cubicBezTo>
                  <a:cubicBezTo>
                    <a:pt x="269" y="363"/>
                    <a:pt x="269" y="363"/>
                    <a:pt x="269" y="363"/>
                  </a:cubicBezTo>
                  <a:cubicBezTo>
                    <a:pt x="272" y="364"/>
                    <a:pt x="275" y="365"/>
                    <a:pt x="278" y="366"/>
                  </a:cubicBezTo>
                  <a:cubicBezTo>
                    <a:pt x="284" y="367"/>
                    <a:pt x="291" y="368"/>
                    <a:pt x="297" y="369"/>
                  </a:cubicBezTo>
                  <a:cubicBezTo>
                    <a:pt x="303" y="369"/>
                    <a:pt x="310" y="369"/>
                    <a:pt x="316" y="368"/>
                  </a:cubicBezTo>
                  <a:cubicBezTo>
                    <a:pt x="319" y="367"/>
                    <a:pt x="322" y="367"/>
                    <a:pt x="325" y="366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9" y="365"/>
                    <a:pt x="329" y="365"/>
                    <a:pt x="329" y="365"/>
                  </a:cubicBezTo>
                  <a:cubicBezTo>
                    <a:pt x="330" y="364"/>
                    <a:pt x="331" y="364"/>
                    <a:pt x="331" y="364"/>
                  </a:cubicBezTo>
                  <a:cubicBezTo>
                    <a:pt x="334" y="363"/>
                    <a:pt x="336" y="362"/>
                    <a:pt x="339" y="361"/>
                  </a:cubicBezTo>
                  <a:cubicBezTo>
                    <a:pt x="342" y="368"/>
                    <a:pt x="342" y="368"/>
                    <a:pt x="342" y="368"/>
                  </a:cubicBezTo>
                  <a:cubicBezTo>
                    <a:pt x="342" y="369"/>
                    <a:pt x="342" y="370"/>
                    <a:pt x="343" y="371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4" y="373"/>
                    <a:pt x="344" y="373"/>
                    <a:pt x="344" y="373"/>
                  </a:cubicBezTo>
                  <a:cubicBezTo>
                    <a:pt x="345" y="376"/>
                    <a:pt x="346" y="378"/>
                    <a:pt x="348" y="381"/>
                  </a:cubicBezTo>
                  <a:cubicBezTo>
                    <a:pt x="351" y="386"/>
                    <a:pt x="354" y="390"/>
                    <a:pt x="358" y="394"/>
                  </a:cubicBezTo>
                  <a:cubicBezTo>
                    <a:pt x="361" y="399"/>
                    <a:pt x="366" y="403"/>
                    <a:pt x="370" y="406"/>
                  </a:cubicBezTo>
                  <a:cubicBezTo>
                    <a:pt x="372" y="408"/>
                    <a:pt x="375" y="409"/>
                    <a:pt x="377" y="411"/>
                  </a:cubicBezTo>
                  <a:cubicBezTo>
                    <a:pt x="378" y="411"/>
                    <a:pt x="378" y="411"/>
                    <a:pt x="378" y="411"/>
                  </a:cubicBezTo>
                  <a:cubicBezTo>
                    <a:pt x="379" y="412"/>
                    <a:pt x="379" y="412"/>
                    <a:pt x="379" y="412"/>
                  </a:cubicBezTo>
                  <a:cubicBezTo>
                    <a:pt x="380" y="413"/>
                    <a:pt x="381" y="413"/>
                    <a:pt x="382" y="414"/>
                  </a:cubicBezTo>
                  <a:cubicBezTo>
                    <a:pt x="384" y="415"/>
                    <a:pt x="386" y="416"/>
                    <a:pt x="388" y="417"/>
                  </a:cubicBezTo>
                  <a:cubicBezTo>
                    <a:pt x="381" y="433"/>
                    <a:pt x="381" y="433"/>
                    <a:pt x="381" y="433"/>
                  </a:cubicBezTo>
                  <a:cubicBezTo>
                    <a:pt x="376" y="445"/>
                    <a:pt x="376" y="445"/>
                    <a:pt x="376" y="445"/>
                  </a:cubicBezTo>
                  <a:cubicBezTo>
                    <a:pt x="372" y="454"/>
                    <a:pt x="369" y="462"/>
                    <a:pt x="365" y="471"/>
                  </a:cubicBezTo>
                  <a:cubicBezTo>
                    <a:pt x="359" y="488"/>
                    <a:pt x="352" y="504"/>
                    <a:pt x="346" y="521"/>
                  </a:cubicBezTo>
                  <a:cubicBezTo>
                    <a:pt x="352" y="505"/>
                    <a:pt x="358" y="488"/>
                    <a:pt x="365" y="471"/>
                  </a:cubicBezTo>
                  <a:cubicBezTo>
                    <a:pt x="368" y="462"/>
                    <a:pt x="372" y="454"/>
                    <a:pt x="375" y="445"/>
                  </a:cubicBezTo>
                  <a:cubicBezTo>
                    <a:pt x="377" y="441"/>
                    <a:pt x="379" y="437"/>
                    <a:pt x="381" y="433"/>
                  </a:cubicBezTo>
                  <a:cubicBezTo>
                    <a:pt x="388" y="417"/>
                    <a:pt x="388" y="417"/>
                    <a:pt x="388" y="417"/>
                  </a:cubicBezTo>
                  <a:cubicBezTo>
                    <a:pt x="385" y="416"/>
                    <a:pt x="382" y="414"/>
                    <a:pt x="380" y="413"/>
                  </a:cubicBezTo>
                  <a:cubicBezTo>
                    <a:pt x="380" y="413"/>
                    <a:pt x="379" y="413"/>
                    <a:pt x="379" y="412"/>
                  </a:cubicBezTo>
                  <a:cubicBezTo>
                    <a:pt x="378" y="412"/>
                    <a:pt x="378" y="412"/>
                    <a:pt x="378" y="412"/>
                  </a:cubicBezTo>
                  <a:cubicBezTo>
                    <a:pt x="377" y="411"/>
                    <a:pt x="377" y="411"/>
                    <a:pt x="377" y="411"/>
                  </a:cubicBezTo>
                  <a:cubicBezTo>
                    <a:pt x="376" y="411"/>
                    <a:pt x="375" y="410"/>
                    <a:pt x="375" y="410"/>
                  </a:cubicBezTo>
                  <a:cubicBezTo>
                    <a:pt x="372" y="408"/>
                    <a:pt x="369" y="406"/>
                    <a:pt x="366" y="403"/>
                  </a:cubicBezTo>
                  <a:cubicBezTo>
                    <a:pt x="360" y="398"/>
                    <a:pt x="355" y="392"/>
                    <a:pt x="351" y="386"/>
                  </a:cubicBezTo>
                  <a:cubicBezTo>
                    <a:pt x="349" y="382"/>
                    <a:pt x="347" y="379"/>
                    <a:pt x="345" y="376"/>
                  </a:cubicBezTo>
                  <a:cubicBezTo>
                    <a:pt x="345" y="375"/>
                    <a:pt x="344" y="374"/>
                    <a:pt x="344" y="373"/>
                  </a:cubicBezTo>
                  <a:cubicBezTo>
                    <a:pt x="343" y="372"/>
                    <a:pt x="343" y="372"/>
                    <a:pt x="343" y="372"/>
                  </a:cubicBezTo>
                  <a:cubicBezTo>
                    <a:pt x="342" y="370"/>
                    <a:pt x="342" y="370"/>
                    <a:pt x="342" y="370"/>
                  </a:cubicBezTo>
                  <a:cubicBezTo>
                    <a:pt x="341" y="367"/>
                    <a:pt x="340" y="364"/>
                    <a:pt x="339" y="361"/>
                  </a:cubicBezTo>
                  <a:cubicBezTo>
                    <a:pt x="336" y="362"/>
                    <a:pt x="334" y="363"/>
                    <a:pt x="331" y="364"/>
                  </a:cubicBezTo>
                  <a:cubicBezTo>
                    <a:pt x="330" y="364"/>
                    <a:pt x="330" y="365"/>
                    <a:pt x="329" y="365"/>
                  </a:cubicBezTo>
                  <a:cubicBezTo>
                    <a:pt x="328" y="365"/>
                    <a:pt x="328" y="365"/>
                    <a:pt x="328" y="365"/>
                  </a:cubicBezTo>
                  <a:cubicBezTo>
                    <a:pt x="325" y="366"/>
                    <a:pt x="325" y="366"/>
                    <a:pt x="325" y="366"/>
                  </a:cubicBezTo>
                  <a:cubicBezTo>
                    <a:pt x="322" y="367"/>
                    <a:pt x="319" y="368"/>
                    <a:pt x="316" y="368"/>
                  </a:cubicBezTo>
                  <a:cubicBezTo>
                    <a:pt x="309" y="369"/>
                    <a:pt x="303" y="369"/>
                    <a:pt x="297" y="369"/>
                  </a:cubicBezTo>
                  <a:cubicBezTo>
                    <a:pt x="290" y="369"/>
                    <a:pt x="284" y="368"/>
                    <a:pt x="278" y="366"/>
                  </a:cubicBezTo>
                  <a:cubicBezTo>
                    <a:pt x="275" y="366"/>
                    <a:pt x="272" y="365"/>
                    <a:pt x="269" y="364"/>
                  </a:cubicBezTo>
                  <a:cubicBezTo>
                    <a:pt x="268" y="363"/>
                    <a:pt x="267" y="363"/>
                    <a:pt x="267" y="363"/>
                  </a:cubicBezTo>
                  <a:cubicBezTo>
                    <a:pt x="266" y="362"/>
                    <a:pt x="266" y="362"/>
                    <a:pt x="264" y="362"/>
                  </a:cubicBezTo>
                  <a:cubicBezTo>
                    <a:pt x="262" y="361"/>
                    <a:pt x="262" y="361"/>
                    <a:pt x="262" y="361"/>
                  </a:cubicBezTo>
                  <a:cubicBezTo>
                    <a:pt x="261" y="360"/>
                    <a:pt x="261" y="360"/>
                    <a:pt x="261" y="360"/>
                  </a:cubicBezTo>
                  <a:cubicBezTo>
                    <a:pt x="257" y="358"/>
                    <a:pt x="257" y="358"/>
                    <a:pt x="257" y="358"/>
                  </a:cubicBezTo>
                  <a:cubicBezTo>
                    <a:pt x="252" y="364"/>
                    <a:pt x="252" y="364"/>
                    <a:pt x="252" y="364"/>
                  </a:cubicBezTo>
                  <a:cubicBezTo>
                    <a:pt x="250" y="366"/>
                    <a:pt x="250" y="366"/>
                    <a:pt x="250" y="366"/>
                  </a:cubicBezTo>
                  <a:cubicBezTo>
                    <a:pt x="248" y="368"/>
                    <a:pt x="248" y="368"/>
                    <a:pt x="248" y="368"/>
                  </a:cubicBezTo>
                  <a:cubicBezTo>
                    <a:pt x="246" y="370"/>
                    <a:pt x="244" y="372"/>
                    <a:pt x="241" y="375"/>
                  </a:cubicBezTo>
                  <a:cubicBezTo>
                    <a:pt x="237" y="379"/>
                    <a:pt x="232" y="383"/>
                    <a:pt x="227" y="387"/>
                  </a:cubicBezTo>
                  <a:cubicBezTo>
                    <a:pt x="225" y="389"/>
                    <a:pt x="222" y="391"/>
                    <a:pt x="220" y="392"/>
                  </a:cubicBezTo>
                  <a:cubicBezTo>
                    <a:pt x="217" y="395"/>
                    <a:pt x="215" y="397"/>
                    <a:pt x="212" y="398"/>
                  </a:cubicBezTo>
                  <a:cubicBezTo>
                    <a:pt x="208" y="402"/>
                    <a:pt x="204" y="405"/>
                    <a:pt x="204" y="406"/>
                  </a:cubicBezTo>
                  <a:cubicBezTo>
                    <a:pt x="205" y="406"/>
                    <a:pt x="206" y="406"/>
                    <a:pt x="208" y="405"/>
                  </a:cubicBezTo>
                  <a:cubicBezTo>
                    <a:pt x="208" y="405"/>
                    <a:pt x="208" y="406"/>
                    <a:pt x="208" y="406"/>
                  </a:cubicBezTo>
                  <a:cubicBezTo>
                    <a:pt x="209" y="411"/>
                    <a:pt x="214" y="426"/>
                    <a:pt x="223" y="449"/>
                  </a:cubicBezTo>
                  <a:cubicBezTo>
                    <a:pt x="222" y="449"/>
                    <a:pt x="222" y="449"/>
                    <a:pt x="222" y="449"/>
                  </a:cubicBezTo>
                  <a:cubicBezTo>
                    <a:pt x="217" y="438"/>
                    <a:pt x="214" y="431"/>
                    <a:pt x="212" y="427"/>
                  </a:cubicBezTo>
                  <a:cubicBezTo>
                    <a:pt x="210" y="423"/>
                    <a:pt x="209" y="422"/>
                    <a:pt x="209" y="422"/>
                  </a:cubicBezTo>
                  <a:cubicBezTo>
                    <a:pt x="207" y="421"/>
                    <a:pt x="208" y="426"/>
                    <a:pt x="206" y="423"/>
                  </a:cubicBezTo>
                  <a:cubicBezTo>
                    <a:pt x="216" y="445"/>
                    <a:pt x="225" y="467"/>
                    <a:pt x="232" y="490"/>
                  </a:cubicBezTo>
                  <a:cubicBezTo>
                    <a:pt x="234" y="496"/>
                    <a:pt x="238" y="507"/>
                    <a:pt x="240" y="513"/>
                  </a:cubicBezTo>
                  <a:cubicBezTo>
                    <a:pt x="251" y="541"/>
                    <a:pt x="260" y="569"/>
                    <a:pt x="268" y="598"/>
                  </a:cubicBezTo>
                  <a:cubicBezTo>
                    <a:pt x="271" y="608"/>
                    <a:pt x="271" y="608"/>
                    <a:pt x="271" y="608"/>
                  </a:cubicBezTo>
                  <a:cubicBezTo>
                    <a:pt x="273" y="614"/>
                    <a:pt x="273" y="614"/>
                    <a:pt x="273" y="614"/>
                  </a:cubicBezTo>
                  <a:cubicBezTo>
                    <a:pt x="274" y="619"/>
                    <a:pt x="274" y="619"/>
                    <a:pt x="274" y="619"/>
                  </a:cubicBezTo>
                  <a:cubicBezTo>
                    <a:pt x="275" y="622"/>
                    <a:pt x="275" y="622"/>
                    <a:pt x="275" y="622"/>
                  </a:cubicBezTo>
                  <a:cubicBezTo>
                    <a:pt x="268" y="622"/>
                    <a:pt x="268" y="622"/>
                    <a:pt x="268" y="622"/>
                  </a:cubicBezTo>
                  <a:cubicBezTo>
                    <a:pt x="268" y="621"/>
                    <a:pt x="268" y="621"/>
                    <a:pt x="268" y="621"/>
                  </a:cubicBezTo>
                  <a:cubicBezTo>
                    <a:pt x="263" y="604"/>
                    <a:pt x="263" y="604"/>
                    <a:pt x="263" y="604"/>
                  </a:cubicBezTo>
                  <a:cubicBezTo>
                    <a:pt x="261" y="595"/>
                    <a:pt x="261" y="595"/>
                    <a:pt x="261" y="595"/>
                  </a:cubicBezTo>
                  <a:cubicBezTo>
                    <a:pt x="257" y="582"/>
                    <a:pt x="253" y="570"/>
                    <a:pt x="249" y="557"/>
                  </a:cubicBezTo>
                  <a:cubicBezTo>
                    <a:pt x="241" y="532"/>
                    <a:pt x="232" y="507"/>
                    <a:pt x="223" y="483"/>
                  </a:cubicBezTo>
                  <a:cubicBezTo>
                    <a:pt x="218" y="471"/>
                    <a:pt x="213" y="459"/>
                    <a:pt x="208" y="447"/>
                  </a:cubicBezTo>
                  <a:cubicBezTo>
                    <a:pt x="206" y="441"/>
                    <a:pt x="203" y="435"/>
                    <a:pt x="201" y="429"/>
                  </a:cubicBezTo>
                  <a:cubicBezTo>
                    <a:pt x="196" y="420"/>
                    <a:pt x="196" y="420"/>
                    <a:pt x="196" y="420"/>
                  </a:cubicBezTo>
                  <a:cubicBezTo>
                    <a:pt x="190" y="406"/>
                    <a:pt x="190" y="406"/>
                    <a:pt x="190" y="406"/>
                  </a:cubicBezTo>
                  <a:cubicBezTo>
                    <a:pt x="185" y="407"/>
                    <a:pt x="185" y="407"/>
                    <a:pt x="185" y="407"/>
                  </a:cubicBezTo>
                  <a:cubicBezTo>
                    <a:pt x="182" y="407"/>
                    <a:pt x="182" y="407"/>
                    <a:pt x="182" y="407"/>
                  </a:cubicBezTo>
                  <a:cubicBezTo>
                    <a:pt x="182" y="407"/>
                    <a:pt x="181" y="408"/>
                    <a:pt x="181" y="408"/>
                  </a:cubicBezTo>
                  <a:cubicBezTo>
                    <a:pt x="180" y="408"/>
                    <a:pt x="180" y="408"/>
                    <a:pt x="180" y="408"/>
                  </a:cubicBezTo>
                  <a:cubicBezTo>
                    <a:pt x="178" y="408"/>
                    <a:pt x="177" y="408"/>
                    <a:pt x="175" y="408"/>
                  </a:cubicBezTo>
                  <a:cubicBezTo>
                    <a:pt x="172" y="408"/>
                    <a:pt x="169" y="407"/>
                    <a:pt x="166" y="407"/>
                  </a:cubicBezTo>
                  <a:cubicBezTo>
                    <a:pt x="159" y="405"/>
                    <a:pt x="154" y="402"/>
                    <a:pt x="149" y="397"/>
                  </a:cubicBezTo>
                  <a:cubicBezTo>
                    <a:pt x="144" y="393"/>
                    <a:pt x="140" y="388"/>
                    <a:pt x="138" y="382"/>
                  </a:cubicBezTo>
                  <a:cubicBezTo>
                    <a:pt x="136" y="376"/>
                    <a:pt x="136" y="370"/>
                    <a:pt x="138" y="366"/>
                  </a:cubicBezTo>
                  <a:cubicBezTo>
                    <a:pt x="139" y="364"/>
                    <a:pt x="141" y="362"/>
                    <a:pt x="143" y="360"/>
                  </a:cubicBezTo>
                  <a:cubicBezTo>
                    <a:pt x="145" y="358"/>
                    <a:pt x="148" y="357"/>
                    <a:pt x="151" y="356"/>
                  </a:cubicBezTo>
                  <a:cubicBezTo>
                    <a:pt x="156" y="355"/>
                    <a:pt x="162" y="356"/>
                    <a:pt x="167" y="359"/>
                  </a:cubicBezTo>
                  <a:cubicBezTo>
                    <a:pt x="172" y="362"/>
                    <a:pt x="177" y="367"/>
                    <a:pt x="180" y="373"/>
                  </a:cubicBezTo>
                  <a:cubicBezTo>
                    <a:pt x="181" y="374"/>
                    <a:pt x="182" y="375"/>
                    <a:pt x="183" y="377"/>
                  </a:cubicBezTo>
                  <a:cubicBezTo>
                    <a:pt x="185" y="382"/>
                    <a:pt x="185" y="382"/>
                    <a:pt x="185" y="382"/>
                  </a:cubicBezTo>
                  <a:cubicBezTo>
                    <a:pt x="193" y="398"/>
                    <a:pt x="193" y="398"/>
                    <a:pt x="193" y="398"/>
                  </a:cubicBezTo>
                  <a:cubicBezTo>
                    <a:pt x="195" y="397"/>
                    <a:pt x="197" y="396"/>
                    <a:pt x="200" y="395"/>
                  </a:cubicBezTo>
                  <a:cubicBezTo>
                    <a:pt x="201" y="394"/>
                    <a:pt x="202" y="394"/>
                    <a:pt x="203" y="393"/>
                  </a:cubicBezTo>
                  <a:cubicBezTo>
                    <a:pt x="204" y="393"/>
                    <a:pt x="205" y="392"/>
                    <a:pt x="206" y="392"/>
                  </a:cubicBezTo>
                  <a:cubicBezTo>
                    <a:pt x="207" y="391"/>
                    <a:pt x="207" y="391"/>
                    <a:pt x="207" y="391"/>
                  </a:cubicBezTo>
                  <a:cubicBezTo>
                    <a:pt x="208" y="390"/>
                    <a:pt x="208" y="390"/>
                    <a:pt x="208" y="390"/>
                  </a:cubicBezTo>
                  <a:cubicBezTo>
                    <a:pt x="210" y="389"/>
                    <a:pt x="210" y="389"/>
                    <a:pt x="210" y="389"/>
                  </a:cubicBezTo>
                  <a:cubicBezTo>
                    <a:pt x="211" y="388"/>
                    <a:pt x="212" y="388"/>
                    <a:pt x="213" y="387"/>
                  </a:cubicBezTo>
                  <a:cubicBezTo>
                    <a:pt x="218" y="384"/>
                    <a:pt x="222" y="381"/>
                    <a:pt x="226" y="378"/>
                  </a:cubicBezTo>
                  <a:cubicBezTo>
                    <a:pt x="230" y="374"/>
                    <a:pt x="234" y="371"/>
                    <a:pt x="238" y="367"/>
                  </a:cubicBezTo>
                  <a:cubicBezTo>
                    <a:pt x="240" y="365"/>
                    <a:pt x="242" y="363"/>
                    <a:pt x="243" y="361"/>
                  </a:cubicBezTo>
                  <a:cubicBezTo>
                    <a:pt x="244" y="360"/>
                    <a:pt x="244" y="360"/>
                    <a:pt x="244" y="360"/>
                  </a:cubicBezTo>
                  <a:cubicBezTo>
                    <a:pt x="245" y="359"/>
                    <a:pt x="245" y="359"/>
                    <a:pt x="245" y="359"/>
                  </a:cubicBezTo>
                  <a:cubicBezTo>
                    <a:pt x="246" y="358"/>
                    <a:pt x="246" y="358"/>
                    <a:pt x="247" y="357"/>
                  </a:cubicBezTo>
                  <a:cubicBezTo>
                    <a:pt x="249" y="355"/>
                    <a:pt x="250" y="353"/>
                    <a:pt x="252" y="351"/>
                  </a:cubicBezTo>
                  <a:cubicBezTo>
                    <a:pt x="250" y="349"/>
                    <a:pt x="249" y="347"/>
                    <a:pt x="248" y="345"/>
                  </a:cubicBezTo>
                  <a:cubicBezTo>
                    <a:pt x="247" y="344"/>
                    <a:pt x="247" y="344"/>
                    <a:pt x="247" y="344"/>
                  </a:cubicBezTo>
                  <a:cubicBezTo>
                    <a:pt x="247" y="344"/>
                    <a:pt x="246" y="343"/>
                    <a:pt x="246" y="343"/>
                  </a:cubicBezTo>
                  <a:cubicBezTo>
                    <a:pt x="246" y="343"/>
                    <a:pt x="246" y="343"/>
                    <a:pt x="246" y="343"/>
                  </a:cubicBezTo>
                  <a:cubicBezTo>
                    <a:pt x="246" y="342"/>
                    <a:pt x="246" y="342"/>
                    <a:pt x="245" y="341"/>
                  </a:cubicBezTo>
                  <a:cubicBezTo>
                    <a:pt x="245" y="340"/>
                    <a:pt x="244" y="338"/>
                    <a:pt x="243" y="336"/>
                  </a:cubicBezTo>
                  <a:cubicBezTo>
                    <a:pt x="243" y="335"/>
                    <a:pt x="243" y="334"/>
                    <a:pt x="243" y="333"/>
                  </a:cubicBezTo>
                  <a:cubicBezTo>
                    <a:pt x="243" y="332"/>
                    <a:pt x="243" y="332"/>
                    <a:pt x="242" y="331"/>
                  </a:cubicBezTo>
                  <a:cubicBezTo>
                    <a:pt x="242" y="331"/>
                    <a:pt x="242" y="330"/>
                    <a:pt x="242" y="330"/>
                  </a:cubicBezTo>
                  <a:cubicBezTo>
                    <a:pt x="242" y="328"/>
                    <a:pt x="242" y="326"/>
                    <a:pt x="243" y="324"/>
                  </a:cubicBezTo>
                  <a:cubicBezTo>
                    <a:pt x="244" y="315"/>
                    <a:pt x="247" y="306"/>
                    <a:pt x="252" y="299"/>
                  </a:cubicBezTo>
                  <a:cubicBezTo>
                    <a:pt x="254" y="296"/>
                    <a:pt x="257" y="293"/>
                    <a:pt x="260" y="291"/>
                  </a:cubicBezTo>
                  <a:cubicBezTo>
                    <a:pt x="263" y="289"/>
                    <a:pt x="267" y="288"/>
                    <a:pt x="270" y="288"/>
                  </a:cubicBezTo>
                  <a:cubicBezTo>
                    <a:pt x="274" y="288"/>
                    <a:pt x="277" y="290"/>
                    <a:pt x="280" y="292"/>
                  </a:cubicBezTo>
                  <a:cubicBezTo>
                    <a:pt x="283" y="294"/>
                    <a:pt x="286" y="297"/>
                    <a:pt x="287" y="300"/>
                  </a:cubicBezTo>
                  <a:cubicBezTo>
                    <a:pt x="288" y="304"/>
                    <a:pt x="288" y="307"/>
                    <a:pt x="287" y="311"/>
                  </a:cubicBezTo>
                  <a:cubicBezTo>
                    <a:pt x="287" y="315"/>
                    <a:pt x="285" y="319"/>
                    <a:pt x="283" y="323"/>
                  </a:cubicBezTo>
                  <a:cubicBezTo>
                    <a:pt x="280" y="327"/>
                    <a:pt x="278" y="330"/>
                    <a:pt x="275" y="334"/>
                  </a:cubicBezTo>
                  <a:cubicBezTo>
                    <a:pt x="274" y="336"/>
                    <a:pt x="274" y="336"/>
                    <a:pt x="274" y="336"/>
                  </a:cubicBezTo>
                  <a:cubicBezTo>
                    <a:pt x="272" y="338"/>
                    <a:pt x="272" y="338"/>
                    <a:pt x="272" y="338"/>
                  </a:cubicBezTo>
                  <a:cubicBezTo>
                    <a:pt x="267" y="344"/>
                    <a:pt x="267" y="344"/>
                    <a:pt x="267" y="344"/>
                  </a:cubicBezTo>
                  <a:cubicBezTo>
                    <a:pt x="266" y="346"/>
                    <a:pt x="265" y="347"/>
                    <a:pt x="265" y="349"/>
                  </a:cubicBezTo>
                  <a:cubicBezTo>
                    <a:pt x="265" y="349"/>
                    <a:pt x="265" y="350"/>
                    <a:pt x="265" y="350"/>
                  </a:cubicBezTo>
                  <a:cubicBezTo>
                    <a:pt x="265" y="351"/>
                    <a:pt x="266" y="351"/>
                    <a:pt x="266" y="351"/>
                  </a:cubicBezTo>
                  <a:cubicBezTo>
                    <a:pt x="266" y="351"/>
                    <a:pt x="266" y="351"/>
                    <a:pt x="266" y="351"/>
                  </a:cubicBezTo>
                  <a:cubicBezTo>
                    <a:pt x="266" y="352"/>
                    <a:pt x="266" y="352"/>
                    <a:pt x="266" y="352"/>
                  </a:cubicBezTo>
                  <a:cubicBezTo>
                    <a:pt x="267" y="354"/>
                    <a:pt x="268" y="354"/>
                    <a:pt x="270" y="355"/>
                  </a:cubicBezTo>
                  <a:cubicBezTo>
                    <a:pt x="272" y="356"/>
                    <a:pt x="274" y="357"/>
                    <a:pt x="276" y="357"/>
                  </a:cubicBezTo>
                  <a:cubicBezTo>
                    <a:pt x="277" y="358"/>
                    <a:pt x="278" y="358"/>
                    <a:pt x="280" y="358"/>
                  </a:cubicBezTo>
                  <a:cubicBezTo>
                    <a:pt x="281" y="358"/>
                    <a:pt x="282" y="359"/>
                    <a:pt x="283" y="359"/>
                  </a:cubicBezTo>
                  <a:cubicBezTo>
                    <a:pt x="285" y="359"/>
                    <a:pt x="285" y="359"/>
                    <a:pt x="285" y="359"/>
                  </a:cubicBezTo>
                  <a:cubicBezTo>
                    <a:pt x="287" y="360"/>
                    <a:pt x="287" y="360"/>
                    <a:pt x="287" y="360"/>
                  </a:cubicBezTo>
                  <a:cubicBezTo>
                    <a:pt x="292" y="360"/>
                    <a:pt x="297" y="361"/>
                    <a:pt x="302" y="361"/>
                  </a:cubicBezTo>
                  <a:cubicBezTo>
                    <a:pt x="308" y="361"/>
                    <a:pt x="313" y="360"/>
                    <a:pt x="318" y="359"/>
                  </a:cubicBezTo>
                  <a:cubicBezTo>
                    <a:pt x="321" y="359"/>
                    <a:pt x="324" y="358"/>
                    <a:pt x="327" y="357"/>
                  </a:cubicBezTo>
                  <a:cubicBezTo>
                    <a:pt x="327" y="357"/>
                    <a:pt x="328" y="356"/>
                    <a:pt x="329" y="356"/>
                  </a:cubicBezTo>
                  <a:cubicBezTo>
                    <a:pt x="330" y="355"/>
                    <a:pt x="331" y="355"/>
                    <a:pt x="332" y="355"/>
                  </a:cubicBezTo>
                  <a:cubicBezTo>
                    <a:pt x="338" y="352"/>
                    <a:pt x="338" y="352"/>
                    <a:pt x="338" y="352"/>
                  </a:cubicBezTo>
                  <a:cubicBezTo>
                    <a:pt x="338" y="347"/>
                    <a:pt x="338" y="347"/>
                    <a:pt x="338" y="347"/>
                  </a:cubicBezTo>
                  <a:cubicBezTo>
                    <a:pt x="337" y="344"/>
                    <a:pt x="337" y="344"/>
                    <a:pt x="337" y="344"/>
                  </a:cubicBezTo>
                  <a:cubicBezTo>
                    <a:pt x="337" y="343"/>
                    <a:pt x="337" y="343"/>
                    <a:pt x="337" y="343"/>
                  </a:cubicBezTo>
                  <a:cubicBezTo>
                    <a:pt x="337" y="342"/>
                    <a:pt x="337" y="342"/>
                    <a:pt x="337" y="342"/>
                  </a:cubicBezTo>
                  <a:cubicBezTo>
                    <a:pt x="336" y="340"/>
                    <a:pt x="336" y="340"/>
                    <a:pt x="336" y="340"/>
                  </a:cubicBezTo>
                  <a:cubicBezTo>
                    <a:pt x="336" y="339"/>
                    <a:pt x="336" y="339"/>
                    <a:pt x="336" y="339"/>
                  </a:cubicBezTo>
                  <a:cubicBezTo>
                    <a:pt x="336" y="336"/>
                    <a:pt x="336" y="336"/>
                    <a:pt x="336" y="336"/>
                  </a:cubicBezTo>
                  <a:cubicBezTo>
                    <a:pt x="336" y="333"/>
                    <a:pt x="335" y="330"/>
                    <a:pt x="335" y="327"/>
                  </a:cubicBezTo>
                  <a:cubicBezTo>
                    <a:pt x="336" y="321"/>
                    <a:pt x="337" y="315"/>
                    <a:pt x="340" y="310"/>
                  </a:cubicBezTo>
                  <a:cubicBezTo>
                    <a:pt x="342" y="307"/>
                    <a:pt x="343" y="305"/>
                    <a:pt x="345" y="303"/>
                  </a:cubicBezTo>
                  <a:cubicBezTo>
                    <a:pt x="347" y="302"/>
                    <a:pt x="348" y="301"/>
                    <a:pt x="349" y="300"/>
                  </a:cubicBezTo>
                  <a:cubicBezTo>
                    <a:pt x="350" y="299"/>
                    <a:pt x="351" y="299"/>
                    <a:pt x="352" y="298"/>
                  </a:cubicBezTo>
                  <a:cubicBezTo>
                    <a:pt x="357" y="296"/>
                    <a:pt x="363" y="295"/>
                    <a:pt x="367" y="297"/>
                  </a:cubicBezTo>
                  <a:cubicBezTo>
                    <a:pt x="368" y="297"/>
                    <a:pt x="369" y="298"/>
                    <a:pt x="370" y="299"/>
                  </a:cubicBezTo>
                  <a:cubicBezTo>
                    <a:pt x="370" y="299"/>
                    <a:pt x="371" y="299"/>
                    <a:pt x="371" y="300"/>
                  </a:cubicBezTo>
                  <a:cubicBezTo>
                    <a:pt x="372" y="300"/>
                    <a:pt x="372" y="301"/>
                    <a:pt x="373" y="301"/>
                  </a:cubicBezTo>
                  <a:cubicBezTo>
                    <a:pt x="374" y="304"/>
                    <a:pt x="376" y="306"/>
                    <a:pt x="377" y="308"/>
                  </a:cubicBezTo>
                  <a:cubicBezTo>
                    <a:pt x="378" y="311"/>
                    <a:pt x="378" y="313"/>
                    <a:pt x="378" y="316"/>
                  </a:cubicBezTo>
                  <a:cubicBezTo>
                    <a:pt x="378" y="319"/>
                    <a:pt x="377" y="322"/>
                    <a:pt x="376" y="324"/>
                  </a:cubicBezTo>
                  <a:cubicBezTo>
                    <a:pt x="374" y="330"/>
                    <a:pt x="371" y="335"/>
                    <a:pt x="366" y="339"/>
                  </a:cubicBezTo>
                  <a:cubicBezTo>
                    <a:pt x="364" y="342"/>
                    <a:pt x="362" y="344"/>
                    <a:pt x="359" y="346"/>
                  </a:cubicBezTo>
                  <a:cubicBezTo>
                    <a:pt x="359" y="346"/>
                    <a:pt x="358" y="347"/>
                    <a:pt x="357" y="347"/>
                  </a:cubicBezTo>
                  <a:cubicBezTo>
                    <a:pt x="356" y="348"/>
                    <a:pt x="356" y="348"/>
                    <a:pt x="356" y="348"/>
                  </a:cubicBezTo>
                  <a:cubicBezTo>
                    <a:pt x="355" y="349"/>
                    <a:pt x="355" y="349"/>
                    <a:pt x="355" y="349"/>
                  </a:cubicBezTo>
                  <a:cubicBezTo>
                    <a:pt x="352" y="351"/>
                    <a:pt x="349" y="353"/>
                    <a:pt x="346" y="355"/>
                  </a:cubicBezTo>
                  <a:cubicBezTo>
                    <a:pt x="347" y="357"/>
                    <a:pt x="348" y="359"/>
                    <a:pt x="349" y="361"/>
                  </a:cubicBezTo>
                  <a:cubicBezTo>
                    <a:pt x="349" y="362"/>
                    <a:pt x="350" y="363"/>
                    <a:pt x="350" y="364"/>
                  </a:cubicBezTo>
                  <a:cubicBezTo>
                    <a:pt x="351" y="366"/>
                    <a:pt x="351" y="366"/>
                    <a:pt x="351" y="366"/>
                  </a:cubicBezTo>
                  <a:cubicBezTo>
                    <a:pt x="351" y="367"/>
                    <a:pt x="351" y="367"/>
                    <a:pt x="351" y="367"/>
                  </a:cubicBezTo>
                  <a:cubicBezTo>
                    <a:pt x="352" y="369"/>
                    <a:pt x="353" y="372"/>
                    <a:pt x="354" y="374"/>
                  </a:cubicBezTo>
                  <a:cubicBezTo>
                    <a:pt x="357" y="378"/>
                    <a:pt x="360" y="383"/>
                    <a:pt x="363" y="387"/>
                  </a:cubicBezTo>
                  <a:cubicBezTo>
                    <a:pt x="366" y="392"/>
                    <a:pt x="370" y="396"/>
                    <a:pt x="374" y="399"/>
                  </a:cubicBezTo>
                  <a:cubicBezTo>
                    <a:pt x="375" y="400"/>
                    <a:pt x="377" y="401"/>
                    <a:pt x="378" y="401"/>
                  </a:cubicBezTo>
                  <a:cubicBezTo>
                    <a:pt x="378" y="402"/>
                    <a:pt x="379" y="402"/>
                    <a:pt x="379" y="403"/>
                  </a:cubicBezTo>
                  <a:cubicBezTo>
                    <a:pt x="380" y="403"/>
                    <a:pt x="380" y="403"/>
                    <a:pt x="380" y="403"/>
                  </a:cubicBezTo>
                  <a:cubicBezTo>
                    <a:pt x="381" y="403"/>
                    <a:pt x="381" y="403"/>
                    <a:pt x="381" y="403"/>
                  </a:cubicBezTo>
                  <a:cubicBezTo>
                    <a:pt x="382" y="404"/>
                    <a:pt x="382" y="404"/>
                    <a:pt x="382" y="404"/>
                  </a:cubicBezTo>
                  <a:cubicBezTo>
                    <a:pt x="384" y="405"/>
                    <a:pt x="386" y="406"/>
                    <a:pt x="388" y="407"/>
                  </a:cubicBezTo>
                  <a:cubicBezTo>
                    <a:pt x="390" y="408"/>
                    <a:pt x="392" y="409"/>
                    <a:pt x="394" y="410"/>
                  </a:cubicBezTo>
                  <a:cubicBezTo>
                    <a:pt x="402" y="394"/>
                    <a:pt x="402" y="394"/>
                    <a:pt x="402" y="394"/>
                  </a:cubicBezTo>
                  <a:cubicBezTo>
                    <a:pt x="407" y="384"/>
                    <a:pt x="407" y="384"/>
                    <a:pt x="407" y="384"/>
                  </a:cubicBezTo>
                  <a:cubicBezTo>
                    <a:pt x="409" y="379"/>
                    <a:pt x="409" y="379"/>
                    <a:pt x="409" y="379"/>
                  </a:cubicBezTo>
                  <a:cubicBezTo>
                    <a:pt x="410" y="378"/>
                    <a:pt x="410" y="378"/>
                    <a:pt x="410" y="378"/>
                  </a:cubicBezTo>
                  <a:cubicBezTo>
                    <a:pt x="410" y="377"/>
                    <a:pt x="410" y="377"/>
                    <a:pt x="410" y="377"/>
                  </a:cubicBezTo>
                  <a:cubicBezTo>
                    <a:pt x="411" y="377"/>
                    <a:pt x="411" y="376"/>
                    <a:pt x="412" y="375"/>
                  </a:cubicBezTo>
                  <a:cubicBezTo>
                    <a:pt x="414" y="373"/>
                    <a:pt x="416" y="370"/>
                    <a:pt x="418" y="368"/>
                  </a:cubicBezTo>
                  <a:cubicBezTo>
                    <a:pt x="420" y="366"/>
                    <a:pt x="423" y="364"/>
                    <a:pt x="425" y="363"/>
                  </a:cubicBezTo>
                  <a:cubicBezTo>
                    <a:pt x="426" y="362"/>
                    <a:pt x="428" y="362"/>
                    <a:pt x="429" y="362"/>
                  </a:cubicBezTo>
                  <a:cubicBezTo>
                    <a:pt x="429" y="362"/>
                    <a:pt x="430" y="362"/>
                    <a:pt x="430" y="362"/>
                  </a:cubicBezTo>
                  <a:cubicBezTo>
                    <a:pt x="431" y="362"/>
                    <a:pt x="431" y="362"/>
                    <a:pt x="432" y="362"/>
                  </a:cubicBezTo>
                  <a:cubicBezTo>
                    <a:pt x="436" y="363"/>
                    <a:pt x="441" y="367"/>
                    <a:pt x="443" y="372"/>
                  </a:cubicBezTo>
                  <a:cubicBezTo>
                    <a:pt x="445" y="377"/>
                    <a:pt x="446" y="384"/>
                    <a:pt x="445" y="390"/>
                  </a:cubicBezTo>
                  <a:cubicBezTo>
                    <a:pt x="445" y="393"/>
                    <a:pt x="444" y="396"/>
                    <a:pt x="442" y="399"/>
                  </a:cubicBezTo>
                  <a:cubicBezTo>
                    <a:pt x="441" y="402"/>
                    <a:pt x="440" y="404"/>
                    <a:pt x="438" y="406"/>
                  </a:cubicBezTo>
                  <a:cubicBezTo>
                    <a:pt x="434" y="411"/>
                    <a:pt x="428" y="414"/>
                    <a:pt x="422" y="416"/>
                  </a:cubicBezTo>
                  <a:cubicBezTo>
                    <a:pt x="419" y="417"/>
                    <a:pt x="416" y="417"/>
                    <a:pt x="413" y="417"/>
                  </a:cubicBezTo>
                  <a:cubicBezTo>
                    <a:pt x="411" y="418"/>
                    <a:pt x="410" y="418"/>
                    <a:pt x="408" y="418"/>
                  </a:cubicBezTo>
                  <a:cubicBezTo>
                    <a:pt x="407" y="418"/>
                    <a:pt x="407" y="418"/>
                    <a:pt x="407" y="418"/>
                  </a:cubicBezTo>
                  <a:cubicBezTo>
                    <a:pt x="407" y="418"/>
                    <a:pt x="406" y="418"/>
                    <a:pt x="406" y="418"/>
                  </a:cubicBezTo>
                  <a:cubicBezTo>
                    <a:pt x="405" y="417"/>
                    <a:pt x="404" y="417"/>
                    <a:pt x="403" y="417"/>
                  </a:cubicBezTo>
                  <a:cubicBezTo>
                    <a:pt x="398" y="417"/>
                    <a:pt x="398" y="417"/>
                    <a:pt x="398" y="417"/>
                  </a:cubicBezTo>
                  <a:cubicBezTo>
                    <a:pt x="394" y="426"/>
                    <a:pt x="394" y="426"/>
                    <a:pt x="394" y="426"/>
                  </a:cubicBezTo>
                  <a:cubicBezTo>
                    <a:pt x="392" y="432"/>
                    <a:pt x="392" y="432"/>
                    <a:pt x="392" y="432"/>
                  </a:cubicBezTo>
                  <a:cubicBezTo>
                    <a:pt x="387" y="442"/>
                    <a:pt x="387" y="442"/>
                    <a:pt x="387" y="442"/>
                  </a:cubicBezTo>
                  <a:cubicBezTo>
                    <a:pt x="384" y="449"/>
                    <a:pt x="381" y="456"/>
                    <a:pt x="378" y="463"/>
                  </a:cubicBezTo>
                  <a:cubicBezTo>
                    <a:pt x="372" y="477"/>
                    <a:pt x="367" y="492"/>
                    <a:pt x="362" y="506"/>
                  </a:cubicBezTo>
                  <a:cubicBezTo>
                    <a:pt x="351" y="535"/>
                    <a:pt x="342" y="564"/>
                    <a:pt x="333" y="593"/>
                  </a:cubicBezTo>
                  <a:cubicBezTo>
                    <a:pt x="330" y="604"/>
                    <a:pt x="330" y="604"/>
                    <a:pt x="330" y="604"/>
                  </a:cubicBezTo>
                  <a:cubicBezTo>
                    <a:pt x="327" y="613"/>
                    <a:pt x="327" y="613"/>
                    <a:pt x="327" y="613"/>
                  </a:cubicBezTo>
                  <a:cubicBezTo>
                    <a:pt x="326" y="619"/>
                    <a:pt x="326" y="619"/>
                    <a:pt x="326" y="619"/>
                  </a:cubicBezTo>
                  <a:cubicBezTo>
                    <a:pt x="325" y="621"/>
                    <a:pt x="325" y="621"/>
                    <a:pt x="325" y="621"/>
                  </a:cubicBezTo>
                  <a:cubicBezTo>
                    <a:pt x="325" y="622"/>
                    <a:pt x="325" y="622"/>
                    <a:pt x="325" y="622"/>
                  </a:cubicBezTo>
                  <a:lnTo>
                    <a:pt x="318" y="6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95" name="文本框 94"/>
          <p:cNvSpPr txBox="1"/>
          <p:nvPr/>
        </p:nvSpPr>
        <p:spPr>
          <a:xfrm flipH="1">
            <a:off x="4721924" y="1424370"/>
            <a:ext cx="22647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spc="300" dirty="0">
                <a:latin typeface="新蒂黑板报" panose="03000600000000000000" pitchFamily="66" charset="-122"/>
                <a:ea typeface="新蒂黑板报" panose="03000600000000000000" pitchFamily="66" charset="-122"/>
              </a:rPr>
              <a:t>02</a:t>
            </a:r>
            <a:endParaRPr lang="zh-CN" altLang="en-US" sz="8000" spc="300" dirty="0">
              <a:latin typeface="新蒂黑板报" panose="03000600000000000000" pitchFamily="66" charset="-122"/>
              <a:ea typeface="新蒂黑板报" panose="03000600000000000000" pitchFamily="66" charset="-122"/>
            </a:endParaRPr>
          </a:p>
        </p:txBody>
      </p:sp>
      <p:pic>
        <p:nvPicPr>
          <p:cNvPr id="55" name="图片 54">
            <a:extLst>
              <a:ext uri="{FF2B5EF4-FFF2-40B4-BE49-F238E27FC236}">
                <a16:creationId xmlns:a16="http://schemas.microsoft.com/office/drawing/2014/main" id="{E2DA7489-435E-4DE7-9107-0EC77775C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sp>
        <p:nvSpPr>
          <p:cNvPr id="68" name="文本框 67">
            <a:extLst>
              <a:ext uri="{FF2B5EF4-FFF2-40B4-BE49-F238E27FC236}">
                <a16:creationId xmlns:a16="http://schemas.microsoft.com/office/drawing/2014/main" id="{2EB9654C-76C2-4426-A7D2-1D1FA72AD792}"/>
              </a:ext>
            </a:extLst>
          </p:cNvPr>
          <p:cNvSpPr txBox="1"/>
          <p:nvPr/>
        </p:nvSpPr>
        <p:spPr>
          <a:xfrm>
            <a:off x="3971305" y="5100457"/>
            <a:ext cx="4515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dirty="0" err="1">
                <a:latin typeface="方正静蕾简体" panose="02000000000000000000" pitchFamily="2" charset="-122"/>
                <a:ea typeface="方正静蕾简体" panose="02000000000000000000" pitchFamily="2" charset="-122"/>
              </a:rPr>
              <a:t>StarUML</a:t>
            </a:r>
            <a:r>
              <a:rPr lang="zh-CN" altLang="en-US" sz="3600" dirty="0">
                <a:latin typeface="方正静蕾简体" panose="02000000000000000000" pitchFamily="2" charset="-122"/>
                <a:ea typeface="方正静蕾简体" panose="02000000000000000000" pitchFamily="2" charset="-122"/>
              </a:rPr>
              <a:t>安装教程</a:t>
            </a:r>
            <a:endParaRPr lang="zh-CN" altLang="en-US" sz="3600" dirty="0">
              <a:solidFill>
                <a:srgbClr val="9DC3E6"/>
              </a:solidFill>
              <a:latin typeface="方正静蕾简体" panose="02000000000000000000" pitchFamily="2" charset="-122"/>
              <a:ea typeface="方正静蕾简体" panose="02000000000000000000" pitchFamily="2" charset="-122"/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3EE0A651-ADC7-42CE-9A4E-E7D679F83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542A229-3828-414A-BFB6-2FEADA33B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08" y="622939"/>
            <a:ext cx="7162800" cy="62865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0E6601-F134-4C14-90C2-EFFB62EDF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8251" y="1515097"/>
            <a:ext cx="6209188" cy="512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4294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2DC401F-E850-463A-BC67-0D1CA68CB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777" y="642549"/>
            <a:ext cx="5999422" cy="542804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1F856B5F-6CB4-4A9F-988A-525AF887B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629" y="33509"/>
            <a:ext cx="1417371" cy="12180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CAB078C-CB6E-4AC2-95A2-5E7B276B1C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1" y="642548"/>
            <a:ext cx="5831038" cy="496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89187"/>
      </p:ext>
    </p:extLst>
  </p:cSld>
  <p:clrMapOvr>
    <a:masterClrMapping/>
  </p:clrMapOvr>
  <p:transition spd="slow">
    <p:randomBar dir="vert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68091f0ec39ac3da5fe2b52fb99e45faafee94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546</TotalTime>
  <Words>348</Words>
  <Application>Microsoft Office PowerPoint</Application>
  <PresentationFormat>宽屏</PresentationFormat>
  <Paragraphs>62</Paragraphs>
  <Slides>18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方正静蕾简体</vt:lpstr>
      <vt:lpstr>华文细黑</vt:lpstr>
      <vt:lpstr>宋体</vt:lpstr>
      <vt:lpstr>新蒂黑板报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zhou123</dc:creator>
  <cp:lastModifiedBy>戴恺铖</cp:lastModifiedBy>
  <cp:revision>83</cp:revision>
  <dcterms:created xsi:type="dcterms:W3CDTF">2016-03-09T07:25:00Z</dcterms:created>
  <dcterms:modified xsi:type="dcterms:W3CDTF">2017-11-11T03:57:52Z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