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73" r:id="rId3"/>
    <p:sldId id="280" r:id="rId4"/>
    <p:sldId id="285" r:id="rId5"/>
    <p:sldId id="296" r:id="rId6"/>
    <p:sldId id="281" r:id="rId7"/>
    <p:sldId id="276" r:id="rId8"/>
    <p:sldId id="282" r:id="rId9"/>
    <p:sldId id="297" r:id="rId10"/>
    <p:sldId id="298" r:id="rId11"/>
    <p:sldId id="299" r:id="rId12"/>
    <p:sldId id="300" r:id="rId13"/>
    <p:sldId id="310" r:id="rId14"/>
    <p:sldId id="301" r:id="rId15"/>
    <p:sldId id="303" r:id="rId16"/>
    <p:sldId id="304" r:id="rId17"/>
    <p:sldId id="305" r:id="rId18"/>
    <p:sldId id="306" r:id="rId19"/>
    <p:sldId id="307" r:id="rId20"/>
    <p:sldId id="308" r:id="rId21"/>
    <p:sldId id="283" r:id="rId22"/>
    <p:sldId id="284" r:id="rId23"/>
    <p:sldId id="262"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431D-62C5-4F35-937F-A8184D94E0C3}" type="datetimeFigureOut">
              <a:rPr lang="zh-CN" altLang="en-US" smtClean="0"/>
              <a:t>2017/10/29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36E48-CE7A-4CF4-88B1-17B6AE792281}" type="slidenum">
              <a:rPr lang="zh-CN" altLang="en-US" smtClean="0"/>
              <a:t>‹#›</a:t>
            </a:fld>
            <a:endParaRPr lang="zh-CN" altLang="en-US"/>
          </a:p>
        </p:txBody>
      </p:sp>
    </p:spTree>
    <p:extLst>
      <p:ext uri="{BB962C8B-B14F-4D97-AF65-F5344CB8AC3E}">
        <p14:creationId xmlns:p14="http://schemas.microsoft.com/office/powerpoint/2010/main" val="25021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3</a:t>
            </a:fld>
            <a:endParaRPr lang="zh-CN" altLang="en-US"/>
          </a:p>
        </p:txBody>
      </p:sp>
    </p:spTree>
    <p:extLst>
      <p:ext uri="{BB962C8B-B14F-4D97-AF65-F5344CB8AC3E}">
        <p14:creationId xmlns:p14="http://schemas.microsoft.com/office/powerpoint/2010/main" val="293227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4</a:t>
            </a:fld>
            <a:endParaRPr lang="zh-CN" altLang="en-US"/>
          </a:p>
        </p:txBody>
      </p:sp>
    </p:spTree>
    <p:extLst>
      <p:ext uri="{BB962C8B-B14F-4D97-AF65-F5344CB8AC3E}">
        <p14:creationId xmlns:p14="http://schemas.microsoft.com/office/powerpoint/2010/main" val="2315500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6</a:t>
            </a:fld>
            <a:endParaRPr lang="zh-CN" altLang="en-US"/>
          </a:p>
        </p:txBody>
      </p:sp>
    </p:spTree>
    <p:extLst>
      <p:ext uri="{BB962C8B-B14F-4D97-AF65-F5344CB8AC3E}">
        <p14:creationId xmlns:p14="http://schemas.microsoft.com/office/powerpoint/2010/main" val="159538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8</a:t>
            </a:fld>
            <a:endParaRPr lang="zh-CN" altLang="en-US"/>
          </a:p>
        </p:txBody>
      </p:sp>
    </p:spTree>
    <p:extLst>
      <p:ext uri="{BB962C8B-B14F-4D97-AF65-F5344CB8AC3E}">
        <p14:creationId xmlns:p14="http://schemas.microsoft.com/office/powerpoint/2010/main" val="3515970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21</a:t>
            </a:fld>
            <a:endParaRPr lang="zh-CN" altLang="en-US"/>
          </a:p>
        </p:txBody>
      </p:sp>
    </p:spTree>
    <p:extLst>
      <p:ext uri="{BB962C8B-B14F-4D97-AF65-F5344CB8AC3E}">
        <p14:creationId xmlns:p14="http://schemas.microsoft.com/office/powerpoint/2010/main" val="369386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E127B0-1E9D-42D7-8002-D565E5E465A7}" type="datetimeFigureOut">
              <a:rPr lang="zh-CN" altLang="en-US" smtClean="0"/>
              <a:t>2017/10/29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E127B0-1E9D-42D7-8002-D565E5E465A7}" type="datetimeFigureOut">
              <a:rPr lang="zh-CN" altLang="en-US" smtClean="0"/>
              <a:t>2017/10/29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127B0-1E9D-42D7-8002-D565E5E465A7}" type="datetimeFigureOut">
              <a:rPr lang="zh-CN" altLang="en-US" smtClean="0"/>
              <a:t>2017/10/29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127B0-1E9D-42D7-8002-D565E5E465A7}" type="datetimeFigureOut">
              <a:rPr lang="zh-CN" altLang="en-US" smtClean="0"/>
              <a:t>2017/10/29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F81B1-D4C0-4CFE-8E4B-8D75BF4F38F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baike.baidu.com/item/%E5%AF%B9%E8%B1%A1%E7%AE%A1%E7%90%86%E7%BB%84%E7%BB%87/4129943" TargetMode="External"/><Relationship Id="rId2" Type="http://schemas.openxmlformats.org/officeDocument/2006/relationships/hyperlink" Target="https://baike.baidu.com/item/%E6%95%8F%E6%8D%B7%E5%BC%80%E5%8F%91/5618867?fr=aladdin"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hyperlink" Target="http://blog.csdn.net/gnd15732625435/article/details/5071721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rapidesign.c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179598" y="262062"/>
            <a:ext cx="5664400" cy="6458854"/>
            <a:chOff x="4427538" y="954088"/>
            <a:chExt cx="3333750" cy="3729038"/>
          </a:xfrm>
        </p:grpSpPr>
        <p:sp>
          <p:nvSpPr>
            <p:cNvPr id="7"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7" name="文本框 86"/>
          <p:cNvSpPr txBox="1"/>
          <p:nvPr/>
        </p:nvSpPr>
        <p:spPr>
          <a:xfrm>
            <a:off x="508604" y="1838100"/>
            <a:ext cx="4998034" cy="1107996"/>
          </a:xfrm>
          <a:prstGeom prst="rect">
            <a:avLst/>
          </a:prstGeom>
          <a:noFill/>
        </p:spPr>
        <p:txBody>
          <a:bodyPr wrap="square" rtlCol="0">
            <a:spAutoFit/>
          </a:bodyPr>
          <a:lstStyle/>
          <a:p>
            <a:pPr algn="dist"/>
            <a:r>
              <a:rPr lang="en-US" altLang="zh-CN" sz="6600" b="1" dirty="0">
                <a:latin typeface="微软雅黑" panose="020B0503020204020204" pitchFamily="34" charset="-122"/>
                <a:ea typeface="微软雅黑" panose="020B0503020204020204" pitchFamily="34" charset="-122"/>
              </a:rPr>
              <a:t>UML</a:t>
            </a:r>
            <a:r>
              <a:rPr lang="zh-CN" altLang="en-US" sz="6600" b="1" dirty="0">
                <a:latin typeface="微软雅黑" panose="020B0503020204020204" pitchFamily="34" charset="-122"/>
                <a:ea typeface="微软雅黑" panose="020B0503020204020204" pitchFamily="34" charset="-122"/>
              </a:rPr>
              <a:t>概述</a:t>
            </a:r>
            <a:endParaRPr lang="en-US" altLang="zh-CN" sz="6600" b="1" dirty="0">
              <a:latin typeface="微软雅黑" panose="020B0503020204020204" pitchFamily="34" charset="-122"/>
              <a:ea typeface="微软雅黑" panose="020B0503020204020204" pitchFamily="34" charset="-122"/>
            </a:endParaRPr>
          </a:p>
        </p:txBody>
      </p:sp>
      <p:sp>
        <p:nvSpPr>
          <p:cNvPr id="93" name="Freeform 34"/>
          <p:cNvSpPr>
            <a:spLocks noEditPoints="1"/>
          </p:cNvSpPr>
          <p:nvPr/>
        </p:nvSpPr>
        <p:spPr bwMode="auto">
          <a:xfrm>
            <a:off x="5182714" y="3746023"/>
            <a:ext cx="695370" cy="330291"/>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4" name="任意多边形 93"/>
          <p:cNvSpPr/>
          <p:nvPr/>
        </p:nvSpPr>
        <p:spPr>
          <a:xfrm>
            <a:off x="496274" y="3644694"/>
            <a:ext cx="4403354" cy="288410"/>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4F9EF637-DEAB-4198-9B24-9BB63FA48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02" y="4406290"/>
            <a:ext cx="1964555" cy="2012140"/>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389926" y="384816"/>
            <a:ext cx="2103302" cy="2395936"/>
          </a:xfrm>
          <a:prstGeom prst="rect">
            <a:avLst/>
          </a:prstGeom>
        </p:spPr>
      </p:pic>
      <p:pic>
        <p:nvPicPr>
          <p:cNvPr id="3" name="图片 2"/>
          <p:cNvPicPr>
            <a:picLocks noChangeAspect="1"/>
          </p:cNvPicPr>
          <p:nvPr/>
        </p:nvPicPr>
        <p:blipFill>
          <a:blip r:embed="rId3"/>
          <a:stretch>
            <a:fillRect/>
          </a:stretch>
        </p:blipFill>
        <p:spPr>
          <a:xfrm>
            <a:off x="4242949" y="5988426"/>
            <a:ext cx="6980525" cy="524301"/>
          </a:xfrm>
          <a:prstGeom prst="rect">
            <a:avLst/>
          </a:prstGeom>
        </p:spPr>
      </p:pic>
      <p:sp>
        <p:nvSpPr>
          <p:cNvPr id="7" name="矩形 6"/>
          <p:cNvSpPr/>
          <p:nvPr/>
        </p:nvSpPr>
        <p:spPr>
          <a:xfrm>
            <a:off x="801188" y="1369321"/>
            <a:ext cx="11112138" cy="4801314"/>
          </a:xfrm>
          <a:prstGeom prst="rect">
            <a:avLst/>
          </a:prstGeom>
        </p:spPr>
        <p:txBody>
          <a:bodyPr wrap="square">
            <a:spAutoFit/>
          </a:bodyPr>
          <a:lstStyle/>
          <a:p>
            <a:r>
              <a:rPr lang="zh-CN" altLang="en-US" dirty="0"/>
              <a:t>包含四种事物：结构事物，行为事物，分组事物和注释事物。</a:t>
            </a:r>
          </a:p>
          <a:p>
            <a:r>
              <a:rPr lang="en-US" altLang="zh-CN" dirty="0"/>
              <a:t>1</a:t>
            </a:r>
            <a:r>
              <a:rPr lang="zh-CN" altLang="en-US" dirty="0"/>
              <a:t>、结构事物</a:t>
            </a:r>
            <a:r>
              <a:rPr lang="en-US" altLang="zh-CN" dirty="0"/>
              <a:t>;UML</a:t>
            </a:r>
            <a:r>
              <a:rPr lang="zh-CN" altLang="en-US" dirty="0"/>
              <a:t>模型的静态部分，描述概念或物理元素。包括：</a:t>
            </a:r>
          </a:p>
          <a:p>
            <a:r>
              <a:rPr lang="zh-CN" altLang="en-US" dirty="0"/>
              <a:t>类：具有相同属相和相同操作，相同关系相同语义的对象的描述。</a:t>
            </a:r>
          </a:p>
          <a:p>
            <a:r>
              <a:rPr lang="zh-CN" altLang="en-US" dirty="0"/>
              <a:t>接口：描述元素的外部可见行为，即服务集合的定义说明。</a:t>
            </a:r>
          </a:p>
          <a:p>
            <a:r>
              <a:rPr lang="zh-CN" altLang="en-US" dirty="0"/>
              <a:t>协作：描述了一组事物间的相互作用的集合。</a:t>
            </a:r>
          </a:p>
          <a:p>
            <a:r>
              <a:rPr lang="zh-CN" altLang="en-US" dirty="0"/>
              <a:t>用例：代表了一个系统或系统的一部分行为，是一组动作序列的集合。</a:t>
            </a:r>
          </a:p>
          <a:p>
            <a:r>
              <a:rPr lang="zh-CN" altLang="en-US" dirty="0"/>
              <a:t>主动类：是这样的类，其对象至少拥有一个进程或线程，因此它能启动控制活动。</a:t>
            </a:r>
          </a:p>
          <a:p>
            <a:r>
              <a:rPr lang="zh-CN" altLang="en-US" dirty="0"/>
              <a:t>构件：系统中物理存在，可替换的部件。</a:t>
            </a:r>
          </a:p>
          <a:p>
            <a:r>
              <a:rPr lang="zh-CN" altLang="en-US" dirty="0"/>
              <a:t>节点：运行时存在的物理元素。</a:t>
            </a:r>
          </a:p>
          <a:p>
            <a:r>
              <a:rPr lang="zh-CN" altLang="en-US" dirty="0"/>
              <a:t>（参与者、信号应用、文档库、页表等都是上述基本事物的变体）</a:t>
            </a:r>
          </a:p>
          <a:p>
            <a:r>
              <a:rPr lang="en-US" altLang="zh-CN" dirty="0"/>
              <a:t>2</a:t>
            </a:r>
            <a:r>
              <a:rPr lang="zh-CN" altLang="en-US" dirty="0"/>
              <a:t>、行为事物：</a:t>
            </a:r>
            <a:r>
              <a:rPr lang="en-US" altLang="zh-CN" dirty="0"/>
              <a:t>UML</a:t>
            </a:r>
            <a:r>
              <a:rPr lang="zh-CN" altLang="en-US" dirty="0"/>
              <a:t>模型图的动态部分，描述跨越空间和时间的行为。包括：</a:t>
            </a:r>
          </a:p>
          <a:p>
            <a:r>
              <a:rPr lang="zh-CN" altLang="en-US" dirty="0"/>
              <a:t>交互：实现某功能的一组构件事物之间的消息的集合，涉及消息、动作序列、链接、</a:t>
            </a:r>
          </a:p>
          <a:p>
            <a:r>
              <a:rPr lang="zh-CN" altLang="en-US" dirty="0"/>
              <a:t>状态机：描述事物或交互在生命周期内响应事件所经历的状态序列。</a:t>
            </a:r>
          </a:p>
          <a:p>
            <a:r>
              <a:rPr lang="en-US" altLang="zh-CN" dirty="0"/>
              <a:t>3</a:t>
            </a:r>
            <a:r>
              <a:rPr lang="zh-CN" altLang="en-US" dirty="0"/>
              <a:t>、分组事物：</a:t>
            </a:r>
            <a:r>
              <a:rPr lang="en-US" altLang="zh-CN" dirty="0"/>
              <a:t>UML</a:t>
            </a:r>
            <a:r>
              <a:rPr lang="zh-CN" altLang="en-US" dirty="0"/>
              <a:t>模型图的组织部分，描述事物的组织结构。</a:t>
            </a:r>
          </a:p>
          <a:p>
            <a:r>
              <a:rPr lang="zh-CN" altLang="en-US" dirty="0"/>
              <a:t>包：把元素组织成组的机制。</a:t>
            </a:r>
          </a:p>
          <a:p>
            <a:r>
              <a:rPr lang="en-US" altLang="zh-CN" dirty="0"/>
              <a:t>4</a:t>
            </a:r>
            <a:r>
              <a:rPr lang="zh-CN" altLang="en-US" dirty="0"/>
              <a:t>、注释事物：</a:t>
            </a:r>
            <a:r>
              <a:rPr lang="en-US" altLang="zh-CN" dirty="0"/>
              <a:t>UML</a:t>
            </a:r>
            <a:r>
              <a:rPr lang="zh-CN" altLang="en-US" dirty="0"/>
              <a:t>模型图的解释部分，用来对模型中的元素进行说明，解释。</a:t>
            </a:r>
          </a:p>
          <a:p>
            <a:r>
              <a:rPr lang="zh-CN" altLang="en-US" dirty="0"/>
              <a:t>注解：对元素进行约束或解释的简单符号。</a:t>
            </a:r>
          </a:p>
        </p:txBody>
      </p:sp>
      <p:sp>
        <p:nvSpPr>
          <p:cNvPr id="8" name="文本框 7"/>
          <p:cNvSpPr txBox="1"/>
          <p:nvPr/>
        </p:nvSpPr>
        <p:spPr>
          <a:xfrm>
            <a:off x="862148" y="661435"/>
            <a:ext cx="2011680" cy="707886"/>
          </a:xfrm>
          <a:prstGeom prst="rect">
            <a:avLst/>
          </a:prstGeom>
          <a:noFill/>
        </p:spPr>
        <p:txBody>
          <a:bodyPr wrap="square" rtlCol="0">
            <a:spAutoFit/>
          </a:bodyPr>
          <a:lstStyle/>
          <a:p>
            <a:r>
              <a:rPr lang="en-US" altLang="zh-CN" sz="4000" b="1" dirty="0"/>
              <a:t>1.</a:t>
            </a:r>
            <a:r>
              <a:rPr lang="zh-CN" altLang="en-US" sz="4000" b="1" dirty="0"/>
              <a:t>事物</a:t>
            </a:r>
            <a:endParaRPr lang="en-US" altLang="zh-CN" sz="4000" b="1" dirty="0"/>
          </a:p>
        </p:txBody>
      </p:sp>
      <p:pic>
        <p:nvPicPr>
          <p:cNvPr id="6" name="图片 5">
            <a:extLst>
              <a:ext uri="{FF2B5EF4-FFF2-40B4-BE49-F238E27FC236}">
                <a16:creationId xmlns:a16="http://schemas.microsoft.com/office/drawing/2014/main" id="{CFD5A7D4-2D89-4EF2-B4E6-837D4CF31E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2577792389"/>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120172" y="863787"/>
            <a:ext cx="2103302" cy="2395936"/>
          </a:xfrm>
          <a:prstGeom prst="rect">
            <a:avLst/>
          </a:prstGeom>
        </p:spPr>
      </p:pic>
      <p:pic>
        <p:nvPicPr>
          <p:cNvPr id="3" name="图片 2"/>
          <p:cNvPicPr>
            <a:picLocks noChangeAspect="1"/>
          </p:cNvPicPr>
          <p:nvPr/>
        </p:nvPicPr>
        <p:blipFill>
          <a:blip r:embed="rId3"/>
          <a:stretch>
            <a:fillRect/>
          </a:stretch>
        </p:blipFill>
        <p:spPr>
          <a:xfrm>
            <a:off x="4242949" y="5988426"/>
            <a:ext cx="6980525" cy="524301"/>
          </a:xfrm>
          <a:prstGeom prst="rect">
            <a:avLst/>
          </a:prstGeom>
        </p:spPr>
      </p:pic>
      <p:sp>
        <p:nvSpPr>
          <p:cNvPr id="4" name="文本框 3"/>
          <p:cNvSpPr txBox="1"/>
          <p:nvPr/>
        </p:nvSpPr>
        <p:spPr>
          <a:xfrm>
            <a:off x="862148" y="661435"/>
            <a:ext cx="2011680" cy="707886"/>
          </a:xfrm>
          <a:prstGeom prst="rect">
            <a:avLst/>
          </a:prstGeom>
          <a:noFill/>
        </p:spPr>
        <p:txBody>
          <a:bodyPr wrap="square" rtlCol="0">
            <a:spAutoFit/>
          </a:bodyPr>
          <a:lstStyle/>
          <a:p>
            <a:r>
              <a:rPr lang="en-US" altLang="zh-CN" sz="4000" b="1" dirty="0"/>
              <a:t>2.</a:t>
            </a:r>
            <a:r>
              <a:rPr lang="zh-CN" altLang="en-US" sz="4000" b="1" dirty="0"/>
              <a:t>关系</a:t>
            </a:r>
            <a:endParaRPr lang="en-US" altLang="zh-CN" sz="4000" b="1" dirty="0"/>
          </a:p>
        </p:txBody>
      </p:sp>
      <p:sp>
        <p:nvSpPr>
          <p:cNvPr id="5" name="矩形 4"/>
          <p:cNvSpPr/>
          <p:nvPr/>
        </p:nvSpPr>
        <p:spPr>
          <a:xfrm>
            <a:off x="2072640" y="2061755"/>
            <a:ext cx="6096000" cy="3539430"/>
          </a:xfrm>
          <a:prstGeom prst="rect">
            <a:avLst/>
          </a:prstGeom>
        </p:spPr>
        <p:txBody>
          <a:bodyPr>
            <a:spAutoFit/>
          </a:bodyPr>
          <a:lstStyle/>
          <a:p>
            <a:r>
              <a:rPr lang="zh-CN" altLang="en-US" sz="3200" b="1" dirty="0">
                <a:latin typeface="+mj-ea"/>
                <a:ea typeface="+mj-ea"/>
              </a:rPr>
              <a:t>六种关系：</a:t>
            </a:r>
            <a:endParaRPr lang="en-US" altLang="zh-CN" sz="3200" b="1" dirty="0">
              <a:latin typeface="+mj-ea"/>
              <a:ea typeface="+mj-ea"/>
            </a:endParaRPr>
          </a:p>
          <a:p>
            <a:r>
              <a:rPr lang="zh-CN" altLang="en-US" sz="3200" b="1" dirty="0">
                <a:latin typeface="+mj-ea"/>
                <a:ea typeface="+mj-ea"/>
              </a:rPr>
              <a:t>　　泛化关系</a:t>
            </a:r>
            <a:endParaRPr lang="en-US" altLang="zh-CN" sz="3200" b="1" dirty="0">
              <a:latin typeface="+mj-ea"/>
              <a:ea typeface="+mj-ea"/>
            </a:endParaRPr>
          </a:p>
          <a:p>
            <a:r>
              <a:rPr lang="zh-CN" altLang="en-US" sz="3200" b="1" dirty="0">
                <a:latin typeface="+mj-ea"/>
                <a:ea typeface="+mj-ea"/>
              </a:rPr>
              <a:t>　　关联关系：</a:t>
            </a:r>
            <a:r>
              <a:rPr lang="en-US" altLang="zh-CN" sz="3200" b="1" dirty="0">
                <a:latin typeface="+mj-ea"/>
                <a:ea typeface="+mj-ea"/>
              </a:rPr>
              <a:t>1.</a:t>
            </a:r>
            <a:r>
              <a:rPr lang="zh-CN" altLang="en-US" sz="3200" b="1" dirty="0">
                <a:latin typeface="+mj-ea"/>
                <a:ea typeface="+mj-ea"/>
              </a:rPr>
              <a:t>并联</a:t>
            </a:r>
            <a:endParaRPr lang="en-US" altLang="zh-CN" sz="3200" b="1" dirty="0">
              <a:latin typeface="+mj-ea"/>
              <a:ea typeface="+mj-ea"/>
            </a:endParaRPr>
          </a:p>
          <a:p>
            <a:r>
              <a:rPr lang="zh-CN" altLang="en-US" sz="3200" b="1" dirty="0">
                <a:latin typeface="+mj-ea"/>
                <a:ea typeface="+mj-ea"/>
              </a:rPr>
              <a:t>　　　　　　　２．聚合</a:t>
            </a:r>
            <a:endParaRPr lang="en-US" altLang="zh-CN" sz="3200" b="1" dirty="0">
              <a:latin typeface="+mj-ea"/>
              <a:ea typeface="+mj-ea"/>
            </a:endParaRPr>
          </a:p>
          <a:p>
            <a:r>
              <a:rPr lang="zh-CN" altLang="en-US" sz="3200" b="1" dirty="0">
                <a:latin typeface="+mj-ea"/>
                <a:ea typeface="+mj-ea"/>
              </a:rPr>
              <a:t>　　　　　　　３．组合</a:t>
            </a:r>
            <a:endParaRPr lang="en-US" altLang="zh-CN" sz="3200" b="1" dirty="0">
              <a:latin typeface="+mj-ea"/>
              <a:ea typeface="+mj-ea"/>
            </a:endParaRPr>
          </a:p>
          <a:p>
            <a:r>
              <a:rPr lang="zh-CN" altLang="en-US" sz="3200" b="1" dirty="0">
                <a:latin typeface="+mj-ea"/>
                <a:ea typeface="+mj-ea"/>
              </a:rPr>
              <a:t>　　依赖关系</a:t>
            </a:r>
            <a:endParaRPr lang="en-US" altLang="zh-CN" sz="3200" b="1" dirty="0">
              <a:latin typeface="+mj-ea"/>
              <a:ea typeface="+mj-ea"/>
            </a:endParaRPr>
          </a:p>
          <a:p>
            <a:r>
              <a:rPr lang="zh-CN" altLang="en-US" sz="3200" b="1" dirty="0">
                <a:latin typeface="+mj-ea"/>
                <a:ea typeface="+mj-ea"/>
              </a:rPr>
              <a:t>　　实现关系</a:t>
            </a:r>
          </a:p>
        </p:txBody>
      </p:sp>
      <p:pic>
        <p:nvPicPr>
          <p:cNvPr id="6" name="图片 5">
            <a:extLst>
              <a:ext uri="{FF2B5EF4-FFF2-40B4-BE49-F238E27FC236}">
                <a16:creationId xmlns:a16="http://schemas.microsoft.com/office/drawing/2014/main" id="{3BC33C28-06F9-4A84-A4CF-6DE23ADBD6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2549091079"/>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215754" y="689615"/>
            <a:ext cx="2103302" cy="2395936"/>
          </a:xfrm>
          <a:prstGeom prst="rect">
            <a:avLst/>
          </a:prstGeom>
        </p:spPr>
      </p:pic>
      <p:pic>
        <p:nvPicPr>
          <p:cNvPr id="3" name="图片 2"/>
          <p:cNvPicPr>
            <a:picLocks noChangeAspect="1"/>
          </p:cNvPicPr>
          <p:nvPr/>
        </p:nvPicPr>
        <p:blipFill>
          <a:blip r:embed="rId3"/>
          <a:stretch>
            <a:fillRect/>
          </a:stretch>
        </p:blipFill>
        <p:spPr>
          <a:xfrm>
            <a:off x="4242949" y="5988426"/>
            <a:ext cx="6980525" cy="524301"/>
          </a:xfrm>
          <a:prstGeom prst="rect">
            <a:avLst/>
          </a:prstGeom>
        </p:spPr>
      </p:pic>
      <p:sp>
        <p:nvSpPr>
          <p:cNvPr id="4" name="文本框 3"/>
          <p:cNvSpPr txBox="1"/>
          <p:nvPr/>
        </p:nvSpPr>
        <p:spPr>
          <a:xfrm>
            <a:off x="818605" y="609184"/>
            <a:ext cx="2011680" cy="707886"/>
          </a:xfrm>
          <a:prstGeom prst="rect">
            <a:avLst/>
          </a:prstGeom>
          <a:noFill/>
        </p:spPr>
        <p:txBody>
          <a:bodyPr wrap="square" rtlCol="0">
            <a:spAutoFit/>
          </a:bodyPr>
          <a:lstStyle/>
          <a:p>
            <a:r>
              <a:rPr lang="en-US" altLang="zh-CN" sz="4000" b="1" dirty="0"/>
              <a:t>3.</a:t>
            </a:r>
            <a:r>
              <a:rPr lang="zh-CN" altLang="en-US" sz="4000" b="1" dirty="0"/>
              <a:t>图</a:t>
            </a:r>
            <a:endParaRPr lang="en-US" altLang="zh-CN" sz="4000" b="1" dirty="0"/>
          </a:p>
        </p:txBody>
      </p:sp>
      <p:sp>
        <p:nvSpPr>
          <p:cNvPr id="5" name="文本框 4"/>
          <p:cNvSpPr txBox="1"/>
          <p:nvPr/>
        </p:nvSpPr>
        <p:spPr>
          <a:xfrm>
            <a:off x="2351313" y="2037804"/>
            <a:ext cx="2039681" cy="3046988"/>
          </a:xfrm>
          <a:prstGeom prst="rect">
            <a:avLst/>
          </a:prstGeom>
          <a:noFill/>
        </p:spPr>
        <p:txBody>
          <a:bodyPr wrap="square" rtlCol="0">
            <a:spAutoFit/>
          </a:bodyPr>
          <a:lstStyle/>
          <a:p>
            <a:r>
              <a:rPr lang="zh-CN" altLang="en-US" sz="3200" b="1" dirty="0"/>
              <a:t>静态图：</a:t>
            </a:r>
            <a:endParaRPr lang="en-US" altLang="zh-CN" sz="3200" b="1" dirty="0"/>
          </a:p>
          <a:p>
            <a:r>
              <a:rPr lang="en-US" altLang="zh-CN" sz="3200" b="1" dirty="0"/>
              <a:t>1</a:t>
            </a:r>
            <a:r>
              <a:rPr lang="zh-CN" altLang="en-US" sz="3200" b="1" dirty="0"/>
              <a:t>）用例图</a:t>
            </a:r>
            <a:endParaRPr lang="en-US" altLang="zh-CN" sz="3200" b="1" dirty="0"/>
          </a:p>
          <a:p>
            <a:r>
              <a:rPr lang="en-US" altLang="zh-CN" sz="3200" b="1" dirty="0"/>
              <a:t>2</a:t>
            </a:r>
            <a:r>
              <a:rPr lang="zh-CN" altLang="en-US" sz="3200" b="1" dirty="0"/>
              <a:t>）类图</a:t>
            </a:r>
            <a:endParaRPr lang="en-US" altLang="zh-CN" sz="3200" b="1" dirty="0"/>
          </a:p>
          <a:p>
            <a:r>
              <a:rPr lang="en-US" altLang="zh-CN" sz="3200" b="1" dirty="0"/>
              <a:t>3</a:t>
            </a:r>
            <a:r>
              <a:rPr lang="zh-CN" altLang="en-US" sz="3200" b="1" dirty="0"/>
              <a:t>）对象图</a:t>
            </a:r>
            <a:endParaRPr lang="en-US" altLang="zh-CN" sz="3200" b="1" dirty="0"/>
          </a:p>
          <a:p>
            <a:r>
              <a:rPr lang="en-US" altLang="zh-CN" sz="3200" b="1" dirty="0"/>
              <a:t>4</a:t>
            </a:r>
            <a:r>
              <a:rPr lang="zh-CN" altLang="en-US" sz="3200" b="1" dirty="0"/>
              <a:t>）构件图</a:t>
            </a:r>
            <a:endParaRPr lang="en-US" altLang="zh-CN" sz="3200" b="1" dirty="0"/>
          </a:p>
          <a:p>
            <a:r>
              <a:rPr lang="en-US" altLang="zh-CN" sz="3200" b="1" dirty="0"/>
              <a:t>5</a:t>
            </a:r>
            <a:r>
              <a:rPr lang="zh-CN" altLang="en-US" sz="3200" b="1" dirty="0"/>
              <a:t>）事实图</a:t>
            </a:r>
            <a:endParaRPr lang="en-US" altLang="zh-CN" sz="3200" b="1" dirty="0"/>
          </a:p>
        </p:txBody>
      </p:sp>
      <p:sp>
        <p:nvSpPr>
          <p:cNvPr id="6" name="文本框 5"/>
          <p:cNvSpPr txBox="1"/>
          <p:nvPr/>
        </p:nvSpPr>
        <p:spPr>
          <a:xfrm>
            <a:off x="5623362" y="2037804"/>
            <a:ext cx="2360023" cy="2831544"/>
          </a:xfrm>
          <a:prstGeom prst="rect">
            <a:avLst/>
          </a:prstGeom>
          <a:noFill/>
        </p:spPr>
        <p:txBody>
          <a:bodyPr wrap="square" rtlCol="0">
            <a:spAutoFit/>
          </a:bodyPr>
          <a:lstStyle/>
          <a:p>
            <a:r>
              <a:rPr lang="zh-CN" altLang="en-US" sz="3200" b="1" dirty="0"/>
              <a:t>动态图：</a:t>
            </a:r>
            <a:endParaRPr lang="en-US" altLang="zh-CN" sz="3200" b="1" dirty="0"/>
          </a:p>
          <a:p>
            <a:r>
              <a:rPr lang="en-US" altLang="zh-CN" sz="3200" b="1" dirty="0"/>
              <a:t>6</a:t>
            </a:r>
            <a:r>
              <a:rPr lang="zh-CN" altLang="en-US" sz="3200" b="1" dirty="0"/>
              <a:t>）顺序图</a:t>
            </a:r>
            <a:endParaRPr lang="en-US" altLang="zh-CN" sz="3200" b="1" dirty="0"/>
          </a:p>
          <a:p>
            <a:r>
              <a:rPr lang="en-US" altLang="zh-CN" sz="3200" b="1" dirty="0"/>
              <a:t>7</a:t>
            </a:r>
            <a:r>
              <a:rPr lang="zh-CN" altLang="en-US" sz="3200" b="1" dirty="0"/>
              <a:t>）协作图</a:t>
            </a:r>
            <a:endParaRPr lang="en-US" altLang="zh-CN" sz="3200" b="1" dirty="0"/>
          </a:p>
          <a:p>
            <a:r>
              <a:rPr lang="en-US" altLang="zh-CN" sz="3200" b="1" dirty="0"/>
              <a:t>8</a:t>
            </a:r>
            <a:r>
              <a:rPr lang="zh-CN" altLang="en-US" sz="3200" b="1" dirty="0"/>
              <a:t>）状态图</a:t>
            </a:r>
            <a:endParaRPr lang="en-US" altLang="zh-CN" sz="3200" b="1" dirty="0"/>
          </a:p>
          <a:p>
            <a:r>
              <a:rPr lang="en-US" altLang="zh-CN" sz="3200" b="1" dirty="0"/>
              <a:t>9</a:t>
            </a:r>
            <a:r>
              <a:rPr lang="zh-CN" altLang="en-US" sz="3200" b="1" dirty="0"/>
              <a:t>）活动图</a:t>
            </a:r>
            <a:endParaRPr lang="en-US" altLang="zh-CN" sz="3200" b="1" dirty="0"/>
          </a:p>
          <a:p>
            <a:endParaRPr lang="zh-CN" altLang="en-US" dirty="0"/>
          </a:p>
        </p:txBody>
      </p:sp>
      <p:pic>
        <p:nvPicPr>
          <p:cNvPr id="7" name="图片 6">
            <a:extLst>
              <a:ext uri="{FF2B5EF4-FFF2-40B4-BE49-F238E27FC236}">
                <a16:creationId xmlns:a16="http://schemas.microsoft.com/office/drawing/2014/main" id="{995B5EC2-0304-4872-8766-61FA973E8E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1363499080"/>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10345" y="58057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pPr algn="ctr"/>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用例图</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1262127" y="2838995"/>
            <a:ext cx="2721066" cy="1754326"/>
          </a:xfrm>
          <a:prstGeom prst="rect">
            <a:avLst/>
          </a:prstGeom>
          <a:noFill/>
        </p:spPr>
        <p:txBody>
          <a:bodyPr wrap="square" rtlCol="0">
            <a:spAutoFit/>
          </a:bodyPr>
          <a:lstStyle/>
          <a:p>
            <a:r>
              <a:rPr lang="zh-CN" altLang="en-US" dirty="0"/>
              <a:t>用例图（</a:t>
            </a:r>
            <a:r>
              <a:rPr lang="en-US" altLang="zh-CN" dirty="0"/>
              <a:t>use case diagram</a:t>
            </a:r>
            <a:r>
              <a:rPr lang="zh-CN" altLang="en-US" dirty="0"/>
              <a:t>）：用例图展示了一组用例、参与者以及它们之间的关系。用例图给出了系统的静态用例视图。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539" y="2024339"/>
            <a:ext cx="3311839" cy="3311839"/>
          </a:xfrm>
          <a:prstGeom prst="rect">
            <a:avLst/>
          </a:prstGeom>
        </p:spPr>
      </p:pic>
      <p:pic>
        <p:nvPicPr>
          <p:cNvPr id="56" name="图片 55">
            <a:extLst>
              <a:ext uri="{FF2B5EF4-FFF2-40B4-BE49-F238E27FC236}">
                <a16:creationId xmlns:a16="http://schemas.microsoft.com/office/drawing/2014/main" id="{7B57712D-18FB-47FE-B721-39B6A7A7E8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1376264427"/>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23258" y="267063"/>
            <a:ext cx="4172537" cy="986971"/>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7"/>
              <a:ext cx="2863122" cy="569387"/>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类图与对象图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56" name="矩形 55"/>
          <p:cNvSpPr/>
          <p:nvPr/>
        </p:nvSpPr>
        <p:spPr>
          <a:xfrm>
            <a:off x="7236823" y="1458785"/>
            <a:ext cx="2412274" cy="5078313"/>
          </a:xfrm>
          <a:prstGeom prst="rect">
            <a:avLst/>
          </a:prstGeom>
        </p:spPr>
        <p:txBody>
          <a:bodyPr wrap="square">
            <a:spAutoFit/>
          </a:bodyPr>
          <a:lstStyle/>
          <a:p>
            <a:r>
              <a:rPr lang="zh-CN" altLang="en-US" dirty="0"/>
              <a:t>类图（</a:t>
            </a:r>
            <a:r>
              <a:rPr lang="en-US" altLang="zh-CN" dirty="0"/>
              <a:t>class diagram</a:t>
            </a:r>
            <a:r>
              <a:rPr lang="zh-CN" altLang="en-US" dirty="0"/>
              <a:t>）：展现了一组对象、接口、协作和它们之间的关系。类图给出了系统的静态设计视图。在面向对象系统的建模中，建立的最常见的图就是类图。</a:t>
            </a:r>
            <a:endParaRPr lang="en-US" altLang="zh-CN" dirty="0"/>
          </a:p>
          <a:p>
            <a:endParaRPr lang="en-US" altLang="zh-CN" dirty="0"/>
          </a:p>
          <a:p>
            <a:r>
              <a:rPr lang="zh-CN" altLang="en-US" dirty="0"/>
              <a:t>对象图（</a:t>
            </a:r>
            <a:r>
              <a:rPr lang="en-US" altLang="zh-CN" dirty="0"/>
              <a:t>object diagram</a:t>
            </a:r>
            <a:r>
              <a:rPr lang="zh-CN" altLang="en-US" dirty="0"/>
              <a:t>）：对象图展现了一组对象以及它们之间的关系。和类图类似，对象图也给出了系统的静态设计视图。</a:t>
            </a:r>
          </a:p>
          <a:p>
            <a:endParaRPr lang="en-US" altLang="zh-CN" dirty="0"/>
          </a:p>
          <a:p>
            <a:endParaRPr lang="zh-CN" altLang="en-US" dirty="0"/>
          </a:p>
        </p:txBody>
      </p:sp>
      <p:pic>
        <p:nvPicPr>
          <p:cNvPr id="57" name="图片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03" y="1416366"/>
            <a:ext cx="5252807" cy="4652750"/>
          </a:xfrm>
          <a:prstGeom prst="rect">
            <a:avLst/>
          </a:prstGeom>
        </p:spPr>
      </p:pic>
      <p:pic>
        <p:nvPicPr>
          <p:cNvPr id="58" name="图片 57">
            <a:extLst>
              <a:ext uri="{FF2B5EF4-FFF2-40B4-BE49-F238E27FC236}">
                <a16:creationId xmlns:a16="http://schemas.microsoft.com/office/drawing/2014/main" id="{A518AF25-8B62-4779-AD88-84A466BB62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879222203"/>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75510" y="493486"/>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368637" y="1234822"/>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顺序图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2133895" y="2836867"/>
            <a:ext cx="3986153" cy="1754326"/>
          </a:xfrm>
          <a:prstGeom prst="rect">
            <a:avLst/>
          </a:prstGeom>
          <a:noFill/>
        </p:spPr>
        <p:txBody>
          <a:bodyPr wrap="square" rtlCol="0">
            <a:spAutoFit/>
          </a:bodyPr>
          <a:lstStyle/>
          <a:p>
            <a:r>
              <a:rPr lang="zh-CN" altLang="en-US" dirty="0"/>
              <a:t>顺序图（</a:t>
            </a:r>
            <a:r>
              <a:rPr lang="en-US" altLang="zh-CN" dirty="0"/>
              <a:t>sequence diagram</a:t>
            </a:r>
            <a:r>
              <a:rPr lang="zh-CN" altLang="en-US" dirty="0"/>
              <a:t>）：顺序图是一种强调消息的时间顺序的交互图，它展现了一种交互，由一组对象和它们之间的关系组成，包括它们之间可能发送的消息。交互图是描述系统的动态视图。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2776" y="2836867"/>
            <a:ext cx="1619476" cy="1695687"/>
          </a:xfrm>
          <a:prstGeom prst="rect">
            <a:avLst/>
          </a:prstGeom>
        </p:spPr>
      </p:pic>
      <p:pic>
        <p:nvPicPr>
          <p:cNvPr id="56" name="图片 55">
            <a:extLst>
              <a:ext uri="{FF2B5EF4-FFF2-40B4-BE49-F238E27FC236}">
                <a16:creationId xmlns:a16="http://schemas.microsoft.com/office/drawing/2014/main" id="{E5E74FA5-7063-4C06-994F-8A0752F7DB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12217003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3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80013" y="667657"/>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协作图</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1141328" y="3021874"/>
            <a:ext cx="4419359" cy="1200329"/>
          </a:xfrm>
          <a:prstGeom prst="rect">
            <a:avLst/>
          </a:prstGeom>
          <a:noFill/>
        </p:spPr>
        <p:txBody>
          <a:bodyPr wrap="square" rtlCol="0">
            <a:spAutoFit/>
          </a:bodyPr>
          <a:lstStyle/>
          <a:p>
            <a:r>
              <a:rPr lang="zh-CN" altLang="en-US" dirty="0"/>
              <a:t>协作图（</a:t>
            </a:r>
            <a:r>
              <a:rPr lang="en-US" altLang="zh-CN" dirty="0"/>
              <a:t>collaboration diagram</a:t>
            </a:r>
            <a:r>
              <a:rPr lang="zh-CN" altLang="en-US" dirty="0"/>
              <a:t>）：协作图也是一种交互图，它强调收发消息的对象的组织结构。因为协作图和顺序图在结构上是相同的，所以它们可以互相转换。</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943" y="2521747"/>
            <a:ext cx="3458058" cy="2200582"/>
          </a:xfrm>
          <a:prstGeom prst="rect">
            <a:avLst/>
          </a:prstGeom>
        </p:spPr>
      </p:pic>
      <p:pic>
        <p:nvPicPr>
          <p:cNvPr id="56" name="图片 55">
            <a:extLst>
              <a:ext uri="{FF2B5EF4-FFF2-40B4-BE49-F238E27FC236}">
                <a16:creationId xmlns:a16="http://schemas.microsoft.com/office/drawing/2014/main" id="{AD9D53ED-F74D-47FE-A774-ACB0F1AA58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2018431638"/>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06139" y="685074"/>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状态图</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1318283" y="2720706"/>
            <a:ext cx="3587619" cy="1754326"/>
          </a:xfrm>
          <a:prstGeom prst="rect">
            <a:avLst/>
          </a:prstGeom>
          <a:noFill/>
        </p:spPr>
        <p:txBody>
          <a:bodyPr wrap="square" rtlCol="0">
            <a:spAutoFit/>
          </a:bodyPr>
          <a:lstStyle/>
          <a:p>
            <a:r>
              <a:rPr lang="zh-CN" altLang="en-US" dirty="0"/>
              <a:t>状态图（</a:t>
            </a:r>
            <a:r>
              <a:rPr lang="en-US" altLang="zh-CN" dirty="0" err="1"/>
              <a:t>statechart</a:t>
            </a:r>
            <a:r>
              <a:rPr lang="en-US" altLang="zh-CN" dirty="0"/>
              <a:t> diagram</a:t>
            </a:r>
            <a:r>
              <a:rPr lang="zh-CN" altLang="en-US" dirty="0"/>
              <a:t>）：状态图展现了一个状态机，它由状态、转换、事件和活动组成。状态图是描述系统的动态视图。状态图对于接口、类或协作的行为建模非常重要。</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047" y="2898510"/>
            <a:ext cx="3591426" cy="1200318"/>
          </a:xfrm>
          <a:prstGeom prst="rect">
            <a:avLst/>
          </a:prstGeom>
        </p:spPr>
      </p:pic>
      <p:pic>
        <p:nvPicPr>
          <p:cNvPr id="56" name="图片 55">
            <a:extLst>
              <a:ext uri="{FF2B5EF4-FFF2-40B4-BE49-F238E27FC236}">
                <a16:creationId xmlns:a16="http://schemas.microsoft.com/office/drawing/2014/main" id="{DB4F0ABD-1C20-4F24-B138-CAFFB98050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792922013"/>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97133" y="519612"/>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32947" y="1253423"/>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活动图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3" name="矩形 2"/>
          <p:cNvSpPr/>
          <p:nvPr/>
        </p:nvSpPr>
        <p:spPr>
          <a:xfrm>
            <a:off x="1253764" y="2776585"/>
            <a:ext cx="2724938" cy="2585323"/>
          </a:xfrm>
          <a:prstGeom prst="rect">
            <a:avLst/>
          </a:prstGeom>
        </p:spPr>
        <p:txBody>
          <a:bodyPr wrap="square">
            <a:spAutoFit/>
          </a:bodyPr>
          <a:lstStyle/>
          <a:p>
            <a:r>
              <a:rPr lang="zh-CN" altLang="en-US" dirty="0"/>
              <a:t>活动图（</a:t>
            </a:r>
            <a:r>
              <a:rPr lang="en-US" altLang="zh-CN" dirty="0"/>
              <a:t>activity diagram</a:t>
            </a:r>
            <a:r>
              <a:rPr lang="zh-CN" altLang="en-US" dirty="0"/>
              <a:t>）：活动图是一种特殊的状态图，它展现了在系统内从一个活动到另一个活动的流程。活动图是描述系统的动态视图。它强调了对象间的控制流程，因此对系统的功能建模非常重要。</a:t>
            </a:r>
          </a:p>
        </p:txBody>
      </p:sp>
      <p:pic>
        <p:nvPicPr>
          <p:cNvPr id="56" name="图片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165" y="1506520"/>
            <a:ext cx="4876800" cy="4315968"/>
          </a:xfrm>
          <a:prstGeom prst="rect">
            <a:avLst/>
          </a:prstGeom>
        </p:spPr>
      </p:pic>
      <p:pic>
        <p:nvPicPr>
          <p:cNvPr id="57" name="图片 56">
            <a:extLst>
              <a:ext uri="{FF2B5EF4-FFF2-40B4-BE49-F238E27FC236}">
                <a16:creationId xmlns:a16="http://schemas.microsoft.com/office/drawing/2014/main" id="{EDE03276-1EC1-4E89-A027-7289935209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3153760523"/>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06139" y="685074"/>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组件图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矩形 1"/>
          <p:cNvSpPr/>
          <p:nvPr/>
        </p:nvSpPr>
        <p:spPr>
          <a:xfrm>
            <a:off x="6740434" y="2480493"/>
            <a:ext cx="2342606" cy="2585323"/>
          </a:xfrm>
          <a:prstGeom prst="rect">
            <a:avLst/>
          </a:prstGeom>
        </p:spPr>
        <p:txBody>
          <a:bodyPr wrap="square">
            <a:spAutoFit/>
          </a:bodyPr>
          <a:lstStyle/>
          <a:p>
            <a:r>
              <a:rPr lang="zh-CN" altLang="en-US" dirty="0"/>
              <a:t>组件图（</a:t>
            </a:r>
            <a:r>
              <a:rPr lang="en-US" altLang="zh-CN" dirty="0"/>
              <a:t>component diagram</a:t>
            </a:r>
            <a:r>
              <a:rPr lang="zh-CN" altLang="en-US" dirty="0"/>
              <a:t>）：组件展现了一组组件之间的组织和依赖。组件图专注于系统的静态实现图。它与类图是息息相关的，通常情况下，组件被映射成一个或多个类、接口或协作。</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690" y="3144416"/>
            <a:ext cx="2629267" cy="1257475"/>
          </a:xfrm>
          <a:prstGeom prst="rect">
            <a:avLst/>
          </a:prstGeom>
        </p:spPr>
      </p:pic>
      <p:pic>
        <p:nvPicPr>
          <p:cNvPr id="56" name="图片 55">
            <a:extLst>
              <a:ext uri="{FF2B5EF4-FFF2-40B4-BE49-F238E27FC236}">
                <a16:creationId xmlns:a16="http://schemas.microsoft.com/office/drawing/2014/main" id="{D85B2258-499A-4D6C-809F-8B8B672335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203623397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6542671" y="1863298"/>
            <a:ext cx="2885041"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1.UML</a:t>
            </a:r>
            <a:r>
              <a:rPr lang="zh-CN" altLang="en-US" sz="3600" dirty="0">
                <a:latin typeface="方正静蕾简体" panose="02000000000000000000" pitchFamily="2" charset="-122"/>
                <a:ea typeface="方正静蕾简体" panose="02000000000000000000" pitchFamily="2" charset="-122"/>
              </a:rPr>
              <a:t>介绍</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3" name="文本框 82"/>
          <p:cNvSpPr txBox="1"/>
          <p:nvPr/>
        </p:nvSpPr>
        <p:spPr>
          <a:xfrm>
            <a:off x="6578472" y="3593564"/>
            <a:ext cx="3776020"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3.UML</a:t>
            </a:r>
            <a:r>
              <a:rPr lang="zh-CN" altLang="en-US" sz="3600" dirty="0">
                <a:latin typeface="方正静蕾简体" panose="02000000000000000000" pitchFamily="2" charset="-122"/>
                <a:ea typeface="方正静蕾简体" panose="02000000000000000000" pitchFamily="2" charset="-122"/>
              </a:rPr>
              <a:t>的构成</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4" name="文本框 83"/>
          <p:cNvSpPr txBox="1"/>
          <p:nvPr/>
        </p:nvSpPr>
        <p:spPr>
          <a:xfrm>
            <a:off x="6578471" y="4491164"/>
            <a:ext cx="4716583"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4.UML</a:t>
            </a:r>
            <a:r>
              <a:rPr lang="zh-CN" altLang="en-US" sz="3600" dirty="0">
                <a:latin typeface="方正静蕾简体" panose="02000000000000000000" pitchFamily="2" charset="-122"/>
                <a:ea typeface="方正静蕾简体" panose="02000000000000000000" pitchFamily="2" charset="-122"/>
              </a:rPr>
              <a:t>的应用领域</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5" name="Freeform 5"/>
          <p:cNvSpPr/>
          <p:nvPr/>
        </p:nvSpPr>
        <p:spPr bwMode="auto">
          <a:xfrm>
            <a:off x="6562347" y="239778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5"/>
          <p:cNvSpPr/>
          <p:nvPr/>
        </p:nvSpPr>
        <p:spPr bwMode="auto">
          <a:xfrm>
            <a:off x="6542672" y="3345621"/>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5"/>
          <p:cNvSpPr/>
          <p:nvPr/>
        </p:nvSpPr>
        <p:spPr bwMode="auto">
          <a:xfrm>
            <a:off x="6542671" y="428814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8" name="Freeform 5"/>
          <p:cNvSpPr/>
          <p:nvPr/>
        </p:nvSpPr>
        <p:spPr bwMode="auto">
          <a:xfrm>
            <a:off x="6509258" y="5187136"/>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nvGrpSpPr>
          <p:cNvPr id="91" name="组合 90"/>
          <p:cNvGrpSpPr/>
          <p:nvPr/>
        </p:nvGrpSpPr>
        <p:grpSpPr>
          <a:xfrm>
            <a:off x="4493045" y="2983162"/>
            <a:ext cx="1386140" cy="2272793"/>
            <a:chOff x="3186355" y="3415833"/>
            <a:chExt cx="1322199" cy="1739005"/>
          </a:xfrm>
        </p:grpSpPr>
        <p:sp>
          <p:nvSpPr>
            <p:cNvPr id="89" name="椭圆 31"/>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文本框 89"/>
            <p:cNvSpPr txBox="1"/>
            <p:nvPr/>
          </p:nvSpPr>
          <p:spPr>
            <a:xfrm>
              <a:off x="3186355" y="3489811"/>
              <a:ext cx="1233033" cy="1665027"/>
            </a:xfrm>
            <a:prstGeom prst="rect">
              <a:avLst/>
            </a:prstGeom>
            <a:noFill/>
          </p:spPr>
          <p:txBody>
            <a:bodyPr vert="eaVert" wrap="square" rtlCol="0">
              <a:spAutoFit/>
            </a:bodyPr>
            <a:lstStyle/>
            <a:p>
              <a:r>
                <a:rPr lang="zh-CN" altLang="en-US" sz="7200" dirty="0">
                  <a:latin typeface="方正静蕾简体" panose="02000000000000000000" pitchFamily="2" charset="-122"/>
                  <a:ea typeface="方正静蕾简体" panose="02000000000000000000" pitchFamily="2" charset="-122"/>
                </a:rPr>
                <a:t>目录</a:t>
              </a:r>
            </a:p>
          </p:txBody>
        </p:sp>
      </p:grpSp>
      <p:grpSp>
        <p:nvGrpSpPr>
          <p:cNvPr id="29" name="组合 28"/>
          <p:cNvGrpSpPr/>
          <p:nvPr/>
        </p:nvGrpSpPr>
        <p:grpSpPr>
          <a:xfrm>
            <a:off x="804626" y="-533849"/>
            <a:ext cx="3592268" cy="6589863"/>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17" name="文本框 116"/>
          <p:cNvSpPr txBox="1"/>
          <p:nvPr/>
        </p:nvSpPr>
        <p:spPr>
          <a:xfrm>
            <a:off x="6562347" y="2670822"/>
            <a:ext cx="3480011"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2.UML</a:t>
            </a:r>
            <a:r>
              <a:rPr lang="zh-CN" altLang="en-US" sz="3600" dirty="0">
                <a:latin typeface="方正静蕾简体" panose="02000000000000000000" pitchFamily="2" charset="-122"/>
                <a:ea typeface="方正静蕾简体" panose="02000000000000000000" pitchFamily="2" charset="-122"/>
              </a:rPr>
              <a:t>的历史</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pic>
        <p:nvPicPr>
          <p:cNvPr id="116" name="图片 115">
            <a:extLst>
              <a:ext uri="{FF2B5EF4-FFF2-40B4-BE49-F238E27FC236}">
                <a16:creationId xmlns:a16="http://schemas.microsoft.com/office/drawing/2014/main" id="{A1700846-3D1A-432E-93C4-BB53377D26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7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06139" y="685074"/>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部署图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矩形 1"/>
          <p:cNvSpPr/>
          <p:nvPr/>
        </p:nvSpPr>
        <p:spPr>
          <a:xfrm>
            <a:off x="7846423" y="2719617"/>
            <a:ext cx="2264229" cy="2308324"/>
          </a:xfrm>
          <a:prstGeom prst="rect">
            <a:avLst/>
          </a:prstGeom>
        </p:spPr>
        <p:txBody>
          <a:bodyPr wrap="square">
            <a:spAutoFit/>
          </a:bodyPr>
          <a:lstStyle/>
          <a:p>
            <a:r>
              <a:rPr lang="zh-CN" altLang="en-US" dirty="0"/>
              <a:t>部署图（</a:t>
            </a:r>
            <a:r>
              <a:rPr lang="en-US" altLang="zh-CN" dirty="0"/>
              <a:t>deployment diagram</a:t>
            </a:r>
            <a:r>
              <a:rPr lang="zh-CN" altLang="en-US" dirty="0"/>
              <a:t>）：部署图展现了在系统运行时，进行处理的节点和在节点上活动的组件的配置。部署图给出了体系结构的静态部署视图。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232" y="2524704"/>
            <a:ext cx="4184329" cy="2121467"/>
          </a:xfrm>
          <a:prstGeom prst="rect">
            <a:avLst/>
          </a:prstGeom>
        </p:spPr>
      </p:pic>
      <p:pic>
        <p:nvPicPr>
          <p:cNvPr id="56" name="图片 55">
            <a:extLst>
              <a:ext uri="{FF2B5EF4-FFF2-40B4-BE49-F238E27FC236}">
                <a16:creationId xmlns:a16="http://schemas.microsoft.com/office/drawing/2014/main" id="{AFA8A3D3-B383-48C6-BE2A-EE439995A4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1725215939"/>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04</a:t>
            </a:r>
            <a:endParaRPr lang="zh-CN" altLang="en-US" sz="8000" spc="300" dirty="0">
              <a:latin typeface="新蒂黑板报" panose="03000600000000000000" pitchFamily="66" charset="-122"/>
              <a:ea typeface="新蒂黑板报" panose="03000600000000000000" pitchFamily="66" charset="-122"/>
            </a:endParaRPr>
          </a:p>
        </p:txBody>
      </p:sp>
      <p:sp>
        <p:nvSpPr>
          <p:cNvPr id="68" name="文本框 67"/>
          <p:cNvSpPr txBox="1"/>
          <p:nvPr/>
        </p:nvSpPr>
        <p:spPr>
          <a:xfrm flipH="1">
            <a:off x="3971464" y="5071769"/>
            <a:ext cx="4654093"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的应用领域</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pic>
        <p:nvPicPr>
          <p:cNvPr id="55" name="图片 54">
            <a:extLst>
              <a:ext uri="{FF2B5EF4-FFF2-40B4-BE49-F238E27FC236}">
                <a16:creationId xmlns:a16="http://schemas.microsoft.com/office/drawing/2014/main" id="{D093BEDC-2049-4EF6-AE31-EC21F84B68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3754402" y="480881"/>
            <a:ext cx="4540704" cy="1074057"/>
            <a:chOff x="3659868" y="841828"/>
            <a:chExt cx="4540704" cy="1074057"/>
          </a:xfrm>
        </p:grpSpPr>
        <p:sp>
          <p:nvSpPr>
            <p:cNvPr id="86" name="任意多边形 85"/>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p:nvGrpSpPr>
          <p:grpSpPr>
            <a:xfrm>
              <a:off x="3659868" y="841828"/>
              <a:ext cx="4540704" cy="1074057"/>
              <a:chOff x="4429125" y="2685143"/>
              <a:chExt cx="4118758" cy="1182009"/>
            </a:xfrm>
          </p:grpSpPr>
          <p:sp>
            <p:nvSpPr>
              <p:cNvPr id="89"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1"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8" name="文本框 87"/>
            <p:cNvSpPr txBox="1"/>
            <p:nvPr/>
          </p:nvSpPr>
          <p:spPr>
            <a:xfrm>
              <a:off x="4405675" y="1208538"/>
              <a:ext cx="2863122" cy="523220"/>
            </a:xfrm>
            <a:prstGeom prst="rect">
              <a:avLst/>
            </a:prstGeom>
            <a:noFill/>
          </p:spPr>
          <p:txBody>
            <a:bodyPr wrap="square" rtlCol="0">
              <a:spAutoFit/>
            </a:bodyPr>
            <a:lstStyle/>
            <a:p>
              <a:pPr algn="dist"/>
              <a:r>
                <a:rPr lang="en-US" altLang="zh-CN" sz="2800" dirty="0">
                  <a:solidFill>
                    <a:schemeClr val="bg1"/>
                  </a:solidFill>
                  <a:latin typeface="方正静蕾简体" panose="02000000000000000000" pitchFamily="2" charset="-122"/>
                  <a:ea typeface="方正静蕾简体" panose="02000000000000000000" pitchFamily="2" charset="-122"/>
                </a:rPr>
                <a:t>UML</a:t>
              </a:r>
              <a:r>
                <a:rPr lang="zh-CN" altLang="en-US" sz="2800" dirty="0">
                  <a:solidFill>
                    <a:schemeClr val="bg1"/>
                  </a:solidFill>
                  <a:latin typeface="方正静蕾简体" panose="02000000000000000000" pitchFamily="2" charset="-122"/>
                  <a:ea typeface="方正静蕾简体" panose="02000000000000000000" pitchFamily="2" charset="-122"/>
                </a:rPr>
                <a:t>的应用领域</a:t>
              </a:r>
            </a:p>
          </p:txBody>
        </p:sp>
      </p:grpSp>
      <p:sp>
        <p:nvSpPr>
          <p:cNvPr id="5" name="矩形 4"/>
          <p:cNvSpPr/>
          <p:nvPr/>
        </p:nvSpPr>
        <p:spPr>
          <a:xfrm>
            <a:off x="863519" y="1795785"/>
            <a:ext cx="10415451" cy="4278094"/>
          </a:xfrm>
          <a:prstGeom prst="rect">
            <a:avLst/>
          </a:prstGeom>
        </p:spPr>
        <p:txBody>
          <a:bodyPr wrap="square">
            <a:spAutoFit/>
          </a:bodyPr>
          <a:lstStyle/>
          <a:p>
            <a:r>
              <a:rPr lang="en-US" altLang="zh-CN" sz="1600" dirty="0"/>
              <a:t>UML</a:t>
            </a:r>
            <a:r>
              <a:rPr lang="zh-CN" altLang="en-US" sz="1600" dirty="0"/>
              <a:t>的应用领域 </a:t>
            </a:r>
            <a:r>
              <a:rPr lang="en-US" altLang="zh-CN" sz="1600" dirty="0"/>
              <a:t>UML</a:t>
            </a:r>
            <a:r>
              <a:rPr lang="zh-CN" altLang="en-US" sz="1600" dirty="0"/>
              <a:t>的目标是以面向对象图的方式来描述任何类型的系统，具有很宽的应用领域。其中最常用的是建立软件系统的模型，但它同样可以用于描述非软件领域的系统，如机械系统、企业机构或业务过程，以及处理复杂数据的信息系统、具有实时要求的工业系统或工业过程等。总之，</a:t>
            </a:r>
            <a:r>
              <a:rPr lang="en-US" altLang="zh-CN" sz="1600" dirty="0"/>
              <a:t>UML</a:t>
            </a:r>
            <a:r>
              <a:rPr lang="zh-CN" altLang="en-US" sz="1600" dirty="0"/>
              <a:t>是一个通用的标准建模语言，可以对任何具有静态结构和动态行为的系统进行建模。  此外，</a:t>
            </a:r>
            <a:r>
              <a:rPr lang="en-US" altLang="zh-CN" sz="1600" dirty="0"/>
              <a:t>UML</a:t>
            </a:r>
            <a:r>
              <a:rPr lang="zh-CN" altLang="en-US" sz="1600" dirty="0"/>
              <a:t>适用于系统开发过程中从需求规格描述到系统完成后测试的不同阶段。在需求分析阶段，可以用用例来捕获用户需求。通过用例建模，描述对系统感兴趣的外部角色及其对系统（用例）的功能要求。分析阶段主要关心问题域中的主要概念（如抽象、类和对象等）和机制，需要识别这些类以及它们相互间的关系，并用</a:t>
            </a:r>
            <a:r>
              <a:rPr lang="en-US" altLang="zh-CN" sz="1600" dirty="0"/>
              <a:t>UML</a:t>
            </a:r>
            <a:r>
              <a:rPr lang="zh-CN" altLang="en-US" sz="1600" dirty="0"/>
              <a:t>类图来描述。为实现用例，类之间需要协作，这可以用</a:t>
            </a:r>
            <a:r>
              <a:rPr lang="en-US" altLang="zh-CN" sz="1600" dirty="0"/>
              <a:t>UML</a:t>
            </a:r>
            <a:r>
              <a:rPr lang="zh-CN" altLang="en-US" sz="1600" dirty="0"/>
              <a:t>动态模型来描述。在分析阶段，只对问题域的对象（现实世界的概念）建模，而不考虑定义软件系统中技术细节的类（如处理用户接口、数据库、通讯和并行性等问题的类）。这些技术细节将在设计阶段引入，因此设计阶段为构造阶段提供更详细的规格说明。  编程（构造）是一个独立的阶段，其任务是用面向对象编程语言将来自设计阶段的类转换成实际的代码。在用</a:t>
            </a:r>
            <a:r>
              <a:rPr lang="en-US" altLang="zh-CN" sz="1600" dirty="0"/>
              <a:t>UML</a:t>
            </a:r>
            <a:r>
              <a:rPr lang="zh-CN" altLang="en-US" sz="1600" dirty="0"/>
              <a:t>建立分析和设计模型时，应尽量避免考虑把模型转换成某种特定的编程语言。因为在早期阶段，模型仅仅是理解和分析系统结构的工具，过早考虑编码问题十分不利于建立简单正确的模型。 </a:t>
            </a:r>
            <a:r>
              <a:rPr lang="en-US" altLang="zh-CN" sz="1600" dirty="0"/>
              <a:t>UML</a:t>
            </a:r>
            <a:r>
              <a:rPr lang="zh-CN" altLang="en-US" sz="1600" dirty="0"/>
              <a:t>模型还可作为测试阶段的依据。系统通常需要经过单元测试、集成测试、系统测试和验收测试。不同的测试小组使用不同的</a:t>
            </a:r>
            <a:r>
              <a:rPr lang="en-US" altLang="zh-CN" sz="1600" dirty="0"/>
              <a:t>UML</a:t>
            </a:r>
            <a:r>
              <a:rPr lang="zh-CN" altLang="en-US" sz="1600" dirty="0"/>
              <a:t>图作为测试依据：单元测试使用类图和类规格说明；集成测试使用部件图和合作图；系统测试使用用例图来验证系统的行为；验收测试由用户进行，以验证系统测试的结果是否满足在分析阶段确定的需求。  总之，标准建模语言</a:t>
            </a:r>
            <a:r>
              <a:rPr lang="en-US" altLang="zh-CN" sz="1600" dirty="0"/>
              <a:t>UML</a:t>
            </a:r>
            <a:r>
              <a:rPr lang="zh-CN" altLang="en-US" sz="1600" dirty="0"/>
              <a:t>适用于以面向对象技术来描述任何类型的系统，而且适用于系统开发的不同阶段，从需求规格描述直至系统完成后的测试和维护。</a:t>
            </a:r>
          </a:p>
        </p:txBody>
      </p:sp>
      <p:pic>
        <p:nvPicPr>
          <p:cNvPr id="8" name="图片 7"/>
          <p:cNvPicPr>
            <a:picLocks noChangeAspect="1"/>
          </p:cNvPicPr>
          <p:nvPr/>
        </p:nvPicPr>
        <p:blipFill>
          <a:blip r:embed="rId2"/>
          <a:stretch>
            <a:fillRect/>
          </a:stretch>
        </p:blipFill>
        <p:spPr>
          <a:xfrm>
            <a:off x="3754402" y="6052575"/>
            <a:ext cx="6980525" cy="524301"/>
          </a:xfrm>
          <a:prstGeom prst="rect">
            <a:avLst/>
          </a:prstGeom>
        </p:spPr>
      </p:pic>
      <p:pic>
        <p:nvPicPr>
          <p:cNvPr id="55" name="图片 54">
            <a:extLst>
              <a:ext uri="{FF2B5EF4-FFF2-40B4-BE49-F238E27FC236}">
                <a16:creationId xmlns:a16="http://schemas.microsoft.com/office/drawing/2014/main" id="{45179A34-5CF4-4D37-AA1C-843C4F8AFB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632910" y="623297"/>
            <a:ext cx="1299228" cy="1490083"/>
            <a:chOff x="4427538" y="954088"/>
            <a:chExt cx="3333750" cy="3729038"/>
          </a:xfrm>
        </p:grpSpPr>
        <p:sp>
          <p:nvSpPr>
            <p:cNvPr id="63"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8"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9"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1"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2"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6"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7"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8"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9"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2"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3"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7"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8"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9"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0"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1"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2241478" y="744597"/>
            <a:ext cx="7155186" cy="2308324"/>
          </a:xfrm>
          <a:prstGeom prst="rect">
            <a:avLst/>
          </a:prstGeom>
          <a:noFill/>
        </p:spPr>
        <p:txBody>
          <a:bodyPr wrap="square" rtlCol="0">
            <a:spAutoFit/>
          </a:bodyPr>
          <a:lstStyle/>
          <a:p>
            <a:r>
              <a:rPr lang="zh-CN" altLang="en-US" dirty="0"/>
              <a:t>参考资料：</a:t>
            </a:r>
            <a:r>
              <a:rPr lang="en-US" altLang="zh-CN" u="sng" dirty="0">
                <a:hlinkClick r:id="rId2"/>
              </a:rPr>
              <a:t>https://baike.baidu.com/item/%E6%95%8F%E6%8D%B7%E5%BC%80%E5%8F%91/5618867?fr=aladdin</a:t>
            </a:r>
            <a:r>
              <a:rPr lang="en-US" altLang="zh-CN" dirty="0"/>
              <a:t> UML</a:t>
            </a:r>
            <a:r>
              <a:rPr lang="zh-CN" altLang="zh-CN" dirty="0"/>
              <a:t>百度百科</a:t>
            </a:r>
          </a:p>
          <a:p>
            <a:r>
              <a:rPr lang="en-US" altLang="zh-CN" u="sng" dirty="0">
                <a:hlinkClick r:id="rId3"/>
              </a:rPr>
              <a:t>https://baike.baidu.com/item/%E5%AF%B9%E8%B1%A1%E7%AE%A1%E7%90%86%E7%BB%84%E7%BB%87/4129943</a:t>
            </a:r>
            <a:r>
              <a:rPr lang="en-US" altLang="zh-CN" dirty="0"/>
              <a:t>  OMG</a:t>
            </a:r>
            <a:r>
              <a:rPr lang="zh-CN" altLang="zh-CN" dirty="0"/>
              <a:t>百度百科</a:t>
            </a:r>
            <a:endParaRPr lang="en-US" altLang="zh-CN" dirty="0"/>
          </a:p>
          <a:p>
            <a:r>
              <a:rPr lang="en-US" altLang="zh-CN" u="sng" dirty="0">
                <a:hlinkClick r:id="rId4"/>
              </a:rPr>
              <a:t>http://blog.csdn.net/gnd15732625435/article/details/50717216</a:t>
            </a:r>
            <a:r>
              <a:rPr lang="en-US" altLang="zh-CN" dirty="0"/>
              <a:t> </a:t>
            </a:r>
            <a:r>
              <a:rPr lang="en-US" altLang="zh-CN" dirty="0" err="1"/>
              <a:t>csdnUML</a:t>
            </a:r>
            <a:r>
              <a:rPr lang="zh-CN" altLang="zh-CN" dirty="0"/>
              <a:t>九种图</a:t>
            </a:r>
          </a:p>
          <a:p>
            <a:endParaRPr lang="zh-CN" altLang="en-US" dirty="0"/>
          </a:p>
        </p:txBody>
      </p:sp>
      <p:pic>
        <p:nvPicPr>
          <p:cNvPr id="4" name="图片 3"/>
          <p:cNvPicPr>
            <a:picLocks noChangeAspect="1"/>
          </p:cNvPicPr>
          <p:nvPr/>
        </p:nvPicPr>
        <p:blipFill>
          <a:blip r:embed="rId5"/>
          <a:stretch>
            <a:fillRect/>
          </a:stretch>
        </p:blipFill>
        <p:spPr>
          <a:xfrm>
            <a:off x="4713211" y="5875215"/>
            <a:ext cx="6980525" cy="524301"/>
          </a:xfrm>
          <a:prstGeom prst="rect">
            <a:avLst/>
          </a:prstGeom>
        </p:spPr>
      </p:pic>
      <p:sp>
        <p:nvSpPr>
          <p:cNvPr id="3" name="文本框 2">
            <a:extLst>
              <a:ext uri="{FF2B5EF4-FFF2-40B4-BE49-F238E27FC236}">
                <a16:creationId xmlns:a16="http://schemas.microsoft.com/office/drawing/2014/main" id="{47B1604F-0F5B-4B4F-916E-D8AE09F7BEF3}"/>
              </a:ext>
            </a:extLst>
          </p:cNvPr>
          <p:cNvSpPr txBox="1"/>
          <p:nvPr/>
        </p:nvSpPr>
        <p:spPr>
          <a:xfrm>
            <a:off x="2232147" y="3144416"/>
            <a:ext cx="6006783" cy="1754326"/>
          </a:xfrm>
          <a:prstGeom prst="rect">
            <a:avLst/>
          </a:prstGeom>
          <a:noFill/>
        </p:spPr>
        <p:txBody>
          <a:bodyPr wrap="square" rtlCol="0">
            <a:spAutoFit/>
          </a:bodyPr>
          <a:lstStyle/>
          <a:p>
            <a:r>
              <a:rPr lang="zh-CN" altLang="en-US" dirty="0"/>
              <a:t>小组打分：</a:t>
            </a:r>
            <a:endParaRPr lang="en-US" altLang="zh-CN" dirty="0"/>
          </a:p>
          <a:p>
            <a:r>
              <a:rPr lang="zh-CN" altLang="en-US" dirty="0"/>
              <a:t>陈嘲鸣：</a:t>
            </a:r>
            <a:r>
              <a:rPr lang="en-US" altLang="zh-CN" dirty="0"/>
              <a:t>PPT</a:t>
            </a:r>
            <a:r>
              <a:rPr lang="zh-CN" altLang="en-US" dirty="0"/>
              <a:t>制作，静态图      </a:t>
            </a:r>
            <a:r>
              <a:rPr lang="en-US" altLang="zh-CN" dirty="0"/>
              <a:t>9.0</a:t>
            </a:r>
          </a:p>
          <a:p>
            <a:r>
              <a:rPr lang="zh-CN" altLang="en-US" dirty="0"/>
              <a:t>朱赛奎：实现图             </a:t>
            </a:r>
            <a:r>
              <a:rPr lang="en-US" altLang="zh-CN" dirty="0"/>
              <a:t>8.8</a:t>
            </a:r>
          </a:p>
          <a:p>
            <a:r>
              <a:rPr lang="zh-CN" altLang="en-US" dirty="0"/>
              <a:t>陈豪明：交互图             </a:t>
            </a:r>
            <a:r>
              <a:rPr lang="en-US" altLang="zh-CN" dirty="0"/>
              <a:t>8.6</a:t>
            </a:r>
          </a:p>
          <a:p>
            <a:r>
              <a:rPr lang="zh-CN" altLang="en-US" dirty="0"/>
              <a:t>周骏迪：用例图             </a:t>
            </a:r>
            <a:r>
              <a:rPr lang="en-US" altLang="zh-CN" dirty="0"/>
              <a:t>8.5</a:t>
            </a:r>
          </a:p>
          <a:p>
            <a:r>
              <a:rPr lang="zh-CN" altLang="en-US" dirty="0"/>
              <a:t>戴恺铖：行为图             </a:t>
            </a:r>
            <a:r>
              <a:rPr lang="en-US" altLang="zh-CN" dirty="0"/>
              <a:t>8.0</a:t>
            </a:r>
            <a:endParaRPr lang="zh-CN" altLang="en-US" dirty="0"/>
          </a:p>
        </p:txBody>
      </p:sp>
      <p:pic>
        <p:nvPicPr>
          <p:cNvPr id="48" name="图片 47">
            <a:extLst>
              <a:ext uri="{FF2B5EF4-FFF2-40B4-BE49-F238E27FC236}">
                <a16:creationId xmlns:a16="http://schemas.microsoft.com/office/drawing/2014/main" id="{ED10A791-F30D-44A2-9545-ED8F395F5DE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153023" y="5052676"/>
            <a:ext cx="3668401"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介绍</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01</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E9911636-9166-4EAD-BFD5-F79E17F3C0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4710140" y="1346407"/>
            <a:ext cx="4963190" cy="4031873"/>
          </a:xfrm>
          <a:prstGeom prst="rect">
            <a:avLst/>
          </a:prstGeom>
          <a:noFill/>
        </p:spPr>
        <p:txBody>
          <a:bodyPr wrap="square" rtlCol="0">
            <a:spAutoFit/>
          </a:bodyPr>
          <a:lstStyle/>
          <a:p>
            <a:r>
              <a:rPr lang="en-US" altLang="zh-CN" sz="2000" dirty="0"/>
              <a:t>Unified Modeling Language (UML)</a:t>
            </a:r>
            <a:r>
              <a:rPr lang="zh-CN" altLang="zh-CN" sz="2000" dirty="0"/>
              <a:t>又称统一建模语言或标准建模语言，是始于</a:t>
            </a:r>
            <a:r>
              <a:rPr lang="en-US" altLang="zh-CN" sz="2000" dirty="0"/>
              <a:t>1997</a:t>
            </a:r>
            <a:r>
              <a:rPr lang="zh-CN" altLang="zh-CN" sz="2000" dirty="0"/>
              <a:t>年一个</a:t>
            </a:r>
            <a:r>
              <a:rPr lang="en-US" altLang="zh-CN" sz="2000" dirty="0"/>
              <a:t>OMG</a:t>
            </a:r>
            <a:r>
              <a:rPr lang="zh-CN" altLang="zh-CN" sz="2000" dirty="0"/>
              <a:t>标准，它是一个支持模型化和软件系统开发的图形化语言，为软件开发的所有阶段提供模型化和可视化支持，包括由需求分析到规格，到构造和配置。 面向对象的分析与设计方法的发展在</a:t>
            </a:r>
            <a:r>
              <a:rPr lang="en-US" altLang="zh-CN" sz="2000" dirty="0"/>
              <a:t>80</a:t>
            </a:r>
            <a:r>
              <a:rPr lang="zh-CN" altLang="zh-CN" sz="2000" dirty="0"/>
              <a:t>年代末至</a:t>
            </a:r>
            <a:r>
              <a:rPr lang="en-US" altLang="zh-CN" sz="2000" dirty="0"/>
              <a:t>90</a:t>
            </a:r>
            <a:r>
              <a:rPr lang="zh-CN" altLang="zh-CN" sz="2000" dirty="0"/>
              <a:t>年代中出现了一个高潮，</a:t>
            </a:r>
            <a:r>
              <a:rPr lang="en-US" altLang="zh-CN" sz="2000" dirty="0"/>
              <a:t>UML</a:t>
            </a:r>
            <a:r>
              <a:rPr lang="zh-CN" altLang="zh-CN" sz="2000" dirty="0"/>
              <a:t>是这个</a:t>
            </a:r>
            <a:r>
              <a:rPr lang="zh-CN" altLang="en-US" sz="2000" dirty="0"/>
              <a:t>浪潮</a:t>
            </a:r>
            <a:r>
              <a:rPr lang="zh-CN" altLang="zh-CN" sz="2000" dirty="0"/>
              <a:t>的产物。它不仅统一了</a:t>
            </a:r>
            <a:r>
              <a:rPr lang="en-US" altLang="zh-CN" sz="2000" dirty="0" err="1"/>
              <a:t>Booch</a:t>
            </a:r>
            <a:r>
              <a:rPr lang="zh-CN" altLang="zh-CN" sz="2000" dirty="0"/>
              <a:t>、</a:t>
            </a:r>
            <a:r>
              <a:rPr lang="en-US" altLang="zh-CN" sz="2000" dirty="0" err="1"/>
              <a:t>Rumbaugh</a:t>
            </a:r>
            <a:r>
              <a:rPr lang="zh-CN" altLang="zh-CN" sz="2000" dirty="0"/>
              <a:t>和</a:t>
            </a:r>
            <a:r>
              <a:rPr lang="en-US" altLang="zh-CN" sz="2000" dirty="0"/>
              <a:t>Jacobson</a:t>
            </a:r>
            <a:r>
              <a:rPr lang="zh-CN" altLang="zh-CN" sz="2000" dirty="0"/>
              <a:t>的表示方法，而且对其作了进一步的发展，并最终统一为大众所接受的标准建模语言。</a:t>
            </a:r>
          </a:p>
          <a:p>
            <a:endParaRPr lang="en-US" altLang="zh-CN" sz="1600" dirty="0">
              <a:latin typeface="方正静蕾简体" panose="02000000000000000000" pitchFamily="2" charset="-122"/>
              <a:ea typeface="方正静蕾简体" panose="02000000000000000000" pitchFamily="2" charset="-122"/>
            </a:endParaRPr>
          </a:p>
        </p:txBody>
      </p:sp>
      <p:sp>
        <p:nvSpPr>
          <p:cNvPr id="2" name="文本框 1"/>
          <p:cNvSpPr txBox="1"/>
          <p:nvPr/>
        </p:nvSpPr>
        <p:spPr>
          <a:xfrm>
            <a:off x="4928419" y="515410"/>
            <a:ext cx="3869113" cy="830997"/>
          </a:xfrm>
          <a:prstGeom prst="rect">
            <a:avLst/>
          </a:prstGeom>
          <a:noFill/>
        </p:spPr>
        <p:txBody>
          <a:bodyPr wrap="square" rtlCol="0">
            <a:spAutoFit/>
          </a:bodyPr>
          <a:lstStyle/>
          <a:p>
            <a:pPr algn="dist"/>
            <a:r>
              <a:rPr lang="en-US" altLang="zh-CN" sz="4800" dirty="0">
                <a:latin typeface="方正静蕾简体" panose="02000000000000000000" pitchFamily="2" charset="-122"/>
                <a:ea typeface="方正静蕾简体" panose="02000000000000000000" pitchFamily="2" charset="-122"/>
              </a:rPr>
              <a:t>UML</a:t>
            </a:r>
            <a:r>
              <a:rPr lang="zh-CN" altLang="en-US" sz="4800" dirty="0">
                <a:latin typeface="方正静蕾简体" panose="02000000000000000000" pitchFamily="2" charset="-122"/>
                <a:ea typeface="方正静蕾简体" panose="02000000000000000000" pitchFamily="2" charset="-122"/>
              </a:rPr>
              <a:t>是什么</a:t>
            </a:r>
            <a:endParaRPr lang="zh-CN" altLang="en-US" sz="4800" dirty="0">
              <a:solidFill>
                <a:srgbClr val="9DC3E6"/>
              </a:solidFill>
              <a:latin typeface="方正静蕾简体" panose="02000000000000000000" pitchFamily="2" charset="-122"/>
              <a:ea typeface="方正静蕾简体" panose="02000000000000000000"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16" y="1346407"/>
            <a:ext cx="3973930" cy="3813136"/>
          </a:xfrm>
          <a:prstGeom prst="rect">
            <a:avLst/>
          </a:prstGeom>
        </p:spPr>
      </p:pic>
      <p:pic>
        <p:nvPicPr>
          <p:cNvPr id="4" name="图片 3"/>
          <p:cNvPicPr>
            <a:picLocks noChangeAspect="1"/>
          </p:cNvPicPr>
          <p:nvPr/>
        </p:nvPicPr>
        <p:blipFill>
          <a:blip r:embed="rId4"/>
          <a:stretch>
            <a:fillRect/>
          </a:stretch>
        </p:blipFill>
        <p:spPr>
          <a:xfrm>
            <a:off x="9673330" y="5378280"/>
            <a:ext cx="2139881" cy="951058"/>
          </a:xfrm>
          <a:prstGeom prst="rect">
            <a:avLst/>
          </a:prstGeom>
        </p:spPr>
      </p:pic>
      <p:sp>
        <p:nvSpPr>
          <p:cNvPr id="69" name="文本框 68"/>
          <p:cNvSpPr txBox="1"/>
          <p:nvPr/>
        </p:nvSpPr>
        <p:spPr>
          <a:xfrm>
            <a:off x="3112168" y="5378280"/>
            <a:ext cx="6208295" cy="1200329"/>
          </a:xfrm>
          <a:prstGeom prst="rect">
            <a:avLst/>
          </a:prstGeom>
          <a:noFill/>
        </p:spPr>
        <p:txBody>
          <a:bodyPr wrap="square" rtlCol="0">
            <a:spAutoFit/>
          </a:bodyPr>
          <a:lstStyle/>
          <a:p>
            <a:r>
              <a:rPr lang="zh-CN" altLang="en-US" dirty="0"/>
              <a:t>对象管理组织（英文</a:t>
            </a:r>
            <a:r>
              <a:rPr lang="en-US" altLang="zh-CN" dirty="0"/>
              <a:t>Object Management Group,</a:t>
            </a:r>
            <a:r>
              <a:rPr lang="zh-CN" altLang="en-US" dirty="0"/>
              <a:t>缩写为</a:t>
            </a:r>
            <a:r>
              <a:rPr lang="en-US" altLang="zh-CN" dirty="0"/>
              <a:t>OMG</a:t>
            </a:r>
            <a:r>
              <a:rPr lang="zh-CN" altLang="en-US" dirty="0"/>
              <a:t>）是一个国际协会，开始的目的是为分布式面向对象系统建立标准，现在致力于建立对程序、系统 和 业务流程的建模标准，以及基于模型的标准。</a:t>
            </a:r>
          </a:p>
        </p:txBody>
      </p:sp>
      <p:cxnSp>
        <p:nvCxnSpPr>
          <p:cNvPr id="9" name="直接箭头连接符 8"/>
          <p:cNvCxnSpPr/>
          <p:nvPr/>
        </p:nvCxnSpPr>
        <p:spPr>
          <a:xfrm>
            <a:off x="1039574" y="5159543"/>
            <a:ext cx="1892969" cy="8189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8" name="图片 7">
            <a:extLst>
              <a:ext uri="{FF2B5EF4-FFF2-40B4-BE49-F238E27FC236}">
                <a16:creationId xmlns:a16="http://schemas.microsoft.com/office/drawing/2014/main" id="{C277F1B7-1923-45DD-AA94-D223B95ED5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36583" y="2092697"/>
            <a:ext cx="7279255" cy="3603048"/>
          </a:xfrm>
          <a:prstGeom prst="rect">
            <a:avLst/>
          </a:prstGeom>
        </p:spPr>
      </p:pic>
      <p:sp>
        <p:nvSpPr>
          <p:cNvPr id="3" name="文本框 2"/>
          <p:cNvSpPr txBox="1"/>
          <p:nvPr/>
        </p:nvSpPr>
        <p:spPr>
          <a:xfrm>
            <a:off x="753979" y="786063"/>
            <a:ext cx="4668253" cy="1015663"/>
          </a:xfrm>
          <a:prstGeom prst="rect">
            <a:avLst/>
          </a:prstGeom>
          <a:noFill/>
        </p:spPr>
        <p:txBody>
          <a:bodyPr wrap="square" rtlCol="0">
            <a:spAutoFit/>
          </a:bodyPr>
          <a:lstStyle/>
          <a:p>
            <a:r>
              <a:rPr lang="en-US" altLang="zh-CN" sz="6000" dirty="0"/>
              <a:t>UML</a:t>
            </a:r>
            <a:r>
              <a:rPr lang="zh-CN" altLang="en-US" sz="6000" dirty="0"/>
              <a:t>的特点</a:t>
            </a:r>
          </a:p>
        </p:txBody>
      </p:sp>
      <p:sp>
        <p:nvSpPr>
          <p:cNvPr id="5" name="文本框 4"/>
          <p:cNvSpPr txBox="1"/>
          <p:nvPr/>
        </p:nvSpPr>
        <p:spPr>
          <a:xfrm>
            <a:off x="691741" y="1801726"/>
            <a:ext cx="3208421" cy="4401205"/>
          </a:xfrm>
          <a:prstGeom prst="rect">
            <a:avLst/>
          </a:prstGeom>
          <a:noFill/>
        </p:spPr>
        <p:txBody>
          <a:bodyPr wrap="square" rtlCol="0">
            <a:spAutoFit/>
          </a:bodyPr>
          <a:lstStyle/>
          <a:p>
            <a:r>
              <a:rPr lang="zh-CN" altLang="en-US" sz="2000" b="1" dirty="0"/>
              <a:t>统一标准</a:t>
            </a:r>
          </a:p>
          <a:p>
            <a:r>
              <a:rPr lang="en-US" altLang="zh-CN" sz="2000" dirty="0"/>
              <a:t>UML</a:t>
            </a:r>
            <a:r>
              <a:rPr lang="zh-CN" altLang="en-US" sz="2000" dirty="0"/>
              <a:t>不仅统一了</a:t>
            </a:r>
            <a:r>
              <a:rPr lang="en-US" altLang="zh-CN" sz="2000" dirty="0" err="1"/>
              <a:t>Booch</a:t>
            </a:r>
            <a:r>
              <a:rPr lang="zh-CN" altLang="en-US" sz="2000" dirty="0"/>
              <a:t>，</a:t>
            </a:r>
            <a:r>
              <a:rPr lang="en-US" altLang="zh-CN" sz="2000" dirty="0"/>
              <a:t>OMT</a:t>
            </a:r>
            <a:r>
              <a:rPr lang="zh-CN" altLang="en-US" sz="2000" dirty="0"/>
              <a:t>和</a:t>
            </a:r>
            <a:r>
              <a:rPr lang="en-US" altLang="zh-CN" sz="2000" dirty="0"/>
              <a:t>OOSE</a:t>
            </a:r>
            <a:r>
              <a:rPr lang="zh-CN" altLang="en-US" sz="2000" dirty="0"/>
              <a:t>等方法中的基本概念，还吸取了面向对象技术领域中其它流派的长处，其中也包括非</a:t>
            </a:r>
            <a:r>
              <a:rPr lang="en-US" altLang="zh-CN" sz="2000" dirty="0"/>
              <a:t>OO</a:t>
            </a:r>
            <a:r>
              <a:rPr lang="zh-CN" altLang="en-US" sz="2000" dirty="0"/>
              <a:t>方法的影响。</a:t>
            </a:r>
            <a:r>
              <a:rPr lang="en-US" altLang="zh-CN" sz="2000" dirty="0"/>
              <a:t>UML</a:t>
            </a:r>
            <a:r>
              <a:rPr lang="zh-CN" altLang="en-US" sz="2000" dirty="0"/>
              <a:t>使用的符号表示考虑了各种方法的图形表示，删掉了大量易引起混乱的，多余的和极少使用的符号，也添加了一些新符号，提供了标准的面向对象的模型元素的定义和表示法。</a:t>
            </a:r>
          </a:p>
        </p:txBody>
      </p:sp>
      <p:sp>
        <p:nvSpPr>
          <p:cNvPr id="6" name="文本框 5"/>
          <p:cNvSpPr txBox="1"/>
          <p:nvPr/>
        </p:nvSpPr>
        <p:spPr>
          <a:xfrm>
            <a:off x="4315327" y="1801726"/>
            <a:ext cx="2951747" cy="2862322"/>
          </a:xfrm>
          <a:prstGeom prst="rect">
            <a:avLst/>
          </a:prstGeom>
          <a:noFill/>
        </p:spPr>
        <p:txBody>
          <a:bodyPr wrap="square" rtlCol="0">
            <a:spAutoFit/>
          </a:bodyPr>
          <a:lstStyle/>
          <a:p>
            <a:r>
              <a:rPr lang="zh-CN" altLang="en-US" sz="2000" b="1" dirty="0"/>
              <a:t>面向对象</a:t>
            </a:r>
          </a:p>
          <a:p>
            <a:r>
              <a:rPr lang="en-US" altLang="zh-CN" sz="2000" dirty="0"/>
              <a:t>UML</a:t>
            </a:r>
            <a:r>
              <a:rPr lang="zh-CN" altLang="en-US" sz="2000" dirty="0"/>
              <a:t>建模优点中第二个就是面向对象。</a:t>
            </a:r>
            <a:r>
              <a:rPr lang="en-US" altLang="zh-CN" sz="2000" dirty="0"/>
              <a:t>UML</a:t>
            </a:r>
            <a:r>
              <a:rPr lang="zh-CN" altLang="en-US" sz="2000" dirty="0"/>
              <a:t>支持面向对象技术的主要概念，它提供了一批基本的表示模型元素的图形和方法，能简洁明了地表达面向对象的各种概念和模型元素。</a:t>
            </a:r>
          </a:p>
        </p:txBody>
      </p:sp>
      <p:sp>
        <p:nvSpPr>
          <p:cNvPr id="7" name="文本框 6"/>
          <p:cNvSpPr txBox="1"/>
          <p:nvPr/>
        </p:nvSpPr>
        <p:spPr>
          <a:xfrm>
            <a:off x="7682239" y="1801726"/>
            <a:ext cx="3160295" cy="4401205"/>
          </a:xfrm>
          <a:prstGeom prst="rect">
            <a:avLst/>
          </a:prstGeom>
          <a:noFill/>
        </p:spPr>
        <p:txBody>
          <a:bodyPr wrap="square" rtlCol="0">
            <a:spAutoFit/>
          </a:bodyPr>
          <a:lstStyle/>
          <a:p>
            <a:r>
              <a:rPr lang="zh-CN" altLang="en-US" sz="2000" b="1" dirty="0"/>
              <a:t>表达能力强大，可视化</a:t>
            </a:r>
          </a:p>
          <a:p>
            <a:r>
              <a:rPr lang="en-US" altLang="zh-CN" sz="2000" dirty="0"/>
              <a:t>UML</a:t>
            </a:r>
            <a:r>
              <a:rPr lang="zh-CN" altLang="en-US" sz="2000" dirty="0"/>
              <a:t>是一种图形化语言，用</a:t>
            </a:r>
            <a:r>
              <a:rPr lang="en-US" altLang="zh-CN" sz="2000" dirty="0"/>
              <a:t>UML</a:t>
            </a:r>
            <a:r>
              <a:rPr lang="zh-CN" altLang="en-US" sz="2000" dirty="0"/>
              <a:t>的模型图形能清晰地表示系统的逻辑模型或实现模型。它不只是一堆图形符号，在每一个图形表示符号后面，都有良好定义的语义；</a:t>
            </a:r>
            <a:r>
              <a:rPr lang="en-US" altLang="zh-CN" sz="2000" dirty="0"/>
              <a:t>UML</a:t>
            </a:r>
            <a:r>
              <a:rPr lang="zh-CN" altLang="en-US" sz="2000" dirty="0"/>
              <a:t>还提供了语言的扩展机制，用户可以根据需要增加定义自己的构造型，标记值和约束等，它的强大表达能力使它可以用于各种复杂类型的软件系统的建模。</a:t>
            </a:r>
          </a:p>
        </p:txBody>
      </p:sp>
      <p:pic>
        <p:nvPicPr>
          <p:cNvPr id="8" name="图片 7">
            <a:extLst>
              <a:ext uri="{FF2B5EF4-FFF2-40B4-BE49-F238E27FC236}">
                <a16:creationId xmlns:a16="http://schemas.microsoft.com/office/drawing/2014/main" id="{DF0DC09D-7A1B-4EBF-B809-365238D2E6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359561686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02</a:t>
            </a:r>
            <a:endParaRPr lang="zh-CN" altLang="en-US" sz="8000" spc="300" dirty="0">
              <a:latin typeface="新蒂黑板报" panose="03000600000000000000" pitchFamily="66" charset="-122"/>
              <a:ea typeface="新蒂黑板报" panose="03000600000000000000" pitchFamily="66" charset="-122"/>
            </a:endParaRPr>
          </a:p>
        </p:txBody>
      </p:sp>
      <p:sp>
        <p:nvSpPr>
          <p:cNvPr id="69" name="文本框 68"/>
          <p:cNvSpPr txBox="1"/>
          <p:nvPr/>
        </p:nvSpPr>
        <p:spPr>
          <a:xfrm flipH="1">
            <a:off x="4153023" y="5052676"/>
            <a:ext cx="3668401"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发展历史</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pic>
        <p:nvPicPr>
          <p:cNvPr id="55" name="图片 54">
            <a:extLst>
              <a:ext uri="{FF2B5EF4-FFF2-40B4-BE49-F238E27FC236}">
                <a16:creationId xmlns:a16="http://schemas.microsoft.com/office/drawing/2014/main" id="{639FFE7D-2716-4851-9C1E-CEEE368428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61"/>
          <p:cNvGrpSpPr/>
          <p:nvPr/>
        </p:nvGrpSpPr>
        <p:grpSpPr>
          <a:xfrm>
            <a:off x="2563561" y="2216662"/>
            <a:ext cx="7268636" cy="3589867"/>
            <a:chOff x="1857356" y="1500180"/>
            <a:chExt cx="5451477" cy="2692400"/>
          </a:xfrm>
          <a:solidFill>
            <a:srgbClr val="9DC3E6"/>
          </a:solidFill>
        </p:grpSpPr>
        <p:sp>
          <p:nvSpPr>
            <p:cNvPr id="3" name="Freeform 5"/>
            <p:cNvSpPr>
              <a:spLocks noChangeArrowheads="1"/>
            </p:cNvSpPr>
            <p:nvPr/>
          </p:nvSpPr>
          <p:spPr bwMode="auto">
            <a:xfrm>
              <a:off x="6810385" y="1931009"/>
              <a:ext cx="43554" cy="16962"/>
            </a:xfrm>
            <a:custGeom>
              <a:avLst/>
              <a:gdLst>
                <a:gd name="T0" fmla="*/ 44173066 w 30"/>
                <a:gd name="T1" fmla="*/ 23975790 h 12"/>
                <a:gd name="T2" fmla="*/ 20245537 w 30"/>
                <a:gd name="T3" fmla="*/ 11987895 h 12"/>
                <a:gd name="T4" fmla="*/ 9202270 w 30"/>
                <a:gd name="T5" fmla="*/ 13985170 h 12"/>
                <a:gd name="T6" fmla="*/ 5521633 w 30"/>
                <a:gd name="T7" fmla="*/ 1998689 h 12"/>
                <a:gd name="T8" fmla="*/ 20245537 w 30"/>
                <a:gd name="T9" fmla="*/ 7991929 h 12"/>
                <a:gd name="T10" fmla="*/ 33129802 w 30"/>
                <a:gd name="T11" fmla="*/ 1998689 h 12"/>
                <a:gd name="T12" fmla="*/ 55216340 w 30"/>
                <a:gd name="T13" fmla="*/ 17982547 h 12"/>
                <a:gd name="T14" fmla="*/ 44173066 w 30"/>
                <a:gd name="T15" fmla="*/ 23975790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12"/>
                  </a:moveTo>
                  <a:cubicBezTo>
                    <a:pt x="19" y="12"/>
                    <a:pt x="12" y="6"/>
                    <a:pt x="11" y="6"/>
                  </a:cubicBezTo>
                  <a:cubicBezTo>
                    <a:pt x="9" y="6"/>
                    <a:pt x="8" y="9"/>
                    <a:pt x="5" y="7"/>
                  </a:cubicBezTo>
                  <a:cubicBezTo>
                    <a:pt x="3" y="6"/>
                    <a:pt x="0" y="1"/>
                    <a:pt x="3" y="1"/>
                  </a:cubicBezTo>
                  <a:cubicBezTo>
                    <a:pt x="5" y="2"/>
                    <a:pt x="9" y="4"/>
                    <a:pt x="11" y="4"/>
                  </a:cubicBezTo>
                  <a:cubicBezTo>
                    <a:pt x="13" y="3"/>
                    <a:pt x="15" y="0"/>
                    <a:pt x="18" y="1"/>
                  </a:cubicBezTo>
                  <a:cubicBezTo>
                    <a:pt x="21" y="3"/>
                    <a:pt x="30" y="9"/>
                    <a:pt x="30" y="9"/>
                  </a:cubicBezTo>
                  <a:cubicBezTo>
                    <a:pt x="29" y="10"/>
                    <a:pt x="26" y="12"/>
                    <a:pt x="24"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 name="Freeform 6"/>
            <p:cNvSpPr>
              <a:spLocks noChangeArrowheads="1"/>
            </p:cNvSpPr>
            <p:nvPr/>
          </p:nvSpPr>
          <p:spPr bwMode="auto">
            <a:xfrm>
              <a:off x="6810385" y="1931009"/>
              <a:ext cx="43554" cy="16962"/>
            </a:xfrm>
            <a:custGeom>
              <a:avLst/>
              <a:gdLst>
                <a:gd name="T0" fmla="*/ 44173066 w 30"/>
                <a:gd name="T1" fmla="*/ 23975790 h 12"/>
                <a:gd name="T2" fmla="*/ 20245537 w 30"/>
                <a:gd name="T3" fmla="*/ 11987895 h 12"/>
                <a:gd name="T4" fmla="*/ 9202270 w 30"/>
                <a:gd name="T5" fmla="*/ 13985170 h 12"/>
                <a:gd name="T6" fmla="*/ 5521633 w 30"/>
                <a:gd name="T7" fmla="*/ 1998689 h 12"/>
                <a:gd name="T8" fmla="*/ 20245537 w 30"/>
                <a:gd name="T9" fmla="*/ 7991929 h 12"/>
                <a:gd name="T10" fmla="*/ 33129802 w 30"/>
                <a:gd name="T11" fmla="*/ 1998689 h 12"/>
                <a:gd name="T12" fmla="*/ 55216340 w 30"/>
                <a:gd name="T13" fmla="*/ 17982547 h 12"/>
                <a:gd name="T14" fmla="*/ 44173066 w 30"/>
                <a:gd name="T15" fmla="*/ 23975790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12"/>
                  </a:moveTo>
                  <a:cubicBezTo>
                    <a:pt x="19" y="12"/>
                    <a:pt x="12" y="6"/>
                    <a:pt x="11" y="6"/>
                  </a:cubicBezTo>
                  <a:cubicBezTo>
                    <a:pt x="9" y="6"/>
                    <a:pt x="8" y="9"/>
                    <a:pt x="5" y="7"/>
                  </a:cubicBezTo>
                  <a:cubicBezTo>
                    <a:pt x="3" y="6"/>
                    <a:pt x="0" y="1"/>
                    <a:pt x="3" y="1"/>
                  </a:cubicBezTo>
                  <a:cubicBezTo>
                    <a:pt x="5" y="2"/>
                    <a:pt x="9" y="4"/>
                    <a:pt x="11" y="4"/>
                  </a:cubicBezTo>
                  <a:cubicBezTo>
                    <a:pt x="13" y="3"/>
                    <a:pt x="15" y="0"/>
                    <a:pt x="18" y="1"/>
                  </a:cubicBezTo>
                  <a:cubicBezTo>
                    <a:pt x="21" y="3"/>
                    <a:pt x="30" y="9"/>
                    <a:pt x="30" y="9"/>
                  </a:cubicBezTo>
                  <a:cubicBezTo>
                    <a:pt x="29" y="10"/>
                    <a:pt x="26" y="12"/>
                    <a:pt x="24"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 name="Freeform 7"/>
            <p:cNvSpPr>
              <a:spLocks noChangeArrowheads="1"/>
            </p:cNvSpPr>
            <p:nvPr/>
          </p:nvSpPr>
          <p:spPr bwMode="auto">
            <a:xfrm>
              <a:off x="3041776" y="1579335"/>
              <a:ext cx="47184" cy="37316"/>
            </a:xfrm>
            <a:custGeom>
              <a:avLst/>
              <a:gdLst>
                <a:gd name="T0" fmla="*/ 9492179 w 32"/>
                <a:gd name="T1" fmla="*/ 13371568 h 27"/>
                <a:gd name="T2" fmla="*/ 20884447 w 32"/>
                <a:gd name="T3" fmla="*/ 7640106 h 27"/>
                <a:gd name="T4" fmla="*/ 30376629 w 32"/>
                <a:gd name="T5" fmla="*/ 5730080 h 27"/>
                <a:gd name="T6" fmla="*/ 30376629 w 32"/>
                <a:gd name="T7" fmla="*/ 11460160 h 27"/>
                <a:gd name="T8" fmla="*/ 18985736 w 32"/>
                <a:gd name="T9" fmla="*/ 19101646 h 27"/>
                <a:gd name="T10" fmla="*/ 11390893 w 32"/>
                <a:gd name="T11" fmla="*/ 30561806 h 27"/>
                <a:gd name="T12" fmla="*/ 17087025 w 32"/>
                <a:gd name="T13" fmla="*/ 32471832 h 27"/>
                <a:gd name="T14" fmla="*/ 22781785 w 32"/>
                <a:gd name="T15" fmla="*/ 42023343 h 27"/>
                <a:gd name="T16" fmla="*/ 36072761 w 32"/>
                <a:gd name="T17" fmla="*/ 49663457 h 27"/>
                <a:gd name="T18" fmla="*/ 51261081 w 32"/>
                <a:gd name="T19" fmla="*/ 47753432 h 27"/>
                <a:gd name="T20" fmla="*/ 53158414 w 32"/>
                <a:gd name="T21" fmla="*/ 38201909 h 27"/>
                <a:gd name="T22" fmla="*/ 58854546 w 32"/>
                <a:gd name="T23" fmla="*/ 26741755 h 27"/>
                <a:gd name="T24" fmla="*/ 58854546 w 32"/>
                <a:gd name="T25" fmla="*/ 13371568 h 27"/>
                <a:gd name="T26" fmla="*/ 53158414 w 32"/>
                <a:gd name="T27" fmla="*/ 1910027 h 27"/>
                <a:gd name="T28" fmla="*/ 34174050 w 32"/>
                <a:gd name="T29" fmla="*/ 0 h 27"/>
                <a:gd name="T30" fmla="*/ 9492179 w 32"/>
                <a:gd name="T31" fmla="*/ 0 h 27"/>
                <a:gd name="T32" fmla="*/ 1898712 w 32"/>
                <a:gd name="T33" fmla="*/ 3820053 h 27"/>
                <a:gd name="T34" fmla="*/ 9492179 w 32"/>
                <a:gd name="T35" fmla="*/ 13371568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27"/>
                <a:gd name="T56" fmla="*/ 32 w 32"/>
                <a:gd name="T57" fmla="*/ 27 h 2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27">
                  <a:moveTo>
                    <a:pt x="5" y="7"/>
                  </a:moveTo>
                  <a:cubicBezTo>
                    <a:pt x="6" y="8"/>
                    <a:pt x="9" y="6"/>
                    <a:pt x="11" y="4"/>
                  </a:cubicBezTo>
                  <a:cubicBezTo>
                    <a:pt x="12" y="3"/>
                    <a:pt x="14" y="3"/>
                    <a:pt x="16" y="3"/>
                  </a:cubicBezTo>
                  <a:cubicBezTo>
                    <a:pt x="17" y="3"/>
                    <a:pt x="16" y="4"/>
                    <a:pt x="16" y="6"/>
                  </a:cubicBezTo>
                  <a:cubicBezTo>
                    <a:pt x="16" y="7"/>
                    <a:pt x="12" y="8"/>
                    <a:pt x="10" y="10"/>
                  </a:cubicBezTo>
                  <a:cubicBezTo>
                    <a:pt x="7" y="11"/>
                    <a:pt x="6" y="13"/>
                    <a:pt x="6" y="16"/>
                  </a:cubicBezTo>
                  <a:cubicBezTo>
                    <a:pt x="6" y="18"/>
                    <a:pt x="8" y="17"/>
                    <a:pt x="9" y="17"/>
                  </a:cubicBezTo>
                  <a:cubicBezTo>
                    <a:pt x="10" y="16"/>
                    <a:pt x="10" y="21"/>
                    <a:pt x="12" y="22"/>
                  </a:cubicBezTo>
                  <a:cubicBezTo>
                    <a:pt x="14" y="23"/>
                    <a:pt x="17" y="25"/>
                    <a:pt x="19" y="26"/>
                  </a:cubicBezTo>
                  <a:cubicBezTo>
                    <a:pt x="21" y="27"/>
                    <a:pt x="25" y="26"/>
                    <a:pt x="27" y="25"/>
                  </a:cubicBezTo>
                  <a:cubicBezTo>
                    <a:pt x="30" y="25"/>
                    <a:pt x="29" y="20"/>
                    <a:pt x="28" y="20"/>
                  </a:cubicBezTo>
                  <a:cubicBezTo>
                    <a:pt x="28" y="19"/>
                    <a:pt x="30" y="15"/>
                    <a:pt x="31" y="14"/>
                  </a:cubicBezTo>
                  <a:cubicBezTo>
                    <a:pt x="31" y="13"/>
                    <a:pt x="32" y="8"/>
                    <a:pt x="31" y="7"/>
                  </a:cubicBezTo>
                  <a:cubicBezTo>
                    <a:pt x="30" y="7"/>
                    <a:pt x="30" y="2"/>
                    <a:pt x="28" y="1"/>
                  </a:cubicBezTo>
                  <a:cubicBezTo>
                    <a:pt x="27" y="0"/>
                    <a:pt x="21" y="0"/>
                    <a:pt x="18" y="0"/>
                  </a:cubicBezTo>
                  <a:cubicBezTo>
                    <a:pt x="15" y="1"/>
                    <a:pt x="10" y="0"/>
                    <a:pt x="5" y="0"/>
                  </a:cubicBezTo>
                  <a:cubicBezTo>
                    <a:pt x="1" y="0"/>
                    <a:pt x="0" y="1"/>
                    <a:pt x="1" y="2"/>
                  </a:cubicBezTo>
                  <a:cubicBezTo>
                    <a:pt x="2" y="3"/>
                    <a:pt x="4" y="5"/>
                    <a:pt x="5"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 name="Freeform 8"/>
            <p:cNvSpPr>
              <a:spLocks noChangeArrowheads="1"/>
            </p:cNvSpPr>
            <p:nvPr/>
          </p:nvSpPr>
          <p:spPr bwMode="auto">
            <a:xfrm>
              <a:off x="2699395" y="3000732"/>
              <a:ext cx="19357" cy="16962"/>
            </a:xfrm>
            <a:custGeom>
              <a:avLst/>
              <a:gdLst>
                <a:gd name="T0" fmla="*/ 13552837 w 13"/>
                <a:gd name="T1" fmla="*/ 1998689 h 12"/>
                <a:gd name="T2" fmla="*/ 11617314 w 13"/>
                <a:gd name="T3" fmla="*/ 11987895 h 12"/>
                <a:gd name="T4" fmla="*/ 7744875 w 13"/>
                <a:gd name="T5" fmla="*/ 23975790 h 12"/>
                <a:gd name="T6" fmla="*/ 23234629 w 13"/>
                <a:gd name="T7" fmla="*/ 15983858 h 12"/>
                <a:gd name="T8" fmla="*/ 13552837 w 13"/>
                <a:gd name="T9" fmla="*/ 1998689 h 12"/>
                <a:gd name="T10" fmla="*/ 0 60000 65536"/>
                <a:gd name="T11" fmla="*/ 0 60000 65536"/>
                <a:gd name="T12" fmla="*/ 0 60000 65536"/>
                <a:gd name="T13" fmla="*/ 0 60000 65536"/>
                <a:gd name="T14" fmla="*/ 0 60000 65536"/>
                <a:gd name="T15" fmla="*/ 0 w 13"/>
                <a:gd name="T16" fmla="*/ 0 h 12"/>
                <a:gd name="T17" fmla="*/ 13 w 13"/>
                <a:gd name="T18" fmla="*/ 12 h 12"/>
              </a:gdLst>
              <a:ahLst/>
              <a:cxnLst>
                <a:cxn ang="T10">
                  <a:pos x="T0" y="T1"/>
                </a:cxn>
                <a:cxn ang="T11">
                  <a:pos x="T2" y="T3"/>
                </a:cxn>
                <a:cxn ang="T12">
                  <a:pos x="T4" y="T5"/>
                </a:cxn>
                <a:cxn ang="T13">
                  <a:pos x="T6" y="T7"/>
                </a:cxn>
                <a:cxn ang="T14">
                  <a:pos x="T8" y="T9"/>
                </a:cxn>
              </a:cxnLst>
              <a:rect l="T15" t="T16" r="T17" b="T18"/>
              <a:pathLst>
                <a:path w="13" h="12">
                  <a:moveTo>
                    <a:pt x="7" y="1"/>
                  </a:moveTo>
                  <a:cubicBezTo>
                    <a:pt x="5" y="0"/>
                    <a:pt x="5" y="4"/>
                    <a:pt x="6" y="6"/>
                  </a:cubicBezTo>
                  <a:cubicBezTo>
                    <a:pt x="7" y="9"/>
                    <a:pt x="0" y="12"/>
                    <a:pt x="4" y="12"/>
                  </a:cubicBezTo>
                  <a:cubicBezTo>
                    <a:pt x="6" y="12"/>
                    <a:pt x="11" y="9"/>
                    <a:pt x="12" y="8"/>
                  </a:cubicBezTo>
                  <a:cubicBezTo>
                    <a:pt x="13" y="7"/>
                    <a:pt x="9" y="2"/>
                    <a:pt x="7"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 name="Freeform 9"/>
            <p:cNvSpPr>
              <a:spLocks noChangeArrowheads="1"/>
            </p:cNvSpPr>
            <p:nvPr/>
          </p:nvSpPr>
          <p:spPr bwMode="auto">
            <a:xfrm>
              <a:off x="3940677" y="1869947"/>
              <a:ext cx="152438" cy="79155"/>
            </a:xfrm>
            <a:custGeom>
              <a:avLst/>
              <a:gdLst>
                <a:gd name="T0" fmla="*/ 143454066 w 103"/>
                <a:gd name="T1" fmla="*/ 82922500 h 57"/>
                <a:gd name="T2" fmla="*/ 162581084 w 103"/>
                <a:gd name="T3" fmla="*/ 79066125 h 57"/>
                <a:gd name="T4" fmla="*/ 174057296 w 103"/>
                <a:gd name="T5" fmla="*/ 65566729 h 57"/>
                <a:gd name="T6" fmla="*/ 189358954 w 103"/>
                <a:gd name="T7" fmla="*/ 52067334 h 57"/>
                <a:gd name="T8" fmla="*/ 189358954 w 103"/>
                <a:gd name="T9" fmla="*/ 38569316 h 57"/>
                <a:gd name="T10" fmla="*/ 177882699 w 103"/>
                <a:gd name="T11" fmla="*/ 28926295 h 57"/>
                <a:gd name="T12" fmla="*/ 172144594 w 103"/>
                <a:gd name="T13" fmla="*/ 17355776 h 57"/>
                <a:gd name="T14" fmla="*/ 172144594 w 103"/>
                <a:gd name="T15" fmla="*/ 9641635 h 57"/>
                <a:gd name="T16" fmla="*/ 170231892 w 103"/>
                <a:gd name="T17" fmla="*/ 5785260 h 57"/>
                <a:gd name="T18" fmla="*/ 160668383 w 103"/>
                <a:gd name="T19" fmla="*/ 11570519 h 57"/>
                <a:gd name="T20" fmla="*/ 153017575 w 103"/>
                <a:gd name="T21" fmla="*/ 0 h 57"/>
                <a:gd name="T22" fmla="*/ 145366768 w 103"/>
                <a:gd name="T23" fmla="*/ 9641635 h 57"/>
                <a:gd name="T24" fmla="*/ 137715960 w 103"/>
                <a:gd name="T25" fmla="*/ 15426894 h 57"/>
                <a:gd name="T26" fmla="*/ 130065153 w 103"/>
                <a:gd name="T27" fmla="*/ 21213540 h 57"/>
                <a:gd name="T28" fmla="*/ 118588942 w 103"/>
                <a:gd name="T29" fmla="*/ 17355776 h 57"/>
                <a:gd name="T30" fmla="*/ 118588942 w 103"/>
                <a:gd name="T31" fmla="*/ 28926295 h 57"/>
                <a:gd name="T32" fmla="*/ 109025432 w 103"/>
                <a:gd name="T33" fmla="*/ 21213540 h 57"/>
                <a:gd name="T34" fmla="*/ 99461923 w 103"/>
                <a:gd name="T35" fmla="*/ 17355776 h 57"/>
                <a:gd name="T36" fmla="*/ 93722434 w 103"/>
                <a:gd name="T37" fmla="*/ 28926295 h 57"/>
                <a:gd name="T38" fmla="*/ 80333500 w 103"/>
                <a:gd name="T39" fmla="*/ 19284658 h 57"/>
                <a:gd name="T40" fmla="*/ 76508096 w 103"/>
                <a:gd name="T41" fmla="*/ 28926295 h 57"/>
                <a:gd name="T42" fmla="*/ 70769990 w 103"/>
                <a:gd name="T43" fmla="*/ 30855177 h 57"/>
                <a:gd name="T44" fmla="*/ 61206481 w 103"/>
                <a:gd name="T45" fmla="*/ 44354573 h 57"/>
                <a:gd name="T46" fmla="*/ 57381077 w 103"/>
                <a:gd name="T47" fmla="*/ 23141038 h 57"/>
                <a:gd name="T48" fmla="*/ 51642972 w 103"/>
                <a:gd name="T49" fmla="*/ 15426894 h 57"/>
                <a:gd name="T50" fmla="*/ 32515942 w 103"/>
                <a:gd name="T51" fmla="*/ 9641635 h 57"/>
                <a:gd name="T52" fmla="*/ 42079452 w 103"/>
                <a:gd name="T53" fmla="*/ 23141038 h 57"/>
                <a:gd name="T54" fmla="*/ 24865135 w 103"/>
                <a:gd name="T55" fmla="*/ 17355776 h 57"/>
                <a:gd name="T56" fmla="*/ 26777837 w 103"/>
                <a:gd name="T57" fmla="*/ 28926295 h 57"/>
                <a:gd name="T58" fmla="*/ 13388918 w 103"/>
                <a:gd name="T59" fmla="*/ 26998802 h 57"/>
                <a:gd name="T60" fmla="*/ 17214322 w 103"/>
                <a:gd name="T61" fmla="*/ 32784059 h 57"/>
                <a:gd name="T62" fmla="*/ 5738108 w 103"/>
                <a:gd name="T63" fmla="*/ 36640434 h 57"/>
                <a:gd name="T64" fmla="*/ 15301620 w 103"/>
                <a:gd name="T65" fmla="*/ 40496809 h 57"/>
                <a:gd name="T66" fmla="*/ 45904866 w 103"/>
                <a:gd name="T67" fmla="*/ 40496809 h 57"/>
                <a:gd name="T68" fmla="*/ 42079452 w 103"/>
                <a:gd name="T69" fmla="*/ 46282077 h 57"/>
                <a:gd name="T70" fmla="*/ 42079452 w 103"/>
                <a:gd name="T71" fmla="*/ 48210959 h 57"/>
                <a:gd name="T72" fmla="*/ 49730270 w 103"/>
                <a:gd name="T73" fmla="*/ 53996215 h 57"/>
                <a:gd name="T74" fmla="*/ 11476217 w 103"/>
                <a:gd name="T75" fmla="*/ 57853979 h 57"/>
                <a:gd name="T76" fmla="*/ 30603241 w 103"/>
                <a:gd name="T77" fmla="*/ 61710354 h 57"/>
                <a:gd name="T78" fmla="*/ 42079452 w 103"/>
                <a:gd name="T79" fmla="*/ 71351986 h 57"/>
                <a:gd name="T80" fmla="*/ 45904866 w 103"/>
                <a:gd name="T81" fmla="*/ 80995007 h 57"/>
                <a:gd name="T82" fmla="*/ 26777837 w 103"/>
                <a:gd name="T83" fmla="*/ 88707757 h 57"/>
                <a:gd name="T84" fmla="*/ 38254048 w 103"/>
                <a:gd name="T85" fmla="*/ 96421917 h 57"/>
                <a:gd name="T86" fmla="*/ 63119183 w 103"/>
                <a:gd name="T87" fmla="*/ 102207174 h 57"/>
                <a:gd name="T88" fmla="*/ 93722434 w 103"/>
                <a:gd name="T89" fmla="*/ 107992431 h 57"/>
                <a:gd name="T90" fmla="*/ 107112730 w 103"/>
                <a:gd name="T91" fmla="*/ 98350799 h 57"/>
                <a:gd name="T92" fmla="*/ 126239749 w 103"/>
                <a:gd name="T93" fmla="*/ 94494424 h 57"/>
                <a:gd name="T94" fmla="*/ 143454066 w 103"/>
                <a:gd name="T95" fmla="*/ 82922500 h 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3"/>
                <a:gd name="T145" fmla="*/ 0 h 57"/>
                <a:gd name="T146" fmla="*/ 103 w 103"/>
                <a:gd name="T147" fmla="*/ 57 h 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3" h="57">
                  <a:moveTo>
                    <a:pt x="75" y="43"/>
                  </a:moveTo>
                  <a:cubicBezTo>
                    <a:pt x="78" y="41"/>
                    <a:pt x="82" y="41"/>
                    <a:pt x="85" y="41"/>
                  </a:cubicBezTo>
                  <a:cubicBezTo>
                    <a:pt x="87" y="41"/>
                    <a:pt x="90" y="36"/>
                    <a:pt x="91" y="34"/>
                  </a:cubicBezTo>
                  <a:cubicBezTo>
                    <a:pt x="91" y="31"/>
                    <a:pt x="96" y="28"/>
                    <a:pt x="99" y="27"/>
                  </a:cubicBezTo>
                  <a:cubicBezTo>
                    <a:pt x="103" y="26"/>
                    <a:pt x="98" y="23"/>
                    <a:pt x="99" y="20"/>
                  </a:cubicBezTo>
                  <a:cubicBezTo>
                    <a:pt x="99" y="17"/>
                    <a:pt x="97" y="16"/>
                    <a:pt x="93" y="15"/>
                  </a:cubicBezTo>
                  <a:cubicBezTo>
                    <a:pt x="89" y="14"/>
                    <a:pt x="92" y="10"/>
                    <a:pt x="90" y="9"/>
                  </a:cubicBezTo>
                  <a:cubicBezTo>
                    <a:pt x="88" y="8"/>
                    <a:pt x="88" y="7"/>
                    <a:pt x="90" y="5"/>
                  </a:cubicBezTo>
                  <a:cubicBezTo>
                    <a:pt x="92" y="3"/>
                    <a:pt x="92" y="2"/>
                    <a:pt x="89" y="3"/>
                  </a:cubicBezTo>
                  <a:cubicBezTo>
                    <a:pt x="86" y="3"/>
                    <a:pt x="86" y="5"/>
                    <a:pt x="84" y="6"/>
                  </a:cubicBezTo>
                  <a:cubicBezTo>
                    <a:pt x="82" y="6"/>
                    <a:pt x="82" y="0"/>
                    <a:pt x="80" y="0"/>
                  </a:cubicBezTo>
                  <a:cubicBezTo>
                    <a:pt x="78" y="0"/>
                    <a:pt x="75" y="3"/>
                    <a:pt x="76" y="5"/>
                  </a:cubicBezTo>
                  <a:cubicBezTo>
                    <a:pt x="77" y="6"/>
                    <a:pt x="75" y="8"/>
                    <a:pt x="72" y="8"/>
                  </a:cubicBezTo>
                  <a:cubicBezTo>
                    <a:pt x="69" y="8"/>
                    <a:pt x="70" y="9"/>
                    <a:pt x="68" y="11"/>
                  </a:cubicBezTo>
                  <a:cubicBezTo>
                    <a:pt x="66" y="12"/>
                    <a:pt x="64" y="8"/>
                    <a:pt x="62" y="9"/>
                  </a:cubicBezTo>
                  <a:cubicBezTo>
                    <a:pt x="60" y="9"/>
                    <a:pt x="62" y="12"/>
                    <a:pt x="62" y="15"/>
                  </a:cubicBezTo>
                  <a:cubicBezTo>
                    <a:pt x="62" y="17"/>
                    <a:pt x="59" y="15"/>
                    <a:pt x="57" y="11"/>
                  </a:cubicBezTo>
                  <a:cubicBezTo>
                    <a:pt x="56" y="8"/>
                    <a:pt x="55" y="7"/>
                    <a:pt x="52" y="9"/>
                  </a:cubicBezTo>
                  <a:cubicBezTo>
                    <a:pt x="49" y="10"/>
                    <a:pt x="51" y="12"/>
                    <a:pt x="49" y="15"/>
                  </a:cubicBezTo>
                  <a:cubicBezTo>
                    <a:pt x="47" y="17"/>
                    <a:pt x="44" y="10"/>
                    <a:pt x="42" y="10"/>
                  </a:cubicBezTo>
                  <a:cubicBezTo>
                    <a:pt x="39" y="10"/>
                    <a:pt x="41" y="13"/>
                    <a:pt x="40" y="15"/>
                  </a:cubicBezTo>
                  <a:cubicBezTo>
                    <a:pt x="39" y="18"/>
                    <a:pt x="39" y="15"/>
                    <a:pt x="37" y="16"/>
                  </a:cubicBezTo>
                  <a:cubicBezTo>
                    <a:pt x="35" y="17"/>
                    <a:pt x="34" y="23"/>
                    <a:pt x="32" y="23"/>
                  </a:cubicBezTo>
                  <a:cubicBezTo>
                    <a:pt x="30" y="24"/>
                    <a:pt x="32" y="12"/>
                    <a:pt x="30" y="12"/>
                  </a:cubicBezTo>
                  <a:cubicBezTo>
                    <a:pt x="29" y="11"/>
                    <a:pt x="29" y="10"/>
                    <a:pt x="27" y="8"/>
                  </a:cubicBezTo>
                  <a:cubicBezTo>
                    <a:pt x="25" y="5"/>
                    <a:pt x="21" y="3"/>
                    <a:pt x="17" y="5"/>
                  </a:cubicBezTo>
                  <a:cubicBezTo>
                    <a:pt x="13" y="6"/>
                    <a:pt x="22" y="10"/>
                    <a:pt x="22" y="12"/>
                  </a:cubicBezTo>
                  <a:cubicBezTo>
                    <a:pt x="21" y="15"/>
                    <a:pt x="15" y="8"/>
                    <a:pt x="13" y="9"/>
                  </a:cubicBezTo>
                  <a:cubicBezTo>
                    <a:pt x="11" y="10"/>
                    <a:pt x="14" y="13"/>
                    <a:pt x="14" y="15"/>
                  </a:cubicBezTo>
                  <a:cubicBezTo>
                    <a:pt x="13" y="17"/>
                    <a:pt x="10" y="14"/>
                    <a:pt x="7" y="14"/>
                  </a:cubicBezTo>
                  <a:cubicBezTo>
                    <a:pt x="3" y="15"/>
                    <a:pt x="8" y="15"/>
                    <a:pt x="9" y="17"/>
                  </a:cubicBezTo>
                  <a:cubicBezTo>
                    <a:pt x="10" y="18"/>
                    <a:pt x="5" y="17"/>
                    <a:pt x="3" y="19"/>
                  </a:cubicBezTo>
                  <a:cubicBezTo>
                    <a:pt x="0" y="21"/>
                    <a:pt x="5" y="21"/>
                    <a:pt x="8" y="21"/>
                  </a:cubicBezTo>
                  <a:cubicBezTo>
                    <a:pt x="12" y="20"/>
                    <a:pt x="21" y="20"/>
                    <a:pt x="24" y="21"/>
                  </a:cubicBezTo>
                  <a:cubicBezTo>
                    <a:pt x="27" y="22"/>
                    <a:pt x="26" y="22"/>
                    <a:pt x="22" y="24"/>
                  </a:cubicBezTo>
                  <a:cubicBezTo>
                    <a:pt x="18" y="25"/>
                    <a:pt x="21" y="26"/>
                    <a:pt x="22" y="25"/>
                  </a:cubicBezTo>
                  <a:cubicBezTo>
                    <a:pt x="24" y="25"/>
                    <a:pt x="25" y="25"/>
                    <a:pt x="26" y="28"/>
                  </a:cubicBezTo>
                  <a:cubicBezTo>
                    <a:pt x="27" y="30"/>
                    <a:pt x="10" y="28"/>
                    <a:pt x="6" y="30"/>
                  </a:cubicBezTo>
                  <a:cubicBezTo>
                    <a:pt x="2" y="33"/>
                    <a:pt x="13" y="32"/>
                    <a:pt x="16" y="32"/>
                  </a:cubicBezTo>
                  <a:cubicBezTo>
                    <a:pt x="19" y="32"/>
                    <a:pt x="19" y="37"/>
                    <a:pt x="22" y="37"/>
                  </a:cubicBezTo>
                  <a:cubicBezTo>
                    <a:pt x="24" y="37"/>
                    <a:pt x="23" y="37"/>
                    <a:pt x="24" y="42"/>
                  </a:cubicBezTo>
                  <a:cubicBezTo>
                    <a:pt x="25" y="47"/>
                    <a:pt x="17" y="45"/>
                    <a:pt x="14" y="46"/>
                  </a:cubicBezTo>
                  <a:cubicBezTo>
                    <a:pt x="10" y="47"/>
                    <a:pt x="16" y="49"/>
                    <a:pt x="20" y="50"/>
                  </a:cubicBezTo>
                  <a:cubicBezTo>
                    <a:pt x="24" y="50"/>
                    <a:pt x="31" y="51"/>
                    <a:pt x="33" y="53"/>
                  </a:cubicBezTo>
                  <a:cubicBezTo>
                    <a:pt x="35" y="55"/>
                    <a:pt x="44" y="57"/>
                    <a:pt x="49" y="56"/>
                  </a:cubicBezTo>
                  <a:cubicBezTo>
                    <a:pt x="52" y="56"/>
                    <a:pt x="54" y="52"/>
                    <a:pt x="56" y="51"/>
                  </a:cubicBezTo>
                  <a:cubicBezTo>
                    <a:pt x="58" y="49"/>
                    <a:pt x="63" y="50"/>
                    <a:pt x="66" y="49"/>
                  </a:cubicBezTo>
                  <a:cubicBezTo>
                    <a:pt x="69" y="49"/>
                    <a:pt x="73" y="45"/>
                    <a:pt x="75" y="4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 name="Freeform 10"/>
            <p:cNvSpPr>
              <a:spLocks noChangeArrowheads="1"/>
            </p:cNvSpPr>
            <p:nvPr/>
          </p:nvSpPr>
          <p:spPr bwMode="auto">
            <a:xfrm>
              <a:off x="4164495" y="2052003"/>
              <a:ext cx="117353" cy="174141"/>
            </a:xfrm>
            <a:custGeom>
              <a:avLst/>
              <a:gdLst>
                <a:gd name="T0" fmla="*/ 7516096 w 80"/>
                <a:gd name="T1" fmla="*/ 40113242 h 126"/>
                <a:gd name="T2" fmla="*/ 1879367 w 80"/>
                <a:gd name="T3" fmla="*/ 47753342 h 126"/>
                <a:gd name="T4" fmla="*/ 13154197 w 80"/>
                <a:gd name="T5" fmla="*/ 57303453 h 126"/>
                <a:gd name="T6" fmla="*/ 20670291 w 80"/>
                <a:gd name="T7" fmla="*/ 55393431 h 126"/>
                <a:gd name="T8" fmla="*/ 16911559 w 80"/>
                <a:gd name="T9" fmla="*/ 63033520 h 126"/>
                <a:gd name="T10" fmla="*/ 11274831 w 80"/>
                <a:gd name="T11" fmla="*/ 72585013 h 126"/>
                <a:gd name="T12" fmla="*/ 24427657 w 80"/>
                <a:gd name="T13" fmla="*/ 66854947 h 126"/>
                <a:gd name="T14" fmla="*/ 28186390 w 80"/>
                <a:gd name="T15" fmla="*/ 76405058 h 126"/>
                <a:gd name="T16" fmla="*/ 30065756 w 80"/>
                <a:gd name="T17" fmla="*/ 87865191 h 126"/>
                <a:gd name="T18" fmla="*/ 26307023 w 80"/>
                <a:gd name="T19" fmla="*/ 103146773 h 126"/>
                <a:gd name="T20" fmla="*/ 33823117 w 80"/>
                <a:gd name="T21" fmla="*/ 114606907 h 126"/>
                <a:gd name="T22" fmla="*/ 50736052 w 80"/>
                <a:gd name="T23" fmla="*/ 110786862 h 126"/>
                <a:gd name="T24" fmla="*/ 54493413 w 80"/>
                <a:gd name="T25" fmla="*/ 129888467 h 126"/>
                <a:gd name="T26" fmla="*/ 60131511 w 80"/>
                <a:gd name="T27" fmla="*/ 141348600 h 126"/>
                <a:gd name="T28" fmla="*/ 43218577 w 80"/>
                <a:gd name="T29" fmla="*/ 154720138 h 126"/>
                <a:gd name="T30" fmla="*/ 30065756 w 80"/>
                <a:gd name="T31" fmla="*/ 158540183 h 126"/>
                <a:gd name="T32" fmla="*/ 33823117 w 80"/>
                <a:gd name="T33" fmla="*/ 168090294 h 126"/>
                <a:gd name="T34" fmla="*/ 37581849 w 80"/>
                <a:gd name="T35" fmla="*/ 175731765 h 126"/>
                <a:gd name="T36" fmla="*/ 16911559 w 80"/>
                <a:gd name="T37" fmla="*/ 191011986 h 126"/>
                <a:gd name="T38" fmla="*/ 35702483 w 80"/>
                <a:gd name="T39" fmla="*/ 198652075 h 126"/>
                <a:gd name="T40" fmla="*/ 52614047 w 80"/>
                <a:gd name="T41" fmla="*/ 204383524 h 126"/>
                <a:gd name="T42" fmla="*/ 31945122 w 80"/>
                <a:gd name="T43" fmla="*/ 212023613 h 126"/>
                <a:gd name="T44" fmla="*/ 22549662 w 80"/>
                <a:gd name="T45" fmla="*/ 225393769 h 126"/>
                <a:gd name="T46" fmla="*/ 11274831 w 80"/>
                <a:gd name="T47" fmla="*/ 238765306 h 126"/>
                <a:gd name="T48" fmla="*/ 33823117 w 80"/>
                <a:gd name="T49" fmla="*/ 231125217 h 126"/>
                <a:gd name="T50" fmla="*/ 48856686 w 80"/>
                <a:gd name="T51" fmla="*/ 229215195 h 126"/>
                <a:gd name="T52" fmla="*/ 60131511 w 80"/>
                <a:gd name="T53" fmla="*/ 219663702 h 126"/>
                <a:gd name="T54" fmla="*/ 78922431 w 80"/>
                <a:gd name="T55" fmla="*/ 221573724 h 126"/>
                <a:gd name="T56" fmla="*/ 107108831 w 80"/>
                <a:gd name="T57" fmla="*/ 215843657 h 126"/>
                <a:gd name="T58" fmla="*/ 133415844 w 80"/>
                <a:gd name="T59" fmla="*/ 208203568 h 126"/>
                <a:gd name="T60" fmla="*/ 125899750 w 80"/>
                <a:gd name="T61" fmla="*/ 196742053 h 126"/>
                <a:gd name="T62" fmla="*/ 144690669 w 80"/>
                <a:gd name="T63" fmla="*/ 171910338 h 126"/>
                <a:gd name="T64" fmla="*/ 120261652 w 80"/>
                <a:gd name="T65" fmla="*/ 164270249 h 126"/>
                <a:gd name="T66" fmla="*/ 120261652 w 80"/>
                <a:gd name="T67" fmla="*/ 156630160 h 126"/>
                <a:gd name="T68" fmla="*/ 114624924 w 80"/>
                <a:gd name="T69" fmla="*/ 143258622 h 126"/>
                <a:gd name="T70" fmla="*/ 103350099 w 80"/>
                <a:gd name="T71" fmla="*/ 122248378 h 126"/>
                <a:gd name="T72" fmla="*/ 86438524 w 80"/>
                <a:gd name="T73" fmla="*/ 105056795 h 126"/>
                <a:gd name="T74" fmla="*/ 78922431 w 80"/>
                <a:gd name="T75" fmla="*/ 82135125 h 126"/>
                <a:gd name="T76" fmla="*/ 69526971 w 80"/>
                <a:gd name="T77" fmla="*/ 68764969 h 126"/>
                <a:gd name="T78" fmla="*/ 84559158 w 80"/>
                <a:gd name="T79" fmla="*/ 49663364 h 126"/>
                <a:gd name="T80" fmla="*/ 86438524 w 80"/>
                <a:gd name="T81" fmla="*/ 34381793 h 126"/>
                <a:gd name="T82" fmla="*/ 67647605 w 80"/>
                <a:gd name="T83" fmla="*/ 30561749 h 126"/>
                <a:gd name="T84" fmla="*/ 43218577 w 80"/>
                <a:gd name="T85" fmla="*/ 38201838 h 126"/>
                <a:gd name="T86" fmla="*/ 56372779 w 80"/>
                <a:gd name="T87" fmla="*/ 19101610 h 126"/>
                <a:gd name="T88" fmla="*/ 67647605 w 80"/>
                <a:gd name="T89" fmla="*/ 5730069 h 126"/>
                <a:gd name="T90" fmla="*/ 52614047 w 80"/>
                <a:gd name="T91" fmla="*/ 3820046 h 126"/>
                <a:gd name="T92" fmla="*/ 28186390 w 80"/>
                <a:gd name="T93" fmla="*/ 5730069 h 126"/>
                <a:gd name="T94" fmla="*/ 22549662 w 80"/>
                <a:gd name="T95" fmla="*/ 17191588 h 126"/>
                <a:gd name="T96" fmla="*/ 28186390 w 80"/>
                <a:gd name="T97" fmla="*/ 24831682 h 126"/>
                <a:gd name="T98" fmla="*/ 16911559 w 80"/>
                <a:gd name="T99" fmla="*/ 36291816 h 126"/>
                <a:gd name="T100" fmla="*/ 15032192 w 80"/>
                <a:gd name="T101" fmla="*/ 45843320 h 126"/>
                <a:gd name="T102" fmla="*/ 7516096 w 80"/>
                <a:gd name="T103" fmla="*/ 40113242 h 12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0"/>
                <a:gd name="T157" fmla="*/ 0 h 126"/>
                <a:gd name="T158" fmla="*/ 80 w 80"/>
                <a:gd name="T159" fmla="*/ 126 h 12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0" h="126">
                  <a:moveTo>
                    <a:pt x="4" y="21"/>
                  </a:moveTo>
                  <a:cubicBezTo>
                    <a:pt x="4" y="22"/>
                    <a:pt x="0" y="24"/>
                    <a:pt x="1" y="25"/>
                  </a:cubicBezTo>
                  <a:cubicBezTo>
                    <a:pt x="2" y="27"/>
                    <a:pt x="4" y="30"/>
                    <a:pt x="7" y="30"/>
                  </a:cubicBezTo>
                  <a:cubicBezTo>
                    <a:pt x="9" y="29"/>
                    <a:pt x="12" y="28"/>
                    <a:pt x="11" y="29"/>
                  </a:cubicBezTo>
                  <a:cubicBezTo>
                    <a:pt x="11" y="31"/>
                    <a:pt x="11" y="32"/>
                    <a:pt x="9" y="33"/>
                  </a:cubicBezTo>
                  <a:cubicBezTo>
                    <a:pt x="7" y="34"/>
                    <a:pt x="4" y="37"/>
                    <a:pt x="6" y="38"/>
                  </a:cubicBezTo>
                  <a:cubicBezTo>
                    <a:pt x="7" y="38"/>
                    <a:pt x="14" y="34"/>
                    <a:pt x="13" y="35"/>
                  </a:cubicBezTo>
                  <a:cubicBezTo>
                    <a:pt x="13" y="37"/>
                    <a:pt x="14" y="39"/>
                    <a:pt x="15" y="40"/>
                  </a:cubicBezTo>
                  <a:cubicBezTo>
                    <a:pt x="16" y="41"/>
                    <a:pt x="16" y="44"/>
                    <a:pt x="16" y="46"/>
                  </a:cubicBezTo>
                  <a:cubicBezTo>
                    <a:pt x="15" y="48"/>
                    <a:pt x="15" y="53"/>
                    <a:pt x="14" y="54"/>
                  </a:cubicBezTo>
                  <a:cubicBezTo>
                    <a:pt x="13" y="55"/>
                    <a:pt x="14" y="60"/>
                    <a:pt x="18" y="60"/>
                  </a:cubicBezTo>
                  <a:cubicBezTo>
                    <a:pt x="21" y="60"/>
                    <a:pt x="26" y="57"/>
                    <a:pt x="27" y="58"/>
                  </a:cubicBezTo>
                  <a:cubicBezTo>
                    <a:pt x="28" y="60"/>
                    <a:pt x="27" y="66"/>
                    <a:pt x="29" y="68"/>
                  </a:cubicBezTo>
                  <a:cubicBezTo>
                    <a:pt x="32" y="70"/>
                    <a:pt x="33" y="72"/>
                    <a:pt x="32" y="74"/>
                  </a:cubicBezTo>
                  <a:cubicBezTo>
                    <a:pt x="31" y="76"/>
                    <a:pt x="25" y="81"/>
                    <a:pt x="23" y="81"/>
                  </a:cubicBezTo>
                  <a:cubicBezTo>
                    <a:pt x="22" y="81"/>
                    <a:pt x="17" y="80"/>
                    <a:pt x="16" y="83"/>
                  </a:cubicBezTo>
                  <a:cubicBezTo>
                    <a:pt x="15" y="85"/>
                    <a:pt x="16" y="89"/>
                    <a:pt x="18" y="88"/>
                  </a:cubicBezTo>
                  <a:cubicBezTo>
                    <a:pt x="20" y="87"/>
                    <a:pt x="23" y="88"/>
                    <a:pt x="20" y="92"/>
                  </a:cubicBezTo>
                  <a:cubicBezTo>
                    <a:pt x="16" y="95"/>
                    <a:pt x="9" y="98"/>
                    <a:pt x="9" y="100"/>
                  </a:cubicBezTo>
                  <a:cubicBezTo>
                    <a:pt x="9" y="101"/>
                    <a:pt x="15" y="103"/>
                    <a:pt x="19" y="104"/>
                  </a:cubicBezTo>
                  <a:cubicBezTo>
                    <a:pt x="22" y="105"/>
                    <a:pt x="29" y="106"/>
                    <a:pt x="28" y="107"/>
                  </a:cubicBezTo>
                  <a:cubicBezTo>
                    <a:pt x="27" y="108"/>
                    <a:pt x="19" y="109"/>
                    <a:pt x="17" y="111"/>
                  </a:cubicBezTo>
                  <a:cubicBezTo>
                    <a:pt x="15" y="112"/>
                    <a:pt x="13" y="117"/>
                    <a:pt x="12" y="118"/>
                  </a:cubicBezTo>
                  <a:cubicBezTo>
                    <a:pt x="10" y="120"/>
                    <a:pt x="3" y="124"/>
                    <a:pt x="6" y="125"/>
                  </a:cubicBezTo>
                  <a:cubicBezTo>
                    <a:pt x="9" y="126"/>
                    <a:pt x="15" y="121"/>
                    <a:pt x="18" y="121"/>
                  </a:cubicBezTo>
                  <a:cubicBezTo>
                    <a:pt x="20" y="121"/>
                    <a:pt x="23" y="123"/>
                    <a:pt x="26" y="120"/>
                  </a:cubicBezTo>
                  <a:cubicBezTo>
                    <a:pt x="29" y="117"/>
                    <a:pt x="30" y="114"/>
                    <a:pt x="32" y="115"/>
                  </a:cubicBezTo>
                  <a:cubicBezTo>
                    <a:pt x="34" y="116"/>
                    <a:pt x="37" y="119"/>
                    <a:pt x="42" y="116"/>
                  </a:cubicBezTo>
                  <a:cubicBezTo>
                    <a:pt x="47" y="113"/>
                    <a:pt x="53" y="113"/>
                    <a:pt x="57" y="113"/>
                  </a:cubicBezTo>
                  <a:cubicBezTo>
                    <a:pt x="62" y="112"/>
                    <a:pt x="74" y="110"/>
                    <a:pt x="71" y="109"/>
                  </a:cubicBezTo>
                  <a:cubicBezTo>
                    <a:pt x="69" y="107"/>
                    <a:pt x="64" y="106"/>
                    <a:pt x="67" y="103"/>
                  </a:cubicBezTo>
                  <a:cubicBezTo>
                    <a:pt x="70" y="100"/>
                    <a:pt x="80" y="93"/>
                    <a:pt x="77" y="90"/>
                  </a:cubicBezTo>
                  <a:cubicBezTo>
                    <a:pt x="74" y="86"/>
                    <a:pt x="67" y="85"/>
                    <a:pt x="64" y="86"/>
                  </a:cubicBezTo>
                  <a:cubicBezTo>
                    <a:pt x="61" y="87"/>
                    <a:pt x="64" y="84"/>
                    <a:pt x="64" y="82"/>
                  </a:cubicBezTo>
                  <a:cubicBezTo>
                    <a:pt x="63" y="80"/>
                    <a:pt x="62" y="78"/>
                    <a:pt x="61" y="75"/>
                  </a:cubicBezTo>
                  <a:cubicBezTo>
                    <a:pt x="61" y="72"/>
                    <a:pt x="58" y="66"/>
                    <a:pt x="55" y="64"/>
                  </a:cubicBezTo>
                  <a:cubicBezTo>
                    <a:pt x="52" y="63"/>
                    <a:pt x="47" y="59"/>
                    <a:pt x="46" y="55"/>
                  </a:cubicBezTo>
                  <a:cubicBezTo>
                    <a:pt x="44" y="50"/>
                    <a:pt x="46" y="45"/>
                    <a:pt x="42" y="43"/>
                  </a:cubicBezTo>
                  <a:cubicBezTo>
                    <a:pt x="38" y="40"/>
                    <a:pt x="34" y="40"/>
                    <a:pt x="37" y="36"/>
                  </a:cubicBezTo>
                  <a:cubicBezTo>
                    <a:pt x="40" y="33"/>
                    <a:pt x="43" y="28"/>
                    <a:pt x="45" y="26"/>
                  </a:cubicBezTo>
                  <a:cubicBezTo>
                    <a:pt x="47" y="23"/>
                    <a:pt x="51" y="19"/>
                    <a:pt x="46" y="18"/>
                  </a:cubicBezTo>
                  <a:cubicBezTo>
                    <a:pt x="43" y="17"/>
                    <a:pt x="39" y="16"/>
                    <a:pt x="36" y="16"/>
                  </a:cubicBezTo>
                  <a:cubicBezTo>
                    <a:pt x="34" y="16"/>
                    <a:pt x="23" y="21"/>
                    <a:pt x="23" y="20"/>
                  </a:cubicBezTo>
                  <a:cubicBezTo>
                    <a:pt x="24" y="18"/>
                    <a:pt x="29" y="12"/>
                    <a:pt x="30" y="10"/>
                  </a:cubicBezTo>
                  <a:cubicBezTo>
                    <a:pt x="32" y="9"/>
                    <a:pt x="36" y="6"/>
                    <a:pt x="36" y="3"/>
                  </a:cubicBezTo>
                  <a:cubicBezTo>
                    <a:pt x="36" y="0"/>
                    <a:pt x="31" y="2"/>
                    <a:pt x="28" y="2"/>
                  </a:cubicBezTo>
                  <a:cubicBezTo>
                    <a:pt x="25" y="2"/>
                    <a:pt x="16" y="2"/>
                    <a:pt x="15" y="3"/>
                  </a:cubicBezTo>
                  <a:cubicBezTo>
                    <a:pt x="14" y="3"/>
                    <a:pt x="14" y="8"/>
                    <a:pt x="12" y="9"/>
                  </a:cubicBezTo>
                  <a:cubicBezTo>
                    <a:pt x="11" y="9"/>
                    <a:pt x="16" y="11"/>
                    <a:pt x="15" y="13"/>
                  </a:cubicBezTo>
                  <a:cubicBezTo>
                    <a:pt x="13" y="15"/>
                    <a:pt x="8" y="17"/>
                    <a:pt x="9" y="19"/>
                  </a:cubicBezTo>
                  <a:cubicBezTo>
                    <a:pt x="10" y="20"/>
                    <a:pt x="10" y="24"/>
                    <a:pt x="8" y="24"/>
                  </a:cubicBezTo>
                  <a:cubicBezTo>
                    <a:pt x="6" y="24"/>
                    <a:pt x="5" y="20"/>
                    <a:pt x="4" y="2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 name="Freeform 11"/>
            <p:cNvSpPr>
              <a:spLocks noChangeArrowheads="1"/>
            </p:cNvSpPr>
            <p:nvPr/>
          </p:nvSpPr>
          <p:spPr bwMode="auto">
            <a:xfrm>
              <a:off x="4096745" y="2126635"/>
              <a:ext cx="76219" cy="68978"/>
            </a:xfrm>
            <a:custGeom>
              <a:avLst/>
              <a:gdLst>
                <a:gd name="T0" fmla="*/ 29256718 w 51"/>
                <a:gd name="T1" fmla="*/ 95159304 h 50"/>
                <a:gd name="T2" fmla="*/ 60463046 w 51"/>
                <a:gd name="T3" fmla="*/ 81836875 h 50"/>
                <a:gd name="T4" fmla="*/ 83866736 w 51"/>
                <a:gd name="T5" fmla="*/ 78030670 h 50"/>
                <a:gd name="T6" fmla="*/ 95569999 w 51"/>
                <a:gd name="T7" fmla="*/ 49483444 h 50"/>
                <a:gd name="T8" fmla="*/ 93618994 w 51"/>
                <a:gd name="T9" fmla="*/ 30451029 h 50"/>
                <a:gd name="T10" fmla="*/ 95569999 w 51"/>
                <a:gd name="T11" fmla="*/ 28547237 h 50"/>
                <a:gd name="T12" fmla="*/ 95569999 w 51"/>
                <a:gd name="T13" fmla="*/ 28547237 h 50"/>
                <a:gd name="T14" fmla="*/ 95569999 w 51"/>
                <a:gd name="T15" fmla="*/ 24741032 h 50"/>
                <a:gd name="T16" fmla="*/ 95569999 w 51"/>
                <a:gd name="T17" fmla="*/ 24741032 h 50"/>
                <a:gd name="T18" fmla="*/ 97519609 w 51"/>
                <a:gd name="T19" fmla="*/ 22838620 h 50"/>
                <a:gd name="T20" fmla="*/ 97519609 w 51"/>
                <a:gd name="T21" fmla="*/ 20934822 h 50"/>
                <a:gd name="T22" fmla="*/ 97519609 w 51"/>
                <a:gd name="T23" fmla="*/ 19032409 h 50"/>
                <a:gd name="T24" fmla="*/ 97519609 w 51"/>
                <a:gd name="T25" fmla="*/ 17128617 h 50"/>
                <a:gd name="T26" fmla="*/ 99470614 w 51"/>
                <a:gd name="T27" fmla="*/ 15224825 h 50"/>
                <a:gd name="T28" fmla="*/ 99470614 w 51"/>
                <a:gd name="T29" fmla="*/ 13322412 h 50"/>
                <a:gd name="T30" fmla="*/ 99470614 w 51"/>
                <a:gd name="T31" fmla="*/ 11418620 h 50"/>
                <a:gd name="T32" fmla="*/ 99470614 w 51"/>
                <a:gd name="T33" fmla="*/ 11418620 h 50"/>
                <a:gd name="T34" fmla="*/ 99470614 w 51"/>
                <a:gd name="T35" fmla="*/ 9516205 h 50"/>
                <a:gd name="T36" fmla="*/ 99470614 w 51"/>
                <a:gd name="T37" fmla="*/ 7612412 h 50"/>
                <a:gd name="T38" fmla="*/ 99470614 w 51"/>
                <a:gd name="T39" fmla="*/ 5710000 h 50"/>
                <a:gd name="T40" fmla="*/ 97519609 w 51"/>
                <a:gd name="T41" fmla="*/ 5710000 h 50"/>
                <a:gd name="T42" fmla="*/ 97519609 w 51"/>
                <a:gd name="T43" fmla="*/ 5710000 h 50"/>
                <a:gd name="T44" fmla="*/ 95569999 w 51"/>
                <a:gd name="T45" fmla="*/ 3806206 h 50"/>
                <a:gd name="T46" fmla="*/ 93618994 w 51"/>
                <a:gd name="T47" fmla="*/ 3806206 h 50"/>
                <a:gd name="T48" fmla="*/ 91669384 w 51"/>
                <a:gd name="T49" fmla="*/ 3806206 h 50"/>
                <a:gd name="T50" fmla="*/ 89718357 w 51"/>
                <a:gd name="T51" fmla="*/ 1903793 h 50"/>
                <a:gd name="T52" fmla="*/ 85817742 w 51"/>
                <a:gd name="T53" fmla="*/ 1903793 h 50"/>
                <a:gd name="T54" fmla="*/ 85817742 w 51"/>
                <a:gd name="T55" fmla="*/ 1903793 h 50"/>
                <a:gd name="T56" fmla="*/ 81917127 w 51"/>
                <a:gd name="T57" fmla="*/ 1903793 h 50"/>
                <a:gd name="T58" fmla="*/ 79966121 w 51"/>
                <a:gd name="T59" fmla="*/ 1903793 h 50"/>
                <a:gd name="T60" fmla="*/ 76065506 w 51"/>
                <a:gd name="T61" fmla="*/ 1903793 h 50"/>
                <a:gd name="T62" fmla="*/ 74115897 w 51"/>
                <a:gd name="T63" fmla="*/ 0 h 50"/>
                <a:gd name="T64" fmla="*/ 70213885 w 51"/>
                <a:gd name="T65" fmla="*/ 0 h 50"/>
                <a:gd name="T66" fmla="*/ 70213885 w 51"/>
                <a:gd name="T67" fmla="*/ 0 h 50"/>
                <a:gd name="T68" fmla="*/ 66313270 w 51"/>
                <a:gd name="T69" fmla="*/ 1903793 h 50"/>
                <a:gd name="T70" fmla="*/ 46810195 w 51"/>
                <a:gd name="T71" fmla="*/ 13322412 h 50"/>
                <a:gd name="T72" fmla="*/ 50710810 w 51"/>
                <a:gd name="T73" fmla="*/ 22838620 h 50"/>
                <a:gd name="T74" fmla="*/ 23405098 w 51"/>
                <a:gd name="T75" fmla="*/ 24741032 h 50"/>
                <a:gd name="T76" fmla="*/ 31206328 w 51"/>
                <a:gd name="T77" fmla="*/ 34257234 h 50"/>
                <a:gd name="T78" fmla="*/ 23405098 w 51"/>
                <a:gd name="T79" fmla="*/ 43773436 h 50"/>
                <a:gd name="T80" fmla="*/ 31206328 w 51"/>
                <a:gd name="T81" fmla="*/ 49483444 h 50"/>
                <a:gd name="T82" fmla="*/ 35106943 w 51"/>
                <a:gd name="T83" fmla="*/ 55192062 h 50"/>
                <a:gd name="T84" fmla="*/ 29256718 w 51"/>
                <a:gd name="T85" fmla="*/ 66612056 h 50"/>
                <a:gd name="T86" fmla="*/ 31206328 w 51"/>
                <a:gd name="T87" fmla="*/ 70418261 h 50"/>
                <a:gd name="T88" fmla="*/ 11701850 w 51"/>
                <a:gd name="T89" fmla="*/ 79934463 h 50"/>
                <a:gd name="T90" fmla="*/ 29256718 w 51"/>
                <a:gd name="T91" fmla="*/ 95159304 h 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50"/>
                <a:gd name="T140" fmla="*/ 51 w 51"/>
                <a:gd name="T141" fmla="*/ 50 h 5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50">
                  <a:moveTo>
                    <a:pt x="15" y="50"/>
                  </a:moveTo>
                  <a:cubicBezTo>
                    <a:pt x="20" y="50"/>
                    <a:pt x="28" y="45"/>
                    <a:pt x="31" y="43"/>
                  </a:cubicBezTo>
                  <a:cubicBezTo>
                    <a:pt x="33" y="42"/>
                    <a:pt x="41" y="41"/>
                    <a:pt x="43" y="41"/>
                  </a:cubicBezTo>
                  <a:cubicBezTo>
                    <a:pt x="45" y="41"/>
                    <a:pt x="49" y="29"/>
                    <a:pt x="49" y="26"/>
                  </a:cubicBezTo>
                  <a:cubicBezTo>
                    <a:pt x="49" y="24"/>
                    <a:pt x="47" y="19"/>
                    <a:pt x="48" y="16"/>
                  </a:cubicBezTo>
                  <a:cubicBezTo>
                    <a:pt x="48" y="16"/>
                    <a:pt x="48" y="15"/>
                    <a:pt x="49" y="15"/>
                  </a:cubicBezTo>
                  <a:cubicBezTo>
                    <a:pt x="49" y="15"/>
                    <a:pt x="49" y="15"/>
                    <a:pt x="49" y="15"/>
                  </a:cubicBezTo>
                  <a:cubicBezTo>
                    <a:pt x="49" y="14"/>
                    <a:pt x="49" y="14"/>
                    <a:pt x="49" y="13"/>
                  </a:cubicBezTo>
                  <a:cubicBezTo>
                    <a:pt x="49" y="13"/>
                    <a:pt x="49" y="13"/>
                    <a:pt x="49" y="13"/>
                  </a:cubicBezTo>
                  <a:cubicBezTo>
                    <a:pt x="50" y="12"/>
                    <a:pt x="50" y="12"/>
                    <a:pt x="50" y="12"/>
                  </a:cubicBezTo>
                  <a:cubicBezTo>
                    <a:pt x="50" y="11"/>
                    <a:pt x="50" y="11"/>
                    <a:pt x="50" y="11"/>
                  </a:cubicBezTo>
                  <a:cubicBezTo>
                    <a:pt x="50" y="10"/>
                    <a:pt x="50" y="10"/>
                    <a:pt x="50" y="10"/>
                  </a:cubicBezTo>
                  <a:cubicBezTo>
                    <a:pt x="50" y="10"/>
                    <a:pt x="50" y="9"/>
                    <a:pt x="50" y="9"/>
                  </a:cubicBezTo>
                  <a:cubicBezTo>
                    <a:pt x="51" y="9"/>
                    <a:pt x="51" y="8"/>
                    <a:pt x="51" y="8"/>
                  </a:cubicBezTo>
                  <a:cubicBezTo>
                    <a:pt x="51" y="8"/>
                    <a:pt x="51" y="7"/>
                    <a:pt x="51" y="7"/>
                  </a:cubicBezTo>
                  <a:cubicBezTo>
                    <a:pt x="51" y="7"/>
                    <a:pt x="51" y="7"/>
                    <a:pt x="51" y="6"/>
                  </a:cubicBezTo>
                  <a:cubicBezTo>
                    <a:pt x="51" y="6"/>
                    <a:pt x="51" y="6"/>
                    <a:pt x="51" y="6"/>
                  </a:cubicBezTo>
                  <a:cubicBezTo>
                    <a:pt x="51" y="5"/>
                    <a:pt x="51" y="5"/>
                    <a:pt x="51" y="5"/>
                  </a:cubicBezTo>
                  <a:cubicBezTo>
                    <a:pt x="51" y="5"/>
                    <a:pt x="51" y="4"/>
                    <a:pt x="51" y="4"/>
                  </a:cubicBezTo>
                  <a:cubicBezTo>
                    <a:pt x="51" y="4"/>
                    <a:pt x="51" y="4"/>
                    <a:pt x="51" y="3"/>
                  </a:cubicBezTo>
                  <a:cubicBezTo>
                    <a:pt x="51" y="3"/>
                    <a:pt x="51" y="3"/>
                    <a:pt x="50" y="3"/>
                  </a:cubicBezTo>
                  <a:cubicBezTo>
                    <a:pt x="50" y="3"/>
                    <a:pt x="50" y="3"/>
                    <a:pt x="50" y="3"/>
                  </a:cubicBezTo>
                  <a:cubicBezTo>
                    <a:pt x="50" y="2"/>
                    <a:pt x="49" y="2"/>
                    <a:pt x="49" y="2"/>
                  </a:cubicBezTo>
                  <a:cubicBezTo>
                    <a:pt x="49" y="2"/>
                    <a:pt x="48" y="2"/>
                    <a:pt x="48" y="2"/>
                  </a:cubicBezTo>
                  <a:cubicBezTo>
                    <a:pt x="48" y="2"/>
                    <a:pt x="47" y="2"/>
                    <a:pt x="47" y="2"/>
                  </a:cubicBezTo>
                  <a:cubicBezTo>
                    <a:pt x="47" y="2"/>
                    <a:pt x="46" y="1"/>
                    <a:pt x="46" y="1"/>
                  </a:cubicBezTo>
                  <a:cubicBezTo>
                    <a:pt x="45" y="1"/>
                    <a:pt x="45" y="1"/>
                    <a:pt x="44" y="1"/>
                  </a:cubicBezTo>
                  <a:cubicBezTo>
                    <a:pt x="44" y="1"/>
                    <a:pt x="44" y="1"/>
                    <a:pt x="44" y="1"/>
                  </a:cubicBezTo>
                  <a:cubicBezTo>
                    <a:pt x="43" y="1"/>
                    <a:pt x="42" y="1"/>
                    <a:pt x="42" y="1"/>
                  </a:cubicBezTo>
                  <a:cubicBezTo>
                    <a:pt x="42" y="1"/>
                    <a:pt x="41" y="1"/>
                    <a:pt x="41" y="1"/>
                  </a:cubicBezTo>
                  <a:cubicBezTo>
                    <a:pt x="40" y="1"/>
                    <a:pt x="40" y="1"/>
                    <a:pt x="39" y="1"/>
                  </a:cubicBezTo>
                  <a:cubicBezTo>
                    <a:pt x="39" y="1"/>
                    <a:pt x="39" y="0"/>
                    <a:pt x="38" y="0"/>
                  </a:cubicBezTo>
                  <a:cubicBezTo>
                    <a:pt x="38" y="0"/>
                    <a:pt x="37" y="0"/>
                    <a:pt x="36" y="0"/>
                  </a:cubicBezTo>
                  <a:cubicBezTo>
                    <a:pt x="36" y="0"/>
                    <a:pt x="36" y="0"/>
                    <a:pt x="36" y="0"/>
                  </a:cubicBezTo>
                  <a:cubicBezTo>
                    <a:pt x="35" y="0"/>
                    <a:pt x="35" y="1"/>
                    <a:pt x="34" y="1"/>
                  </a:cubicBezTo>
                  <a:cubicBezTo>
                    <a:pt x="30" y="1"/>
                    <a:pt x="25" y="6"/>
                    <a:pt x="24" y="7"/>
                  </a:cubicBezTo>
                  <a:cubicBezTo>
                    <a:pt x="23" y="8"/>
                    <a:pt x="27" y="11"/>
                    <a:pt x="26" y="12"/>
                  </a:cubicBezTo>
                  <a:cubicBezTo>
                    <a:pt x="24" y="13"/>
                    <a:pt x="18" y="13"/>
                    <a:pt x="12" y="13"/>
                  </a:cubicBezTo>
                  <a:cubicBezTo>
                    <a:pt x="7" y="14"/>
                    <a:pt x="13" y="15"/>
                    <a:pt x="16" y="18"/>
                  </a:cubicBezTo>
                  <a:cubicBezTo>
                    <a:pt x="18" y="21"/>
                    <a:pt x="16" y="20"/>
                    <a:pt x="12" y="23"/>
                  </a:cubicBezTo>
                  <a:cubicBezTo>
                    <a:pt x="8" y="26"/>
                    <a:pt x="11" y="25"/>
                    <a:pt x="16" y="26"/>
                  </a:cubicBezTo>
                  <a:cubicBezTo>
                    <a:pt x="21" y="26"/>
                    <a:pt x="21" y="27"/>
                    <a:pt x="18" y="29"/>
                  </a:cubicBezTo>
                  <a:cubicBezTo>
                    <a:pt x="16" y="30"/>
                    <a:pt x="12" y="35"/>
                    <a:pt x="15" y="35"/>
                  </a:cubicBezTo>
                  <a:cubicBezTo>
                    <a:pt x="18" y="35"/>
                    <a:pt x="19" y="36"/>
                    <a:pt x="16" y="37"/>
                  </a:cubicBezTo>
                  <a:cubicBezTo>
                    <a:pt x="14" y="38"/>
                    <a:pt x="11" y="39"/>
                    <a:pt x="6" y="42"/>
                  </a:cubicBezTo>
                  <a:cubicBezTo>
                    <a:pt x="0" y="44"/>
                    <a:pt x="11" y="50"/>
                    <a:pt x="15" y="5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 name="Freeform 12"/>
            <p:cNvSpPr>
              <a:spLocks noChangeArrowheads="1"/>
            </p:cNvSpPr>
            <p:nvPr/>
          </p:nvSpPr>
          <p:spPr bwMode="auto">
            <a:xfrm>
              <a:off x="4159656" y="2058788"/>
              <a:ext cx="19357" cy="18093"/>
            </a:xfrm>
            <a:custGeom>
              <a:avLst/>
              <a:gdLst>
                <a:gd name="T0" fmla="*/ 5807961 w 13"/>
                <a:gd name="T1" fmla="*/ 21306594 h 13"/>
                <a:gd name="T2" fmla="*/ 19362187 w 13"/>
                <a:gd name="T3" fmla="*/ 3874686 h 13"/>
                <a:gd name="T4" fmla="*/ 0 w 13"/>
                <a:gd name="T5" fmla="*/ 13558617 h 13"/>
                <a:gd name="T6" fmla="*/ 5807961 w 13"/>
                <a:gd name="T7" fmla="*/ 21306594 h 13"/>
                <a:gd name="T8" fmla="*/ 0 60000 65536"/>
                <a:gd name="T9" fmla="*/ 0 60000 65536"/>
                <a:gd name="T10" fmla="*/ 0 60000 65536"/>
                <a:gd name="T11" fmla="*/ 0 60000 65536"/>
                <a:gd name="T12" fmla="*/ 0 w 13"/>
                <a:gd name="T13" fmla="*/ 0 h 13"/>
                <a:gd name="T14" fmla="*/ 13 w 13"/>
                <a:gd name="T15" fmla="*/ 13 h 13"/>
              </a:gdLst>
              <a:ahLst/>
              <a:cxnLst>
                <a:cxn ang="T8">
                  <a:pos x="T0" y="T1"/>
                </a:cxn>
                <a:cxn ang="T9">
                  <a:pos x="T2" y="T3"/>
                </a:cxn>
                <a:cxn ang="T10">
                  <a:pos x="T4" y="T5"/>
                </a:cxn>
                <a:cxn ang="T11">
                  <a:pos x="T6" y="T7"/>
                </a:cxn>
              </a:cxnLst>
              <a:rect l="T12" t="T13" r="T14" b="T15"/>
              <a:pathLst>
                <a:path w="13" h="13">
                  <a:moveTo>
                    <a:pt x="3" y="11"/>
                  </a:moveTo>
                  <a:cubicBezTo>
                    <a:pt x="6" y="9"/>
                    <a:pt x="13" y="0"/>
                    <a:pt x="10" y="2"/>
                  </a:cubicBezTo>
                  <a:cubicBezTo>
                    <a:pt x="7" y="3"/>
                    <a:pt x="1" y="6"/>
                    <a:pt x="0" y="7"/>
                  </a:cubicBezTo>
                  <a:cubicBezTo>
                    <a:pt x="0" y="9"/>
                    <a:pt x="0" y="13"/>
                    <a:pt x="3" y="1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 name="Freeform 13"/>
            <p:cNvSpPr>
              <a:spLocks noChangeArrowheads="1"/>
            </p:cNvSpPr>
            <p:nvPr/>
          </p:nvSpPr>
          <p:spPr bwMode="auto">
            <a:xfrm>
              <a:off x="4365325" y="2348269"/>
              <a:ext cx="19357" cy="29400"/>
            </a:xfrm>
            <a:custGeom>
              <a:avLst/>
              <a:gdLst>
                <a:gd name="T0" fmla="*/ 21297709 w 13"/>
                <a:gd name="T1" fmla="*/ 21559998 h 21"/>
                <a:gd name="T2" fmla="*/ 19362187 w 13"/>
                <a:gd name="T3" fmla="*/ 1960000 h 21"/>
                <a:gd name="T4" fmla="*/ 3872438 w 13"/>
                <a:gd name="T5" fmla="*/ 15680000 h 21"/>
                <a:gd name="T6" fmla="*/ 9680398 w 13"/>
                <a:gd name="T7" fmla="*/ 39199997 h 21"/>
                <a:gd name="T8" fmla="*/ 21297709 w 13"/>
                <a:gd name="T9" fmla="*/ 21559998 h 21"/>
                <a:gd name="T10" fmla="*/ 0 60000 65536"/>
                <a:gd name="T11" fmla="*/ 0 60000 65536"/>
                <a:gd name="T12" fmla="*/ 0 60000 65536"/>
                <a:gd name="T13" fmla="*/ 0 60000 65536"/>
                <a:gd name="T14" fmla="*/ 0 60000 65536"/>
                <a:gd name="T15" fmla="*/ 0 w 13"/>
                <a:gd name="T16" fmla="*/ 0 h 21"/>
                <a:gd name="T17" fmla="*/ 13 w 13"/>
                <a:gd name="T18" fmla="*/ 21 h 21"/>
              </a:gdLst>
              <a:ahLst/>
              <a:cxnLst>
                <a:cxn ang="T10">
                  <a:pos x="T0" y="T1"/>
                </a:cxn>
                <a:cxn ang="T11">
                  <a:pos x="T2" y="T3"/>
                </a:cxn>
                <a:cxn ang="T12">
                  <a:pos x="T4" y="T5"/>
                </a:cxn>
                <a:cxn ang="T13">
                  <a:pos x="T6" y="T7"/>
                </a:cxn>
                <a:cxn ang="T14">
                  <a:pos x="T8" y="T9"/>
                </a:cxn>
              </a:cxnLst>
              <a:rect l="T15" t="T16" r="T17" b="T18"/>
              <a:pathLst>
                <a:path w="13" h="21">
                  <a:moveTo>
                    <a:pt x="11" y="11"/>
                  </a:moveTo>
                  <a:cubicBezTo>
                    <a:pt x="11" y="8"/>
                    <a:pt x="13" y="0"/>
                    <a:pt x="10" y="1"/>
                  </a:cubicBezTo>
                  <a:cubicBezTo>
                    <a:pt x="8" y="2"/>
                    <a:pt x="4" y="5"/>
                    <a:pt x="2" y="8"/>
                  </a:cubicBezTo>
                  <a:cubicBezTo>
                    <a:pt x="0" y="10"/>
                    <a:pt x="3" y="21"/>
                    <a:pt x="5" y="20"/>
                  </a:cubicBezTo>
                  <a:cubicBezTo>
                    <a:pt x="7" y="20"/>
                    <a:pt x="11" y="15"/>
                    <a:pt x="11" y="1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 name="Freeform 14"/>
            <p:cNvSpPr>
              <a:spLocks noChangeArrowheads="1"/>
            </p:cNvSpPr>
            <p:nvPr/>
          </p:nvSpPr>
          <p:spPr bwMode="auto">
            <a:xfrm>
              <a:off x="4359277" y="2374277"/>
              <a:ext cx="27826" cy="42970"/>
            </a:xfrm>
            <a:custGeom>
              <a:avLst/>
              <a:gdLst>
                <a:gd name="T0" fmla="*/ 5619386 w 19"/>
                <a:gd name="T1" fmla="*/ 57640797 h 31"/>
                <a:gd name="T2" fmla="*/ 28095557 w 19"/>
                <a:gd name="T3" fmla="*/ 44191180 h 31"/>
                <a:gd name="T4" fmla="*/ 20602585 w 19"/>
                <a:gd name="T5" fmla="*/ 9607261 h 31"/>
                <a:gd name="T6" fmla="*/ 5619386 w 19"/>
                <a:gd name="T7" fmla="*/ 30741573 h 31"/>
                <a:gd name="T8" fmla="*/ 5619386 w 19"/>
                <a:gd name="T9" fmla="*/ 57640797 h 31"/>
                <a:gd name="T10" fmla="*/ 0 60000 65536"/>
                <a:gd name="T11" fmla="*/ 0 60000 65536"/>
                <a:gd name="T12" fmla="*/ 0 60000 65536"/>
                <a:gd name="T13" fmla="*/ 0 60000 65536"/>
                <a:gd name="T14" fmla="*/ 0 60000 65536"/>
                <a:gd name="T15" fmla="*/ 0 w 19"/>
                <a:gd name="T16" fmla="*/ 0 h 31"/>
                <a:gd name="T17" fmla="*/ 19 w 19"/>
                <a:gd name="T18" fmla="*/ 31 h 31"/>
              </a:gdLst>
              <a:ahLst/>
              <a:cxnLst>
                <a:cxn ang="T10">
                  <a:pos x="T0" y="T1"/>
                </a:cxn>
                <a:cxn ang="T11">
                  <a:pos x="T2" y="T3"/>
                </a:cxn>
                <a:cxn ang="T12">
                  <a:pos x="T4" y="T5"/>
                </a:cxn>
                <a:cxn ang="T13">
                  <a:pos x="T6" y="T7"/>
                </a:cxn>
                <a:cxn ang="T14">
                  <a:pos x="T8" y="T9"/>
                </a:cxn>
              </a:cxnLst>
              <a:rect l="T15" t="T16" r="T17" b="T18"/>
              <a:pathLst>
                <a:path w="19" h="31">
                  <a:moveTo>
                    <a:pt x="3" y="30"/>
                  </a:moveTo>
                  <a:cubicBezTo>
                    <a:pt x="6" y="31"/>
                    <a:pt x="14" y="27"/>
                    <a:pt x="15" y="23"/>
                  </a:cubicBezTo>
                  <a:cubicBezTo>
                    <a:pt x="15" y="20"/>
                    <a:pt x="19" y="0"/>
                    <a:pt x="11" y="5"/>
                  </a:cubicBezTo>
                  <a:cubicBezTo>
                    <a:pt x="8" y="7"/>
                    <a:pt x="3" y="14"/>
                    <a:pt x="3" y="16"/>
                  </a:cubicBezTo>
                  <a:cubicBezTo>
                    <a:pt x="3" y="18"/>
                    <a:pt x="0" y="28"/>
                    <a:pt x="3" y="3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 name="Freeform 15"/>
            <p:cNvSpPr>
              <a:spLocks noChangeArrowheads="1"/>
            </p:cNvSpPr>
            <p:nvPr/>
          </p:nvSpPr>
          <p:spPr bwMode="auto">
            <a:xfrm>
              <a:off x="4419768" y="2429686"/>
              <a:ext cx="45973" cy="24877"/>
            </a:xfrm>
            <a:custGeom>
              <a:avLst/>
              <a:gdLst>
                <a:gd name="T0" fmla="*/ 40332065 w 31"/>
                <a:gd name="T1" fmla="*/ 5730003 h 18"/>
                <a:gd name="T2" fmla="*/ 15364795 w 31"/>
                <a:gd name="T3" fmla="*/ 3820001 h 18"/>
                <a:gd name="T4" fmla="*/ 1920773 w 31"/>
                <a:gd name="T5" fmla="*/ 5730003 h 18"/>
                <a:gd name="T6" fmla="*/ 24967275 w 31"/>
                <a:gd name="T7" fmla="*/ 19101387 h 18"/>
                <a:gd name="T8" fmla="*/ 48013778 w 31"/>
                <a:gd name="T9" fmla="*/ 30561392 h 18"/>
                <a:gd name="T10" fmla="*/ 55695480 w 31"/>
                <a:gd name="T11" fmla="*/ 17191387 h 18"/>
                <a:gd name="T12" fmla="*/ 57616252 w 31"/>
                <a:gd name="T13" fmla="*/ 3820001 h 18"/>
                <a:gd name="T14" fmla="*/ 40332065 w 31"/>
                <a:gd name="T15" fmla="*/ 5730003 h 1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18"/>
                <a:gd name="T26" fmla="*/ 31 w 31"/>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18">
                  <a:moveTo>
                    <a:pt x="21" y="3"/>
                  </a:moveTo>
                  <a:cubicBezTo>
                    <a:pt x="18" y="4"/>
                    <a:pt x="11" y="3"/>
                    <a:pt x="8" y="2"/>
                  </a:cubicBezTo>
                  <a:cubicBezTo>
                    <a:pt x="5" y="0"/>
                    <a:pt x="2" y="2"/>
                    <a:pt x="1" y="3"/>
                  </a:cubicBezTo>
                  <a:cubicBezTo>
                    <a:pt x="0" y="5"/>
                    <a:pt x="10" y="8"/>
                    <a:pt x="13" y="10"/>
                  </a:cubicBezTo>
                  <a:cubicBezTo>
                    <a:pt x="16" y="11"/>
                    <a:pt x="19" y="14"/>
                    <a:pt x="25" y="16"/>
                  </a:cubicBezTo>
                  <a:cubicBezTo>
                    <a:pt x="30" y="18"/>
                    <a:pt x="29" y="12"/>
                    <a:pt x="29" y="9"/>
                  </a:cubicBezTo>
                  <a:cubicBezTo>
                    <a:pt x="28" y="7"/>
                    <a:pt x="29" y="4"/>
                    <a:pt x="30" y="2"/>
                  </a:cubicBezTo>
                  <a:cubicBezTo>
                    <a:pt x="31" y="1"/>
                    <a:pt x="24" y="2"/>
                    <a:pt x="21"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 name="Freeform 16"/>
            <p:cNvSpPr>
              <a:spLocks noChangeArrowheads="1"/>
            </p:cNvSpPr>
            <p:nvPr/>
          </p:nvSpPr>
          <p:spPr bwMode="auto">
            <a:xfrm>
              <a:off x="4584304" y="2469263"/>
              <a:ext cx="52023" cy="7915"/>
            </a:xfrm>
            <a:custGeom>
              <a:avLst/>
              <a:gdLst>
                <a:gd name="T0" fmla="*/ 55947766 w 35"/>
                <a:gd name="T1" fmla="*/ 10441203 h 6"/>
                <a:gd name="T2" fmla="*/ 25080657 w 35"/>
                <a:gd name="T3" fmla="*/ 1739981 h 6"/>
                <a:gd name="T4" fmla="*/ 1929281 w 35"/>
                <a:gd name="T5" fmla="*/ 3479962 h 6"/>
                <a:gd name="T6" fmla="*/ 23151377 w 35"/>
                <a:gd name="T7" fmla="*/ 8701223 h 6"/>
                <a:gd name="T8" fmla="*/ 55947766 w 35"/>
                <a:gd name="T9" fmla="*/ 10441203 h 6"/>
                <a:gd name="T10" fmla="*/ 0 60000 65536"/>
                <a:gd name="T11" fmla="*/ 0 60000 65536"/>
                <a:gd name="T12" fmla="*/ 0 60000 65536"/>
                <a:gd name="T13" fmla="*/ 0 60000 65536"/>
                <a:gd name="T14" fmla="*/ 0 60000 65536"/>
                <a:gd name="T15" fmla="*/ 0 w 35"/>
                <a:gd name="T16" fmla="*/ 0 h 6"/>
                <a:gd name="T17" fmla="*/ 35 w 35"/>
                <a:gd name="T18" fmla="*/ 6 h 6"/>
              </a:gdLst>
              <a:ahLst/>
              <a:cxnLst>
                <a:cxn ang="T10">
                  <a:pos x="T0" y="T1"/>
                </a:cxn>
                <a:cxn ang="T11">
                  <a:pos x="T2" y="T3"/>
                </a:cxn>
                <a:cxn ang="T12">
                  <a:pos x="T4" y="T5"/>
                </a:cxn>
                <a:cxn ang="T13">
                  <a:pos x="T6" y="T7"/>
                </a:cxn>
                <a:cxn ang="T14">
                  <a:pos x="T8" y="T9"/>
                </a:cxn>
              </a:cxnLst>
              <a:rect l="T15" t="T16" r="T17" b="T18"/>
              <a:pathLst>
                <a:path w="35" h="6">
                  <a:moveTo>
                    <a:pt x="29" y="6"/>
                  </a:moveTo>
                  <a:cubicBezTo>
                    <a:pt x="35" y="5"/>
                    <a:pt x="17" y="1"/>
                    <a:pt x="13" y="1"/>
                  </a:cubicBezTo>
                  <a:cubicBezTo>
                    <a:pt x="8" y="0"/>
                    <a:pt x="3" y="1"/>
                    <a:pt x="1" y="2"/>
                  </a:cubicBezTo>
                  <a:cubicBezTo>
                    <a:pt x="0" y="3"/>
                    <a:pt x="9" y="4"/>
                    <a:pt x="12" y="5"/>
                  </a:cubicBezTo>
                  <a:cubicBezTo>
                    <a:pt x="16" y="6"/>
                    <a:pt x="22" y="6"/>
                    <a:pt x="29"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 name="Freeform 17">
              <a:hlinkClick r:id="rId2"/>
            </p:cNvPr>
            <p:cNvSpPr>
              <a:spLocks noChangeArrowheads="1"/>
            </p:cNvSpPr>
            <p:nvPr/>
          </p:nvSpPr>
          <p:spPr bwMode="auto">
            <a:xfrm>
              <a:off x="3937047" y="1500180"/>
              <a:ext cx="2884225" cy="2116830"/>
            </a:xfrm>
            <a:custGeom>
              <a:avLst/>
              <a:gdLst>
                <a:gd name="T0" fmla="*/ 2147483647 w 1948"/>
                <a:gd name="T1" fmla="*/ 381925779 h 1528"/>
                <a:gd name="T2" fmla="*/ 2147483647 w 1948"/>
                <a:gd name="T3" fmla="*/ 282125779 h 1528"/>
                <a:gd name="T4" fmla="*/ 2147483647 w 1948"/>
                <a:gd name="T5" fmla="*/ 274448117 h 1528"/>
                <a:gd name="T6" fmla="*/ 2147483647 w 1948"/>
                <a:gd name="T7" fmla="*/ 182325866 h 1528"/>
                <a:gd name="T8" fmla="*/ 2101944762 w 1948"/>
                <a:gd name="T9" fmla="*/ 71010779 h 1528"/>
                <a:gd name="T10" fmla="*/ 1828194727 w 1948"/>
                <a:gd name="T11" fmla="*/ 272529394 h 1528"/>
                <a:gd name="T12" fmla="*/ 1707590800 w 1948"/>
                <a:gd name="T13" fmla="*/ 387683333 h 1528"/>
                <a:gd name="T14" fmla="*/ 1671218824 w 1948"/>
                <a:gd name="T15" fmla="*/ 303237273 h 1528"/>
                <a:gd name="T16" fmla="*/ 1443412138 w 1948"/>
                <a:gd name="T17" fmla="*/ 420309935 h 1528"/>
                <a:gd name="T18" fmla="*/ 1213690900 w 1948"/>
                <a:gd name="T19" fmla="*/ 493240801 h 1528"/>
                <a:gd name="T20" fmla="*/ 997371174 w 1948"/>
                <a:gd name="T21" fmla="*/ 485563138 h 1528"/>
                <a:gd name="T22" fmla="*/ 947597686 w 1948"/>
                <a:gd name="T23" fmla="*/ 368490563 h 1528"/>
                <a:gd name="T24" fmla="*/ 832737067 w 1948"/>
                <a:gd name="T25" fmla="*/ 351217814 h 1528"/>
                <a:gd name="T26" fmla="*/ 714049248 w 1948"/>
                <a:gd name="T27" fmla="*/ 435663874 h 1528"/>
                <a:gd name="T28" fmla="*/ 568558577 w 1948"/>
                <a:gd name="T29" fmla="*/ 635262316 h 1528"/>
                <a:gd name="T30" fmla="*/ 610673860 w 1948"/>
                <a:gd name="T31" fmla="*/ 740819956 h 1528"/>
                <a:gd name="T32" fmla="*/ 733191474 w 1948"/>
                <a:gd name="T33" fmla="*/ 677485303 h 1528"/>
                <a:gd name="T34" fmla="*/ 851880503 w 1948"/>
                <a:gd name="T35" fmla="*/ 725465844 h 1528"/>
                <a:gd name="T36" fmla="*/ 794451577 w 1948"/>
                <a:gd name="T37" fmla="*/ 854053701 h 1528"/>
                <a:gd name="T38" fmla="*/ 597273732 w 1948"/>
                <a:gd name="T39" fmla="*/ 882842857 h 1528"/>
                <a:gd name="T40" fmla="*/ 568558577 w 1948"/>
                <a:gd name="T41" fmla="*/ 875165194 h 1528"/>
                <a:gd name="T42" fmla="*/ 438384315 w 1948"/>
                <a:gd name="T43" fmla="*/ 974965108 h 1528"/>
                <a:gd name="T44" fmla="*/ 225891530 w 1948"/>
                <a:gd name="T45" fmla="*/ 1207190151 h 1528"/>
                <a:gd name="T46" fmla="*/ 451784444 w 1948"/>
                <a:gd name="T47" fmla="*/ 1199513874 h 1528"/>
                <a:gd name="T48" fmla="*/ 714049248 w 1948"/>
                <a:gd name="T49" fmla="*/ 1260929631 h 1528"/>
                <a:gd name="T50" fmla="*/ 719791172 w 1948"/>
                <a:gd name="T51" fmla="*/ 1174563549 h 1528"/>
                <a:gd name="T52" fmla="*/ 805936809 w 1948"/>
                <a:gd name="T53" fmla="*/ 1283959848 h 1528"/>
                <a:gd name="T54" fmla="*/ 913140607 w 1948"/>
                <a:gd name="T55" fmla="*/ 1224464198 h 1528"/>
                <a:gd name="T56" fmla="*/ 1050973073 w 1948"/>
                <a:gd name="T57" fmla="*/ 1130421839 h 1528"/>
                <a:gd name="T58" fmla="*/ 1162003898 w 1948"/>
                <a:gd name="T59" fmla="*/ 1168805995 h 1528"/>
                <a:gd name="T60" fmla="*/ 934197557 w 1948"/>
                <a:gd name="T61" fmla="*/ 1312747618 h 1528"/>
                <a:gd name="T62" fmla="*/ 1052886586 w 1948"/>
                <a:gd name="T63" fmla="*/ 1418305086 h 1528"/>
                <a:gd name="T64" fmla="*/ 603017039 w 1948"/>
                <a:gd name="T65" fmla="*/ 1397193592 h 1528"/>
                <a:gd name="T66" fmla="*/ 199091273 w 1948"/>
                <a:gd name="T67" fmla="*/ 1414466254 h 1528"/>
                <a:gd name="T68" fmla="*/ 21058339 w 1948"/>
                <a:gd name="T69" fmla="*/ 1759926774 h 1528"/>
                <a:gd name="T70" fmla="*/ 80402178 w 1948"/>
                <a:gd name="T71" fmla="*/ 1913464782 h 1528"/>
                <a:gd name="T72" fmla="*/ 313951892 w 1948"/>
                <a:gd name="T73" fmla="*/ 1980638094 h 1528"/>
                <a:gd name="T74" fmla="*/ 428812597 w 1948"/>
                <a:gd name="T75" fmla="*/ 1949930215 h 1528"/>
                <a:gd name="T76" fmla="*/ 522614883 w 1948"/>
                <a:gd name="T77" fmla="*/ 2099629393 h 1528"/>
                <a:gd name="T78" fmla="*/ 574301884 w 1948"/>
                <a:gd name="T79" fmla="*/ 2147483647 h 1528"/>
                <a:gd name="T80" fmla="*/ 673847478 w 1948"/>
                <a:gd name="T81" fmla="*/ 2147483647 h 1528"/>
                <a:gd name="T82" fmla="*/ 1091173459 w 1948"/>
                <a:gd name="T83" fmla="*/ 2147483647 h 1528"/>
                <a:gd name="T84" fmla="*/ 1206034078 w 1948"/>
                <a:gd name="T85" fmla="*/ 2116902055 h 1528"/>
                <a:gd name="T86" fmla="*/ 1144775358 w 1948"/>
                <a:gd name="T87" fmla="*/ 1717703787 h 1528"/>
                <a:gd name="T88" fmla="*/ 1217519310 w 1948"/>
                <a:gd name="T89" fmla="*/ 1731139003 h 1528"/>
                <a:gd name="T90" fmla="*/ 1487442664 w 1948"/>
                <a:gd name="T91" fmla="*/ 1708107401 h 1528"/>
                <a:gd name="T92" fmla="*/ 1387896725 w 1948"/>
                <a:gd name="T93" fmla="*/ 1569923332 h 1528"/>
                <a:gd name="T94" fmla="*/ 1338123237 w 1948"/>
                <a:gd name="T95" fmla="*/ 1460528419 h 1528"/>
                <a:gd name="T96" fmla="*/ 1738220852 w 1948"/>
                <a:gd name="T97" fmla="*/ 1617903873 h 1528"/>
                <a:gd name="T98" fmla="*/ 2147483647 w 1948"/>
                <a:gd name="T99" fmla="*/ 1633257813 h 1528"/>
                <a:gd name="T100" fmla="*/ 2147483647 w 1948"/>
                <a:gd name="T101" fmla="*/ 1815583592 h 1528"/>
                <a:gd name="T102" fmla="*/ 2147483647 w 1948"/>
                <a:gd name="T103" fmla="*/ 2051648852 h 1528"/>
                <a:gd name="T104" fmla="*/ 2147483647 w 1948"/>
                <a:gd name="T105" fmla="*/ 1815583592 h 1528"/>
                <a:gd name="T106" fmla="*/ 2147483647 w 1948"/>
                <a:gd name="T107" fmla="*/ 1658208137 h 1528"/>
                <a:gd name="T108" fmla="*/ 2147483647 w 1948"/>
                <a:gd name="T109" fmla="*/ 1502751406 h 1528"/>
                <a:gd name="T110" fmla="*/ 2147483647 w 1948"/>
                <a:gd name="T111" fmla="*/ 1251333246 h 1528"/>
                <a:gd name="T112" fmla="*/ 2147483647 w 1948"/>
                <a:gd name="T113" fmla="*/ 1293556233 h 1528"/>
                <a:gd name="T114" fmla="*/ 2147483647 w 1948"/>
                <a:gd name="T115" fmla="*/ 896276688 h 1528"/>
                <a:gd name="T116" fmla="*/ 2147483647 w 1948"/>
                <a:gd name="T117" fmla="*/ 742738679 h 1528"/>
                <a:gd name="T118" fmla="*/ 2147483647 w 1948"/>
                <a:gd name="T119" fmla="*/ 982641385 h 1528"/>
                <a:gd name="T120" fmla="*/ 2147483647 w 1948"/>
                <a:gd name="T121" fmla="*/ 704354350 h 1528"/>
                <a:gd name="T122" fmla="*/ 2147483647 w 1948"/>
                <a:gd name="T123" fmla="*/ 533543679 h 15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48"/>
                <a:gd name="T187" fmla="*/ 0 h 1528"/>
                <a:gd name="T188" fmla="*/ 1948 w 1948"/>
                <a:gd name="T189" fmla="*/ 1528 h 152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48" h="1528">
                  <a:moveTo>
                    <a:pt x="1940" y="269"/>
                  </a:moveTo>
                  <a:cubicBezTo>
                    <a:pt x="1934" y="268"/>
                    <a:pt x="1933" y="263"/>
                    <a:pt x="1932" y="261"/>
                  </a:cubicBezTo>
                  <a:cubicBezTo>
                    <a:pt x="1930" y="259"/>
                    <a:pt x="1929" y="260"/>
                    <a:pt x="1928" y="261"/>
                  </a:cubicBezTo>
                  <a:cubicBezTo>
                    <a:pt x="1926" y="262"/>
                    <a:pt x="1923" y="254"/>
                    <a:pt x="1921" y="255"/>
                  </a:cubicBezTo>
                  <a:cubicBezTo>
                    <a:pt x="1918" y="255"/>
                    <a:pt x="1914" y="253"/>
                    <a:pt x="1913" y="253"/>
                  </a:cubicBezTo>
                  <a:cubicBezTo>
                    <a:pt x="1912" y="254"/>
                    <a:pt x="1905" y="252"/>
                    <a:pt x="1904" y="254"/>
                  </a:cubicBezTo>
                  <a:cubicBezTo>
                    <a:pt x="1902" y="255"/>
                    <a:pt x="1906" y="265"/>
                    <a:pt x="1904" y="265"/>
                  </a:cubicBezTo>
                  <a:cubicBezTo>
                    <a:pt x="1903" y="266"/>
                    <a:pt x="1897" y="249"/>
                    <a:pt x="1897" y="248"/>
                  </a:cubicBezTo>
                  <a:cubicBezTo>
                    <a:pt x="1896" y="246"/>
                    <a:pt x="1893" y="242"/>
                    <a:pt x="1892" y="242"/>
                  </a:cubicBezTo>
                  <a:cubicBezTo>
                    <a:pt x="1891" y="242"/>
                    <a:pt x="1882" y="241"/>
                    <a:pt x="1877" y="241"/>
                  </a:cubicBezTo>
                  <a:cubicBezTo>
                    <a:pt x="1873" y="240"/>
                    <a:pt x="1869" y="233"/>
                    <a:pt x="1866" y="232"/>
                  </a:cubicBezTo>
                  <a:cubicBezTo>
                    <a:pt x="1862" y="232"/>
                    <a:pt x="1856" y="230"/>
                    <a:pt x="1852" y="228"/>
                  </a:cubicBezTo>
                  <a:cubicBezTo>
                    <a:pt x="1848" y="226"/>
                    <a:pt x="1847" y="225"/>
                    <a:pt x="1840" y="223"/>
                  </a:cubicBezTo>
                  <a:cubicBezTo>
                    <a:pt x="1834" y="220"/>
                    <a:pt x="1833" y="218"/>
                    <a:pt x="1830" y="216"/>
                  </a:cubicBezTo>
                  <a:cubicBezTo>
                    <a:pt x="1827" y="214"/>
                    <a:pt x="1825" y="215"/>
                    <a:pt x="1823" y="214"/>
                  </a:cubicBezTo>
                  <a:cubicBezTo>
                    <a:pt x="1820" y="213"/>
                    <a:pt x="1819" y="208"/>
                    <a:pt x="1816" y="207"/>
                  </a:cubicBezTo>
                  <a:cubicBezTo>
                    <a:pt x="1813" y="206"/>
                    <a:pt x="1806" y="204"/>
                    <a:pt x="1802" y="203"/>
                  </a:cubicBezTo>
                  <a:cubicBezTo>
                    <a:pt x="1798" y="202"/>
                    <a:pt x="1799" y="199"/>
                    <a:pt x="1792" y="196"/>
                  </a:cubicBezTo>
                  <a:cubicBezTo>
                    <a:pt x="1785" y="194"/>
                    <a:pt x="1765" y="196"/>
                    <a:pt x="1758" y="195"/>
                  </a:cubicBezTo>
                  <a:cubicBezTo>
                    <a:pt x="1752" y="195"/>
                    <a:pt x="1747" y="190"/>
                    <a:pt x="1746" y="192"/>
                  </a:cubicBezTo>
                  <a:cubicBezTo>
                    <a:pt x="1744" y="194"/>
                    <a:pt x="1747" y="195"/>
                    <a:pt x="1749" y="197"/>
                  </a:cubicBezTo>
                  <a:cubicBezTo>
                    <a:pt x="1750" y="198"/>
                    <a:pt x="1744" y="198"/>
                    <a:pt x="1745" y="200"/>
                  </a:cubicBezTo>
                  <a:cubicBezTo>
                    <a:pt x="1745" y="202"/>
                    <a:pt x="1747" y="204"/>
                    <a:pt x="1750" y="204"/>
                  </a:cubicBezTo>
                  <a:cubicBezTo>
                    <a:pt x="1753" y="205"/>
                    <a:pt x="1752" y="206"/>
                    <a:pt x="1752" y="208"/>
                  </a:cubicBezTo>
                  <a:cubicBezTo>
                    <a:pt x="1751" y="210"/>
                    <a:pt x="1752" y="212"/>
                    <a:pt x="1755" y="213"/>
                  </a:cubicBezTo>
                  <a:cubicBezTo>
                    <a:pt x="1757" y="214"/>
                    <a:pt x="1755" y="216"/>
                    <a:pt x="1753" y="217"/>
                  </a:cubicBezTo>
                  <a:cubicBezTo>
                    <a:pt x="1752" y="217"/>
                    <a:pt x="1753" y="222"/>
                    <a:pt x="1751" y="222"/>
                  </a:cubicBezTo>
                  <a:cubicBezTo>
                    <a:pt x="1750" y="223"/>
                    <a:pt x="1747" y="219"/>
                    <a:pt x="1746" y="218"/>
                  </a:cubicBezTo>
                  <a:cubicBezTo>
                    <a:pt x="1744" y="218"/>
                    <a:pt x="1746" y="222"/>
                    <a:pt x="1745" y="223"/>
                  </a:cubicBezTo>
                  <a:cubicBezTo>
                    <a:pt x="1745" y="224"/>
                    <a:pt x="1740" y="217"/>
                    <a:pt x="1740" y="215"/>
                  </a:cubicBezTo>
                  <a:cubicBezTo>
                    <a:pt x="1739" y="213"/>
                    <a:pt x="1731" y="210"/>
                    <a:pt x="1729" y="208"/>
                  </a:cubicBezTo>
                  <a:cubicBezTo>
                    <a:pt x="1727" y="206"/>
                    <a:pt x="1726" y="200"/>
                    <a:pt x="1724" y="199"/>
                  </a:cubicBezTo>
                  <a:cubicBezTo>
                    <a:pt x="1721" y="198"/>
                    <a:pt x="1722" y="199"/>
                    <a:pt x="1722" y="201"/>
                  </a:cubicBezTo>
                  <a:cubicBezTo>
                    <a:pt x="1722" y="203"/>
                    <a:pt x="1705" y="202"/>
                    <a:pt x="1699" y="201"/>
                  </a:cubicBezTo>
                  <a:cubicBezTo>
                    <a:pt x="1694" y="199"/>
                    <a:pt x="1682" y="198"/>
                    <a:pt x="1679" y="199"/>
                  </a:cubicBezTo>
                  <a:cubicBezTo>
                    <a:pt x="1675" y="200"/>
                    <a:pt x="1672" y="203"/>
                    <a:pt x="1672" y="206"/>
                  </a:cubicBezTo>
                  <a:cubicBezTo>
                    <a:pt x="1671" y="208"/>
                    <a:pt x="1674" y="216"/>
                    <a:pt x="1673" y="217"/>
                  </a:cubicBezTo>
                  <a:cubicBezTo>
                    <a:pt x="1672" y="218"/>
                    <a:pt x="1668" y="210"/>
                    <a:pt x="1668" y="208"/>
                  </a:cubicBezTo>
                  <a:cubicBezTo>
                    <a:pt x="1669" y="207"/>
                    <a:pt x="1665" y="206"/>
                    <a:pt x="1662" y="204"/>
                  </a:cubicBezTo>
                  <a:cubicBezTo>
                    <a:pt x="1658" y="201"/>
                    <a:pt x="1656" y="199"/>
                    <a:pt x="1653" y="197"/>
                  </a:cubicBezTo>
                  <a:cubicBezTo>
                    <a:pt x="1650" y="195"/>
                    <a:pt x="1652" y="196"/>
                    <a:pt x="1652" y="194"/>
                  </a:cubicBezTo>
                  <a:cubicBezTo>
                    <a:pt x="1652" y="192"/>
                    <a:pt x="1650" y="190"/>
                    <a:pt x="1648" y="187"/>
                  </a:cubicBezTo>
                  <a:cubicBezTo>
                    <a:pt x="1646" y="183"/>
                    <a:pt x="1640" y="176"/>
                    <a:pt x="1634" y="174"/>
                  </a:cubicBezTo>
                  <a:cubicBezTo>
                    <a:pt x="1628" y="172"/>
                    <a:pt x="1613" y="173"/>
                    <a:pt x="1605" y="174"/>
                  </a:cubicBezTo>
                  <a:cubicBezTo>
                    <a:pt x="1598" y="175"/>
                    <a:pt x="1588" y="178"/>
                    <a:pt x="1584" y="178"/>
                  </a:cubicBezTo>
                  <a:cubicBezTo>
                    <a:pt x="1580" y="178"/>
                    <a:pt x="1575" y="175"/>
                    <a:pt x="1572" y="173"/>
                  </a:cubicBezTo>
                  <a:cubicBezTo>
                    <a:pt x="1569" y="172"/>
                    <a:pt x="1560" y="163"/>
                    <a:pt x="1557" y="161"/>
                  </a:cubicBezTo>
                  <a:cubicBezTo>
                    <a:pt x="1555" y="158"/>
                    <a:pt x="1550" y="159"/>
                    <a:pt x="1551" y="157"/>
                  </a:cubicBezTo>
                  <a:cubicBezTo>
                    <a:pt x="1551" y="155"/>
                    <a:pt x="1555" y="157"/>
                    <a:pt x="1557" y="157"/>
                  </a:cubicBezTo>
                  <a:cubicBezTo>
                    <a:pt x="1558" y="158"/>
                    <a:pt x="1556" y="152"/>
                    <a:pt x="1554" y="150"/>
                  </a:cubicBezTo>
                  <a:cubicBezTo>
                    <a:pt x="1552" y="148"/>
                    <a:pt x="1547" y="145"/>
                    <a:pt x="1542" y="145"/>
                  </a:cubicBezTo>
                  <a:cubicBezTo>
                    <a:pt x="1537" y="145"/>
                    <a:pt x="1535" y="143"/>
                    <a:pt x="1530" y="143"/>
                  </a:cubicBezTo>
                  <a:cubicBezTo>
                    <a:pt x="1526" y="143"/>
                    <a:pt x="1528" y="144"/>
                    <a:pt x="1527" y="145"/>
                  </a:cubicBezTo>
                  <a:cubicBezTo>
                    <a:pt x="1525" y="145"/>
                    <a:pt x="1522" y="144"/>
                    <a:pt x="1520" y="144"/>
                  </a:cubicBezTo>
                  <a:cubicBezTo>
                    <a:pt x="1517" y="144"/>
                    <a:pt x="1515" y="147"/>
                    <a:pt x="1514" y="148"/>
                  </a:cubicBezTo>
                  <a:cubicBezTo>
                    <a:pt x="1512" y="149"/>
                    <a:pt x="1507" y="148"/>
                    <a:pt x="1503" y="148"/>
                  </a:cubicBezTo>
                  <a:cubicBezTo>
                    <a:pt x="1499" y="148"/>
                    <a:pt x="1502" y="147"/>
                    <a:pt x="1503" y="145"/>
                  </a:cubicBezTo>
                  <a:cubicBezTo>
                    <a:pt x="1505" y="144"/>
                    <a:pt x="1504" y="143"/>
                    <a:pt x="1503" y="142"/>
                  </a:cubicBezTo>
                  <a:cubicBezTo>
                    <a:pt x="1502" y="141"/>
                    <a:pt x="1504" y="140"/>
                    <a:pt x="1506" y="140"/>
                  </a:cubicBezTo>
                  <a:cubicBezTo>
                    <a:pt x="1509" y="140"/>
                    <a:pt x="1521" y="143"/>
                    <a:pt x="1524" y="143"/>
                  </a:cubicBezTo>
                  <a:cubicBezTo>
                    <a:pt x="1527" y="142"/>
                    <a:pt x="1508" y="137"/>
                    <a:pt x="1502" y="137"/>
                  </a:cubicBezTo>
                  <a:cubicBezTo>
                    <a:pt x="1495" y="137"/>
                    <a:pt x="1479" y="135"/>
                    <a:pt x="1476" y="136"/>
                  </a:cubicBezTo>
                  <a:cubicBezTo>
                    <a:pt x="1473" y="137"/>
                    <a:pt x="1463" y="140"/>
                    <a:pt x="1461" y="140"/>
                  </a:cubicBezTo>
                  <a:cubicBezTo>
                    <a:pt x="1459" y="140"/>
                    <a:pt x="1459" y="144"/>
                    <a:pt x="1461" y="147"/>
                  </a:cubicBezTo>
                  <a:cubicBezTo>
                    <a:pt x="1462" y="150"/>
                    <a:pt x="1462" y="147"/>
                    <a:pt x="1464" y="146"/>
                  </a:cubicBezTo>
                  <a:cubicBezTo>
                    <a:pt x="1465" y="145"/>
                    <a:pt x="1466" y="147"/>
                    <a:pt x="1469" y="148"/>
                  </a:cubicBezTo>
                  <a:cubicBezTo>
                    <a:pt x="1472" y="149"/>
                    <a:pt x="1466" y="148"/>
                    <a:pt x="1467" y="149"/>
                  </a:cubicBezTo>
                  <a:cubicBezTo>
                    <a:pt x="1467" y="150"/>
                    <a:pt x="1466" y="150"/>
                    <a:pt x="1464" y="152"/>
                  </a:cubicBezTo>
                  <a:cubicBezTo>
                    <a:pt x="1463" y="155"/>
                    <a:pt x="1471" y="160"/>
                    <a:pt x="1472" y="162"/>
                  </a:cubicBezTo>
                  <a:cubicBezTo>
                    <a:pt x="1473" y="163"/>
                    <a:pt x="1471" y="162"/>
                    <a:pt x="1469" y="162"/>
                  </a:cubicBezTo>
                  <a:cubicBezTo>
                    <a:pt x="1467" y="162"/>
                    <a:pt x="1467" y="163"/>
                    <a:pt x="1465" y="164"/>
                  </a:cubicBezTo>
                  <a:cubicBezTo>
                    <a:pt x="1464" y="165"/>
                    <a:pt x="1460" y="160"/>
                    <a:pt x="1461" y="159"/>
                  </a:cubicBezTo>
                  <a:cubicBezTo>
                    <a:pt x="1461" y="158"/>
                    <a:pt x="1456" y="158"/>
                    <a:pt x="1454" y="159"/>
                  </a:cubicBezTo>
                  <a:cubicBezTo>
                    <a:pt x="1452" y="160"/>
                    <a:pt x="1456" y="164"/>
                    <a:pt x="1457" y="165"/>
                  </a:cubicBezTo>
                  <a:cubicBezTo>
                    <a:pt x="1459" y="167"/>
                    <a:pt x="1456" y="166"/>
                    <a:pt x="1454" y="166"/>
                  </a:cubicBezTo>
                  <a:cubicBezTo>
                    <a:pt x="1453" y="166"/>
                    <a:pt x="1455" y="171"/>
                    <a:pt x="1453" y="171"/>
                  </a:cubicBezTo>
                  <a:cubicBezTo>
                    <a:pt x="1451" y="171"/>
                    <a:pt x="1447" y="165"/>
                    <a:pt x="1444" y="164"/>
                  </a:cubicBezTo>
                  <a:cubicBezTo>
                    <a:pt x="1440" y="162"/>
                    <a:pt x="1439" y="161"/>
                    <a:pt x="1436" y="161"/>
                  </a:cubicBezTo>
                  <a:cubicBezTo>
                    <a:pt x="1433" y="162"/>
                    <a:pt x="1432" y="159"/>
                    <a:pt x="1427" y="159"/>
                  </a:cubicBezTo>
                  <a:cubicBezTo>
                    <a:pt x="1423" y="158"/>
                    <a:pt x="1422" y="161"/>
                    <a:pt x="1421" y="162"/>
                  </a:cubicBezTo>
                  <a:cubicBezTo>
                    <a:pt x="1420" y="163"/>
                    <a:pt x="1417" y="163"/>
                    <a:pt x="1414" y="163"/>
                  </a:cubicBezTo>
                  <a:cubicBezTo>
                    <a:pt x="1412" y="163"/>
                    <a:pt x="1408" y="155"/>
                    <a:pt x="1405" y="153"/>
                  </a:cubicBezTo>
                  <a:cubicBezTo>
                    <a:pt x="1403" y="151"/>
                    <a:pt x="1404" y="153"/>
                    <a:pt x="1402" y="157"/>
                  </a:cubicBezTo>
                  <a:cubicBezTo>
                    <a:pt x="1400" y="160"/>
                    <a:pt x="1400" y="164"/>
                    <a:pt x="1402" y="169"/>
                  </a:cubicBezTo>
                  <a:cubicBezTo>
                    <a:pt x="1403" y="174"/>
                    <a:pt x="1398" y="178"/>
                    <a:pt x="1397" y="179"/>
                  </a:cubicBezTo>
                  <a:cubicBezTo>
                    <a:pt x="1396" y="180"/>
                    <a:pt x="1395" y="176"/>
                    <a:pt x="1394" y="175"/>
                  </a:cubicBezTo>
                  <a:cubicBezTo>
                    <a:pt x="1393" y="174"/>
                    <a:pt x="1390" y="174"/>
                    <a:pt x="1389" y="174"/>
                  </a:cubicBezTo>
                  <a:cubicBezTo>
                    <a:pt x="1387" y="174"/>
                    <a:pt x="1386" y="171"/>
                    <a:pt x="1385" y="169"/>
                  </a:cubicBezTo>
                  <a:cubicBezTo>
                    <a:pt x="1385" y="167"/>
                    <a:pt x="1383" y="166"/>
                    <a:pt x="1382" y="165"/>
                  </a:cubicBezTo>
                  <a:cubicBezTo>
                    <a:pt x="1380" y="163"/>
                    <a:pt x="1380" y="162"/>
                    <a:pt x="1376" y="160"/>
                  </a:cubicBezTo>
                  <a:cubicBezTo>
                    <a:pt x="1372" y="158"/>
                    <a:pt x="1374" y="158"/>
                    <a:pt x="1372" y="155"/>
                  </a:cubicBezTo>
                  <a:cubicBezTo>
                    <a:pt x="1371" y="153"/>
                    <a:pt x="1370" y="155"/>
                    <a:pt x="1369" y="155"/>
                  </a:cubicBezTo>
                  <a:cubicBezTo>
                    <a:pt x="1368" y="155"/>
                    <a:pt x="1367" y="153"/>
                    <a:pt x="1367" y="152"/>
                  </a:cubicBezTo>
                  <a:cubicBezTo>
                    <a:pt x="1366" y="150"/>
                    <a:pt x="1364" y="151"/>
                    <a:pt x="1363" y="152"/>
                  </a:cubicBezTo>
                  <a:cubicBezTo>
                    <a:pt x="1362" y="152"/>
                    <a:pt x="1359" y="146"/>
                    <a:pt x="1358" y="145"/>
                  </a:cubicBezTo>
                  <a:cubicBezTo>
                    <a:pt x="1356" y="144"/>
                    <a:pt x="1352" y="143"/>
                    <a:pt x="1350" y="143"/>
                  </a:cubicBezTo>
                  <a:cubicBezTo>
                    <a:pt x="1347" y="144"/>
                    <a:pt x="1343" y="140"/>
                    <a:pt x="1343" y="138"/>
                  </a:cubicBezTo>
                  <a:cubicBezTo>
                    <a:pt x="1343" y="137"/>
                    <a:pt x="1353" y="140"/>
                    <a:pt x="1357" y="142"/>
                  </a:cubicBezTo>
                  <a:cubicBezTo>
                    <a:pt x="1361" y="143"/>
                    <a:pt x="1361" y="145"/>
                    <a:pt x="1365" y="148"/>
                  </a:cubicBezTo>
                  <a:cubicBezTo>
                    <a:pt x="1368" y="150"/>
                    <a:pt x="1371" y="151"/>
                    <a:pt x="1371" y="149"/>
                  </a:cubicBezTo>
                  <a:cubicBezTo>
                    <a:pt x="1370" y="147"/>
                    <a:pt x="1369" y="134"/>
                    <a:pt x="1369" y="132"/>
                  </a:cubicBezTo>
                  <a:cubicBezTo>
                    <a:pt x="1368" y="129"/>
                    <a:pt x="1364" y="128"/>
                    <a:pt x="1360" y="126"/>
                  </a:cubicBezTo>
                  <a:cubicBezTo>
                    <a:pt x="1356" y="123"/>
                    <a:pt x="1358" y="120"/>
                    <a:pt x="1354" y="119"/>
                  </a:cubicBezTo>
                  <a:cubicBezTo>
                    <a:pt x="1350" y="118"/>
                    <a:pt x="1352" y="117"/>
                    <a:pt x="1349" y="117"/>
                  </a:cubicBezTo>
                  <a:cubicBezTo>
                    <a:pt x="1346" y="117"/>
                    <a:pt x="1342" y="115"/>
                    <a:pt x="1341" y="116"/>
                  </a:cubicBezTo>
                  <a:cubicBezTo>
                    <a:pt x="1340" y="117"/>
                    <a:pt x="1338" y="117"/>
                    <a:pt x="1333" y="116"/>
                  </a:cubicBezTo>
                  <a:cubicBezTo>
                    <a:pt x="1329" y="115"/>
                    <a:pt x="1326" y="116"/>
                    <a:pt x="1324" y="114"/>
                  </a:cubicBezTo>
                  <a:cubicBezTo>
                    <a:pt x="1322" y="111"/>
                    <a:pt x="1322" y="110"/>
                    <a:pt x="1318" y="110"/>
                  </a:cubicBezTo>
                  <a:cubicBezTo>
                    <a:pt x="1315" y="110"/>
                    <a:pt x="1313" y="108"/>
                    <a:pt x="1311" y="108"/>
                  </a:cubicBezTo>
                  <a:cubicBezTo>
                    <a:pt x="1309" y="108"/>
                    <a:pt x="1307" y="111"/>
                    <a:pt x="1306" y="113"/>
                  </a:cubicBezTo>
                  <a:cubicBezTo>
                    <a:pt x="1306" y="115"/>
                    <a:pt x="1310" y="117"/>
                    <a:pt x="1312" y="119"/>
                  </a:cubicBezTo>
                  <a:cubicBezTo>
                    <a:pt x="1315" y="120"/>
                    <a:pt x="1315" y="121"/>
                    <a:pt x="1312" y="122"/>
                  </a:cubicBezTo>
                  <a:cubicBezTo>
                    <a:pt x="1310" y="123"/>
                    <a:pt x="1311" y="123"/>
                    <a:pt x="1314" y="126"/>
                  </a:cubicBezTo>
                  <a:cubicBezTo>
                    <a:pt x="1317" y="129"/>
                    <a:pt x="1310" y="126"/>
                    <a:pt x="1312" y="129"/>
                  </a:cubicBezTo>
                  <a:cubicBezTo>
                    <a:pt x="1314" y="132"/>
                    <a:pt x="1306" y="131"/>
                    <a:pt x="1300" y="129"/>
                  </a:cubicBezTo>
                  <a:cubicBezTo>
                    <a:pt x="1294" y="127"/>
                    <a:pt x="1289" y="129"/>
                    <a:pt x="1287" y="129"/>
                  </a:cubicBezTo>
                  <a:cubicBezTo>
                    <a:pt x="1284" y="129"/>
                    <a:pt x="1281" y="121"/>
                    <a:pt x="1281" y="120"/>
                  </a:cubicBezTo>
                  <a:cubicBezTo>
                    <a:pt x="1280" y="119"/>
                    <a:pt x="1273" y="118"/>
                    <a:pt x="1269" y="119"/>
                  </a:cubicBezTo>
                  <a:cubicBezTo>
                    <a:pt x="1264" y="119"/>
                    <a:pt x="1258" y="115"/>
                    <a:pt x="1256" y="115"/>
                  </a:cubicBezTo>
                  <a:cubicBezTo>
                    <a:pt x="1253" y="114"/>
                    <a:pt x="1254" y="115"/>
                    <a:pt x="1252" y="116"/>
                  </a:cubicBezTo>
                  <a:cubicBezTo>
                    <a:pt x="1251" y="118"/>
                    <a:pt x="1241" y="112"/>
                    <a:pt x="1237" y="112"/>
                  </a:cubicBezTo>
                  <a:cubicBezTo>
                    <a:pt x="1233" y="112"/>
                    <a:pt x="1229" y="110"/>
                    <a:pt x="1228" y="113"/>
                  </a:cubicBezTo>
                  <a:cubicBezTo>
                    <a:pt x="1227" y="116"/>
                    <a:pt x="1233" y="120"/>
                    <a:pt x="1235" y="123"/>
                  </a:cubicBezTo>
                  <a:cubicBezTo>
                    <a:pt x="1237" y="126"/>
                    <a:pt x="1231" y="129"/>
                    <a:pt x="1229" y="130"/>
                  </a:cubicBezTo>
                  <a:cubicBezTo>
                    <a:pt x="1227" y="131"/>
                    <a:pt x="1230" y="126"/>
                    <a:pt x="1229" y="124"/>
                  </a:cubicBezTo>
                  <a:cubicBezTo>
                    <a:pt x="1229" y="122"/>
                    <a:pt x="1222" y="108"/>
                    <a:pt x="1221" y="106"/>
                  </a:cubicBezTo>
                  <a:cubicBezTo>
                    <a:pt x="1221" y="103"/>
                    <a:pt x="1217" y="104"/>
                    <a:pt x="1214" y="104"/>
                  </a:cubicBezTo>
                  <a:cubicBezTo>
                    <a:pt x="1211" y="105"/>
                    <a:pt x="1210" y="97"/>
                    <a:pt x="1209" y="95"/>
                  </a:cubicBezTo>
                  <a:cubicBezTo>
                    <a:pt x="1209" y="94"/>
                    <a:pt x="1208" y="97"/>
                    <a:pt x="1204" y="98"/>
                  </a:cubicBezTo>
                  <a:cubicBezTo>
                    <a:pt x="1201" y="99"/>
                    <a:pt x="1202" y="99"/>
                    <a:pt x="1198" y="102"/>
                  </a:cubicBezTo>
                  <a:cubicBezTo>
                    <a:pt x="1195" y="106"/>
                    <a:pt x="1193" y="106"/>
                    <a:pt x="1189" y="108"/>
                  </a:cubicBezTo>
                  <a:cubicBezTo>
                    <a:pt x="1185" y="110"/>
                    <a:pt x="1178" y="122"/>
                    <a:pt x="1174" y="125"/>
                  </a:cubicBezTo>
                  <a:cubicBezTo>
                    <a:pt x="1170" y="127"/>
                    <a:pt x="1173" y="119"/>
                    <a:pt x="1173" y="113"/>
                  </a:cubicBezTo>
                  <a:cubicBezTo>
                    <a:pt x="1173" y="107"/>
                    <a:pt x="1171" y="105"/>
                    <a:pt x="1170" y="103"/>
                  </a:cubicBezTo>
                  <a:cubicBezTo>
                    <a:pt x="1170" y="101"/>
                    <a:pt x="1176" y="105"/>
                    <a:pt x="1178" y="104"/>
                  </a:cubicBezTo>
                  <a:cubicBezTo>
                    <a:pt x="1180" y="103"/>
                    <a:pt x="1190" y="90"/>
                    <a:pt x="1193" y="88"/>
                  </a:cubicBezTo>
                  <a:cubicBezTo>
                    <a:pt x="1195" y="87"/>
                    <a:pt x="1196" y="86"/>
                    <a:pt x="1200" y="83"/>
                  </a:cubicBezTo>
                  <a:cubicBezTo>
                    <a:pt x="1204" y="81"/>
                    <a:pt x="1207" y="82"/>
                    <a:pt x="1212" y="78"/>
                  </a:cubicBezTo>
                  <a:cubicBezTo>
                    <a:pt x="1217" y="74"/>
                    <a:pt x="1216" y="60"/>
                    <a:pt x="1216" y="55"/>
                  </a:cubicBezTo>
                  <a:cubicBezTo>
                    <a:pt x="1215" y="50"/>
                    <a:pt x="1215" y="46"/>
                    <a:pt x="1213" y="44"/>
                  </a:cubicBezTo>
                  <a:cubicBezTo>
                    <a:pt x="1210" y="42"/>
                    <a:pt x="1211" y="40"/>
                    <a:pt x="1209" y="37"/>
                  </a:cubicBezTo>
                  <a:cubicBezTo>
                    <a:pt x="1206" y="33"/>
                    <a:pt x="1204" y="32"/>
                    <a:pt x="1202" y="32"/>
                  </a:cubicBezTo>
                  <a:cubicBezTo>
                    <a:pt x="1199" y="32"/>
                    <a:pt x="1196" y="30"/>
                    <a:pt x="1196" y="30"/>
                  </a:cubicBezTo>
                  <a:cubicBezTo>
                    <a:pt x="1195" y="30"/>
                    <a:pt x="1192" y="32"/>
                    <a:pt x="1190" y="32"/>
                  </a:cubicBezTo>
                  <a:cubicBezTo>
                    <a:pt x="1188" y="33"/>
                    <a:pt x="1167" y="31"/>
                    <a:pt x="1160" y="31"/>
                  </a:cubicBezTo>
                  <a:cubicBezTo>
                    <a:pt x="1154" y="32"/>
                    <a:pt x="1156" y="35"/>
                    <a:pt x="1153" y="36"/>
                  </a:cubicBezTo>
                  <a:cubicBezTo>
                    <a:pt x="1150" y="38"/>
                    <a:pt x="1147" y="40"/>
                    <a:pt x="1145" y="41"/>
                  </a:cubicBezTo>
                  <a:cubicBezTo>
                    <a:pt x="1144" y="42"/>
                    <a:pt x="1144" y="35"/>
                    <a:pt x="1144" y="34"/>
                  </a:cubicBezTo>
                  <a:cubicBezTo>
                    <a:pt x="1145" y="32"/>
                    <a:pt x="1147" y="25"/>
                    <a:pt x="1148" y="23"/>
                  </a:cubicBezTo>
                  <a:cubicBezTo>
                    <a:pt x="1149" y="22"/>
                    <a:pt x="1142" y="22"/>
                    <a:pt x="1140" y="22"/>
                  </a:cubicBezTo>
                  <a:cubicBezTo>
                    <a:pt x="1138" y="22"/>
                    <a:pt x="1143" y="19"/>
                    <a:pt x="1144" y="17"/>
                  </a:cubicBezTo>
                  <a:cubicBezTo>
                    <a:pt x="1145" y="16"/>
                    <a:pt x="1146" y="16"/>
                    <a:pt x="1146" y="12"/>
                  </a:cubicBezTo>
                  <a:cubicBezTo>
                    <a:pt x="1145" y="9"/>
                    <a:pt x="1146" y="9"/>
                    <a:pt x="1141" y="7"/>
                  </a:cubicBezTo>
                  <a:cubicBezTo>
                    <a:pt x="1137" y="6"/>
                    <a:pt x="1136" y="3"/>
                    <a:pt x="1132" y="2"/>
                  </a:cubicBezTo>
                  <a:cubicBezTo>
                    <a:pt x="1128" y="0"/>
                    <a:pt x="1128" y="0"/>
                    <a:pt x="1126" y="0"/>
                  </a:cubicBezTo>
                  <a:cubicBezTo>
                    <a:pt x="1124" y="0"/>
                    <a:pt x="1124" y="1"/>
                    <a:pt x="1121" y="2"/>
                  </a:cubicBezTo>
                  <a:cubicBezTo>
                    <a:pt x="1118" y="3"/>
                    <a:pt x="1112" y="5"/>
                    <a:pt x="1112" y="8"/>
                  </a:cubicBezTo>
                  <a:cubicBezTo>
                    <a:pt x="1111" y="10"/>
                    <a:pt x="1111" y="13"/>
                    <a:pt x="1108" y="17"/>
                  </a:cubicBezTo>
                  <a:cubicBezTo>
                    <a:pt x="1104" y="21"/>
                    <a:pt x="1107" y="24"/>
                    <a:pt x="1107" y="29"/>
                  </a:cubicBezTo>
                  <a:cubicBezTo>
                    <a:pt x="1107" y="34"/>
                    <a:pt x="1105" y="36"/>
                    <a:pt x="1098" y="37"/>
                  </a:cubicBezTo>
                  <a:cubicBezTo>
                    <a:pt x="1090" y="39"/>
                    <a:pt x="1090" y="35"/>
                    <a:pt x="1087" y="38"/>
                  </a:cubicBezTo>
                  <a:cubicBezTo>
                    <a:pt x="1085" y="41"/>
                    <a:pt x="1090" y="45"/>
                    <a:pt x="1099" y="50"/>
                  </a:cubicBezTo>
                  <a:cubicBezTo>
                    <a:pt x="1108" y="54"/>
                    <a:pt x="1107" y="52"/>
                    <a:pt x="1107" y="54"/>
                  </a:cubicBezTo>
                  <a:cubicBezTo>
                    <a:pt x="1106" y="56"/>
                    <a:pt x="1101" y="54"/>
                    <a:pt x="1098" y="54"/>
                  </a:cubicBezTo>
                  <a:cubicBezTo>
                    <a:pt x="1096" y="55"/>
                    <a:pt x="1100" y="57"/>
                    <a:pt x="1102" y="57"/>
                  </a:cubicBezTo>
                  <a:cubicBezTo>
                    <a:pt x="1105" y="57"/>
                    <a:pt x="1106" y="58"/>
                    <a:pt x="1108" y="61"/>
                  </a:cubicBezTo>
                  <a:cubicBezTo>
                    <a:pt x="1110" y="65"/>
                    <a:pt x="1107" y="68"/>
                    <a:pt x="1106" y="69"/>
                  </a:cubicBezTo>
                  <a:cubicBezTo>
                    <a:pt x="1106" y="71"/>
                    <a:pt x="1106" y="66"/>
                    <a:pt x="1105" y="63"/>
                  </a:cubicBezTo>
                  <a:cubicBezTo>
                    <a:pt x="1104" y="61"/>
                    <a:pt x="1102" y="61"/>
                    <a:pt x="1098" y="62"/>
                  </a:cubicBezTo>
                  <a:cubicBezTo>
                    <a:pt x="1095" y="63"/>
                    <a:pt x="1093" y="60"/>
                    <a:pt x="1092" y="58"/>
                  </a:cubicBezTo>
                  <a:cubicBezTo>
                    <a:pt x="1091" y="55"/>
                    <a:pt x="1088" y="52"/>
                    <a:pt x="1084" y="51"/>
                  </a:cubicBezTo>
                  <a:cubicBezTo>
                    <a:pt x="1079" y="50"/>
                    <a:pt x="1079" y="51"/>
                    <a:pt x="1075" y="52"/>
                  </a:cubicBezTo>
                  <a:cubicBezTo>
                    <a:pt x="1072" y="53"/>
                    <a:pt x="1074" y="49"/>
                    <a:pt x="1071" y="47"/>
                  </a:cubicBezTo>
                  <a:cubicBezTo>
                    <a:pt x="1069" y="45"/>
                    <a:pt x="1069" y="45"/>
                    <a:pt x="1066" y="45"/>
                  </a:cubicBezTo>
                  <a:cubicBezTo>
                    <a:pt x="1063" y="46"/>
                    <a:pt x="1062" y="47"/>
                    <a:pt x="1058" y="46"/>
                  </a:cubicBezTo>
                  <a:cubicBezTo>
                    <a:pt x="1053" y="46"/>
                    <a:pt x="1053" y="48"/>
                    <a:pt x="1049" y="48"/>
                  </a:cubicBezTo>
                  <a:cubicBezTo>
                    <a:pt x="1046" y="48"/>
                    <a:pt x="1048" y="46"/>
                    <a:pt x="1048" y="44"/>
                  </a:cubicBezTo>
                  <a:cubicBezTo>
                    <a:pt x="1048" y="43"/>
                    <a:pt x="1044" y="47"/>
                    <a:pt x="1040" y="48"/>
                  </a:cubicBezTo>
                  <a:cubicBezTo>
                    <a:pt x="1037" y="48"/>
                    <a:pt x="1033" y="51"/>
                    <a:pt x="1031" y="53"/>
                  </a:cubicBezTo>
                  <a:cubicBezTo>
                    <a:pt x="1029" y="54"/>
                    <a:pt x="1018" y="56"/>
                    <a:pt x="1012" y="60"/>
                  </a:cubicBezTo>
                  <a:cubicBezTo>
                    <a:pt x="1006" y="63"/>
                    <a:pt x="1004" y="69"/>
                    <a:pt x="1001" y="72"/>
                  </a:cubicBezTo>
                  <a:cubicBezTo>
                    <a:pt x="997" y="74"/>
                    <a:pt x="999" y="76"/>
                    <a:pt x="996" y="77"/>
                  </a:cubicBezTo>
                  <a:cubicBezTo>
                    <a:pt x="992" y="79"/>
                    <a:pt x="988" y="80"/>
                    <a:pt x="985" y="82"/>
                  </a:cubicBezTo>
                  <a:cubicBezTo>
                    <a:pt x="982" y="84"/>
                    <a:pt x="983" y="86"/>
                    <a:pt x="979" y="87"/>
                  </a:cubicBezTo>
                  <a:cubicBezTo>
                    <a:pt x="976" y="89"/>
                    <a:pt x="977" y="92"/>
                    <a:pt x="978" y="95"/>
                  </a:cubicBezTo>
                  <a:cubicBezTo>
                    <a:pt x="978" y="97"/>
                    <a:pt x="983" y="98"/>
                    <a:pt x="981" y="99"/>
                  </a:cubicBezTo>
                  <a:cubicBezTo>
                    <a:pt x="980" y="101"/>
                    <a:pt x="981" y="104"/>
                    <a:pt x="975" y="104"/>
                  </a:cubicBezTo>
                  <a:cubicBezTo>
                    <a:pt x="970" y="104"/>
                    <a:pt x="969" y="107"/>
                    <a:pt x="962" y="109"/>
                  </a:cubicBezTo>
                  <a:cubicBezTo>
                    <a:pt x="954" y="111"/>
                    <a:pt x="949" y="110"/>
                    <a:pt x="946" y="111"/>
                  </a:cubicBezTo>
                  <a:cubicBezTo>
                    <a:pt x="943" y="113"/>
                    <a:pt x="946" y="121"/>
                    <a:pt x="945" y="124"/>
                  </a:cubicBezTo>
                  <a:cubicBezTo>
                    <a:pt x="944" y="128"/>
                    <a:pt x="946" y="130"/>
                    <a:pt x="948" y="134"/>
                  </a:cubicBezTo>
                  <a:cubicBezTo>
                    <a:pt x="950" y="138"/>
                    <a:pt x="952" y="140"/>
                    <a:pt x="955" y="142"/>
                  </a:cubicBezTo>
                  <a:cubicBezTo>
                    <a:pt x="958" y="143"/>
                    <a:pt x="963" y="146"/>
                    <a:pt x="966" y="148"/>
                  </a:cubicBezTo>
                  <a:cubicBezTo>
                    <a:pt x="968" y="151"/>
                    <a:pt x="971" y="151"/>
                    <a:pt x="973" y="153"/>
                  </a:cubicBezTo>
                  <a:cubicBezTo>
                    <a:pt x="976" y="154"/>
                    <a:pt x="976" y="162"/>
                    <a:pt x="975" y="164"/>
                  </a:cubicBezTo>
                  <a:cubicBezTo>
                    <a:pt x="975" y="166"/>
                    <a:pt x="974" y="176"/>
                    <a:pt x="974" y="178"/>
                  </a:cubicBezTo>
                  <a:cubicBezTo>
                    <a:pt x="973" y="181"/>
                    <a:pt x="970" y="173"/>
                    <a:pt x="969" y="173"/>
                  </a:cubicBezTo>
                  <a:cubicBezTo>
                    <a:pt x="969" y="172"/>
                    <a:pt x="966" y="172"/>
                    <a:pt x="964" y="173"/>
                  </a:cubicBezTo>
                  <a:cubicBezTo>
                    <a:pt x="962" y="175"/>
                    <a:pt x="966" y="168"/>
                    <a:pt x="968" y="166"/>
                  </a:cubicBezTo>
                  <a:cubicBezTo>
                    <a:pt x="970" y="164"/>
                    <a:pt x="970" y="160"/>
                    <a:pt x="971" y="158"/>
                  </a:cubicBezTo>
                  <a:cubicBezTo>
                    <a:pt x="972" y="156"/>
                    <a:pt x="956" y="154"/>
                    <a:pt x="952" y="152"/>
                  </a:cubicBezTo>
                  <a:cubicBezTo>
                    <a:pt x="948" y="151"/>
                    <a:pt x="940" y="136"/>
                    <a:pt x="938" y="132"/>
                  </a:cubicBezTo>
                  <a:cubicBezTo>
                    <a:pt x="936" y="129"/>
                    <a:pt x="931" y="128"/>
                    <a:pt x="929" y="129"/>
                  </a:cubicBezTo>
                  <a:cubicBezTo>
                    <a:pt x="928" y="129"/>
                    <a:pt x="922" y="133"/>
                    <a:pt x="922" y="134"/>
                  </a:cubicBezTo>
                  <a:cubicBezTo>
                    <a:pt x="921" y="136"/>
                    <a:pt x="925" y="137"/>
                    <a:pt x="927" y="138"/>
                  </a:cubicBezTo>
                  <a:cubicBezTo>
                    <a:pt x="930" y="139"/>
                    <a:pt x="930" y="142"/>
                    <a:pt x="928" y="143"/>
                  </a:cubicBezTo>
                  <a:cubicBezTo>
                    <a:pt x="927" y="144"/>
                    <a:pt x="926" y="139"/>
                    <a:pt x="924" y="141"/>
                  </a:cubicBezTo>
                  <a:cubicBezTo>
                    <a:pt x="922" y="142"/>
                    <a:pt x="919" y="139"/>
                    <a:pt x="916" y="138"/>
                  </a:cubicBezTo>
                  <a:cubicBezTo>
                    <a:pt x="913" y="138"/>
                    <a:pt x="907" y="138"/>
                    <a:pt x="908" y="140"/>
                  </a:cubicBezTo>
                  <a:cubicBezTo>
                    <a:pt x="910" y="141"/>
                    <a:pt x="908" y="144"/>
                    <a:pt x="909" y="146"/>
                  </a:cubicBezTo>
                  <a:cubicBezTo>
                    <a:pt x="910" y="149"/>
                    <a:pt x="916" y="153"/>
                    <a:pt x="918" y="154"/>
                  </a:cubicBezTo>
                  <a:cubicBezTo>
                    <a:pt x="920" y="155"/>
                    <a:pt x="926" y="155"/>
                    <a:pt x="927" y="157"/>
                  </a:cubicBezTo>
                  <a:cubicBezTo>
                    <a:pt x="929" y="159"/>
                    <a:pt x="930" y="164"/>
                    <a:pt x="928" y="165"/>
                  </a:cubicBezTo>
                  <a:cubicBezTo>
                    <a:pt x="927" y="167"/>
                    <a:pt x="922" y="162"/>
                    <a:pt x="919" y="163"/>
                  </a:cubicBezTo>
                  <a:cubicBezTo>
                    <a:pt x="915" y="164"/>
                    <a:pt x="911" y="164"/>
                    <a:pt x="909" y="164"/>
                  </a:cubicBezTo>
                  <a:cubicBezTo>
                    <a:pt x="906" y="164"/>
                    <a:pt x="904" y="162"/>
                    <a:pt x="904" y="158"/>
                  </a:cubicBezTo>
                  <a:cubicBezTo>
                    <a:pt x="904" y="155"/>
                    <a:pt x="904" y="136"/>
                    <a:pt x="902" y="133"/>
                  </a:cubicBezTo>
                  <a:cubicBezTo>
                    <a:pt x="899" y="131"/>
                    <a:pt x="896" y="129"/>
                    <a:pt x="896" y="129"/>
                  </a:cubicBezTo>
                  <a:cubicBezTo>
                    <a:pt x="895" y="130"/>
                    <a:pt x="896" y="140"/>
                    <a:pt x="896" y="143"/>
                  </a:cubicBezTo>
                  <a:cubicBezTo>
                    <a:pt x="896" y="146"/>
                    <a:pt x="886" y="150"/>
                    <a:pt x="887" y="154"/>
                  </a:cubicBezTo>
                  <a:cubicBezTo>
                    <a:pt x="887" y="157"/>
                    <a:pt x="884" y="159"/>
                    <a:pt x="883" y="162"/>
                  </a:cubicBezTo>
                  <a:cubicBezTo>
                    <a:pt x="882" y="165"/>
                    <a:pt x="892" y="172"/>
                    <a:pt x="894" y="174"/>
                  </a:cubicBezTo>
                  <a:cubicBezTo>
                    <a:pt x="896" y="176"/>
                    <a:pt x="893" y="180"/>
                    <a:pt x="893" y="181"/>
                  </a:cubicBezTo>
                  <a:cubicBezTo>
                    <a:pt x="893" y="182"/>
                    <a:pt x="892" y="197"/>
                    <a:pt x="892" y="202"/>
                  </a:cubicBezTo>
                  <a:cubicBezTo>
                    <a:pt x="893" y="207"/>
                    <a:pt x="894" y="212"/>
                    <a:pt x="896" y="213"/>
                  </a:cubicBezTo>
                  <a:cubicBezTo>
                    <a:pt x="898" y="214"/>
                    <a:pt x="899" y="212"/>
                    <a:pt x="901" y="212"/>
                  </a:cubicBezTo>
                  <a:cubicBezTo>
                    <a:pt x="904" y="212"/>
                    <a:pt x="905" y="209"/>
                    <a:pt x="908" y="209"/>
                  </a:cubicBezTo>
                  <a:cubicBezTo>
                    <a:pt x="911" y="209"/>
                    <a:pt x="918" y="208"/>
                    <a:pt x="923" y="209"/>
                  </a:cubicBezTo>
                  <a:cubicBezTo>
                    <a:pt x="928" y="211"/>
                    <a:pt x="928" y="214"/>
                    <a:pt x="929" y="217"/>
                  </a:cubicBezTo>
                  <a:cubicBezTo>
                    <a:pt x="931" y="221"/>
                    <a:pt x="935" y="225"/>
                    <a:pt x="937" y="228"/>
                  </a:cubicBezTo>
                  <a:cubicBezTo>
                    <a:pt x="939" y="232"/>
                    <a:pt x="932" y="232"/>
                    <a:pt x="932" y="238"/>
                  </a:cubicBezTo>
                  <a:cubicBezTo>
                    <a:pt x="932" y="245"/>
                    <a:pt x="936" y="247"/>
                    <a:pt x="941" y="248"/>
                  </a:cubicBezTo>
                  <a:cubicBezTo>
                    <a:pt x="945" y="250"/>
                    <a:pt x="939" y="250"/>
                    <a:pt x="937" y="250"/>
                  </a:cubicBezTo>
                  <a:cubicBezTo>
                    <a:pt x="934" y="250"/>
                    <a:pt x="932" y="252"/>
                    <a:pt x="931" y="254"/>
                  </a:cubicBezTo>
                  <a:cubicBezTo>
                    <a:pt x="930" y="255"/>
                    <a:pt x="928" y="252"/>
                    <a:pt x="926" y="250"/>
                  </a:cubicBezTo>
                  <a:cubicBezTo>
                    <a:pt x="924" y="249"/>
                    <a:pt x="924" y="236"/>
                    <a:pt x="923" y="231"/>
                  </a:cubicBezTo>
                  <a:cubicBezTo>
                    <a:pt x="922" y="226"/>
                    <a:pt x="920" y="219"/>
                    <a:pt x="917" y="218"/>
                  </a:cubicBezTo>
                  <a:cubicBezTo>
                    <a:pt x="914" y="216"/>
                    <a:pt x="899" y="226"/>
                    <a:pt x="899" y="228"/>
                  </a:cubicBezTo>
                  <a:cubicBezTo>
                    <a:pt x="898" y="230"/>
                    <a:pt x="900" y="231"/>
                    <a:pt x="902" y="234"/>
                  </a:cubicBezTo>
                  <a:cubicBezTo>
                    <a:pt x="904" y="237"/>
                    <a:pt x="900" y="244"/>
                    <a:pt x="897" y="251"/>
                  </a:cubicBezTo>
                  <a:cubicBezTo>
                    <a:pt x="895" y="257"/>
                    <a:pt x="889" y="266"/>
                    <a:pt x="887" y="267"/>
                  </a:cubicBezTo>
                  <a:cubicBezTo>
                    <a:pt x="884" y="269"/>
                    <a:pt x="890" y="272"/>
                    <a:pt x="893" y="276"/>
                  </a:cubicBezTo>
                  <a:cubicBezTo>
                    <a:pt x="896" y="279"/>
                    <a:pt x="896" y="282"/>
                    <a:pt x="894" y="285"/>
                  </a:cubicBezTo>
                  <a:cubicBezTo>
                    <a:pt x="892" y="288"/>
                    <a:pt x="886" y="274"/>
                    <a:pt x="884" y="271"/>
                  </a:cubicBezTo>
                  <a:cubicBezTo>
                    <a:pt x="881" y="269"/>
                    <a:pt x="874" y="269"/>
                    <a:pt x="869" y="269"/>
                  </a:cubicBezTo>
                  <a:cubicBezTo>
                    <a:pt x="863" y="269"/>
                    <a:pt x="858" y="266"/>
                    <a:pt x="855" y="263"/>
                  </a:cubicBezTo>
                  <a:cubicBezTo>
                    <a:pt x="852" y="260"/>
                    <a:pt x="851" y="262"/>
                    <a:pt x="849" y="263"/>
                  </a:cubicBezTo>
                  <a:cubicBezTo>
                    <a:pt x="847" y="264"/>
                    <a:pt x="847" y="261"/>
                    <a:pt x="848" y="259"/>
                  </a:cubicBezTo>
                  <a:cubicBezTo>
                    <a:pt x="850" y="257"/>
                    <a:pt x="862" y="259"/>
                    <a:pt x="867" y="259"/>
                  </a:cubicBezTo>
                  <a:cubicBezTo>
                    <a:pt x="873" y="259"/>
                    <a:pt x="874" y="258"/>
                    <a:pt x="879" y="256"/>
                  </a:cubicBezTo>
                  <a:cubicBezTo>
                    <a:pt x="883" y="253"/>
                    <a:pt x="889" y="230"/>
                    <a:pt x="889" y="228"/>
                  </a:cubicBezTo>
                  <a:cubicBezTo>
                    <a:pt x="890" y="226"/>
                    <a:pt x="888" y="222"/>
                    <a:pt x="885" y="220"/>
                  </a:cubicBezTo>
                  <a:cubicBezTo>
                    <a:pt x="882" y="218"/>
                    <a:pt x="879" y="207"/>
                    <a:pt x="879" y="199"/>
                  </a:cubicBezTo>
                  <a:cubicBezTo>
                    <a:pt x="878" y="192"/>
                    <a:pt x="879" y="183"/>
                    <a:pt x="879" y="179"/>
                  </a:cubicBezTo>
                  <a:cubicBezTo>
                    <a:pt x="878" y="176"/>
                    <a:pt x="872" y="169"/>
                    <a:pt x="870" y="166"/>
                  </a:cubicBezTo>
                  <a:cubicBezTo>
                    <a:pt x="869" y="163"/>
                    <a:pt x="871" y="160"/>
                    <a:pt x="873" y="158"/>
                  </a:cubicBezTo>
                  <a:cubicBezTo>
                    <a:pt x="874" y="156"/>
                    <a:pt x="875" y="141"/>
                    <a:pt x="875" y="139"/>
                  </a:cubicBezTo>
                  <a:cubicBezTo>
                    <a:pt x="875" y="136"/>
                    <a:pt x="878" y="135"/>
                    <a:pt x="878" y="133"/>
                  </a:cubicBezTo>
                  <a:cubicBezTo>
                    <a:pt x="878" y="131"/>
                    <a:pt x="874" y="129"/>
                    <a:pt x="871" y="129"/>
                  </a:cubicBezTo>
                  <a:cubicBezTo>
                    <a:pt x="868" y="129"/>
                    <a:pt x="864" y="130"/>
                    <a:pt x="859" y="130"/>
                  </a:cubicBezTo>
                  <a:cubicBezTo>
                    <a:pt x="853" y="130"/>
                    <a:pt x="852" y="129"/>
                    <a:pt x="851" y="128"/>
                  </a:cubicBezTo>
                  <a:cubicBezTo>
                    <a:pt x="850" y="127"/>
                    <a:pt x="847" y="129"/>
                    <a:pt x="845" y="131"/>
                  </a:cubicBezTo>
                  <a:cubicBezTo>
                    <a:pt x="844" y="132"/>
                    <a:pt x="846" y="136"/>
                    <a:pt x="841" y="150"/>
                  </a:cubicBezTo>
                  <a:cubicBezTo>
                    <a:pt x="837" y="164"/>
                    <a:pt x="826" y="165"/>
                    <a:pt x="826" y="167"/>
                  </a:cubicBezTo>
                  <a:cubicBezTo>
                    <a:pt x="826" y="170"/>
                    <a:pt x="824" y="172"/>
                    <a:pt x="823" y="174"/>
                  </a:cubicBezTo>
                  <a:cubicBezTo>
                    <a:pt x="822" y="177"/>
                    <a:pt x="824" y="176"/>
                    <a:pt x="826" y="176"/>
                  </a:cubicBezTo>
                  <a:cubicBezTo>
                    <a:pt x="829" y="176"/>
                    <a:pt x="829" y="190"/>
                    <a:pt x="829" y="193"/>
                  </a:cubicBezTo>
                  <a:cubicBezTo>
                    <a:pt x="829" y="195"/>
                    <a:pt x="827" y="193"/>
                    <a:pt x="826" y="193"/>
                  </a:cubicBezTo>
                  <a:cubicBezTo>
                    <a:pt x="825" y="194"/>
                    <a:pt x="825" y="202"/>
                    <a:pt x="828" y="204"/>
                  </a:cubicBezTo>
                  <a:cubicBezTo>
                    <a:pt x="830" y="206"/>
                    <a:pt x="830" y="203"/>
                    <a:pt x="832" y="202"/>
                  </a:cubicBezTo>
                  <a:cubicBezTo>
                    <a:pt x="834" y="202"/>
                    <a:pt x="835" y="210"/>
                    <a:pt x="837" y="213"/>
                  </a:cubicBezTo>
                  <a:cubicBezTo>
                    <a:pt x="840" y="216"/>
                    <a:pt x="844" y="217"/>
                    <a:pt x="846" y="216"/>
                  </a:cubicBezTo>
                  <a:cubicBezTo>
                    <a:pt x="849" y="215"/>
                    <a:pt x="847" y="229"/>
                    <a:pt x="845" y="231"/>
                  </a:cubicBezTo>
                  <a:cubicBezTo>
                    <a:pt x="843" y="233"/>
                    <a:pt x="841" y="223"/>
                    <a:pt x="836" y="219"/>
                  </a:cubicBezTo>
                  <a:cubicBezTo>
                    <a:pt x="830" y="216"/>
                    <a:pt x="824" y="212"/>
                    <a:pt x="822" y="211"/>
                  </a:cubicBezTo>
                  <a:cubicBezTo>
                    <a:pt x="820" y="210"/>
                    <a:pt x="810" y="202"/>
                    <a:pt x="804" y="202"/>
                  </a:cubicBezTo>
                  <a:cubicBezTo>
                    <a:pt x="799" y="202"/>
                    <a:pt x="793" y="199"/>
                    <a:pt x="787" y="199"/>
                  </a:cubicBezTo>
                  <a:cubicBezTo>
                    <a:pt x="781" y="199"/>
                    <a:pt x="780" y="197"/>
                    <a:pt x="778" y="196"/>
                  </a:cubicBezTo>
                  <a:cubicBezTo>
                    <a:pt x="776" y="194"/>
                    <a:pt x="773" y="196"/>
                    <a:pt x="774" y="198"/>
                  </a:cubicBezTo>
                  <a:cubicBezTo>
                    <a:pt x="774" y="199"/>
                    <a:pt x="770" y="202"/>
                    <a:pt x="772" y="206"/>
                  </a:cubicBezTo>
                  <a:cubicBezTo>
                    <a:pt x="774" y="210"/>
                    <a:pt x="776" y="213"/>
                    <a:pt x="778" y="216"/>
                  </a:cubicBezTo>
                  <a:cubicBezTo>
                    <a:pt x="779" y="219"/>
                    <a:pt x="774" y="220"/>
                    <a:pt x="771" y="220"/>
                  </a:cubicBezTo>
                  <a:cubicBezTo>
                    <a:pt x="768" y="221"/>
                    <a:pt x="770" y="224"/>
                    <a:pt x="770" y="228"/>
                  </a:cubicBezTo>
                  <a:cubicBezTo>
                    <a:pt x="770" y="232"/>
                    <a:pt x="767" y="227"/>
                    <a:pt x="765" y="226"/>
                  </a:cubicBezTo>
                  <a:cubicBezTo>
                    <a:pt x="762" y="226"/>
                    <a:pt x="763" y="225"/>
                    <a:pt x="764" y="225"/>
                  </a:cubicBezTo>
                  <a:cubicBezTo>
                    <a:pt x="766" y="224"/>
                    <a:pt x="765" y="222"/>
                    <a:pt x="765" y="221"/>
                  </a:cubicBezTo>
                  <a:cubicBezTo>
                    <a:pt x="766" y="220"/>
                    <a:pt x="764" y="218"/>
                    <a:pt x="762" y="217"/>
                  </a:cubicBezTo>
                  <a:cubicBezTo>
                    <a:pt x="760" y="216"/>
                    <a:pt x="758" y="217"/>
                    <a:pt x="754" y="219"/>
                  </a:cubicBezTo>
                  <a:cubicBezTo>
                    <a:pt x="750" y="222"/>
                    <a:pt x="749" y="222"/>
                    <a:pt x="743" y="223"/>
                  </a:cubicBezTo>
                  <a:cubicBezTo>
                    <a:pt x="737" y="224"/>
                    <a:pt x="737" y="222"/>
                    <a:pt x="733" y="223"/>
                  </a:cubicBezTo>
                  <a:cubicBezTo>
                    <a:pt x="729" y="225"/>
                    <a:pt x="728" y="225"/>
                    <a:pt x="727" y="227"/>
                  </a:cubicBezTo>
                  <a:cubicBezTo>
                    <a:pt x="725" y="229"/>
                    <a:pt x="728" y="230"/>
                    <a:pt x="725" y="231"/>
                  </a:cubicBezTo>
                  <a:cubicBezTo>
                    <a:pt x="722" y="232"/>
                    <a:pt x="722" y="229"/>
                    <a:pt x="720" y="232"/>
                  </a:cubicBezTo>
                  <a:cubicBezTo>
                    <a:pt x="719" y="235"/>
                    <a:pt x="717" y="235"/>
                    <a:pt x="715" y="236"/>
                  </a:cubicBezTo>
                  <a:cubicBezTo>
                    <a:pt x="713" y="237"/>
                    <a:pt x="714" y="236"/>
                    <a:pt x="711" y="236"/>
                  </a:cubicBezTo>
                  <a:cubicBezTo>
                    <a:pt x="709" y="237"/>
                    <a:pt x="710" y="234"/>
                    <a:pt x="708" y="235"/>
                  </a:cubicBezTo>
                  <a:cubicBezTo>
                    <a:pt x="705" y="236"/>
                    <a:pt x="707" y="233"/>
                    <a:pt x="708" y="232"/>
                  </a:cubicBezTo>
                  <a:cubicBezTo>
                    <a:pt x="709" y="231"/>
                    <a:pt x="715" y="228"/>
                    <a:pt x="716" y="227"/>
                  </a:cubicBezTo>
                  <a:cubicBezTo>
                    <a:pt x="717" y="226"/>
                    <a:pt x="717" y="219"/>
                    <a:pt x="716" y="218"/>
                  </a:cubicBezTo>
                  <a:cubicBezTo>
                    <a:pt x="716" y="217"/>
                    <a:pt x="720" y="215"/>
                    <a:pt x="721" y="214"/>
                  </a:cubicBezTo>
                  <a:cubicBezTo>
                    <a:pt x="722" y="214"/>
                    <a:pt x="716" y="216"/>
                    <a:pt x="713" y="217"/>
                  </a:cubicBezTo>
                  <a:cubicBezTo>
                    <a:pt x="710" y="218"/>
                    <a:pt x="705" y="222"/>
                    <a:pt x="702" y="224"/>
                  </a:cubicBezTo>
                  <a:cubicBezTo>
                    <a:pt x="700" y="225"/>
                    <a:pt x="697" y="226"/>
                    <a:pt x="691" y="227"/>
                  </a:cubicBezTo>
                  <a:cubicBezTo>
                    <a:pt x="684" y="229"/>
                    <a:pt x="682" y="235"/>
                    <a:pt x="680" y="236"/>
                  </a:cubicBezTo>
                  <a:cubicBezTo>
                    <a:pt x="679" y="236"/>
                    <a:pt x="675" y="235"/>
                    <a:pt x="673" y="235"/>
                  </a:cubicBezTo>
                  <a:cubicBezTo>
                    <a:pt x="671" y="235"/>
                    <a:pt x="674" y="238"/>
                    <a:pt x="675" y="239"/>
                  </a:cubicBezTo>
                  <a:cubicBezTo>
                    <a:pt x="676" y="240"/>
                    <a:pt x="668" y="241"/>
                    <a:pt x="667" y="242"/>
                  </a:cubicBezTo>
                  <a:cubicBezTo>
                    <a:pt x="665" y="242"/>
                    <a:pt x="667" y="247"/>
                    <a:pt x="666" y="252"/>
                  </a:cubicBezTo>
                  <a:cubicBezTo>
                    <a:pt x="665" y="258"/>
                    <a:pt x="656" y="255"/>
                    <a:pt x="651" y="256"/>
                  </a:cubicBezTo>
                  <a:cubicBezTo>
                    <a:pt x="646" y="257"/>
                    <a:pt x="647" y="253"/>
                    <a:pt x="645" y="250"/>
                  </a:cubicBezTo>
                  <a:cubicBezTo>
                    <a:pt x="643" y="248"/>
                    <a:pt x="641" y="248"/>
                    <a:pt x="639" y="247"/>
                  </a:cubicBezTo>
                  <a:cubicBezTo>
                    <a:pt x="637" y="246"/>
                    <a:pt x="639" y="242"/>
                    <a:pt x="641" y="240"/>
                  </a:cubicBezTo>
                  <a:cubicBezTo>
                    <a:pt x="643" y="238"/>
                    <a:pt x="650" y="236"/>
                    <a:pt x="651" y="235"/>
                  </a:cubicBezTo>
                  <a:cubicBezTo>
                    <a:pt x="653" y="234"/>
                    <a:pt x="647" y="230"/>
                    <a:pt x="646" y="227"/>
                  </a:cubicBezTo>
                  <a:cubicBezTo>
                    <a:pt x="645" y="225"/>
                    <a:pt x="640" y="224"/>
                    <a:pt x="636" y="223"/>
                  </a:cubicBezTo>
                  <a:cubicBezTo>
                    <a:pt x="631" y="223"/>
                    <a:pt x="628" y="222"/>
                    <a:pt x="624" y="221"/>
                  </a:cubicBezTo>
                  <a:cubicBezTo>
                    <a:pt x="620" y="220"/>
                    <a:pt x="623" y="223"/>
                    <a:pt x="624" y="224"/>
                  </a:cubicBezTo>
                  <a:cubicBezTo>
                    <a:pt x="625" y="226"/>
                    <a:pt x="629" y="229"/>
                    <a:pt x="630" y="233"/>
                  </a:cubicBezTo>
                  <a:cubicBezTo>
                    <a:pt x="631" y="236"/>
                    <a:pt x="624" y="247"/>
                    <a:pt x="624" y="249"/>
                  </a:cubicBezTo>
                  <a:cubicBezTo>
                    <a:pt x="624" y="252"/>
                    <a:pt x="632" y="253"/>
                    <a:pt x="634" y="257"/>
                  </a:cubicBezTo>
                  <a:cubicBezTo>
                    <a:pt x="637" y="261"/>
                    <a:pt x="630" y="269"/>
                    <a:pt x="628" y="271"/>
                  </a:cubicBezTo>
                  <a:cubicBezTo>
                    <a:pt x="627" y="272"/>
                    <a:pt x="623" y="271"/>
                    <a:pt x="623" y="270"/>
                  </a:cubicBezTo>
                  <a:cubicBezTo>
                    <a:pt x="623" y="269"/>
                    <a:pt x="620" y="266"/>
                    <a:pt x="618" y="267"/>
                  </a:cubicBezTo>
                  <a:cubicBezTo>
                    <a:pt x="615" y="267"/>
                    <a:pt x="615" y="265"/>
                    <a:pt x="614" y="264"/>
                  </a:cubicBezTo>
                  <a:cubicBezTo>
                    <a:pt x="613" y="264"/>
                    <a:pt x="609" y="268"/>
                    <a:pt x="607" y="270"/>
                  </a:cubicBezTo>
                  <a:cubicBezTo>
                    <a:pt x="605" y="272"/>
                    <a:pt x="599" y="273"/>
                    <a:pt x="597" y="276"/>
                  </a:cubicBezTo>
                  <a:cubicBezTo>
                    <a:pt x="595" y="278"/>
                    <a:pt x="591" y="281"/>
                    <a:pt x="589" y="283"/>
                  </a:cubicBezTo>
                  <a:cubicBezTo>
                    <a:pt x="588" y="285"/>
                    <a:pt x="595" y="292"/>
                    <a:pt x="597" y="294"/>
                  </a:cubicBezTo>
                  <a:cubicBezTo>
                    <a:pt x="599" y="295"/>
                    <a:pt x="598" y="297"/>
                    <a:pt x="596" y="299"/>
                  </a:cubicBezTo>
                  <a:cubicBezTo>
                    <a:pt x="595" y="301"/>
                    <a:pt x="585" y="297"/>
                    <a:pt x="583" y="296"/>
                  </a:cubicBezTo>
                  <a:cubicBezTo>
                    <a:pt x="580" y="294"/>
                    <a:pt x="579" y="295"/>
                    <a:pt x="577" y="296"/>
                  </a:cubicBezTo>
                  <a:cubicBezTo>
                    <a:pt x="575" y="297"/>
                    <a:pt x="571" y="293"/>
                    <a:pt x="570" y="291"/>
                  </a:cubicBezTo>
                  <a:cubicBezTo>
                    <a:pt x="568" y="288"/>
                    <a:pt x="566" y="290"/>
                    <a:pt x="564" y="289"/>
                  </a:cubicBezTo>
                  <a:cubicBezTo>
                    <a:pt x="562" y="288"/>
                    <a:pt x="563" y="289"/>
                    <a:pt x="562" y="291"/>
                  </a:cubicBezTo>
                  <a:cubicBezTo>
                    <a:pt x="562" y="292"/>
                    <a:pt x="561" y="293"/>
                    <a:pt x="559" y="293"/>
                  </a:cubicBezTo>
                  <a:cubicBezTo>
                    <a:pt x="558" y="294"/>
                    <a:pt x="559" y="298"/>
                    <a:pt x="563" y="303"/>
                  </a:cubicBezTo>
                  <a:cubicBezTo>
                    <a:pt x="567" y="307"/>
                    <a:pt x="567" y="304"/>
                    <a:pt x="570" y="303"/>
                  </a:cubicBezTo>
                  <a:cubicBezTo>
                    <a:pt x="574" y="302"/>
                    <a:pt x="572" y="309"/>
                    <a:pt x="574" y="311"/>
                  </a:cubicBezTo>
                  <a:cubicBezTo>
                    <a:pt x="576" y="313"/>
                    <a:pt x="571" y="313"/>
                    <a:pt x="569" y="314"/>
                  </a:cubicBezTo>
                  <a:cubicBezTo>
                    <a:pt x="567" y="314"/>
                    <a:pt x="561" y="313"/>
                    <a:pt x="558" y="311"/>
                  </a:cubicBezTo>
                  <a:cubicBezTo>
                    <a:pt x="554" y="308"/>
                    <a:pt x="555" y="305"/>
                    <a:pt x="553" y="305"/>
                  </a:cubicBezTo>
                  <a:cubicBezTo>
                    <a:pt x="550" y="305"/>
                    <a:pt x="548" y="304"/>
                    <a:pt x="546" y="302"/>
                  </a:cubicBezTo>
                  <a:cubicBezTo>
                    <a:pt x="544" y="300"/>
                    <a:pt x="542" y="299"/>
                    <a:pt x="543" y="298"/>
                  </a:cubicBezTo>
                  <a:cubicBezTo>
                    <a:pt x="544" y="297"/>
                    <a:pt x="544" y="291"/>
                    <a:pt x="543" y="287"/>
                  </a:cubicBezTo>
                  <a:cubicBezTo>
                    <a:pt x="542" y="284"/>
                    <a:pt x="539" y="285"/>
                    <a:pt x="541" y="284"/>
                  </a:cubicBezTo>
                  <a:cubicBezTo>
                    <a:pt x="543" y="284"/>
                    <a:pt x="544" y="278"/>
                    <a:pt x="543" y="277"/>
                  </a:cubicBezTo>
                  <a:cubicBezTo>
                    <a:pt x="542" y="276"/>
                    <a:pt x="534" y="270"/>
                    <a:pt x="533" y="270"/>
                  </a:cubicBezTo>
                  <a:cubicBezTo>
                    <a:pt x="532" y="270"/>
                    <a:pt x="529" y="266"/>
                    <a:pt x="529" y="265"/>
                  </a:cubicBezTo>
                  <a:cubicBezTo>
                    <a:pt x="529" y="264"/>
                    <a:pt x="526" y="261"/>
                    <a:pt x="524" y="261"/>
                  </a:cubicBezTo>
                  <a:cubicBezTo>
                    <a:pt x="523" y="261"/>
                    <a:pt x="519" y="261"/>
                    <a:pt x="516" y="260"/>
                  </a:cubicBezTo>
                  <a:cubicBezTo>
                    <a:pt x="514" y="258"/>
                    <a:pt x="517" y="257"/>
                    <a:pt x="519" y="256"/>
                  </a:cubicBezTo>
                  <a:cubicBezTo>
                    <a:pt x="520" y="256"/>
                    <a:pt x="520" y="253"/>
                    <a:pt x="521" y="253"/>
                  </a:cubicBezTo>
                  <a:cubicBezTo>
                    <a:pt x="523" y="252"/>
                    <a:pt x="526" y="257"/>
                    <a:pt x="529" y="259"/>
                  </a:cubicBezTo>
                  <a:cubicBezTo>
                    <a:pt x="532" y="261"/>
                    <a:pt x="542" y="264"/>
                    <a:pt x="545" y="266"/>
                  </a:cubicBezTo>
                  <a:cubicBezTo>
                    <a:pt x="548" y="267"/>
                    <a:pt x="558" y="269"/>
                    <a:pt x="563" y="270"/>
                  </a:cubicBezTo>
                  <a:cubicBezTo>
                    <a:pt x="568" y="271"/>
                    <a:pt x="575" y="273"/>
                    <a:pt x="578" y="273"/>
                  </a:cubicBezTo>
                  <a:cubicBezTo>
                    <a:pt x="582" y="273"/>
                    <a:pt x="586" y="270"/>
                    <a:pt x="589" y="270"/>
                  </a:cubicBezTo>
                  <a:cubicBezTo>
                    <a:pt x="593" y="270"/>
                    <a:pt x="596" y="268"/>
                    <a:pt x="599" y="263"/>
                  </a:cubicBezTo>
                  <a:cubicBezTo>
                    <a:pt x="603" y="259"/>
                    <a:pt x="603" y="251"/>
                    <a:pt x="602" y="250"/>
                  </a:cubicBezTo>
                  <a:cubicBezTo>
                    <a:pt x="601" y="249"/>
                    <a:pt x="602" y="240"/>
                    <a:pt x="599" y="238"/>
                  </a:cubicBezTo>
                  <a:cubicBezTo>
                    <a:pt x="597" y="237"/>
                    <a:pt x="596" y="236"/>
                    <a:pt x="594" y="234"/>
                  </a:cubicBezTo>
                  <a:cubicBezTo>
                    <a:pt x="591" y="232"/>
                    <a:pt x="589" y="231"/>
                    <a:pt x="587" y="232"/>
                  </a:cubicBezTo>
                  <a:cubicBezTo>
                    <a:pt x="586" y="233"/>
                    <a:pt x="585" y="230"/>
                    <a:pt x="582" y="228"/>
                  </a:cubicBezTo>
                  <a:cubicBezTo>
                    <a:pt x="580" y="227"/>
                    <a:pt x="579" y="227"/>
                    <a:pt x="576" y="226"/>
                  </a:cubicBezTo>
                  <a:cubicBezTo>
                    <a:pt x="572" y="226"/>
                    <a:pt x="572" y="225"/>
                    <a:pt x="569" y="222"/>
                  </a:cubicBezTo>
                  <a:cubicBezTo>
                    <a:pt x="566" y="219"/>
                    <a:pt x="555" y="213"/>
                    <a:pt x="553" y="212"/>
                  </a:cubicBezTo>
                  <a:cubicBezTo>
                    <a:pt x="550" y="210"/>
                    <a:pt x="545" y="209"/>
                    <a:pt x="542" y="209"/>
                  </a:cubicBezTo>
                  <a:cubicBezTo>
                    <a:pt x="538" y="210"/>
                    <a:pt x="537" y="208"/>
                    <a:pt x="534" y="208"/>
                  </a:cubicBezTo>
                  <a:cubicBezTo>
                    <a:pt x="532" y="209"/>
                    <a:pt x="530" y="208"/>
                    <a:pt x="530" y="206"/>
                  </a:cubicBezTo>
                  <a:cubicBezTo>
                    <a:pt x="530" y="205"/>
                    <a:pt x="527" y="206"/>
                    <a:pt x="524" y="208"/>
                  </a:cubicBezTo>
                  <a:cubicBezTo>
                    <a:pt x="521" y="210"/>
                    <a:pt x="526" y="205"/>
                    <a:pt x="523" y="205"/>
                  </a:cubicBezTo>
                  <a:cubicBezTo>
                    <a:pt x="521" y="205"/>
                    <a:pt x="518" y="202"/>
                    <a:pt x="520" y="203"/>
                  </a:cubicBezTo>
                  <a:cubicBezTo>
                    <a:pt x="522" y="203"/>
                    <a:pt x="529" y="200"/>
                    <a:pt x="525" y="198"/>
                  </a:cubicBezTo>
                  <a:cubicBezTo>
                    <a:pt x="521" y="196"/>
                    <a:pt x="516" y="195"/>
                    <a:pt x="514" y="197"/>
                  </a:cubicBezTo>
                  <a:cubicBezTo>
                    <a:pt x="514" y="197"/>
                    <a:pt x="513" y="198"/>
                    <a:pt x="513" y="198"/>
                  </a:cubicBezTo>
                  <a:cubicBezTo>
                    <a:pt x="513" y="198"/>
                    <a:pt x="512" y="198"/>
                    <a:pt x="512" y="198"/>
                  </a:cubicBezTo>
                  <a:cubicBezTo>
                    <a:pt x="512" y="198"/>
                    <a:pt x="511" y="199"/>
                    <a:pt x="511" y="199"/>
                  </a:cubicBezTo>
                  <a:cubicBezTo>
                    <a:pt x="510" y="199"/>
                    <a:pt x="510" y="199"/>
                    <a:pt x="510" y="199"/>
                  </a:cubicBezTo>
                  <a:cubicBezTo>
                    <a:pt x="509" y="199"/>
                    <a:pt x="509" y="199"/>
                    <a:pt x="508" y="199"/>
                  </a:cubicBezTo>
                  <a:cubicBezTo>
                    <a:pt x="508" y="199"/>
                    <a:pt x="507" y="199"/>
                    <a:pt x="506" y="199"/>
                  </a:cubicBezTo>
                  <a:cubicBezTo>
                    <a:pt x="506" y="199"/>
                    <a:pt x="505" y="199"/>
                    <a:pt x="504" y="199"/>
                  </a:cubicBezTo>
                  <a:cubicBezTo>
                    <a:pt x="499" y="199"/>
                    <a:pt x="495" y="197"/>
                    <a:pt x="495" y="195"/>
                  </a:cubicBezTo>
                  <a:cubicBezTo>
                    <a:pt x="495" y="194"/>
                    <a:pt x="488" y="193"/>
                    <a:pt x="487" y="191"/>
                  </a:cubicBezTo>
                  <a:cubicBezTo>
                    <a:pt x="485" y="190"/>
                    <a:pt x="491" y="191"/>
                    <a:pt x="495" y="192"/>
                  </a:cubicBezTo>
                  <a:cubicBezTo>
                    <a:pt x="499" y="192"/>
                    <a:pt x="499" y="192"/>
                    <a:pt x="501" y="191"/>
                  </a:cubicBezTo>
                  <a:cubicBezTo>
                    <a:pt x="503" y="190"/>
                    <a:pt x="506" y="188"/>
                    <a:pt x="507" y="186"/>
                  </a:cubicBezTo>
                  <a:cubicBezTo>
                    <a:pt x="508" y="185"/>
                    <a:pt x="507" y="183"/>
                    <a:pt x="505" y="183"/>
                  </a:cubicBezTo>
                  <a:cubicBezTo>
                    <a:pt x="502" y="183"/>
                    <a:pt x="502" y="180"/>
                    <a:pt x="498" y="180"/>
                  </a:cubicBezTo>
                  <a:cubicBezTo>
                    <a:pt x="495" y="179"/>
                    <a:pt x="496" y="178"/>
                    <a:pt x="494" y="178"/>
                  </a:cubicBezTo>
                  <a:cubicBezTo>
                    <a:pt x="491" y="179"/>
                    <a:pt x="493" y="176"/>
                    <a:pt x="491" y="174"/>
                  </a:cubicBezTo>
                  <a:cubicBezTo>
                    <a:pt x="488" y="172"/>
                    <a:pt x="487" y="175"/>
                    <a:pt x="485" y="176"/>
                  </a:cubicBezTo>
                  <a:cubicBezTo>
                    <a:pt x="484" y="178"/>
                    <a:pt x="484" y="180"/>
                    <a:pt x="482" y="181"/>
                  </a:cubicBezTo>
                  <a:cubicBezTo>
                    <a:pt x="480" y="182"/>
                    <a:pt x="481" y="180"/>
                    <a:pt x="482" y="179"/>
                  </a:cubicBezTo>
                  <a:cubicBezTo>
                    <a:pt x="483" y="178"/>
                    <a:pt x="481" y="179"/>
                    <a:pt x="480" y="179"/>
                  </a:cubicBezTo>
                  <a:cubicBezTo>
                    <a:pt x="478" y="179"/>
                    <a:pt x="478" y="178"/>
                    <a:pt x="480" y="177"/>
                  </a:cubicBezTo>
                  <a:cubicBezTo>
                    <a:pt x="482" y="176"/>
                    <a:pt x="484" y="173"/>
                    <a:pt x="484" y="172"/>
                  </a:cubicBezTo>
                  <a:cubicBezTo>
                    <a:pt x="484" y="171"/>
                    <a:pt x="482" y="168"/>
                    <a:pt x="481" y="169"/>
                  </a:cubicBezTo>
                  <a:cubicBezTo>
                    <a:pt x="479" y="171"/>
                    <a:pt x="476" y="169"/>
                    <a:pt x="475" y="170"/>
                  </a:cubicBezTo>
                  <a:cubicBezTo>
                    <a:pt x="474" y="171"/>
                    <a:pt x="471" y="176"/>
                    <a:pt x="471" y="179"/>
                  </a:cubicBezTo>
                  <a:cubicBezTo>
                    <a:pt x="471" y="182"/>
                    <a:pt x="469" y="182"/>
                    <a:pt x="468" y="182"/>
                  </a:cubicBezTo>
                  <a:cubicBezTo>
                    <a:pt x="466" y="182"/>
                    <a:pt x="469" y="170"/>
                    <a:pt x="470" y="169"/>
                  </a:cubicBezTo>
                  <a:cubicBezTo>
                    <a:pt x="470" y="168"/>
                    <a:pt x="467" y="170"/>
                    <a:pt x="465" y="172"/>
                  </a:cubicBezTo>
                  <a:cubicBezTo>
                    <a:pt x="462" y="175"/>
                    <a:pt x="460" y="178"/>
                    <a:pt x="459" y="180"/>
                  </a:cubicBezTo>
                  <a:cubicBezTo>
                    <a:pt x="458" y="183"/>
                    <a:pt x="456" y="188"/>
                    <a:pt x="454" y="191"/>
                  </a:cubicBezTo>
                  <a:cubicBezTo>
                    <a:pt x="452" y="193"/>
                    <a:pt x="453" y="186"/>
                    <a:pt x="454" y="185"/>
                  </a:cubicBezTo>
                  <a:cubicBezTo>
                    <a:pt x="456" y="183"/>
                    <a:pt x="456" y="179"/>
                    <a:pt x="458" y="177"/>
                  </a:cubicBezTo>
                  <a:cubicBezTo>
                    <a:pt x="459" y="176"/>
                    <a:pt x="462" y="172"/>
                    <a:pt x="460" y="173"/>
                  </a:cubicBezTo>
                  <a:cubicBezTo>
                    <a:pt x="457" y="173"/>
                    <a:pt x="456" y="170"/>
                    <a:pt x="454" y="171"/>
                  </a:cubicBezTo>
                  <a:cubicBezTo>
                    <a:pt x="452" y="172"/>
                    <a:pt x="451" y="171"/>
                    <a:pt x="450" y="170"/>
                  </a:cubicBezTo>
                  <a:cubicBezTo>
                    <a:pt x="448" y="169"/>
                    <a:pt x="448" y="172"/>
                    <a:pt x="449" y="174"/>
                  </a:cubicBezTo>
                  <a:cubicBezTo>
                    <a:pt x="450" y="175"/>
                    <a:pt x="447" y="176"/>
                    <a:pt x="447" y="178"/>
                  </a:cubicBezTo>
                  <a:cubicBezTo>
                    <a:pt x="447" y="179"/>
                    <a:pt x="446" y="178"/>
                    <a:pt x="445" y="177"/>
                  </a:cubicBezTo>
                  <a:cubicBezTo>
                    <a:pt x="444" y="177"/>
                    <a:pt x="444" y="180"/>
                    <a:pt x="445" y="182"/>
                  </a:cubicBezTo>
                  <a:cubicBezTo>
                    <a:pt x="446" y="183"/>
                    <a:pt x="442" y="181"/>
                    <a:pt x="442" y="180"/>
                  </a:cubicBezTo>
                  <a:cubicBezTo>
                    <a:pt x="441" y="179"/>
                    <a:pt x="439" y="180"/>
                    <a:pt x="437" y="180"/>
                  </a:cubicBezTo>
                  <a:cubicBezTo>
                    <a:pt x="435" y="181"/>
                    <a:pt x="435" y="182"/>
                    <a:pt x="435" y="183"/>
                  </a:cubicBezTo>
                  <a:cubicBezTo>
                    <a:pt x="435" y="185"/>
                    <a:pt x="440" y="188"/>
                    <a:pt x="439" y="189"/>
                  </a:cubicBezTo>
                  <a:cubicBezTo>
                    <a:pt x="438" y="189"/>
                    <a:pt x="438" y="192"/>
                    <a:pt x="438" y="195"/>
                  </a:cubicBezTo>
                  <a:cubicBezTo>
                    <a:pt x="438" y="197"/>
                    <a:pt x="435" y="192"/>
                    <a:pt x="434" y="193"/>
                  </a:cubicBezTo>
                  <a:cubicBezTo>
                    <a:pt x="433" y="194"/>
                    <a:pt x="432" y="190"/>
                    <a:pt x="434" y="189"/>
                  </a:cubicBezTo>
                  <a:cubicBezTo>
                    <a:pt x="435" y="188"/>
                    <a:pt x="434" y="185"/>
                    <a:pt x="431" y="186"/>
                  </a:cubicBezTo>
                  <a:cubicBezTo>
                    <a:pt x="428" y="188"/>
                    <a:pt x="429" y="184"/>
                    <a:pt x="425" y="185"/>
                  </a:cubicBezTo>
                  <a:cubicBezTo>
                    <a:pt x="421" y="186"/>
                    <a:pt x="418" y="187"/>
                    <a:pt x="417" y="189"/>
                  </a:cubicBezTo>
                  <a:cubicBezTo>
                    <a:pt x="417" y="190"/>
                    <a:pt x="423" y="192"/>
                    <a:pt x="426" y="193"/>
                  </a:cubicBezTo>
                  <a:cubicBezTo>
                    <a:pt x="428" y="194"/>
                    <a:pt x="426" y="197"/>
                    <a:pt x="427" y="198"/>
                  </a:cubicBezTo>
                  <a:cubicBezTo>
                    <a:pt x="428" y="199"/>
                    <a:pt x="422" y="194"/>
                    <a:pt x="420" y="194"/>
                  </a:cubicBezTo>
                  <a:cubicBezTo>
                    <a:pt x="418" y="193"/>
                    <a:pt x="420" y="196"/>
                    <a:pt x="420" y="198"/>
                  </a:cubicBezTo>
                  <a:cubicBezTo>
                    <a:pt x="420" y="199"/>
                    <a:pt x="419" y="196"/>
                    <a:pt x="417" y="195"/>
                  </a:cubicBezTo>
                  <a:cubicBezTo>
                    <a:pt x="416" y="194"/>
                    <a:pt x="416" y="200"/>
                    <a:pt x="414" y="200"/>
                  </a:cubicBezTo>
                  <a:cubicBezTo>
                    <a:pt x="411" y="201"/>
                    <a:pt x="413" y="196"/>
                    <a:pt x="413" y="195"/>
                  </a:cubicBezTo>
                  <a:cubicBezTo>
                    <a:pt x="414" y="194"/>
                    <a:pt x="412" y="197"/>
                    <a:pt x="410" y="199"/>
                  </a:cubicBezTo>
                  <a:cubicBezTo>
                    <a:pt x="408" y="201"/>
                    <a:pt x="408" y="199"/>
                    <a:pt x="409" y="197"/>
                  </a:cubicBezTo>
                  <a:cubicBezTo>
                    <a:pt x="409" y="195"/>
                    <a:pt x="407" y="194"/>
                    <a:pt x="404" y="194"/>
                  </a:cubicBezTo>
                  <a:cubicBezTo>
                    <a:pt x="400" y="194"/>
                    <a:pt x="403" y="191"/>
                    <a:pt x="403" y="189"/>
                  </a:cubicBezTo>
                  <a:cubicBezTo>
                    <a:pt x="403" y="187"/>
                    <a:pt x="400" y="190"/>
                    <a:pt x="399" y="192"/>
                  </a:cubicBezTo>
                  <a:cubicBezTo>
                    <a:pt x="397" y="195"/>
                    <a:pt x="396" y="194"/>
                    <a:pt x="398" y="198"/>
                  </a:cubicBezTo>
                  <a:cubicBezTo>
                    <a:pt x="399" y="201"/>
                    <a:pt x="394" y="199"/>
                    <a:pt x="393" y="201"/>
                  </a:cubicBezTo>
                  <a:cubicBezTo>
                    <a:pt x="392" y="203"/>
                    <a:pt x="394" y="203"/>
                    <a:pt x="397" y="204"/>
                  </a:cubicBezTo>
                  <a:cubicBezTo>
                    <a:pt x="399" y="205"/>
                    <a:pt x="398" y="208"/>
                    <a:pt x="398" y="209"/>
                  </a:cubicBezTo>
                  <a:cubicBezTo>
                    <a:pt x="399" y="210"/>
                    <a:pt x="393" y="209"/>
                    <a:pt x="392" y="210"/>
                  </a:cubicBezTo>
                  <a:cubicBezTo>
                    <a:pt x="392" y="212"/>
                    <a:pt x="390" y="213"/>
                    <a:pt x="388" y="214"/>
                  </a:cubicBezTo>
                  <a:cubicBezTo>
                    <a:pt x="385" y="214"/>
                    <a:pt x="386" y="215"/>
                    <a:pt x="388" y="216"/>
                  </a:cubicBezTo>
                  <a:cubicBezTo>
                    <a:pt x="390" y="218"/>
                    <a:pt x="388" y="218"/>
                    <a:pt x="386" y="218"/>
                  </a:cubicBezTo>
                  <a:cubicBezTo>
                    <a:pt x="385" y="217"/>
                    <a:pt x="382" y="219"/>
                    <a:pt x="380" y="220"/>
                  </a:cubicBezTo>
                  <a:cubicBezTo>
                    <a:pt x="379" y="221"/>
                    <a:pt x="376" y="222"/>
                    <a:pt x="375" y="220"/>
                  </a:cubicBezTo>
                  <a:cubicBezTo>
                    <a:pt x="373" y="219"/>
                    <a:pt x="370" y="219"/>
                    <a:pt x="370" y="221"/>
                  </a:cubicBezTo>
                  <a:cubicBezTo>
                    <a:pt x="370" y="224"/>
                    <a:pt x="367" y="226"/>
                    <a:pt x="367" y="227"/>
                  </a:cubicBezTo>
                  <a:cubicBezTo>
                    <a:pt x="367" y="228"/>
                    <a:pt x="370" y="228"/>
                    <a:pt x="373" y="227"/>
                  </a:cubicBezTo>
                  <a:cubicBezTo>
                    <a:pt x="376" y="226"/>
                    <a:pt x="372" y="229"/>
                    <a:pt x="370" y="232"/>
                  </a:cubicBezTo>
                  <a:cubicBezTo>
                    <a:pt x="368" y="234"/>
                    <a:pt x="371" y="233"/>
                    <a:pt x="374" y="232"/>
                  </a:cubicBezTo>
                  <a:cubicBezTo>
                    <a:pt x="376" y="231"/>
                    <a:pt x="375" y="234"/>
                    <a:pt x="373" y="235"/>
                  </a:cubicBezTo>
                  <a:cubicBezTo>
                    <a:pt x="370" y="236"/>
                    <a:pt x="367" y="236"/>
                    <a:pt x="366" y="239"/>
                  </a:cubicBezTo>
                  <a:cubicBezTo>
                    <a:pt x="364" y="241"/>
                    <a:pt x="369" y="241"/>
                    <a:pt x="372" y="241"/>
                  </a:cubicBezTo>
                  <a:cubicBezTo>
                    <a:pt x="376" y="242"/>
                    <a:pt x="361" y="240"/>
                    <a:pt x="362" y="243"/>
                  </a:cubicBezTo>
                  <a:cubicBezTo>
                    <a:pt x="363" y="245"/>
                    <a:pt x="359" y="247"/>
                    <a:pt x="359" y="248"/>
                  </a:cubicBezTo>
                  <a:cubicBezTo>
                    <a:pt x="359" y="250"/>
                    <a:pt x="363" y="249"/>
                    <a:pt x="365" y="249"/>
                  </a:cubicBezTo>
                  <a:cubicBezTo>
                    <a:pt x="367" y="249"/>
                    <a:pt x="360" y="252"/>
                    <a:pt x="358" y="252"/>
                  </a:cubicBezTo>
                  <a:cubicBezTo>
                    <a:pt x="356" y="252"/>
                    <a:pt x="352" y="255"/>
                    <a:pt x="353" y="257"/>
                  </a:cubicBezTo>
                  <a:cubicBezTo>
                    <a:pt x="353" y="259"/>
                    <a:pt x="350" y="260"/>
                    <a:pt x="348" y="262"/>
                  </a:cubicBezTo>
                  <a:cubicBezTo>
                    <a:pt x="346" y="264"/>
                    <a:pt x="344" y="267"/>
                    <a:pt x="344" y="269"/>
                  </a:cubicBezTo>
                  <a:cubicBezTo>
                    <a:pt x="345" y="270"/>
                    <a:pt x="346" y="269"/>
                    <a:pt x="350" y="272"/>
                  </a:cubicBezTo>
                  <a:cubicBezTo>
                    <a:pt x="354" y="274"/>
                    <a:pt x="347" y="272"/>
                    <a:pt x="344" y="272"/>
                  </a:cubicBezTo>
                  <a:cubicBezTo>
                    <a:pt x="342" y="272"/>
                    <a:pt x="340" y="275"/>
                    <a:pt x="342" y="276"/>
                  </a:cubicBezTo>
                  <a:cubicBezTo>
                    <a:pt x="344" y="277"/>
                    <a:pt x="342" y="278"/>
                    <a:pt x="342" y="281"/>
                  </a:cubicBezTo>
                  <a:cubicBezTo>
                    <a:pt x="342" y="284"/>
                    <a:pt x="339" y="286"/>
                    <a:pt x="337" y="288"/>
                  </a:cubicBezTo>
                  <a:cubicBezTo>
                    <a:pt x="335" y="291"/>
                    <a:pt x="339" y="290"/>
                    <a:pt x="341" y="289"/>
                  </a:cubicBezTo>
                  <a:cubicBezTo>
                    <a:pt x="343" y="288"/>
                    <a:pt x="337" y="293"/>
                    <a:pt x="335" y="294"/>
                  </a:cubicBezTo>
                  <a:cubicBezTo>
                    <a:pt x="333" y="296"/>
                    <a:pt x="331" y="296"/>
                    <a:pt x="331" y="299"/>
                  </a:cubicBezTo>
                  <a:cubicBezTo>
                    <a:pt x="331" y="301"/>
                    <a:pt x="328" y="299"/>
                    <a:pt x="325" y="299"/>
                  </a:cubicBezTo>
                  <a:cubicBezTo>
                    <a:pt x="322" y="299"/>
                    <a:pt x="319" y="307"/>
                    <a:pt x="317" y="308"/>
                  </a:cubicBezTo>
                  <a:cubicBezTo>
                    <a:pt x="316" y="310"/>
                    <a:pt x="313" y="313"/>
                    <a:pt x="312" y="314"/>
                  </a:cubicBezTo>
                  <a:cubicBezTo>
                    <a:pt x="311" y="315"/>
                    <a:pt x="316" y="317"/>
                    <a:pt x="318" y="317"/>
                  </a:cubicBezTo>
                  <a:cubicBezTo>
                    <a:pt x="321" y="317"/>
                    <a:pt x="325" y="315"/>
                    <a:pt x="326" y="314"/>
                  </a:cubicBezTo>
                  <a:cubicBezTo>
                    <a:pt x="328" y="313"/>
                    <a:pt x="321" y="319"/>
                    <a:pt x="318" y="320"/>
                  </a:cubicBezTo>
                  <a:cubicBezTo>
                    <a:pt x="316" y="321"/>
                    <a:pt x="315" y="318"/>
                    <a:pt x="314" y="318"/>
                  </a:cubicBezTo>
                  <a:cubicBezTo>
                    <a:pt x="313" y="318"/>
                    <a:pt x="312" y="320"/>
                    <a:pt x="311" y="321"/>
                  </a:cubicBezTo>
                  <a:cubicBezTo>
                    <a:pt x="310" y="322"/>
                    <a:pt x="305" y="321"/>
                    <a:pt x="303" y="322"/>
                  </a:cubicBezTo>
                  <a:cubicBezTo>
                    <a:pt x="302" y="323"/>
                    <a:pt x="300" y="325"/>
                    <a:pt x="301" y="327"/>
                  </a:cubicBezTo>
                  <a:cubicBezTo>
                    <a:pt x="302" y="329"/>
                    <a:pt x="301" y="330"/>
                    <a:pt x="302" y="332"/>
                  </a:cubicBezTo>
                  <a:cubicBezTo>
                    <a:pt x="303" y="335"/>
                    <a:pt x="300" y="331"/>
                    <a:pt x="297" y="331"/>
                  </a:cubicBezTo>
                  <a:cubicBezTo>
                    <a:pt x="294" y="330"/>
                    <a:pt x="294" y="332"/>
                    <a:pt x="291" y="334"/>
                  </a:cubicBezTo>
                  <a:cubicBezTo>
                    <a:pt x="289" y="335"/>
                    <a:pt x="284" y="334"/>
                    <a:pt x="282" y="335"/>
                  </a:cubicBezTo>
                  <a:cubicBezTo>
                    <a:pt x="280" y="336"/>
                    <a:pt x="283" y="337"/>
                    <a:pt x="285" y="338"/>
                  </a:cubicBezTo>
                  <a:cubicBezTo>
                    <a:pt x="288" y="340"/>
                    <a:pt x="284" y="339"/>
                    <a:pt x="280" y="338"/>
                  </a:cubicBezTo>
                  <a:cubicBezTo>
                    <a:pt x="276" y="338"/>
                    <a:pt x="278" y="340"/>
                    <a:pt x="277" y="342"/>
                  </a:cubicBezTo>
                  <a:cubicBezTo>
                    <a:pt x="277" y="344"/>
                    <a:pt x="272" y="343"/>
                    <a:pt x="271" y="344"/>
                  </a:cubicBezTo>
                  <a:cubicBezTo>
                    <a:pt x="269" y="346"/>
                    <a:pt x="274" y="347"/>
                    <a:pt x="272" y="347"/>
                  </a:cubicBezTo>
                  <a:cubicBezTo>
                    <a:pt x="270" y="347"/>
                    <a:pt x="266" y="348"/>
                    <a:pt x="268" y="350"/>
                  </a:cubicBezTo>
                  <a:cubicBezTo>
                    <a:pt x="270" y="353"/>
                    <a:pt x="269" y="353"/>
                    <a:pt x="271" y="357"/>
                  </a:cubicBezTo>
                  <a:cubicBezTo>
                    <a:pt x="273" y="361"/>
                    <a:pt x="276" y="360"/>
                    <a:pt x="272" y="360"/>
                  </a:cubicBezTo>
                  <a:cubicBezTo>
                    <a:pt x="267" y="360"/>
                    <a:pt x="268" y="361"/>
                    <a:pt x="270" y="364"/>
                  </a:cubicBezTo>
                  <a:cubicBezTo>
                    <a:pt x="272" y="366"/>
                    <a:pt x="271" y="365"/>
                    <a:pt x="267" y="367"/>
                  </a:cubicBezTo>
                  <a:cubicBezTo>
                    <a:pt x="262" y="368"/>
                    <a:pt x="267" y="368"/>
                    <a:pt x="269" y="370"/>
                  </a:cubicBezTo>
                  <a:cubicBezTo>
                    <a:pt x="271" y="372"/>
                    <a:pt x="267" y="373"/>
                    <a:pt x="269" y="374"/>
                  </a:cubicBezTo>
                  <a:cubicBezTo>
                    <a:pt x="272" y="374"/>
                    <a:pt x="266" y="377"/>
                    <a:pt x="269" y="379"/>
                  </a:cubicBezTo>
                  <a:cubicBezTo>
                    <a:pt x="273" y="381"/>
                    <a:pt x="272" y="379"/>
                    <a:pt x="275" y="376"/>
                  </a:cubicBezTo>
                  <a:cubicBezTo>
                    <a:pt x="278" y="374"/>
                    <a:pt x="275" y="378"/>
                    <a:pt x="273" y="382"/>
                  </a:cubicBezTo>
                  <a:cubicBezTo>
                    <a:pt x="271" y="385"/>
                    <a:pt x="271" y="381"/>
                    <a:pt x="267" y="382"/>
                  </a:cubicBezTo>
                  <a:cubicBezTo>
                    <a:pt x="263" y="383"/>
                    <a:pt x="268" y="385"/>
                    <a:pt x="269" y="389"/>
                  </a:cubicBezTo>
                  <a:cubicBezTo>
                    <a:pt x="269" y="392"/>
                    <a:pt x="269" y="391"/>
                    <a:pt x="272" y="391"/>
                  </a:cubicBezTo>
                  <a:cubicBezTo>
                    <a:pt x="275" y="391"/>
                    <a:pt x="275" y="390"/>
                    <a:pt x="277" y="389"/>
                  </a:cubicBezTo>
                  <a:cubicBezTo>
                    <a:pt x="278" y="387"/>
                    <a:pt x="276" y="392"/>
                    <a:pt x="276" y="395"/>
                  </a:cubicBezTo>
                  <a:cubicBezTo>
                    <a:pt x="277" y="397"/>
                    <a:pt x="274" y="394"/>
                    <a:pt x="271" y="396"/>
                  </a:cubicBezTo>
                  <a:cubicBezTo>
                    <a:pt x="269" y="397"/>
                    <a:pt x="271" y="400"/>
                    <a:pt x="272" y="402"/>
                  </a:cubicBezTo>
                  <a:cubicBezTo>
                    <a:pt x="274" y="403"/>
                    <a:pt x="278" y="406"/>
                    <a:pt x="280" y="408"/>
                  </a:cubicBezTo>
                  <a:cubicBezTo>
                    <a:pt x="283" y="410"/>
                    <a:pt x="287" y="410"/>
                    <a:pt x="291" y="409"/>
                  </a:cubicBezTo>
                  <a:cubicBezTo>
                    <a:pt x="294" y="407"/>
                    <a:pt x="293" y="410"/>
                    <a:pt x="296" y="408"/>
                  </a:cubicBezTo>
                  <a:cubicBezTo>
                    <a:pt x="299" y="406"/>
                    <a:pt x="303" y="403"/>
                    <a:pt x="307" y="397"/>
                  </a:cubicBezTo>
                  <a:cubicBezTo>
                    <a:pt x="311" y="392"/>
                    <a:pt x="312" y="392"/>
                    <a:pt x="315" y="392"/>
                  </a:cubicBezTo>
                  <a:cubicBezTo>
                    <a:pt x="318" y="391"/>
                    <a:pt x="318" y="390"/>
                    <a:pt x="318" y="386"/>
                  </a:cubicBezTo>
                  <a:cubicBezTo>
                    <a:pt x="319" y="386"/>
                    <a:pt x="319" y="386"/>
                    <a:pt x="319" y="386"/>
                  </a:cubicBezTo>
                  <a:cubicBezTo>
                    <a:pt x="319" y="386"/>
                    <a:pt x="319" y="386"/>
                    <a:pt x="319" y="386"/>
                  </a:cubicBezTo>
                  <a:cubicBezTo>
                    <a:pt x="319" y="386"/>
                    <a:pt x="319" y="386"/>
                    <a:pt x="319" y="386"/>
                  </a:cubicBezTo>
                  <a:cubicBezTo>
                    <a:pt x="319" y="386"/>
                    <a:pt x="319" y="386"/>
                    <a:pt x="319" y="386"/>
                  </a:cubicBezTo>
                  <a:cubicBezTo>
                    <a:pt x="319" y="386"/>
                    <a:pt x="319" y="387"/>
                    <a:pt x="319" y="387"/>
                  </a:cubicBezTo>
                  <a:cubicBezTo>
                    <a:pt x="319" y="387"/>
                    <a:pt x="319" y="387"/>
                    <a:pt x="319" y="387"/>
                  </a:cubicBezTo>
                  <a:cubicBezTo>
                    <a:pt x="319" y="388"/>
                    <a:pt x="320" y="388"/>
                    <a:pt x="320" y="388"/>
                  </a:cubicBezTo>
                  <a:cubicBezTo>
                    <a:pt x="320" y="389"/>
                    <a:pt x="320" y="389"/>
                    <a:pt x="320" y="390"/>
                  </a:cubicBezTo>
                  <a:cubicBezTo>
                    <a:pt x="320" y="390"/>
                    <a:pt x="320" y="390"/>
                    <a:pt x="320" y="390"/>
                  </a:cubicBezTo>
                  <a:cubicBezTo>
                    <a:pt x="320" y="391"/>
                    <a:pt x="321" y="391"/>
                    <a:pt x="321" y="392"/>
                  </a:cubicBezTo>
                  <a:cubicBezTo>
                    <a:pt x="321" y="392"/>
                    <a:pt x="321" y="392"/>
                    <a:pt x="321" y="392"/>
                  </a:cubicBezTo>
                  <a:cubicBezTo>
                    <a:pt x="321" y="393"/>
                    <a:pt x="321" y="393"/>
                    <a:pt x="322" y="394"/>
                  </a:cubicBezTo>
                  <a:cubicBezTo>
                    <a:pt x="322" y="394"/>
                    <a:pt x="322" y="394"/>
                    <a:pt x="322" y="394"/>
                  </a:cubicBezTo>
                  <a:cubicBezTo>
                    <a:pt x="322" y="394"/>
                    <a:pt x="322" y="395"/>
                    <a:pt x="322" y="395"/>
                  </a:cubicBezTo>
                  <a:cubicBezTo>
                    <a:pt x="324" y="398"/>
                    <a:pt x="323" y="405"/>
                    <a:pt x="325" y="407"/>
                  </a:cubicBezTo>
                  <a:cubicBezTo>
                    <a:pt x="326" y="409"/>
                    <a:pt x="327" y="409"/>
                    <a:pt x="330" y="407"/>
                  </a:cubicBezTo>
                  <a:cubicBezTo>
                    <a:pt x="333" y="405"/>
                    <a:pt x="329" y="415"/>
                    <a:pt x="328" y="417"/>
                  </a:cubicBezTo>
                  <a:cubicBezTo>
                    <a:pt x="328" y="420"/>
                    <a:pt x="333" y="426"/>
                    <a:pt x="334" y="429"/>
                  </a:cubicBezTo>
                  <a:cubicBezTo>
                    <a:pt x="336" y="432"/>
                    <a:pt x="337" y="437"/>
                    <a:pt x="338" y="439"/>
                  </a:cubicBezTo>
                  <a:cubicBezTo>
                    <a:pt x="338" y="441"/>
                    <a:pt x="335" y="447"/>
                    <a:pt x="336" y="447"/>
                  </a:cubicBezTo>
                  <a:cubicBezTo>
                    <a:pt x="338" y="447"/>
                    <a:pt x="342" y="450"/>
                    <a:pt x="346" y="450"/>
                  </a:cubicBezTo>
                  <a:cubicBezTo>
                    <a:pt x="350" y="450"/>
                    <a:pt x="351" y="449"/>
                    <a:pt x="352" y="447"/>
                  </a:cubicBezTo>
                  <a:cubicBezTo>
                    <a:pt x="353" y="444"/>
                    <a:pt x="352" y="442"/>
                    <a:pt x="358" y="439"/>
                  </a:cubicBezTo>
                  <a:cubicBezTo>
                    <a:pt x="363" y="435"/>
                    <a:pt x="365" y="438"/>
                    <a:pt x="367" y="437"/>
                  </a:cubicBezTo>
                  <a:cubicBezTo>
                    <a:pt x="369" y="437"/>
                    <a:pt x="374" y="423"/>
                    <a:pt x="375" y="419"/>
                  </a:cubicBezTo>
                  <a:cubicBezTo>
                    <a:pt x="376" y="414"/>
                    <a:pt x="376" y="409"/>
                    <a:pt x="376" y="407"/>
                  </a:cubicBezTo>
                  <a:cubicBezTo>
                    <a:pt x="377" y="405"/>
                    <a:pt x="383" y="397"/>
                    <a:pt x="384" y="396"/>
                  </a:cubicBezTo>
                  <a:cubicBezTo>
                    <a:pt x="386" y="394"/>
                    <a:pt x="387" y="396"/>
                    <a:pt x="388" y="396"/>
                  </a:cubicBezTo>
                  <a:cubicBezTo>
                    <a:pt x="389" y="395"/>
                    <a:pt x="392" y="388"/>
                    <a:pt x="394" y="387"/>
                  </a:cubicBezTo>
                  <a:cubicBezTo>
                    <a:pt x="395" y="386"/>
                    <a:pt x="397" y="384"/>
                    <a:pt x="397" y="382"/>
                  </a:cubicBezTo>
                  <a:cubicBezTo>
                    <a:pt x="397" y="380"/>
                    <a:pt x="395" y="376"/>
                    <a:pt x="394" y="373"/>
                  </a:cubicBezTo>
                  <a:cubicBezTo>
                    <a:pt x="394" y="370"/>
                    <a:pt x="390" y="369"/>
                    <a:pt x="386" y="369"/>
                  </a:cubicBezTo>
                  <a:cubicBezTo>
                    <a:pt x="383" y="369"/>
                    <a:pt x="382" y="366"/>
                    <a:pt x="380" y="363"/>
                  </a:cubicBezTo>
                  <a:cubicBezTo>
                    <a:pt x="378" y="360"/>
                    <a:pt x="381" y="355"/>
                    <a:pt x="383" y="353"/>
                  </a:cubicBezTo>
                  <a:cubicBezTo>
                    <a:pt x="384" y="351"/>
                    <a:pt x="384" y="344"/>
                    <a:pt x="384" y="342"/>
                  </a:cubicBezTo>
                  <a:cubicBezTo>
                    <a:pt x="385" y="340"/>
                    <a:pt x="381" y="338"/>
                    <a:pt x="381" y="336"/>
                  </a:cubicBezTo>
                  <a:cubicBezTo>
                    <a:pt x="381" y="334"/>
                    <a:pt x="384" y="337"/>
                    <a:pt x="386" y="337"/>
                  </a:cubicBezTo>
                  <a:cubicBezTo>
                    <a:pt x="389" y="337"/>
                    <a:pt x="394" y="330"/>
                    <a:pt x="396" y="328"/>
                  </a:cubicBezTo>
                  <a:cubicBezTo>
                    <a:pt x="397" y="326"/>
                    <a:pt x="399" y="321"/>
                    <a:pt x="400" y="320"/>
                  </a:cubicBezTo>
                  <a:cubicBezTo>
                    <a:pt x="400" y="319"/>
                    <a:pt x="407" y="316"/>
                    <a:pt x="409" y="315"/>
                  </a:cubicBezTo>
                  <a:cubicBezTo>
                    <a:pt x="410" y="314"/>
                    <a:pt x="415" y="313"/>
                    <a:pt x="416" y="310"/>
                  </a:cubicBezTo>
                  <a:cubicBezTo>
                    <a:pt x="416" y="307"/>
                    <a:pt x="421" y="303"/>
                    <a:pt x="423" y="301"/>
                  </a:cubicBezTo>
                  <a:cubicBezTo>
                    <a:pt x="425" y="299"/>
                    <a:pt x="421" y="298"/>
                    <a:pt x="420" y="295"/>
                  </a:cubicBezTo>
                  <a:cubicBezTo>
                    <a:pt x="418" y="293"/>
                    <a:pt x="420" y="293"/>
                    <a:pt x="421" y="291"/>
                  </a:cubicBezTo>
                  <a:cubicBezTo>
                    <a:pt x="423" y="290"/>
                    <a:pt x="423" y="289"/>
                    <a:pt x="423" y="288"/>
                  </a:cubicBezTo>
                  <a:cubicBezTo>
                    <a:pt x="424" y="287"/>
                    <a:pt x="426" y="286"/>
                    <a:pt x="429" y="284"/>
                  </a:cubicBezTo>
                  <a:cubicBezTo>
                    <a:pt x="431" y="282"/>
                    <a:pt x="429" y="282"/>
                    <a:pt x="429" y="280"/>
                  </a:cubicBezTo>
                  <a:cubicBezTo>
                    <a:pt x="430" y="278"/>
                    <a:pt x="434" y="279"/>
                    <a:pt x="438" y="280"/>
                  </a:cubicBezTo>
                  <a:cubicBezTo>
                    <a:pt x="439" y="280"/>
                    <a:pt x="439" y="280"/>
                    <a:pt x="440" y="280"/>
                  </a:cubicBezTo>
                  <a:cubicBezTo>
                    <a:pt x="440" y="280"/>
                    <a:pt x="441" y="280"/>
                    <a:pt x="441" y="280"/>
                  </a:cubicBezTo>
                  <a:cubicBezTo>
                    <a:pt x="441" y="280"/>
                    <a:pt x="442" y="280"/>
                    <a:pt x="442" y="280"/>
                  </a:cubicBezTo>
                  <a:cubicBezTo>
                    <a:pt x="443" y="280"/>
                    <a:pt x="443" y="280"/>
                    <a:pt x="443" y="280"/>
                  </a:cubicBezTo>
                  <a:cubicBezTo>
                    <a:pt x="444" y="280"/>
                    <a:pt x="445" y="279"/>
                    <a:pt x="445" y="279"/>
                  </a:cubicBezTo>
                  <a:cubicBezTo>
                    <a:pt x="446" y="279"/>
                    <a:pt x="447" y="279"/>
                    <a:pt x="447" y="279"/>
                  </a:cubicBezTo>
                  <a:cubicBezTo>
                    <a:pt x="451" y="279"/>
                    <a:pt x="453" y="282"/>
                    <a:pt x="454" y="284"/>
                  </a:cubicBezTo>
                  <a:cubicBezTo>
                    <a:pt x="456" y="286"/>
                    <a:pt x="455" y="293"/>
                    <a:pt x="452" y="293"/>
                  </a:cubicBezTo>
                  <a:cubicBezTo>
                    <a:pt x="450" y="294"/>
                    <a:pt x="444" y="302"/>
                    <a:pt x="443" y="305"/>
                  </a:cubicBezTo>
                  <a:cubicBezTo>
                    <a:pt x="442" y="307"/>
                    <a:pt x="432" y="315"/>
                    <a:pt x="431" y="318"/>
                  </a:cubicBezTo>
                  <a:cubicBezTo>
                    <a:pt x="429" y="322"/>
                    <a:pt x="421" y="329"/>
                    <a:pt x="419" y="331"/>
                  </a:cubicBezTo>
                  <a:cubicBezTo>
                    <a:pt x="416" y="334"/>
                    <a:pt x="418" y="334"/>
                    <a:pt x="419" y="338"/>
                  </a:cubicBezTo>
                  <a:cubicBezTo>
                    <a:pt x="420" y="342"/>
                    <a:pt x="423" y="353"/>
                    <a:pt x="422" y="355"/>
                  </a:cubicBezTo>
                  <a:cubicBezTo>
                    <a:pt x="421" y="358"/>
                    <a:pt x="420" y="362"/>
                    <a:pt x="420" y="364"/>
                  </a:cubicBezTo>
                  <a:cubicBezTo>
                    <a:pt x="420" y="366"/>
                    <a:pt x="421" y="369"/>
                    <a:pt x="424" y="369"/>
                  </a:cubicBezTo>
                  <a:cubicBezTo>
                    <a:pt x="426" y="369"/>
                    <a:pt x="430" y="371"/>
                    <a:pt x="430" y="373"/>
                  </a:cubicBezTo>
                  <a:cubicBezTo>
                    <a:pt x="430" y="375"/>
                    <a:pt x="431" y="377"/>
                    <a:pt x="434" y="378"/>
                  </a:cubicBezTo>
                  <a:cubicBezTo>
                    <a:pt x="437" y="379"/>
                    <a:pt x="443" y="379"/>
                    <a:pt x="445" y="378"/>
                  </a:cubicBezTo>
                  <a:cubicBezTo>
                    <a:pt x="446" y="377"/>
                    <a:pt x="448" y="375"/>
                    <a:pt x="454" y="375"/>
                  </a:cubicBezTo>
                  <a:cubicBezTo>
                    <a:pt x="459" y="374"/>
                    <a:pt x="465" y="374"/>
                    <a:pt x="468" y="372"/>
                  </a:cubicBezTo>
                  <a:cubicBezTo>
                    <a:pt x="470" y="370"/>
                    <a:pt x="473" y="370"/>
                    <a:pt x="474" y="371"/>
                  </a:cubicBezTo>
                  <a:cubicBezTo>
                    <a:pt x="475" y="371"/>
                    <a:pt x="476" y="371"/>
                    <a:pt x="476" y="371"/>
                  </a:cubicBezTo>
                  <a:cubicBezTo>
                    <a:pt x="476" y="371"/>
                    <a:pt x="477" y="371"/>
                    <a:pt x="477" y="371"/>
                  </a:cubicBezTo>
                  <a:cubicBezTo>
                    <a:pt x="478" y="371"/>
                    <a:pt x="480" y="371"/>
                    <a:pt x="482" y="370"/>
                  </a:cubicBezTo>
                  <a:cubicBezTo>
                    <a:pt x="485" y="369"/>
                    <a:pt x="487" y="368"/>
                    <a:pt x="486" y="372"/>
                  </a:cubicBezTo>
                  <a:cubicBezTo>
                    <a:pt x="485" y="376"/>
                    <a:pt x="490" y="374"/>
                    <a:pt x="492" y="375"/>
                  </a:cubicBezTo>
                  <a:cubicBezTo>
                    <a:pt x="495" y="376"/>
                    <a:pt x="496" y="380"/>
                    <a:pt x="492" y="380"/>
                  </a:cubicBezTo>
                  <a:cubicBezTo>
                    <a:pt x="488" y="381"/>
                    <a:pt x="482" y="381"/>
                    <a:pt x="482" y="383"/>
                  </a:cubicBezTo>
                  <a:cubicBezTo>
                    <a:pt x="483" y="383"/>
                    <a:pt x="483" y="384"/>
                    <a:pt x="483" y="384"/>
                  </a:cubicBezTo>
                  <a:cubicBezTo>
                    <a:pt x="483" y="384"/>
                    <a:pt x="483" y="384"/>
                    <a:pt x="483" y="384"/>
                  </a:cubicBezTo>
                  <a:cubicBezTo>
                    <a:pt x="483" y="385"/>
                    <a:pt x="483" y="386"/>
                    <a:pt x="481" y="386"/>
                  </a:cubicBezTo>
                  <a:cubicBezTo>
                    <a:pt x="480" y="386"/>
                    <a:pt x="480" y="386"/>
                    <a:pt x="479" y="386"/>
                  </a:cubicBezTo>
                  <a:cubicBezTo>
                    <a:pt x="479" y="386"/>
                    <a:pt x="478" y="386"/>
                    <a:pt x="478" y="386"/>
                  </a:cubicBezTo>
                  <a:cubicBezTo>
                    <a:pt x="472" y="386"/>
                    <a:pt x="460" y="386"/>
                    <a:pt x="455" y="386"/>
                  </a:cubicBezTo>
                  <a:cubicBezTo>
                    <a:pt x="450" y="386"/>
                    <a:pt x="441" y="390"/>
                    <a:pt x="440" y="394"/>
                  </a:cubicBezTo>
                  <a:cubicBezTo>
                    <a:pt x="440" y="398"/>
                    <a:pt x="442" y="402"/>
                    <a:pt x="445" y="404"/>
                  </a:cubicBezTo>
                  <a:cubicBezTo>
                    <a:pt x="445" y="404"/>
                    <a:pt x="446" y="404"/>
                    <a:pt x="446" y="405"/>
                  </a:cubicBezTo>
                  <a:cubicBezTo>
                    <a:pt x="446" y="405"/>
                    <a:pt x="446" y="405"/>
                    <a:pt x="446" y="405"/>
                  </a:cubicBezTo>
                  <a:cubicBezTo>
                    <a:pt x="447" y="406"/>
                    <a:pt x="447" y="406"/>
                    <a:pt x="447" y="407"/>
                  </a:cubicBezTo>
                  <a:cubicBezTo>
                    <a:pt x="447" y="407"/>
                    <a:pt x="447" y="407"/>
                    <a:pt x="447" y="407"/>
                  </a:cubicBezTo>
                  <a:cubicBezTo>
                    <a:pt x="448" y="409"/>
                    <a:pt x="448" y="410"/>
                    <a:pt x="448" y="412"/>
                  </a:cubicBezTo>
                  <a:cubicBezTo>
                    <a:pt x="448" y="413"/>
                    <a:pt x="448" y="415"/>
                    <a:pt x="448" y="416"/>
                  </a:cubicBezTo>
                  <a:cubicBezTo>
                    <a:pt x="448" y="421"/>
                    <a:pt x="444" y="426"/>
                    <a:pt x="441" y="425"/>
                  </a:cubicBezTo>
                  <a:cubicBezTo>
                    <a:pt x="438" y="425"/>
                    <a:pt x="431" y="415"/>
                    <a:pt x="429" y="414"/>
                  </a:cubicBezTo>
                  <a:cubicBezTo>
                    <a:pt x="426" y="414"/>
                    <a:pt x="421" y="417"/>
                    <a:pt x="421" y="419"/>
                  </a:cubicBezTo>
                  <a:cubicBezTo>
                    <a:pt x="420" y="421"/>
                    <a:pt x="419" y="425"/>
                    <a:pt x="417" y="427"/>
                  </a:cubicBezTo>
                  <a:cubicBezTo>
                    <a:pt x="416" y="428"/>
                    <a:pt x="416" y="431"/>
                    <a:pt x="416" y="434"/>
                  </a:cubicBezTo>
                  <a:cubicBezTo>
                    <a:pt x="416" y="436"/>
                    <a:pt x="416" y="438"/>
                    <a:pt x="415" y="439"/>
                  </a:cubicBezTo>
                  <a:cubicBezTo>
                    <a:pt x="415" y="439"/>
                    <a:pt x="415" y="439"/>
                    <a:pt x="415" y="439"/>
                  </a:cubicBezTo>
                  <a:cubicBezTo>
                    <a:pt x="415" y="441"/>
                    <a:pt x="415" y="443"/>
                    <a:pt x="415" y="445"/>
                  </a:cubicBezTo>
                  <a:cubicBezTo>
                    <a:pt x="415" y="446"/>
                    <a:pt x="414" y="447"/>
                    <a:pt x="413" y="448"/>
                  </a:cubicBezTo>
                  <a:cubicBezTo>
                    <a:pt x="413" y="448"/>
                    <a:pt x="413" y="448"/>
                    <a:pt x="413" y="448"/>
                  </a:cubicBezTo>
                  <a:cubicBezTo>
                    <a:pt x="413" y="449"/>
                    <a:pt x="412" y="450"/>
                    <a:pt x="411" y="451"/>
                  </a:cubicBezTo>
                  <a:cubicBezTo>
                    <a:pt x="411" y="451"/>
                    <a:pt x="411" y="451"/>
                    <a:pt x="411" y="451"/>
                  </a:cubicBezTo>
                  <a:cubicBezTo>
                    <a:pt x="410" y="452"/>
                    <a:pt x="408" y="453"/>
                    <a:pt x="407" y="454"/>
                  </a:cubicBezTo>
                  <a:cubicBezTo>
                    <a:pt x="407" y="455"/>
                    <a:pt x="407" y="455"/>
                    <a:pt x="407" y="455"/>
                  </a:cubicBezTo>
                  <a:cubicBezTo>
                    <a:pt x="406" y="455"/>
                    <a:pt x="406" y="456"/>
                    <a:pt x="406" y="456"/>
                  </a:cubicBezTo>
                  <a:cubicBezTo>
                    <a:pt x="406" y="456"/>
                    <a:pt x="406" y="456"/>
                    <a:pt x="405" y="457"/>
                  </a:cubicBezTo>
                  <a:cubicBezTo>
                    <a:pt x="405" y="457"/>
                    <a:pt x="405" y="458"/>
                    <a:pt x="405" y="459"/>
                  </a:cubicBezTo>
                  <a:cubicBezTo>
                    <a:pt x="404" y="459"/>
                    <a:pt x="404" y="459"/>
                    <a:pt x="404" y="459"/>
                  </a:cubicBezTo>
                  <a:cubicBezTo>
                    <a:pt x="404" y="460"/>
                    <a:pt x="403" y="460"/>
                    <a:pt x="403" y="461"/>
                  </a:cubicBezTo>
                  <a:cubicBezTo>
                    <a:pt x="403" y="461"/>
                    <a:pt x="403" y="461"/>
                    <a:pt x="402" y="461"/>
                  </a:cubicBezTo>
                  <a:cubicBezTo>
                    <a:pt x="402" y="461"/>
                    <a:pt x="401" y="462"/>
                    <a:pt x="400" y="462"/>
                  </a:cubicBezTo>
                  <a:cubicBezTo>
                    <a:pt x="400" y="462"/>
                    <a:pt x="400" y="462"/>
                    <a:pt x="400" y="462"/>
                  </a:cubicBezTo>
                  <a:cubicBezTo>
                    <a:pt x="399" y="463"/>
                    <a:pt x="398" y="463"/>
                    <a:pt x="397" y="463"/>
                  </a:cubicBezTo>
                  <a:cubicBezTo>
                    <a:pt x="394" y="463"/>
                    <a:pt x="395" y="458"/>
                    <a:pt x="390" y="458"/>
                  </a:cubicBezTo>
                  <a:cubicBezTo>
                    <a:pt x="384" y="458"/>
                    <a:pt x="370" y="461"/>
                    <a:pt x="365" y="464"/>
                  </a:cubicBezTo>
                  <a:cubicBezTo>
                    <a:pt x="364" y="464"/>
                    <a:pt x="362" y="465"/>
                    <a:pt x="361" y="465"/>
                  </a:cubicBezTo>
                  <a:cubicBezTo>
                    <a:pt x="361" y="466"/>
                    <a:pt x="360" y="466"/>
                    <a:pt x="360" y="466"/>
                  </a:cubicBezTo>
                  <a:cubicBezTo>
                    <a:pt x="359" y="466"/>
                    <a:pt x="358" y="466"/>
                    <a:pt x="358" y="466"/>
                  </a:cubicBezTo>
                  <a:cubicBezTo>
                    <a:pt x="357" y="467"/>
                    <a:pt x="357" y="467"/>
                    <a:pt x="356" y="467"/>
                  </a:cubicBezTo>
                  <a:cubicBezTo>
                    <a:pt x="356" y="467"/>
                    <a:pt x="355" y="467"/>
                    <a:pt x="354" y="467"/>
                  </a:cubicBezTo>
                  <a:cubicBezTo>
                    <a:pt x="354" y="467"/>
                    <a:pt x="353" y="467"/>
                    <a:pt x="353" y="467"/>
                  </a:cubicBezTo>
                  <a:cubicBezTo>
                    <a:pt x="352" y="467"/>
                    <a:pt x="351" y="467"/>
                    <a:pt x="350" y="467"/>
                  </a:cubicBezTo>
                  <a:cubicBezTo>
                    <a:pt x="346" y="467"/>
                    <a:pt x="347" y="462"/>
                    <a:pt x="346" y="461"/>
                  </a:cubicBezTo>
                  <a:cubicBezTo>
                    <a:pt x="346" y="461"/>
                    <a:pt x="344" y="463"/>
                    <a:pt x="343" y="465"/>
                  </a:cubicBezTo>
                  <a:cubicBezTo>
                    <a:pt x="341" y="467"/>
                    <a:pt x="339" y="462"/>
                    <a:pt x="336" y="462"/>
                  </a:cubicBezTo>
                  <a:cubicBezTo>
                    <a:pt x="332" y="462"/>
                    <a:pt x="326" y="467"/>
                    <a:pt x="323" y="467"/>
                  </a:cubicBezTo>
                  <a:cubicBezTo>
                    <a:pt x="320" y="468"/>
                    <a:pt x="323" y="464"/>
                    <a:pt x="322" y="462"/>
                  </a:cubicBezTo>
                  <a:cubicBezTo>
                    <a:pt x="322" y="460"/>
                    <a:pt x="314" y="465"/>
                    <a:pt x="313" y="464"/>
                  </a:cubicBezTo>
                  <a:cubicBezTo>
                    <a:pt x="312" y="464"/>
                    <a:pt x="310" y="461"/>
                    <a:pt x="312" y="460"/>
                  </a:cubicBezTo>
                  <a:cubicBezTo>
                    <a:pt x="312" y="460"/>
                    <a:pt x="312" y="460"/>
                    <a:pt x="312" y="460"/>
                  </a:cubicBezTo>
                  <a:cubicBezTo>
                    <a:pt x="312" y="459"/>
                    <a:pt x="312" y="459"/>
                    <a:pt x="312" y="459"/>
                  </a:cubicBezTo>
                  <a:cubicBezTo>
                    <a:pt x="312" y="459"/>
                    <a:pt x="312" y="459"/>
                    <a:pt x="312" y="459"/>
                  </a:cubicBezTo>
                  <a:cubicBezTo>
                    <a:pt x="312" y="458"/>
                    <a:pt x="311" y="458"/>
                    <a:pt x="311" y="458"/>
                  </a:cubicBezTo>
                  <a:cubicBezTo>
                    <a:pt x="311" y="458"/>
                    <a:pt x="311" y="458"/>
                    <a:pt x="311" y="457"/>
                  </a:cubicBezTo>
                  <a:cubicBezTo>
                    <a:pt x="311" y="457"/>
                    <a:pt x="311" y="457"/>
                    <a:pt x="310" y="456"/>
                  </a:cubicBezTo>
                  <a:cubicBezTo>
                    <a:pt x="310" y="456"/>
                    <a:pt x="310" y="456"/>
                    <a:pt x="310" y="456"/>
                  </a:cubicBezTo>
                  <a:cubicBezTo>
                    <a:pt x="310" y="456"/>
                    <a:pt x="310" y="456"/>
                    <a:pt x="310" y="456"/>
                  </a:cubicBezTo>
                  <a:cubicBezTo>
                    <a:pt x="310" y="455"/>
                    <a:pt x="309" y="455"/>
                    <a:pt x="309" y="455"/>
                  </a:cubicBezTo>
                  <a:cubicBezTo>
                    <a:pt x="309" y="454"/>
                    <a:pt x="309" y="454"/>
                    <a:pt x="309" y="454"/>
                  </a:cubicBezTo>
                  <a:cubicBezTo>
                    <a:pt x="308" y="454"/>
                    <a:pt x="308" y="454"/>
                    <a:pt x="308" y="453"/>
                  </a:cubicBezTo>
                  <a:cubicBezTo>
                    <a:pt x="308" y="453"/>
                    <a:pt x="308" y="453"/>
                    <a:pt x="308" y="453"/>
                  </a:cubicBezTo>
                  <a:cubicBezTo>
                    <a:pt x="308" y="453"/>
                    <a:pt x="308" y="452"/>
                    <a:pt x="308" y="452"/>
                  </a:cubicBezTo>
                  <a:cubicBezTo>
                    <a:pt x="308" y="452"/>
                    <a:pt x="307" y="452"/>
                    <a:pt x="308" y="452"/>
                  </a:cubicBezTo>
                  <a:cubicBezTo>
                    <a:pt x="308" y="450"/>
                    <a:pt x="313" y="452"/>
                    <a:pt x="316" y="450"/>
                  </a:cubicBezTo>
                  <a:cubicBezTo>
                    <a:pt x="319" y="449"/>
                    <a:pt x="311" y="447"/>
                    <a:pt x="309" y="447"/>
                  </a:cubicBezTo>
                  <a:cubicBezTo>
                    <a:pt x="306" y="446"/>
                    <a:pt x="311" y="442"/>
                    <a:pt x="314" y="439"/>
                  </a:cubicBezTo>
                  <a:cubicBezTo>
                    <a:pt x="317" y="435"/>
                    <a:pt x="319" y="436"/>
                    <a:pt x="320" y="434"/>
                  </a:cubicBezTo>
                  <a:cubicBezTo>
                    <a:pt x="321" y="432"/>
                    <a:pt x="317" y="432"/>
                    <a:pt x="315" y="434"/>
                  </a:cubicBezTo>
                  <a:cubicBezTo>
                    <a:pt x="312" y="435"/>
                    <a:pt x="312" y="425"/>
                    <a:pt x="314" y="425"/>
                  </a:cubicBezTo>
                  <a:cubicBezTo>
                    <a:pt x="316" y="424"/>
                    <a:pt x="317" y="418"/>
                    <a:pt x="317" y="416"/>
                  </a:cubicBezTo>
                  <a:cubicBezTo>
                    <a:pt x="317" y="413"/>
                    <a:pt x="312" y="418"/>
                    <a:pt x="310" y="419"/>
                  </a:cubicBezTo>
                  <a:cubicBezTo>
                    <a:pt x="308" y="421"/>
                    <a:pt x="305" y="424"/>
                    <a:pt x="307" y="425"/>
                  </a:cubicBezTo>
                  <a:cubicBezTo>
                    <a:pt x="309" y="427"/>
                    <a:pt x="305" y="430"/>
                    <a:pt x="304" y="430"/>
                  </a:cubicBezTo>
                  <a:cubicBezTo>
                    <a:pt x="302" y="431"/>
                    <a:pt x="301" y="426"/>
                    <a:pt x="300" y="425"/>
                  </a:cubicBezTo>
                  <a:cubicBezTo>
                    <a:pt x="298" y="423"/>
                    <a:pt x="297" y="427"/>
                    <a:pt x="296" y="429"/>
                  </a:cubicBezTo>
                  <a:cubicBezTo>
                    <a:pt x="294" y="430"/>
                    <a:pt x="295" y="438"/>
                    <a:pt x="294" y="440"/>
                  </a:cubicBezTo>
                  <a:cubicBezTo>
                    <a:pt x="293" y="442"/>
                    <a:pt x="295" y="445"/>
                    <a:pt x="295" y="449"/>
                  </a:cubicBezTo>
                  <a:cubicBezTo>
                    <a:pt x="295" y="450"/>
                    <a:pt x="296" y="450"/>
                    <a:pt x="296" y="451"/>
                  </a:cubicBezTo>
                  <a:cubicBezTo>
                    <a:pt x="296" y="451"/>
                    <a:pt x="296" y="451"/>
                    <a:pt x="296" y="451"/>
                  </a:cubicBezTo>
                  <a:cubicBezTo>
                    <a:pt x="296" y="452"/>
                    <a:pt x="296" y="452"/>
                    <a:pt x="296" y="453"/>
                  </a:cubicBezTo>
                  <a:cubicBezTo>
                    <a:pt x="296" y="454"/>
                    <a:pt x="296" y="455"/>
                    <a:pt x="297" y="456"/>
                  </a:cubicBezTo>
                  <a:cubicBezTo>
                    <a:pt x="297" y="456"/>
                    <a:pt x="297" y="456"/>
                    <a:pt x="297" y="456"/>
                  </a:cubicBezTo>
                  <a:cubicBezTo>
                    <a:pt x="297" y="457"/>
                    <a:pt x="297" y="458"/>
                    <a:pt x="297" y="459"/>
                  </a:cubicBezTo>
                  <a:cubicBezTo>
                    <a:pt x="297" y="459"/>
                    <a:pt x="298" y="460"/>
                    <a:pt x="298" y="460"/>
                  </a:cubicBezTo>
                  <a:cubicBezTo>
                    <a:pt x="298" y="461"/>
                    <a:pt x="298" y="462"/>
                    <a:pt x="298" y="462"/>
                  </a:cubicBezTo>
                  <a:cubicBezTo>
                    <a:pt x="298" y="463"/>
                    <a:pt x="298" y="463"/>
                    <a:pt x="298" y="463"/>
                  </a:cubicBezTo>
                  <a:cubicBezTo>
                    <a:pt x="298" y="464"/>
                    <a:pt x="298" y="465"/>
                    <a:pt x="299" y="465"/>
                  </a:cubicBezTo>
                  <a:cubicBezTo>
                    <a:pt x="299" y="465"/>
                    <a:pt x="299" y="466"/>
                    <a:pt x="299" y="466"/>
                  </a:cubicBezTo>
                  <a:cubicBezTo>
                    <a:pt x="299" y="467"/>
                    <a:pt x="299" y="467"/>
                    <a:pt x="299" y="468"/>
                  </a:cubicBezTo>
                  <a:cubicBezTo>
                    <a:pt x="299" y="470"/>
                    <a:pt x="298" y="472"/>
                    <a:pt x="295" y="474"/>
                  </a:cubicBezTo>
                  <a:cubicBezTo>
                    <a:pt x="293" y="476"/>
                    <a:pt x="287" y="469"/>
                    <a:pt x="284" y="472"/>
                  </a:cubicBezTo>
                  <a:cubicBezTo>
                    <a:pt x="283" y="473"/>
                    <a:pt x="282" y="473"/>
                    <a:pt x="281" y="474"/>
                  </a:cubicBezTo>
                  <a:cubicBezTo>
                    <a:pt x="281" y="474"/>
                    <a:pt x="280" y="474"/>
                    <a:pt x="280" y="475"/>
                  </a:cubicBezTo>
                  <a:cubicBezTo>
                    <a:pt x="279" y="475"/>
                    <a:pt x="279" y="475"/>
                    <a:pt x="278" y="476"/>
                  </a:cubicBezTo>
                  <a:cubicBezTo>
                    <a:pt x="278" y="476"/>
                    <a:pt x="278" y="476"/>
                    <a:pt x="277" y="476"/>
                  </a:cubicBezTo>
                  <a:cubicBezTo>
                    <a:pt x="276" y="476"/>
                    <a:pt x="275" y="476"/>
                    <a:pt x="275" y="476"/>
                  </a:cubicBezTo>
                  <a:cubicBezTo>
                    <a:pt x="272" y="476"/>
                    <a:pt x="269" y="477"/>
                    <a:pt x="266" y="480"/>
                  </a:cubicBezTo>
                  <a:cubicBezTo>
                    <a:pt x="263" y="483"/>
                    <a:pt x="263" y="483"/>
                    <a:pt x="261" y="483"/>
                  </a:cubicBezTo>
                  <a:cubicBezTo>
                    <a:pt x="259" y="483"/>
                    <a:pt x="253" y="494"/>
                    <a:pt x="251" y="499"/>
                  </a:cubicBezTo>
                  <a:cubicBezTo>
                    <a:pt x="251" y="500"/>
                    <a:pt x="250" y="500"/>
                    <a:pt x="250" y="501"/>
                  </a:cubicBezTo>
                  <a:cubicBezTo>
                    <a:pt x="250" y="501"/>
                    <a:pt x="250" y="501"/>
                    <a:pt x="249" y="501"/>
                  </a:cubicBezTo>
                  <a:cubicBezTo>
                    <a:pt x="249" y="502"/>
                    <a:pt x="248" y="503"/>
                    <a:pt x="248" y="503"/>
                  </a:cubicBezTo>
                  <a:cubicBezTo>
                    <a:pt x="248" y="503"/>
                    <a:pt x="248" y="503"/>
                    <a:pt x="248" y="503"/>
                  </a:cubicBezTo>
                  <a:cubicBezTo>
                    <a:pt x="247" y="503"/>
                    <a:pt x="247" y="504"/>
                    <a:pt x="246" y="504"/>
                  </a:cubicBezTo>
                  <a:cubicBezTo>
                    <a:pt x="246" y="504"/>
                    <a:pt x="246" y="504"/>
                    <a:pt x="246" y="504"/>
                  </a:cubicBezTo>
                  <a:cubicBezTo>
                    <a:pt x="245" y="504"/>
                    <a:pt x="245" y="504"/>
                    <a:pt x="245" y="505"/>
                  </a:cubicBezTo>
                  <a:cubicBezTo>
                    <a:pt x="244" y="505"/>
                    <a:pt x="244" y="505"/>
                    <a:pt x="244" y="505"/>
                  </a:cubicBezTo>
                  <a:cubicBezTo>
                    <a:pt x="244" y="505"/>
                    <a:pt x="243" y="505"/>
                    <a:pt x="243" y="505"/>
                  </a:cubicBezTo>
                  <a:cubicBezTo>
                    <a:pt x="243" y="505"/>
                    <a:pt x="243" y="505"/>
                    <a:pt x="243" y="505"/>
                  </a:cubicBezTo>
                  <a:cubicBezTo>
                    <a:pt x="242" y="505"/>
                    <a:pt x="242" y="505"/>
                    <a:pt x="242" y="505"/>
                  </a:cubicBezTo>
                  <a:cubicBezTo>
                    <a:pt x="240" y="505"/>
                    <a:pt x="238" y="505"/>
                    <a:pt x="236" y="505"/>
                  </a:cubicBezTo>
                  <a:cubicBezTo>
                    <a:pt x="234" y="505"/>
                    <a:pt x="233" y="505"/>
                    <a:pt x="231" y="506"/>
                  </a:cubicBezTo>
                  <a:cubicBezTo>
                    <a:pt x="231" y="506"/>
                    <a:pt x="231" y="506"/>
                    <a:pt x="231" y="506"/>
                  </a:cubicBezTo>
                  <a:cubicBezTo>
                    <a:pt x="230" y="507"/>
                    <a:pt x="229" y="507"/>
                    <a:pt x="229" y="508"/>
                  </a:cubicBezTo>
                  <a:cubicBezTo>
                    <a:pt x="227" y="511"/>
                    <a:pt x="228" y="516"/>
                    <a:pt x="228" y="518"/>
                  </a:cubicBezTo>
                  <a:cubicBezTo>
                    <a:pt x="228" y="519"/>
                    <a:pt x="224" y="523"/>
                    <a:pt x="222" y="524"/>
                  </a:cubicBezTo>
                  <a:cubicBezTo>
                    <a:pt x="221" y="525"/>
                    <a:pt x="218" y="524"/>
                    <a:pt x="215" y="526"/>
                  </a:cubicBezTo>
                  <a:cubicBezTo>
                    <a:pt x="212" y="528"/>
                    <a:pt x="213" y="530"/>
                    <a:pt x="209" y="533"/>
                  </a:cubicBezTo>
                  <a:cubicBezTo>
                    <a:pt x="205" y="535"/>
                    <a:pt x="203" y="533"/>
                    <a:pt x="199" y="531"/>
                  </a:cubicBezTo>
                  <a:cubicBezTo>
                    <a:pt x="195" y="529"/>
                    <a:pt x="193" y="529"/>
                    <a:pt x="194" y="531"/>
                  </a:cubicBezTo>
                  <a:cubicBezTo>
                    <a:pt x="195" y="534"/>
                    <a:pt x="196" y="538"/>
                    <a:pt x="197" y="540"/>
                  </a:cubicBezTo>
                  <a:cubicBezTo>
                    <a:pt x="197" y="542"/>
                    <a:pt x="194" y="542"/>
                    <a:pt x="190" y="543"/>
                  </a:cubicBezTo>
                  <a:cubicBezTo>
                    <a:pt x="185" y="544"/>
                    <a:pt x="181" y="539"/>
                    <a:pt x="173" y="540"/>
                  </a:cubicBezTo>
                  <a:cubicBezTo>
                    <a:pt x="166" y="541"/>
                    <a:pt x="163" y="542"/>
                    <a:pt x="164" y="543"/>
                  </a:cubicBezTo>
                  <a:cubicBezTo>
                    <a:pt x="166" y="544"/>
                    <a:pt x="165" y="548"/>
                    <a:pt x="166" y="550"/>
                  </a:cubicBezTo>
                  <a:cubicBezTo>
                    <a:pt x="167" y="553"/>
                    <a:pt x="184" y="559"/>
                    <a:pt x="187" y="559"/>
                  </a:cubicBezTo>
                  <a:cubicBezTo>
                    <a:pt x="190" y="560"/>
                    <a:pt x="188" y="563"/>
                    <a:pt x="189" y="566"/>
                  </a:cubicBezTo>
                  <a:cubicBezTo>
                    <a:pt x="189" y="568"/>
                    <a:pt x="195" y="570"/>
                    <a:pt x="197" y="581"/>
                  </a:cubicBezTo>
                  <a:cubicBezTo>
                    <a:pt x="199" y="592"/>
                    <a:pt x="194" y="594"/>
                    <a:pt x="194" y="598"/>
                  </a:cubicBezTo>
                  <a:cubicBezTo>
                    <a:pt x="194" y="599"/>
                    <a:pt x="194" y="600"/>
                    <a:pt x="194" y="601"/>
                  </a:cubicBezTo>
                  <a:cubicBezTo>
                    <a:pt x="194" y="602"/>
                    <a:pt x="194" y="602"/>
                    <a:pt x="193" y="602"/>
                  </a:cubicBezTo>
                  <a:cubicBezTo>
                    <a:pt x="193" y="603"/>
                    <a:pt x="193" y="603"/>
                    <a:pt x="193" y="604"/>
                  </a:cubicBezTo>
                  <a:cubicBezTo>
                    <a:pt x="193" y="604"/>
                    <a:pt x="193" y="605"/>
                    <a:pt x="192" y="605"/>
                  </a:cubicBezTo>
                  <a:cubicBezTo>
                    <a:pt x="192" y="605"/>
                    <a:pt x="192" y="606"/>
                    <a:pt x="191" y="606"/>
                  </a:cubicBezTo>
                  <a:cubicBezTo>
                    <a:pt x="191" y="607"/>
                    <a:pt x="191" y="607"/>
                    <a:pt x="190" y="607"/>
                  </a:cubicBezTo>
                  <a:cubicBezTo>
                    <a:pt x="190" y="608"/>
                    <a:pt x="189" y="608"/>
                    <a:pt x="188" y="609"/>
                  </a:cubicBezTo>
                  <a:cubicBezTo>
                    <a:pt x="183" y="610"/>
                    <a:pt x="171" y="605"/>
                    <a:pt x="165" y="606"/>
                  </a:cubicBezTo>
                  <a:cubicBezTo>
                    <a:pt x="158" y="607"/>
                    <a:pt x="145" y="606"/>
                    <a:pt x="139" y="606"/>
                  </a:cubicBezTo>
                  <a:cubicBezTo>
                    <a:pt x="133" y="605"/>
                    <a:pt x="128" y="606"/>
                    <a:pt x="126" y="608"/>
                  </a:cubicBezTo>
                  <a:cubicBezTo>
                    <a:pt x="124" y="610"/>
                    <a:pt x="120" y="609"/>
                    <a:pt x="116" y="612"/>
                  </a:cubicBezTo>
                  <a:cubicBezTo>
                    <a:pt x="111" y="614"/>
                    <a:pt x="116" y="616"/>
                    <a:pt x="117" y="621"/>
                  </a:cubicBezTo>
                  <a:cubicBezTo>
                    <a:pt x="117" y="621"/>
                    <a:pt x="117" y="622"/>
                    <a:pt x="117" y="623"/>
                  </a:cubicBezTo>
                  <a:cubicBezTo>
                    <a:pt x="117" y="623"/>
                    <a:pt x="117" y="624"/>
                    <a:pt x="117" y="625"/>
                  </a:cubicBezTo>
                  <a:cubicBezTo>
                    <a:pt x="117" y="626"/>
                    <a:pt x="117" y="626"/>
                    <a:pt x="118" y="627"/>
                  </a:cubicBezTo>
                  <a:cubicBezTo>
                    <a:pt x="118" y="627"/>
                    <a:pt x="118" y="627"/>
                    <a:pt x="118" y="628"/>
                  </a:cubicBezTo>
                  <a:cubicBezTo>
                    <a:pt x="118" y="628"/>
                    <a:pt x="118" y="629"/>
                    <a:pt x="118" y="629"/>
                  </a:cubicBezTo>
                  <a:cubicBezTo>
                    <a:pt x="118" y="630"/>
                    <a:pt x="118" y="630"/>
                    <a:pt x="118" y="631"/>
                  </a:cubicBezTo>
                  <a:cubicBezTo>
                    <a:pt x="118" y="631"/>
                    <a:pt x="118" y="632"/>
                    <a:pt x="118" y="632"/>
                  </a:cubicBezTo>
                  <a:cubicBezTo>
                    <a:pt x="118" y="633"/>
                    <a:pt x="118" y="635"/>
                    <a:pt x="118" y="636"/>
                  </a:cubicBezTo>
                  <a:cubicBezTo>
                    <a:pt x="118" y="637"/>
                    <a:pt x="118" y="637"/>
                    <a:pt x="118" y="637"/>
                  </a:cubicBezTo>
                  <a:cubicBezTo>
                    <a:pt x="118" y="637"/>
                    <a:pt x="118" y="638"/>
                    <a:pt x="119" y="638"/>
                  </a:cubicBezTo>
                  <a:cubicBezTo>
                    <a:pt x="119" y="639"/>
                    <a:pt x="119" y="639"/>
                    <a:pt x="119" y="639"/>
                  </a:cubicBezTo>
                  <a:cubicBezTo>
                    <a:pt x="119" y="640"/>
                    <a:pt x="119" y="640"/>
                    <a:pt x="119" y="640"/>
                  </a:cubicBezTo>
                  <a:cubicBezTo>
                    <a:pt x="119" y="641"/>
                    <a:pt x="119" y="642"/>
                    <a:pt x="119" y="642"/>
                  </a:cubicBezTo>
                  <a:cubicBezTo>
                    <a:pt x="119" y="646"/>
                    <a:pt x="112" y="656"/>
                    <a:pt x="109" y="661"/>
                  </a:cubicBezTo>
                  <a:cubicBezTo>
                    <a:pt x="106" y="666"/>
                    <a:pt x="111" y="664"/>
                    <a:pt x="112" y="665"/>
                  </a:cubicBezTo>
                  <a:cubicBezTo>
                    <a:pt x="114" y="666"/>
                    <a:pt x="114" y="672"/>
                    <a:pt x="114" y="676"/>
                  </a:cubicBezTo>
                  <a:cubicBezTo>
                    <a:pt x="113" y="680"/>
                    <a:pt x="113" y="682"/>
                    <a:pt x="118" y="683"/>
                  </a:cubicBezTo>
                  <a:cubicBezTo>
                    <a:pt x="119" y="683"/>
                    <a:pt x="120" y="683"/>
                    <a:pt x="121" y="683"/>
                  </a:cubicBezTo>
                  <a:cubicBezTo>
                    <a:pt x="121" y="683"/>
                    <a:pt x="122" y="683"/>
                    <a:pt x="122" y="683"/>
                  </a:cubicBezTo>
                  <a:cubicBezTo>
                    <a:pt x="122" y="683"/>
                    <a:pt x="123" y="683"/>
                    <a:pt x="123" y="682"/>
                  </a:cubicBezTo>
                  <a:cubicBezTo>
                    <a:pt x="124" y="682"/>
                    <a:pt x="124" y="682"/>
                    <a:pt x="124" y="682"/>
                  </a:cubicBezTo>
                  <a:cubicBezTo>
                    <a:pt x="125" y="682"/>
                    <a:pt x="125" y="682"/>
                    <a:pt x="126" y="682"/>
                  </a:cubicBezTo>
                  <a:cubicBezTo>
                    <a:pt x="126" y="682"/>
                    <a:pt x="127" y="681"/>
                    <a:pt x="128" y="681"/>
                  </a:cubicBezTo>
                  <a:cubicBezTo>
                    <a:pt x="131" y="681"/>
                    <a:pt x="140" y="692"/>
                    <a:pt x="141" y="694"/>
                  </a:cubicBezTo>
                  <a:cubicBezTo>
                    <a:pt x="142" y="696"/>
                    <a:pt x="145" y="696"/>
                    <a:pt x="147" y="694"/>
                  </a:cubicBezTo>
                  <a:cubicBezTo>
                    <a:pt x="149" y="692"/>
                    <a:pt x="150" y="691"/>
                    <a:pt x="156" y="689"/>
                  </a:cubicBezTo>
                  <a:cubicBezTo>
                    <a:pt x="162" y="687"/>
                    <a:pt x="159" y="689"/>
                    <a:pt x="163" y="689"/>
                  </a:cubicBezTo>
                  <a:cubicBezTo>
                    <a:pt x="167" y="689"/>
                    <a:pt x="188" y="681"/>
                    <a:pt x="192" y="679"/>
                  </a:cubicBezTo>
                  <a:cubicBezTo>
                    <a:pt x="196" y="677"/>
                    <a:pt x="196" y="675"/>
                    <a:pt x="197" y="673"/>
                  </a:cubicBezTo>
                  <a:cubicBezTo>
                    <a:pt x="198" y="671"/>
                    <a:pt x="202" y="667"/>
                    <a:pt x="204" y="664"/>
                  </a:cubicBezTo>
                  <a:cubicBezTo>
                    <a:pt x="205" y="662"/>
                    <a:pt x="203" y="660"/>
                    <a:pt x="202" y="654"/>
                  </a:cubicBezTo>
                  <a:cubicBezTo>
                    <a:pt x="201" y="649"/>
                    <a:pt x="209" y="642"/>
                    <a:pt x="210" y="641"/>
                  </a:cubicBezTo>
                  <a:cubicBezTo>
                    <a:pt x="210" y="639"/>
                    <a:pt x="215" y="637"/>
                    <a:pt x="219" y="634"/>
                  </a:cubicBezTo>
                  <a:cubicBezTo>
                    <a:pt x="223" y="632"/>
                    <a:pt x="221" y="634"/>
                    <a:pt x="223" y="634"/>
                  </a:cubicBezTo>
                  <a:cubicBezTo>
                    <a:pt x="224" y="634"/>
                    <a:pt x="233" y="629"/>
                    <a:pt x="235" y="626"/>
                  </a:cubicBezTo>
                  <a:cubicBezTo>
                    <a:pt x="236" y="626"/>
                    <a:pt x="236" y="626"/>
                    <a:pt x="236" y="625"/>
                  </a:cubicBezTo>
                  <a:cubicBezTo>
                    <a:pt x="236" y="625"/>
                    <a:pt x="236" y="625"/>
                    <a:pt x="236" y="625"/>
                  </a:cubicBezTo>
                  <a:cubicBezTo>
                    <a:pt x="236" y="625"/>
                    <a:pt x="237" y="624"/>
                    <a:pt x="237" y="624"/>
                  </a:cubicBezTo>
                  <a:cubicBezTo>
                    <a:pt x="237" y="624"/>
                    <a:pt x="237" y="624"/>
                    <a:pt x="237" y="624"/>
                  </a:cubicBezTo>
                  <a:cubicBezTo>
                    <a:pt x="237" y="623"/>
                    <a:pt x="237" y="623"/>
                    <a:pt x="237" y="623"/>
                  </a:cubicBezTo>
                  <a:cubicBezTo>
                    <a:pt x="237" y="623"/>
                    <a:pt x="237" y="622"/>
                    <a:pt x="237" y="622"/>
                  </a:cubicBezTo>
                  <a:cubicBezTo>
                    <a:pt x="237" y="621"/>
                    <a:pt x="236" y="620"/>
                    <a:pt x="236" y="619"/>
                  </a:cubicBezTo>
                  <a:cubicBezTo>
                    <a:pt x="236" y="618"/>
                    <a:pt x="235" y="618"/>
                    <a:pt x="235" y="618"/>
                  </a:cubicBezTo>
                  <a:cubicBezTo>
                    <a:pt x="235" y="616"/>
                    <a:pt x="245" y="607"/>
                    <a:pt x="248" y="606"/>
                  </a:cubicBezTo>
                  <a:cubicBezTo>
                    <a:pt x="251" y="606"/>
                    <a:pt x="260" y="611"/>
                    <a:pt x="267" y="611"/>
                  </a:cubicBezTo>
                  <a:cubicBezTo>
                    <a:pt x="268" y="611"/>
                    <a:pt x="269" y="610"/>
                    <a:pt x="271" y="610"/>
                  </a:cubicBezTo>
                  <a:cubicBezTo>
                    <a:pt x="271" y="609"/>
                    <a:pt x="272" y="609"/>
                    <a:pt x="273" y="609"/>
                  </a:cubicBezTo>
                  <a:cubicBezTo>
                    <a:pt x="273" y="608"/>
                    <a:pt x="274" y="608"/>
                    <a:pt x="274" y="608"/>
                  </a:cubicBezTo>
                  <a:cubicBezTo>
                    <a:pt x="275" y="608"/>
                    <a:pt x="275" y="607"/>
                    <a:pt x="275" y="607"/>
                  </a:cubicBezTo>
                  <a:cubicBezTo>
                    <a:pt x="276" y="607"/>
                    <a:pt x="276" y="607"/>
                    <a:pt x="276" y="607"/>
                  </a:cubicBezTo>
                  <a:cubicBezTo>
                    <a:pt x="277" y="606"/>
                    <a:pt x="278" y="606"/>
                    <a:pt x="278" y="605"/>
                  </a:cubicBezTo>
                  <a:cubicBezTo>
                    <a:pt x="278" y="605"/>
                    <a:pt x="278" y="605"/>
                    <a:pt x="279" y="605"/>
                  </a:cubicBezTo>
                  <a:cubicBezTo>
                    <a:pt x="279" y="605"/>
                    <a:pt x="279" y="605"/>
                    <a:pt x="279" y="605"/>
                  </a:cubicBezTo>
                  <a:cubicBezTo>
                    <a:pt x="281" y="604"/>
                    <a:pt x="282" y="603"/>
                    <a:pt x="283" y="602"/>
                  </a:cubicBezTo>
                  <a:cubicBezTo>
                    <a:pt x="283" y="602"/>
                    <a:pt x="284" y="602"/>
                    <a:pt x="284" y="602"/>
                  </a:cubicBezTo>
                  <a:cubicBezTo>
                    <a:pt x="285" y="601"/>
                    <a:pt x="286" y="600"/>
                    <a:pt x="287" y="599"/>
                  </a:cubicBezTo>
                  <a:cubicBezTo>
                    <a:pt x="287" y="599"/>
                    <a:pt x="288" y="599"/>
                    <a:pt x="288" y="599"/>
                  </a:cubicBezTo>
                  <a:cubicBezTo>
                    <a:pt x="289" y="598"/>
                    <a:pt x="290" y="597"/>
                    <a:pt x="291" y="596"/>
                  </a:cubicBezTo>
                  <a:cubicBezTo>
                    <a:pt x="292" y="596"/>
                    <a:pt x="292" y="595"/>
                    <a:pt x="293" y="595"/>
                  </a:cubicBezTo>
                  <a:cubicBezTo>
                    <a:pt x="295" y="593"/>
                    <a:pt x="302" y="597"/>
                    <a:pt x="305" y="599"/>
                  </a:cubicBezTo>
                  <a:cubicBezTo>
                    <a:pt x="309" y="600"/>
                    <a:pt x="309" y="604"/>
                    <a:pt x="313" y="610"/>
                  </a:cubicBezTo>
                  <a:cubicBezTo>
                    <a:pt x="316" y="616"/>
                    <a:pt x="325" y="623"/>
                    <a:pt x="327" y="625"/>
                  </a:cubicBezTo>
                  <a:cubicBezTo>
                    <a:pt x="329" y="627"/>
                    <a:pt x="346" y="637"/>
                    <a:pt x="350" y="640"/>
                  </a:cubicBezTo>
                  <a:cubicBezTo>
                    <a:pt x="353" y="642"/>
                    <a:pt x="355" y="647"/>
                    <a:pt x="357" y="648"/>
                  </a:cubicBezTo>
                  <a:cubicBezTo>
                    <a:pt x="360" y="649"/>
                    <a:pt x="362" y="651"/>
                    <a:pt x="363" y="654"/>
                  </a:cubicBezTo>
                  <a:cubicBezTo>
                    <a:pt x="364" y="657"/>
                    <a:pt x="367" y="659"/>
                    <a:pt x="366" y="663"/>
                  </a:cubicBezTo>
                  <a:cubicBezTo>
                    <a:pt x="365" y="666"/>
                    <a:pt x="361" y="673"/>
                    <a:pt x="362" y="674"/>
                  </a:cubicBezTo>
                  <a:cubicBezTo>
                    <a:pt x="364" y="676"/>
                    <a:pt x="368" y="668"/>
                    <a:pt x="369" y="667"/>
                  </a:cubicBezTo>
                  <a:cubicBezTo>
                    <a:pt x="370" y="665"/>
                    <a:pt x="372" y="659"/>
                    <a:pt x="373" y="657"/>
                  </a:cubicBezTo>
                  <a:cubicBezTo>
                    <a:pt x="374" y="654"/>
                    <a:pt x="370" y="653"/>
                    <a:pt x="369" y="651"/>
                  </a:cubicBezTo>
                  <a:cubicBezTo>
                    <a:pt x="368" y="650"/>
                    <a:pt x="372" y="645"/>
                    <a:pt x="373" y="645"/>
                  </a:cubicBezTo>
                  <a:cubicBezTo>
                    <a:pt x="374" y="644"/>
                    <a:pt x="378" y="645"/>
                    <a:pt x="381" y="647"/>
                  </a:cubicBezTo>
                  <a:cubicBezTo>
                    <a:pt x="385" y="649"/>
                    <a:pt x="387" y="648"/>
                    <a:pt x="388" y="646"/>
                  </a:cubicBezTo>
                  <a:cubicBezTo>
                    <a:pt x="389" y="645"/>
                    <a:pt x="384" y="639"/>
                    <a:pt x="380" y="636"/>
                  </a:cubicBezTo>
                  <a:cubicBezTo>
                    <a:pt x="377" y="634"/>
                    <a:pt x="368" y="633"/>
                    <a:pt x="365" y="632"/>
                  </a:cubicBezTo>
                  <a:cubicBezTo>
                    <a:pt x="363" y="631"/>
                    <a:pt x="364" y="627"/>
                    <a:pt x="365" y="625"/>
                  </a:cubicBezTo>
                  <a:cubicBezTo>
                    <a:pt x="365" y="624"/>
                    <a:pt x="360" y="624"/>
                    <a:pt x="357" y="625"/>
                  </a:cubicBezTo>
                  <a:cubicBezTo>
                    <a:pt x="354" y="625"/>
                    <a:pt x="353" y="622"/>
                    <a:pt x="350" y="620"/>
                  </a:cubicBezTo>
                  <a:cubicBezTo>
                    <a:pt x="347" y="617"/>
                    <a:pt x="342" y="609"/>
                    <a:pt x="342" y="607"/>
                  </a:cubicBezTo>
                  <a:cubicBezTo>
                    <a:pt x="341" y="604"/>
                    <a:pt x="337" y="601"/>
                    <a:pt x="335" y="601"/>
                  </a:cubicBezTo>
                  <a:cubicBezTo>
                    <a:pt x="332" y="600"/>
                    <a:pt x="332" y="595"/>
                    <a:pt x="329" y="595"/>
                  </a:cubicBezTo>
                  <a:cubicBezTo>
                    <a:pt x="326" y="594"/>
                    <a:pt x="329" y="591"/>
                    <a:pt x="331" y="588"/>
                  </a:cubicBezTo>
                  <a:cubicBezTo>
                    <a:pt x="333" y="586"/>
                    <a:pt x="331" y="587"/>
                    <a:pt x="329" y="586"/>
                  </a:cubicBezTo>
                  <a:cubicBezTo>
                    <a:pt x="327" y="584"/>
                    <a:pt x="329" y="584"/>
                    <a:pt x="331" y="583"/>
                  </a:cubicBezTo>
                  <a:cubicBezTo>
                    <a:pt x="333" y="582"/>
                    <a:pt x="338" y="579"/>
                    <a:pt x="340" y="579"/>
                  </a:cubicBezTo>
                  <a:cubicBezTo>
                    <a:pt x="340" y="579"/>
                    <a:pt x="340" y="579"/>
                    <a:pt x="340" y="579"/>
                  </a:cubicBezTo>
                  <a:cubicBezTo>
                    <a:pt x="340" y="579"/>
                    <a:pt x="340" y="579"/>
                    <a:pt x="341" y="579"/>
                  </a:cubicBezTo>
                  <a:cubicBezTo>
                    <a:pt x="341" y="579"/>
                    <a:pt x="341" y="579"/>
                    <a:pt x="341" y="579"/>
                  </a:cubicBezTo>
                  <a:cubicBezTo>
                    <a:pt x="341" y="579"/>
                    <a:pt x="341" y="580"/>
                    <a:pt x="341" y="580"/>
                  </a:cubicBezTo>
                  <a:cubicBezTo>
                    <a:pt x="341" y="580"/>
                    <a:pt x="341" y="580"/>
                    <a:pt x="341" y="580"/>
                  </a:cubicBezTo>
                  <a:cubicBezTo>
                    <a:pt x="341" y="581"/>
                    <a:pt x="342" y="582"/>
                    <a:pt x="342" y="583"/>
                  </a:cubicBezTo>
                  <a:cubicBezTo>
                    <a:pt x="342" y="583"/>
                    <a:pt x="342" y="583"/>
                    <a:pt x="342" y="583"/>
                  </a:cubicBezTo>
                  <a:cubicBezTo>
                    <a:pt x="342" y="584"/>
                    <a:pt x="343" y="585"/>
                    <a:pt x="343" y="585"/>
                  </a:cubicBezTo>
                  <a:cubicBezTo>
                    <a:pt x="343" y="586"/>
                    <a:pt x="343" y="586"/>
                    <a:pt x="343" y="586"/>
                  </a:cubicBezTo>
                  <a:cubicBezTo>
                    <a:pt x="343" y="587"/>
                    <a:pt x="344" y="587"/>
                    <a:pt x="344" y="588"/>
                  </a:cubicBezTo>
                  <a:cubicBezTo>
                    <a:pt x="347" y="591"/>
                    <a:pt x="348" y="587"/>
                    <a:pt x="350" y="586"/>
                  </a:cubicBezTo>
                  <a:cubicBezTo>
                    <a:pt x="352" y="584"/>
                    <a:pt x="350" y="588"/>
                    <a:pt x="350" y="592"/>
                  </a:cubicBezTo>
                  <a:cubicBezTo>
                    <a:pt x="350" y="596"/>
                    <a:pt x="351" y="594"/>
                    <a:pt x="355" y="596"/>
                  </a:cubicBezTo>
                  <a:cubicBezTo>
                    <a:pt x="359" y="598"/>
                    <a:pt x="356" y="599"/>
                    <a:pt x="358" y="602"/>
                  </a:cubicBezTo>
                  <a:cubicBezTo>
                    <a:pt x="360" y="605"/>
                    <a:pt x="366" y="606"/>
                    <a:pt x="369" y="607"/>
                  </a:cubicBezTo>
                  <a:cubicBezTo>
                    <a:pt x="372" y="608"/>
                    <a:pt x="374" y="611"/>
                    <a:pt x="376" y="612"/>
                  </a:cubicBezTo>
                  <a:cubicBezTo>
                    <a:pt x="376" y="613"/>
                    <a:pt x="377" y="613"/>
                    <a:pt x="377" y="613"/>
                  </a:cubicBezTo>
                  <a:cubicBezTo>
                    <a:pt x="377" y="613"/>
                    <a:pt x="377" y="613"/>
                    <a:pt x="377" y="613"/>
                  </a:cubicBezTo>
                  <a:cubicBezTo>
                    <a:pt x="377" y="613"/>
                    <a:pt x="377" y="613"/>
                    <a:pt x="378" y="613"/>
                  </a:cubicBezTo>
                  <a:cubicBezTo>
                    <a:pt x="378" y="613"/>
                    <a:pt x="379" y="614"/>
                    <a:pt x="379" y="614"/>
                  </a:cubicBezTo>
                  <a:cubicBezTo>
                    <a:pt x="380" y="614"/>
                    <a:pt x="381" y="614"/>
                    <a:pt x="382" y="615"/>
                  </a:cubicBezTo>
                  <a:cubicBezTo>
                    <a:pt x="383" y="615"/>
                    <a:pt x="384" y="616"/>
                    <a:pt x="385" y="617"/>
                  </a:cubicBezTo>
                  <a:cubicBezTo>
                    <a:pt x="386" y="617"/>
                    <a:pt x="387" y="618"/>
                    <a:pt x="388" y="619"/>
                  </a:cubicBezTo>
                  <a:cubicBezTo>
                    <a:pt x="388" y="619"/>
                    <a:pt x="388" y="619"/>
                    <a:pt x="388" y="619"/>
                  </a:cubicBezTo>
                  <a:cubicBezTo>
                    <a:pt x="389" y="620"/>
                    <a:pt x="390" y="621"/>
                    <a:pt x="391" y="622"/>
                  </a:cubicBezTo>
                  <a:cubicBezTo>
                    <a:pt x="391" y="623"/>
                    <a:pt x="392" y="623"/>
                    <a:pt x="392" y="623"/>
                  </a:cubicBezTo>
                  <a:cubicBezTo>
                    <a:pt x="393" y="624"/>
                    <a:pt x="393" y="624"/>
                    <a:pt x="393" y="624"/>
                  </a:cubicBezTo>
                  <a:cubicBezTo>
                    <a:pt x="394" y="624"/>
                    <a:pt x="394" y="624"/>
                    <a:pt x="395" y="625"/>
                  </a:cubicBezTo>
                  <a:cubicBezTo>
                    <a:pt x="395" y="625"/>
                    <a:pt x="396" y="625"/>
                    <a:pt x="396" y="626"/>
                  </a:cubicBezTo>
                  <a:cubicBezTo>
                    <a:pt x="397" y="626"/>
                    <a:pt x="397" y="626"/>
                    <a:pt x="397" y="626"/>
                  </a:cubicBezTo>
                  <a:cubicBezTo>
                    <a:pt x="397" y="626"/>
                    <a:pt x="398" y="627"/>
                    <a:pt x="398" y="628"/>
                  </a:cubicBezTo>
                  <a:cubicBezTo>
                    <a:pt x="399" y="631"/>
                    <a:pt x="397" y="640"/>
                    <a:pt x="398" y="646"/>
                  </a:cubicBezTo>
                  <a:cubicBezTo>
                    <a:pt x="399" y="647"/>
                    <a:pt x="399" y="648"/>
                    <a:pt x="399" y="649"/>
                  </a:cubicBezTo>
                  <a:cubicBezTo>
                    <a:pt x="399" y="649"/>
                    <a:pt x="399" y="649"/>
                    <a:pt x="399" y="650"/>
                  </a:cubicBezTo>
                  <a:cubicBezTo>
                    <a:pt x="400" y="650"/>
                    <a:pt x="400" y="651"/>
                    <a:pt x="400" y="651"/>
                  </a:cubicBezTo>
                  <a:cubicBezTo>
                    <a:pt x="400" y="651"/>
                    <a:pt x="400" y="651"/>
                    <a:pt x="400" y="651"/>
                  </a:cubicBezTo>
                  <a:cubicBezTo>
                    <a:pt x="400" y="652"/>
                    <a:pt x="400" y="652"/>
                    <a:pt x="401" y="652"/>
                  </a:cubicBezTo>
                  <a:cubicBezTo>
                    <a:pt x="401" y="653"/>
                    <a:pt x="401" y="653"/>
                    <a:pt x="401" y="653"/>
                  </a:cubicBezTo>
                  <a:cubicBezTo>
                    <a:pt x="401" y="653"/>
                    <a:pt x="401" y="653"/>
                    <a:pt x="401" y="653"/>
                  </a:cubicBezTo>
                  <a:cubicBezTo>
                    <a:pt x="402" y="654"/>
                    <a:pt x="402" y="654"/>
                    <a:pt x="402" y="654"/>
                  </a:cubicBezTo>
                  <a:cubicBezTo>
                    <a:pt x="402" y="654"/>
                    <a:pt x="402" y="654"/>
                    <a:pt x="402" y="655"/>
                  </a:cubicBezTo>
                  <a:cubicBezTo>
                    <a:pt x="402" y="655"/>
                    <a:pt x="402" y="655"/>
                    <a:pt x="403" y="656"/>
                  </a:cubicBezTo>
                  <a:cubicBezTo>
                    <a:pt x="404" y="660"/>
                    <a:pt x="407" y="656"/>
                    <a:pt x="408" y="657"/>
                  </a:cubicBezTo>
                  <a:cubicBezTo>
                    <a:pt x="409" y="658"/>
                    <a:pt x="409" y="657"/>
                    <a:pt x="413" y="660"/>
                  </a:cubicBezTo>
                  <a:cubicBezTo>
                    <a:pt x="416" y="663"/>
                    <a:pt x="411" y="663"/>
                    <a:pt x="414" y="665"/>
                  </a:cubicBezTo>
                  <a:cubicBezTo>
                    <a:pt x="417" y="667"/>
                    <a:pt x="430" y="667"/>
                    <a:pt x="432" y="667"/>
                  </a:cubicBezTo>
                  <a:cubicBezTo>
                    <a:pt x="434" y="667"/>
                    <a:pt x="434" y="670"/>
                    <a:pt x="432" y="671"/>
                  </a:cubicBezTo>
                  <a:cubicBezTo>
                    <a:pt x="430" y="672"/>
                    <a:pt x="423" y="670"/>
                    <a:pt x="421" y="669"/>
                  </a:cubicBezTo>
                  <a:cubicBezTo>
                    <a:pt x="418" y="669"/>
                    <a:pt x="417" y="670"/>
                    <a:pt x="415" y="672"/>
                  </a:cubicBezTo>
                  <a:cubicBezTo>
                    <a:pt x="414" y="674"/>
                    <a:pt x="419" y="677"/>
                    <a:pt x="419" y="679"/>
                  </a:cubicBezTo>
                  <a:cubicBezTo>
                    <a:pt x="419" y="682"/>
                    <a:pt x="421" y="683"/>
                    <a:pt x="423" y="683"/>
                  </a:cubicBezTo>
                  <a:cubicBezTo>
                    <a:pt x="426" y="683"/>
                    <a:pt x="425" y="686"/>
                    <a:pt x="427" y="689"/>
                  </a:cubicBezTo>
                  <a:cubicBezTo>
                    <a:pt x="429" y="691"/>
                    <a:pt x="430" y="685"/>
                    <a:pt x="432" y="686"/>
                  </a:cubicBezTo>
                  <a:cubicBezTo>
                    <a:pt x="433" y="686"/>
                    <a:pt x="433" y="683"/>
                    <a:pt x="434" y="679"/>
                  </a:cubicBezTo>
                  <a:cubicBezTo>
                    <a:pt x="434" y="676"/>
                    <a:pt x="436" y="676"/>
                    <a:pt x="436" y="676"/>
                  </a:cubicBezTo>
                  <a:cubicBezTo>
                    <a:pt x="437" y="675"/>
                    <a:pt x="437" y="673"/>
                    <a:pt x="437" y="671"/>
                  </a:cubicBezTo>
                  <a:cubicBezTo>
                    <a:pt x="438" y="668"/>
                    <a:pt x="439" y="671"/>
                    <a:pt x="440" y="672"/>
                  </a:cubicBezTo>
                  <a:cubicBezTo>
                    <a:pt x="442" y="673"/>
                    <a:pt x="441" y="671"/>
                    <a:pt x="441" y="669"/>
                  </a:cubicBezTo>
                  <a:cubicBezTo>
                    <a:pt x="442" y="668"/>
                    <a:pt x="447" y="671"/>
                    <a:pt x="449" y="671"/>
                  </a:cubicBezTo>
                  <a:cubicBezTo>
                    <a:pt x="450" y="672"/>
                    <a:pt x="449" y="671"/>
                    <a:pt x="448" y="668"/>
                  </a:cubicBezTo>
                  <a:cubicBezTo>
                    <a:pt x="447" y="665"/>
                    <a:pt x="447" y="665"/>
                    <a:pt x="443" y="664"/>
                  </a:cubicBezTo>
                  <a:cubicBezTo>
                    <a:pt x="440" y="663"/>
                    <a:pt x="438" y="657"/>
                    <a:pt x="434" y="653"/>
                  </a:cubicBezTo>
                  <a:cubicBezTo>
                    <a:pt x="431" y="650"/>
                    <a:pt x="430" y="645"/>
                    <a:pt x="431" y="643"/>
                  </a:cubicBezTo>
                  <a:cubicBezTo>
                    <a:pt x="432" y="641"/>
                    <a:pt x="436" y="645"/>
                    <a:pt x="438" y="646"/>
                  </a:cubicBezTo>
                  <a:cubicBezTo>
                    <a:pt x="441" y="646"/>
                    <a:pt x="441" y="643"/>
                    <a:pt x="441" y="640"/>
                  </a:cubicBezTo>
                  <a:cubicBezTo>
                    <a:pt x="440" y="638"/>
                    <a:pt x="446" y="639"/>
                    <a:pt x="450" y="639"/>
                  </a:cubicBezTo>
                  <a:cubicBezTo>
                    <a:pt x="454" y="639"/>
                    <a:pt x="455" y="638"/>
                    <a:pt x="458" y="637"/>
                  </a:cubicBezTo>
                  <a:cubicBezTo>
                    <a:pt x="459" y="637"/>
                    <a:pt x="459" y="637"/>
                    <a:pt x="460" y="637"/>
                  </a:cubicBezTo>
                  <a:cubicBezTo>
                    <a:pt x="460" y="637"/>
                    <a:pt x="460" y="637"/>
                    <a:pt x="460" y="637"/>
                  </a:cubicBezTo>
                  <a:cubicBezTo>
                    <a:pt x="461" y="637"/>
                    <a:pt x="461" y="637"/>
                    <a:pt x="462" y="637"/>
                  </a:cubicBezTo>
                  <a:cubicBezTo>
                    <a:pt x="462" y="638"/>
                    <a:pt x="463" y="638"/>
                    <a:pt x="463" y="638"/>
                  </a:cubicBezTo>
                  <a:cubicBezTo>
                    <a:pt x="463" y="638"/>
                    <a:pt x="463" y="638"/>
                    <a:pt x="463" y="638"/>
                  </a:cubicBezTo>
                  <a:cubicBezTo>
                    <a:pt x="465" y="639"/>
                    <a:pt x="466" y="639"/>
                    <a:pt x="467" y="640"/>
                  </a:cubicBezTo>
                  <a:cubicBezTo>
                    <a:pt x="467" y="640"/>
                    <a:pt x="467" y="640"/>
                    <a:pt x="467" y="640"/>
                  </a:cubicBezTo>
                  <a:cubicBezTo>
                    <a:pt x="467" y="640"/>
                    <a:pt x="467" y="640"/>
                    <a:pt x="467" y="640"/>
                  </a:cubicBezTo>
                  <a:cubicBezTo>
                    <a:pt x="467" y="640"/>
                    <a:pt x="467" y="640"/>
                    <a:pt x="467" y="640"/>
                  </a:cubicBezTo>
                  <a:cubicBezTo>
                    <a:pt x="467" y="640"/>
                    <a:pt x="467" y="640"/>
                    <a:pt x="467" y="640"/>
                  </a:cubicBezTo>
                  <a:cubicBezTo>
                    <a:pt x="467" y="640"/>
                    <a:pt x="467" y="640"/>
                    <a:pt x="467" y="640"/>
                  </a:cubicBezTo>
                  <a:cubicBezTo>
                    <a:pt x="468" y="640"/>
                    <a:pt x="469" y="640"/>
                    <a:pt x="469" y="640"/>
                  </a:cubicBezTo>
                  <a:cubicBezTo>
                    <a:pt x="473" y="640"/>
                    <a:pt x="474" y="639"/>
                    <a:pt x="477" y="638"/>
                  </a:cubicBezTo>
                  <a:cubicBezTo>
                    <a:pt x="480" y="638"/>
                    <a:pt x="479" y="639"/>
                    <a:pt x="485" y="635"/>
                  </a:cubicBezTo>
                  <a:cubicBezTo>
                    <a:pt x="490" y="632"/>
                    <a:pt x="489" y="634"/>
                    <a:pt x="486" y="631"/>
                  </a:cubicBezTo>
                  <a:cubicBezTo>
                    <a:pt x="486" y="631"/>
                    <a:pt x="485" y="631"/>
                    <a:pt x="485" y="631"/>
                  </a:cubicBezTo>
                  <a:cubicBezTo>
                    <a:pt x="485" y="630"/>
                    <a:pt x="485" y="630"/>
                    <a:pt x="485" y="630"/>
                  </a:cubicBezTo>
                  <a:cubicBezTo>
                    <a:pt x="485" y="630"/>
                    <a:pt x="485" y="630"/>
                    <a:pt x="485" y="630"/>
                  </a:cubicBezTo>
                  <a:cubicBezTo>
                    <a:pt x="485" y="630"/>
                    <a:pt x="485" y="629"/>
                    <a:pt x="485" y="629"/>
                  </a:cubicBezTo>
                  <a:cubicBezTo>
                    <a:pt x="485" y="629"/>
                    <a:pt x="485" y="629"/>
                    <a:pt x="485" y="629"/>
                  </a:cubicBezTo>
                  <a:cubicBezTo>
                    <a:pt x="485" y="629"/>
                    <a:pt x="485" y="629"/>
                    <a:pt x="485" y="629"/>
                  </a:cubicBezTo>
                  <a:cubicBezTo>
                    <a:pt x="485" y="627"/>
                    <a:pt x="486" y="625"/>
                    <a:pt x="485" y="622"/>
                  </a:cubicBezTo>
                  <a:cubicBezTo>
                    <a:pt x="484" y="618"/>
                    <a:pt x="479" y="618"/>
                    <a:pt x="480" y="615"/>
                  </a:cubicBezTo>
                  <a:cubicBezTo>
                    <a:pt x="481" y="612"/>
                    <a:pt x="483" y="612"/>
                    <a:pt x="483" y="610"/>
                  </a:cubicBezTo>
                  <a:cubicBezTo>
                    <a:pt x="483" y="609"/>
                    <a:pt x="483" y="609"/>
                    <a:pt x="484" y="608"/>
                  </a:cubicBezTo>
                  <a:cubicBezTo>
                    <a:pt x="484" y="608"/>
                    <a:pt x="484" y="608"/>
                    <a:pt x="484" y="608"/>
                  </a:cubicBezTo>
                  <a:cubicBezTo>
                    <a:pt x="484" y="608"/>
                    <a:pt x="484" y="607"/>
                    <a:pt x="485" y="607"/>
                  </a:cubicBezTo>
                  <a:cubicBezTo>
                    <a:pt x="485" y="606"/>
                    <a:pt x="485" y="606"/>
                    <a:pt x="485" y="606"/>
                  </a:cubicBezTo>
                  <a:cubicBezTo>
                    <a:pt x="486" y="606"/>
                    <a:pt x="486" y="605"/>
                    <a:pt x="486" y="605"/>
                  </a:cubicBezTo>
                  <a:cubicBezTo>
                    <a:pt x="487" y="604"/>
                    <a:pt x="489" y="598"/>
                    <a:pt x="489" y="595"/>
                  </a:cubicBezTo>
                  <a:cubicBezTo>
                    <a:pt x="489" y="593"/>
                    <a:pt x="493" y="589"/>
                    <a:pt x="497" y="587"/>
                  </a:cubicBezTo>
                  <a:cubicBezTo>
                    <a:pt x="502" y="586"/>
                    <a:pt x="501" y="583"/>
                    <a:pt x="501" y="580"/>
                  </a:cubicBezTo>
                  <a:cubicBezTo>
                    <a:pt x="501" y="580"/>
                    <a:pt x="501" y="580"/>
                    <a:pt x="501" y="580"/>
                  </a:cubicBezTo>
                  <a:cubicBezTo>
                    <a:pt x="501" y="579"/>
                    <a:pt x="501" y="579"/>
                    <a:pt x="501" y="579"/>
                  </a:cubicBezTo>
                  <a:cubicBezTo>
                    <a:pt x="501" y="578"/>
                    <a:pt x="501" y="578"/>
                    <a:pt x="502" y="578"/>
                  </a:cubicBezTo>
                  <a:cubicBezTo>
                    <a:pt x="502" y="577"/>
                    <a:pt x="504" y="576"/>
                    <a:pt x="505" y="574"/>
                  </a:cubicBezTo>
                  <a:cubicBezTo>
                    <a:pt x="507" y="572"/>
                    <a:pt x="509" y="569"/>
                    <a:pt x="511" y="566"/>
                  </a:cubicBezTo>
                  <a:cubicBezTo>
                    <a:pt x="512" y="563"/>
                    <a:pt x="521" y="564"/>
                    <a:pt x="522" y="564"/>
                  </a:cubicBezTo>
                  <a:cubicBezTo>
                    <a:pt x="524" y="564"/>
                    <a:pt x="524" y="568"/>
                    <a:pt x="525" y="570"/>
                  </a:cubicBezTo>
                  <a:cubicBezTo>
                    <a:pt x="526" y="572"/>
                    <a:pt x="537" y="570"/>
                    <a:pt x="539" y="570"/>
                  </a:cubicBezTo>
                  <a:cubicBezTo>
                    <a:pt x="542" y="570"/>
                    <a:pt x="536" y="574"/>
                    <a:pt x="531" y="576"/>
                  </a:cubicBezTo>
                  <a:cubicBezTo>
                    <a:pt x="527" y="577"/>
                    <a:pt x="526" y="579"/>
                    <a:pt x="528" y="580"/>
                  </a:cubicBezTo>
                  <a:cubicBezTo>
                    <a:pt x="531" y="582"/>
                    <a:pt x="534" y="586"/>
                    <a:pt x="536" y="589"/>
                  </a:cubicBezTo>
                  <a:cubicBezTo>
                    <a:pt x="538" y="592"/>
                    <a:pt x="540" y="593"/>
                    <a:pt x="543" y="593"/>
                  </a:cubicBezTo>
                  <a:cubicBezTo>
                    <a:pt x="547" y="593"/>
                    <a:pt x="547" y="590"/>
                    <a:pt x="549" y="589"/>
                  </a:cubicBezTo>
                  <a:cubicBezTo>
                    <a:pt x="551" y="587"/>
                    <a:pt x="554" y="586"/>
                    <a:pt x="556" y="586"/>
                  </a:cubicBezTo>
                  <a:cubicBezTo>
                    <a:pt x="557" y="585"/>
                    <a:pt x="558" y="588"/>
                    <a:pt x="560" y="588"/>
                  </a:cubicBezTo>
                  <a:cubicBezTo>
                    <a:pt x="563" y="589"/>
                    <a:pt x="563" y="587"/>
                    <a:pt x="566" y="589"/>
                  </a:cubicBezTo>
                  <a:cubicBezTo>
                    <a:pt x="569" y="590"/>
                    <a:pt x="566" y="587"/>
                    <a:pt x="566" y="584"/>
                  </a:cubicBezTo>
                  <a:cubicBezTo>
                    <a:pt x="565" y="581"/>
                    <a:pt x="565" y="582"/>
                    <a:pt x="563" y="580"/>
                  </a:cubicBezTo>
                  <a:cubicBezTo>
                    <a:pt x="562" y="577"/>
                    <a:pt x="558" y="579"/>
                    <a:pt x="555" y="579"/>
                  </a:cubicBezTo>
                  <a:cubicBezTo>
                    <a:pt x="552" y="579"/>
                    <a:pt x="552" y="574"/>
                    <a:pt x="550" y="573"/>
                  </a:cubicBezTo>
                  <a:cubicBezTo>
                    <a:pt x="548" y="572"/>
                    <a:pt x="552" y="570"/>
                    <a:pt x="554" y="569"/>
                  </a:cubicBezTo>
                  <a:cubicBezTo>
                    <a:pt x="556" y="568"/>
                    <a:pt x="559" y="566"/>
                    <a:pt x="561" y="564"/>
                  </a:cubicBezTo>
                  <a:cubicBezTo>
                    <a:pt x="563" y="563"/>
                    <a:pt x="566" y="564"/>
                    <a:pt x="569" y="564"/>
                  </a:cubicBezTo>
                  <a:cubicBezTo>
                    <a:pt x="572" y="563"/>
                    <a:pt x="575" y="560"/>
                    <a:pt x="578" y="560"/>
                  </a:cubicBezTo>
                  <a:cubicBezTo>
                    <a:pt x="579" y="560"/>
                    <a:pt x="580" y="560"/>
                    <a:pt x="581" y="560"/>
                  </a:cubicBezTo>
                  <a:cubicBezTo>
                    <a:pt x="581" y="560"/>
                    <a:pt x="581" y="559"/>
                    <a:pt x="581" y="559"/>
                  </a:cubicBezTo>
                  <a:cubicBezTo>
                    <a:pt x="582" y="559"/>
                    <a:pt x="583" y="559"/>
                    <a:pt x="583" y="559"/>
                  </a:cubicBezTo>
                  <a:cubicBezTo>
                    <a:pt x="584" y="559"/>
                    <a:pt x="584" y="559"/>
                    <a:pt x="584" y="559"/>
                  </a:cubicBezTo>
                  <a:cubicBezTo>
                    <a:pt x="585" y="559"/>
                    <a:pt x="586" y="558"/>
                    <a:pt x="586" y="558"/>
                  </a:cubicBezTo>
                  <a:cubicBezTo>
                    <a:pt x="587" y="558"/>
                    <a:pt x="587" y="558"/>
                    <a:pt x="587" y="558"/>
                  </a:cubicBezTo>
                  <a:cubicBezTo>
                    <a:pt x="587" y="558"/>
                    <a:pt x="587" y="558"/>
                    <a:pt x="587" y="558"/>
                  </a:cubicBezTo>
                  <a:cubicBezTo>
                    <a:pt x="588" y="558"/>
                    <a:pt x="589" y="558"/>
                    <a:pt x="589" y="558"/>
                  </a:cubicBezTo>
                  <a:cubicBezTo>
                    <a:pt x="591" y="557"/>
                    <a:pt x="594" y="557"/>
                    <a:pt x="594" y="559"/>
                  </a:cubicBezTo>
                  <a:cubicBezTo>
                    <a:pt x="593" y="560"/>
                    <a:pt x="587" y="563"/>
                    <a:pt x="584" y="565"/>
                  </a:cubicBezTo>
                  <a:cubicBezTo>
                    <a:pt x="582" y="566"/>
                    <a:pt x="579" y="566"/>
                    <a:pt x="580" y="569"/>
                  </a:cubicBezTo>
                  <a:cubicBezTo>
                    <a:pt x="580" y="572"/>
                    <a:pt x="580" y="580"/>
                    <a:pt x="577" y="582"/>
                  </a:cubicBezTo>
                  <a:cubicBezTo>
                    <a:pt x="574" y="583"/>
                    <a:pt x="573" y="582"/>
                    <a:pt x="571" y="583"/>
                  </a:cubicBezTo>
                  <a:cubicBezTo>
                    <a:pt x="568" y="584"/>
                    <a:pt x="573" y="587"/>
                    <a:pt x="577" y="590"/>
                  </a:cubicBezTo>
                  <a:cubicBezTo>
                    <a:pt x="581" y="593"/>
                    <a:pt x="584" y="591"/>
                    <a:pt x="587" y="592"/>
                  </a:cubicBezTo>
                  <a:cubicBezTo>
                    <a:pt x="591" y="594"/>
                    <a:pt x="598" y="603"/>
                    <a:pt x="601" y="606"/>
                  </a:cubicBezTo>
                  <a:cubicBezTo>
                    <a:pt x="601" y="606"/>
                    <a:pt x="601" y="607"/>
                    <a:pt x="602" y="607"/>
                  </a:cubicBezTo>
                  <a:cubicBezTo>
                    <a:pt x="602" y="607"/>
                    <a:pt x="602" y="607"/>
                    <a:pt x="602" y="607"/>
                  </a:cubicBezTo>
                  <a:cubicBezTo>
                    <a:pt x="602" y="607"/>
                    <a:pt x="603" y="608"/>
                    <a:pt x="603" y="608"/>
                  </a:cubicBezTo>
                  <a:cubicBezTo>
                    <a:pt x="603" y="608"/>
                    <a:pt x="603" y="608"/>
                    <a:pt x="603" y="608"/>
                  </a:cubicBezTo>
                  <a:cubicBezTo>
                    <a:pt x="604" y="609"/>
                    <a:pt x="605" y="609"/>
                    <a:pt x="607" y="609"/>
                  </a:cubicBezTo>
                  <a:cubicBezTo>
                    <a:pt x="608" y="609"/>
                    <a:pt x="609" y="609"/>
                    <a:pt x="610" y="609"/>
                  </a:cubicBezTo>
                  <a:cubicBezTo>
                    <a:pt x="615" y="610"/>
                    <a:pt x="614" y="611"/>
                    <a:pt x="616" y="616"/>
                  </a:cubicBezTo>
                  <a:cubicBezTo>
                    <a:pt x="618" y="621"/>
                    <a:pt x="620" y="622"/>
                    <a:pt x="620" y="626"/>
                  </a:cubicBezTo>
                  <a:cubicBezTo>
                    <a:pt x="620" y="626"/>
                    <a:pt x="620" y="627"/>
                    <a:pt x="620" y="627"/>
                  </a:cubicBezTo>
                  <a:cubicBezTo>
                    <a:pt x="620" y="628"/>
                    <a:pt x="619" y="628"/>
                    <a:pt x="619" y="628"/>
                  </a:cubicBezTo>
                  <a:cubicBezTo>
                    <a:pt x="619" y="628"/>
                    <a:pt x="619" y="628"/>
                    <a:pt x="619" y="628"/>
                  </a:cubicBezTo>
                  <a:cubicBezTo>
                    <a:pt x="618" y="629"/>
                    <a:pt x="618" y="630"/>
                    <a:pt x="617" y="630"/>
                  </a:cubicBezTo>
                  <a:cubicBezTo>
                    <a:pt x="617" y="630"/>
                    <a:pt x="617" y="630"/>
                    <a:pt x="617" y="631"/>
                  </a:cubicBezTo>
                  <a:cubicBezTo>
                    <a:pt x="615" y="632"/>
                    <a:pt x="613" y="633"/>
                    <a:pt x="611" y="634"/>
                  </a:cubicBezTo>
                  <a:cubicBezTo>
                    <a:pt x="610" y="634"/>
                    <a:pt x="610" y="634"/>
                    <a:pt x="610" y="634"/>
                  </a:cubicBezTo>
                  <a:cubicBezTo>
                    <a:pt x="609" y="634"/>
                    <a:pt x="608" y="635"/>
                    <a:pt x="607" y="635"/>
                  </a:cubicBezTo>
                  <a:cubicBezTo>
                    <a:pt x="601" y="637"/>
                    <a:pt x="601" y="635"/>
                    <a:pt x="598" y="635"/>
                  </a:cubicBezTo>
                  <a:cubicBezTo>
                    <a:pt x="595" y="636"/>
                    <a:pt x="592" y="637"/>
                    <a:pt x="586" y="636"/>
                  </a:cubicBezTo>
                  <a:cubicBezTo>
                    <a:pt x="580" y="636"/>
                    <a:pt x="571" y="633"/>
                    <a:pt x="568" y="631"/>
                  </a:cubicBezTo>
                  <a:cubicBezTo>
                    <a:pt x="564" y="630"/>
                    <a:pt x="564" y="626"/>
                    <a:pt x="558" y="626"/>
                  </a:cubicBezTo>
                  <a:cubicBezTo>
                    <a:pt x="552" y="626"/>
                    <a:pt x="549" y="623"/>
                    <a:pt x="538" y="623"/>
                  </a:cubicBezTo>
                  <a:cubicBezTo>
                    <a:pt x="527" y="623"/>
                    <a:pt x="526" y="625"/>
                    <a:pt x="519" y="629"/>
                  </a:cubicBezTo>
                  <a:cubicBezTo>
                    <a:pt x="512" y="634"/>
                    <a:pt x="502" y="633"/>
                    <a:pt x="497" y="633"/>
                  </a:cubicBezTo>
                  <a:cubicBezTo>
                    <a:pt x="492" y="633"/>
                    <a:pt x="496" y="635"/>
                    <a:pt x="498" y="638"/>
                  </a:cubicBezTo>
                  <a:cubicBezTo>
                    <a:pt x="500" y="640"/>
                    <a:pt x="497" y="638"/>
                    <a:pt x="493" y="639"/>
                  </a:cubicBezTo>
                  <a:cubicBezTo>
                    <a:pt x="490" y="640"/>
                    <a:pt x="493" y="640"/>
                    <a:pt x="492" y="642"/>
                  </a:cubicBezTo>
                  <a:cubicBezTo>
                    <a:pt x="490" y="643"/>
                    <a:pt x="479" y="642"/>
                    <a:pt x="475" y="643"/>
                  </a:cubicBezTo>
                  <a:cubicBezTo>
                    <a:pt x="472" y="643"/>
                    <a:pt x="470" y="646"/>
                    <a:pt x="469" y="649"/>
                  </a:cubicBezTo>
                  <a:cubicBezTo>
                    <a:pt x="467" y="651"/>
                    <a:pt x="469" y="654"/>
                    <a:pt x="471" y="657"/>
                  </a:cubicBezTo>
                  <a:cubicBezTo>
                    <a:pt x="473" y="659"/>
                    <a:pt x="472" y="662"/>
                    <a:pt x="470" y="663"/>
                  </a:cubicBezTo>
                  <a:cubicBezTo>
                    <a:pt x="468" y="665"/>
                    <a:pt x="464" y="664"/>
                    <a:pt x="462" y="664"/>
                  </a:cubicBezTo>
                  <a:cubicBezTo>
                    <a:pt x="460" y="664"/>
                    <a:pt x="462" y="666"/>
                    <a:pt x="466" y="668"/>
                  </a:cubicBezTo>
                  <a:cubicBezTo>
                    <a:pt x="469" y="670"/>
                    <a:pt x="471" y="669"/>
                    <a:pt x="473" y="668"/>
                  </a:cubicBezTo>
                  <a:cubicBezTo>
                    <a:pt x="476" y="668"/>
                    <a:pt x="475" y="671"/>
                    <a:pt x="474" y="672"/>
                  </a:cubicBezTo>
                  <a:cubicBezTo>
                    <a:pt x="473" y="674"/>
                    <a:pt x="473" y="676"/>
                    <a:pt x="475" y="677"/>
                  </a:cubicBezTo>
                  <a:cubicBezTo>
                    <a:pt x="477" y="679"/>
                    <a:pt x="477" y="680"/>
                    <a:pt x="480" y="681"/>
                  </a:cubicBezTo>
                  <a:cubicBezTo>
                    <a:pt x="483" y="682"/>
                    <a:pt x="485" y="683"/>
                    <a:pt x="488" y="684"/>
                  </a:cubicBezTo>
                  <a:cubicBezTo>
                    <a:pt x="491" y="686"/>
                    <a:pt x="493" y="686"/>
                    <a:pt x="496" y="688"/>
                  </a:cubicBezTo>
                  <a:cubicBezTo>
                    <a:pt x="499" y="690"/>
                    <a:pt x="503" y="692"/>
                    <a:pt x="506" y="692"/>
                  </a:cubicBezTo>
                  <a:cubicBezTo>
                    <a:pt x="510" y="692"/>
                    <a:pt x="510" y="687"/>
                    <a:pt x="510" y="686"/>
                  </a:cubicBezTo>
                  <a:cubicBezTo>
                    <a:pt x="511" y="684"/>
                    <a:pt x="521" y="687"/>
                    <a:pt x="526" y="690"/>
                  </a:cubicBezTo>
                  <a:cubicBezTo>
                    <a:pt x="530" y="693"/>
                    <a:pt x="537" y="692"/>
                    <a:pt x="542" y="691"/>
                  </a:cubicBezTo>
                  <a:cubicBezTo>
                    <a:pt x="547" y="691"/>
                    <a:pt x="549" y="686"/>
                    <a:pt x="550" y="684"/>
                  </a:cubicBezTo>
                  <a:cubicBezTo>
                    <a:pt x="552" y="683"/>
                    <a:pt x="554" y="684"/>
                    <a:pt x="556" y="684"/>
                  </a:cubicBezTo>
                  <a:cubicBezTo>
                    <a:pt x="559" y="683"/>
                    <a:pt x="558" y="685"/>
                    <a:pt x="560" y="686"/>
                  </a:cubicBezTo>
                  <a:cubicBezTo>
                    <a:pt x="563" y="687"/>
                    <a:pt x="563" y="685"/>
                    <a:pt x="564" y="685"/>
                  </a:cubicBezTo>
                  <a:cubicBezTo>
                    <a:pt x="565" y="685"/>
                    <a:pt x="565" y="685"/>
                    <a:pt x="565" y="686"/>
                  </a:cubicBezTo>
                  <a:cubicBezTo>
                    <a:pt x="565" y="686"/>
                    <a:pt x="565" y="686"/>
                    <a:pt x="565" y="686"/>
                  </a:cubicBezTo>
                  <a:cubicBezTo>
                    <a:pt x="565" y="686"/>
                    <a:pt x="565" y="686"/>
                    <a:pt x="565" y="687"/>
                  </a:cubicBezTo>
                  <a:cubicBezTo>
                    <a:pt x="565" y="687"/>
                    <a:pt x="565" y="687"/>
                    <a:pt x="565" y="687"/>
                  </a:cubicBezTo>
                  <a:cubicBezTo>
                    <a:pt x="565" y="687"/>
                    <a:pt x="564" y="687"/>
                    <a:pt x="564" y="688"/>
                  </a:cubicBezTo>
                  <a:cubicBezTo>
                    <a:pt x="564" y="689"/>
                    <a:pt x="564" y="690"/>
                    <a:pt x="564" y="691"/>
                  </a:cubicBezTo>
                  <a:cubicBezTo>
                    <a:pt x="564" y="692"/>
                    <a:pt x="564" y="692"/>
                    <a:pt x="564" y="692"/>
                  </a:cubicBezTo>
                  <a:cubicBezTo>
                    <a:pt x="563" y="692"/>
                    <a:pt x="563" y="693"/>
                    <a:pt x="563" y="693"/>
                  </a:cubicBezTo>
                  <a:cubicBezTo>
                    <a:pt x="564" y="695"/>
                    <a:pt x="564" y="704"/>
                    <a:pt x="563" y="707"/>
                  </a:cubicBezTo>
                  <a:cubicBezTo>
                    <a:pt x="563" y="708"/>
                    <a:pt x="563" y="709"/>
                    <a:pt x="563" y="709"/>
                  </a:cubicBezTo>
                  <a:cubicBezTo>
                    <a:pt x="563" y="709"/>
                    <a:pt x="562" y="710"/>
                    <a:pt x="562" y="710"/>
                  </a:cubicBezTo>
                  <a:cubicBezTo>
                    <a:pt x="562" y="710"/>
                    <a:pt x="562" y="711"/>
                    <a:pt x="561" y="711"/>
                  </a:cubicBezTo>
                  <a:cubicBezTo>
                    <a:pt x="560" y="711"/>
                    <a:pt x="560" y="712"/>
                    <a:pt x="560" y="712"/>
                  </a:cubicBezTo>
                  <a:cubicBezTo>
                    <a:pt x="559" y="712"/>
                    <a:pt x="559" y="713"/>
                    <a:pt x="559" y="713"/>
                  </a:cubicBezTo>
                  <a:cubicBezTo>
                    <a:pt x="559" y="713"/>
                    <a:pt x="558" y="714"/>
                    <a:pt x="558" y="715"/>
                  </a:cubicBezTo>
                  <a:cubicBezTo>
                    <a:pt x="558" y="715"/>
                    <a:pt x="558" y="716"/>
                    <a:pt x="558" y="717"/>
                  </a:cubicBezTo>
                  <a:cubicBezTo>
                    <a:pt x="558" y="717"/>
                    <a:pt x="558" y="717"/>
                    <a:pt x="558" y="717"/>
                  </a:cubicBezTo>
                  <a:cubicBezTo>
                    <a:pt x="558" y="719"/>
                    <a:pt x="557" y="721"/>
                    <a:pt x="557" y="723"/>
                  </a:cubicBezTo>
                  <a:cubicBezTo>
                    <a:pt x="557" y="723"/>
                    <a:pt x="557" y="724"/>
                    <a:pt x="557" y="724"/>
                  </a:cubicBezTo>
                  <a:cubicBezTo>
                    <a:pt x="556" y="725"/>
                    <a:pt x="556" y="726"/>
                    <a:pt x="555" y="727"/>
                  </a:cubicBezTo>
                  <a:cubicBezTo>
                    <a:pt x="554" y="729"/>
                    <a:pt x="553" y="732"/>
                    <a:pt x="552" y="733"/>
                  </a:cubicBezTo>
                  <a:cubicBezTo>
                    <a:pt x="551" y="735"/>
                    <a:pt x="551" y="736"/>
                    <a:pt x="550" y="738"/>
                  </a:cubicBezTo>
                  <a:cubicBezTo>
                    <a:pt x="550" y="738"/>
                    <a:pt x="550" y="739"/>
                    <a:pt x="550" y="739"/>
                  </a:cubicBezTo>
                  <a:cubicBezTo>
                    <a:pt x="549" y="740"/>
                    <a:pt x="549" y="741"/>
                    <a:pt x="548" y="743"/>
                  </a:cubicBezTo>
                  <a:cubicBezTo>
                    <a:pt x="548" y="743"/>
                    <a:pt x="548" y="743"/>
                    <a:pt x="548" y="744"/>
                  </a:cubicBezTo>
                  <a:cubicBezTo>
                    <a:pt x="547" y="744"/>
                    <a:pt x="547" y="745"/>
                    <a:pt x="547" y="745"/>
                  </a:cubicBezTo>
                  <a:cubicBezTo>
                    <a:pt x="547" y="746"/>
                    <a:pt x="546" y="747"/>
                    <a:pt x="546" y="748"/>
                  </a:cubicBezTo>
                  <a:cubicBezTo>
                    <a:pt x="543" y="751"/>
                    <a:pt x="530" y="748"/>
                    <a:pt x="526" y="748"/>
                  </a:cubicBezTo>
                  <a:cubicBezTo>
                    <a:pt x="523" y="749"/>
                    <a:pt x="522" y="746"/>
                    <a:pt x="519" y="744"/>
                  </a:cubicBezTo>
                  <a:cubicBezTo>
                    <a:pt x="517" y="742"/>
                    <a:pt x="516" y="746"/>
                    <a:pt x="513" y="744"/>
                  </a:cubicBezTo>
                  <a:cubicBezTo>
                    <a:pt x="511" y="742"/>
                    <a:pt x="511" y="743"/>
                    <a:pt x="509" y="744"/>
                  </a:cubicBezTo>
                  <a:cubicBezTo>
                    <a:pt x="506" y="746"/>
                    <a:pt x="499" y="751"/>
                    <a:pt x="497" y="753"/>
                  </a:cubicBezTo>
                  <a:cubicBezTo>
                    <a:pt x="494" y="754"/>
                    <a:pt x="480" y="750"/>
                    <a:pt x="476" y="749"/>
                  </a:cubicBezTo>
                  <a:cubicBezTo>
                    <a:pt x="472" y="747"/>
                    <a:pt x="461" y="745"/>
                    <a:pt x="458" y="745"/>
                  </a:cubicBezTo>
                  <a:cubicBezTo>
                    <a:pt x="458" y="745"/>
                    <a:pt x="457" y="744"/>
                    <a:pt x="456" y="744"/>
                  </a:cubicBezTo>
                  <a:cubicBezTo>
                    <a:pt x="454" y="744"/>
                    <a:pt x="451" y="743"/>
                    <a:pt x="448" y="742"/>
                  </a:cubicBezTo>
                  <a:cubicBezTo>
                    <a:pt x="447" y="742"/>
                    <a:pt x="447" y="741"/>
                    <a:pt x="446" y="741"/>
                  </a:cubicBezTo>
                  <a:cubicBezTo>
                    <a:pt x="444" y="741"/>
                    <a:pt x="443" y="740"/>
                    <a:pt x="441" y="740"/>
                  </a:cubicBezTo>
                  <a:cubicBezTo>
                    <a:pt x="433" y="739"/>
                    <a:pt x="435" y="739"/>
                    <a:pt x="433" y="736"/>
                  </a:cubicBezTo>
                  <a:cubicBezTo>
                    <a:pt x="431" y="733"/>
                    <a:pt x="429" y="731"/>
                    <a:pt x="425" y="730"/>
                  </a:cubicBezTo>
                  <a:cubicBezTo>
                    <a:pt x="421" y="730"/>
                    <a:pt x="409" y="734"/>
                    <a:pt x="406" y="736"/>
                  </a:cubicBezTo>
                  <a:cubicBezTo>
                    <a:pt x="403" y="738"/>
                    <a:pt x="400" y="738"/>
                    <a:pt x="401" y="744"/>
                  </a:cubicBezTo>
                  <a:cubicBezTo>
                    <a:pt x="403" y="750"/>
                    <a:pt x="403" y="755"/>
                    <a:pt x="397" y="758"/>
                  </a:cubicBezTo>
                  <a:cubicBezTo>
                    <a:pt x="392" y="761"/>
                    <a:pt x="389" y="759"/>
                    <a:pt x="382" y="755"/>
                  </a:cubicBezTo>
                  <a:cubicBezTo>
                    <a:pt x="375" y="751"/>
                    <a:pt x="371" y="750"/>
                    <a:pt x="366" y="750"/>
                  </a:cubicBezTo>
                  <a:cubicBezTo>
                    <a:pt x="360" y="750"/>
                    <a:pt x="356" y="744"/>
                    <a:pt x="355" y="742"/>
                  </a:cubicBezTo>
                  <a:cubicBezTo>
                    <a:pt x="355" y="739"/>
                    <a:pt x="354" y="735"/>
                    <a:pt x="350" y="735"/>
                  </a:cubicBezTo>
                  <a:cubicBezTo>
                    <a:pt x="346" y="735"/>
                    <a:pt x="343" y="731"/>
                    <a:pt x="337" y="731"/>
                  </a:cubicBezTo>
                  <a:cubicBezTo>
                    <a:pt x="331" y="730"/>
                    <a:pt x="326" y="731"/>
                    <a:pt x="323" y="729"/>
                  </a:cubicBezTo>
                  <a:cubicBezTo>
                    <a:pt x="322" y="729"/>
                    <a:pt x="321" y="728"/>
                    <a:pt x="320" y="728"/>
                  </a:cubicBezTo>
                  <a:cubicBezTo>
                    <a:pt x="320" y="728"/>
                    <a:pt x="320" y="728"/>
                    <a:pt x="319" y="728"/>
                  </a:cubicBezTo>
                  <a:cubicBezTo>
                    <a:pt x="319" y="728"/>
                    <a:pt x="319" y="727"/>
                    <a:pt x="319" y="727"/>
                  </a:cubicBezTo>
                  <a:cubicBezTo>
                    <a:pt x="318" y="727"/>
                    <a:pt x="318" y="727"/>
                    <a:pt x="317" y="727"/>
                  </a:cubicBezTo>
                  <a:cubicBezTo>
                    <a:pt x="317" y="727"/>
                    <a:pt x="317" y="727"/>
                    <a:pt x="317" y="727"/>
                  </a:cubicBezTo>
                  <a:cubicBezTo>
                    <a:pt x="316" y="727"/>
                    <a:pt x="315" y="728"/>
                    <a:pt x="315" y="728"/>
                  </a:cubicBezTo>
                  <a:cubicBezTo>
                    <a:pt x="311" y="729"/>
                    <a:pt x="312" y="727"/>
                    <a:pt x="313" y="724"/>
                  </a:cubicBezTo>
                  <a:cubicBezTo>
                    <a:pt x="313" y="721"/>
                    <a:pt x="309" y="724"/>
                    <a:pt x="305" y="722"/>
                  </a:cubicBezTo>
                  <a:cubicBezTo>
                    <a:pt x="302" y="720"/>
                    <a:pt x="306" y="713"/>
                    <a:pt x="308" y="711"/>
                  </a:cubicBezTo>
                  <a:cubicBezTo>
                    <a:pt x="311" y="709"/>
                    <a:pt x="313" y="702"/>
                    <a:pt x="311" y="700"/>
                  </a:cubicBezTo>
                  <a:cubicBezTo>
                    <a:pt x="310" y="698"/>
                    <a:pt x="310" y="692"/>
                    <a:pt x="311" y="690"/>
                  </a:cubicBezTo>
                  <a:cubicBezTo>
                    <a:pt x="312" y="687"/>
                    <a:pt x="315" y="684"/>
                    <a:pt x="312" y="685"/>
                  </a:cubicBezTo>
                  <a:cubicBezTo>
                    <a:pt x="309" y="685"/>
                    <a:pt x="308" y="683"/>
                    <a:pt x="305" y="680"/>
                  </a:cubicBezTo>
                  <a:cubicBezTo>
                    <a:pt x="302" y="677"/>
                    <a:pt x="293" y="683"/>
                    <a:pt x="291" y="684"/>
                  </a:cubicBezTo>
                  <a:cubicBezTo>
                    <a:pt x="290" y="684"/>
                    <a:pt x="289" y="684"/>
                    <a:pt x="289" y="684"/>
                  </a:cubicBezTo>
                  <a:cubicBezTo>
                    <a:pt x="287" y="684"/>
                    <a:pt x="286" y="684"/>
                    <a:pt x="284" y="684"/>
                  </a:cubicBezTo>
                  <a:cubicBezTo>
                    <a:pt x="283" y="683"/>
                    <a:pt x="281" y="683"/>
                    <a:pt x="278" y="683"/>
                  </a:cubicBezTo>
                  <a:cubicBezTo>
                    <a:pt x="273" y="682"/>
                    <a:pt x="263" y="686"/>
                    <a:pt x="259" y="687"/>
                  </a:cubicBezTo>
                  <a:cubicBezTo>
                    <a:pt x="254" y="689"/>
                    <a:pt x="253" y="687"/>
                    <a:pt x="251" y="685"/>
                  </a:cubicBezTo>
                  <a:cubicBezTo>
                    <a:pt x="249" y="684"/>
                    <a:pt x="242" y="686"/>
                    <a:pt x="236" y="685"/>
                  </a:cubicBezTo>
                  <a:cubicBezTo>
                    <a:pt x="230" y="685"/>
                    <a:pt x="232" y="684"/>
                    <a:pt x="229" y="683"/>
                  </a:cubicBezTo>
                  <a:cubicBezTo>
                    <a:pt x="227" y="682"/>
                    <a:pt x="224" y="686"/>
                    <a:pt x="223" y="688"/>
                  </a:cubicBezTo>
                  <a:cubicBezTo>
                    <a:pt x="222" y="689"/>
                    <a:pt x="215" y="690"/>
                    <a:pt x="210" y="691"/>
                  </a:cubicBezTo>
                  <a:cubicBezTo>
                    <a:pt x="206" y="693"/>
                    <a:pt x="203" y="696"/>
                    <a:pt x="201" y="697"/>
                  </a:cubicBezTo>
                  <a:cubicBezTo>
                    <a:pt x="199" y="698"/>
                    <a:pt x="194" y="698"/>
                    <a:pt x="190" y="700"/>
                  </a:cubicBezTo>
                  <a:cubicBezTo>
                    <a:pt x="189" y="700"/>
                    <a:pt x="188" y="700"/>
                    <a:pt x="188" y="701"/>
                  </a:cubicBezTo>
                  <a:cubicBezTo>
                    <a:pt x="187" y="701"/>
                    <a:pt x="187" y="701"/>
                    <a:pt x="187" y="701"/>
                  </a:cubicBezTo>
                  <a:cubicBezTo>
                    <a:pt x="186" y="702"/>
                    <a:pt x="186" y="702"/>
                    <a:pt x="185" y="703"/>
                  </a:cubicBezTo>
                  <a:cubicBezTo>
                    <a:pt x="185" y="703"/>
                    <a:pt x="185" y="703"/>
                    <a:pt x="184" y="703"/>
                  </a:cubicBezTo>
                  <a:cubicBezTo>
                    <a:pt x="184" y="704"/>
                    <a:pt x="183" y="704"/>
                    <a:pt x="183" y="705"/>
                  </a:cubicBezTo>
                  <a:cubicBezTo>
                    <a:pt x="182" y="705"/>
                    <a:pt x="182" y="706"/>
                    <a:pt x="181" y="706"/>
                  </a:cubicBezTo>
                  <a:cubicBezTo>
                    <a:pt x="178" y="708"/>
                    <a:pt x="177" y="706"/>
                    <a:pt x="174" y="704"/>
                  </a:cubicBezTo>
                  <a:cubicBezTo>
                    <a:pt x="172" y="703"/>
                    <a:pt x="161" y="705"/>
                    <a:pt x="157" y="704"/>
                  </a:cubicBezTo>
                  <a:cubicBezTo>
                    <a:pt x="152" y="704"/>
                    <a:pt x="148" y="698"/>
                    <a:pt x="145" y="698"/>
                  </a:cubicBezTo>
                  <a:cubicBezTo>
                    <a:pt x="143" y="698"/>
                    <a:pt x="139" y="702"/>
                    <a:pt x="138" y="706"/>
                  </a:cubicBezTo>
                  <a:cubicBezTo>
                    <a:pt x="136" y="710"/>
                    <a:pt x="131" y="718"/>
                    <a:pt x="126" y="722"/>
                  </a:cubicBezTo>
                  <a:cubicBezTo>
                    <a:pt x="120" y="726"/>
                    <a:pt x="115" y="724"/>
                    <a:pt x="112" y="726"/>
                  </a:cubicBezTo>
                  <a:cubicBezTo>
                    <a:pt x="110" y="729"/>
                    <a:pt x="106" y="733"/>
                    <a:pt x="104" y="737"/>
                  </a:cubicBezTo>
                  <a:cubicBezTo>
                    <a:pt x="103" y="741"/>
                    <a:pt x="101" y="740"/>
                    <a:pt x="98" y="744"/>
                  </a:cubicBezTo>
                  <a:cubicBezTo>
                    <a:pt x="95" y="748"/>
                    <a:pt x="97" y="754"/>
                    <a:pt x="96" y="763"/>
                  </a:cubicBezTo>
                  <a:cubicBezTo>
                    <a:pt x="95" y="773"/>
                    <a:pt x="81" y="779"/>
                    <a:pt x="74" y="781"/>
                  </a:cubicBezTo>
                  <a:cubicBezTo>
                    <a:pt x="73" y="782"/>
                    <a:pt x="71" y="782"/>
                    <a:pt x="70" y="783"/>
                  </a:cubicBezTo>
                  <a:cubicBezTo>
                    <a:pt x="69" y="783"/>
                    <a:pt x="69" y="784"/>
                    <a:pt x="68" y="784"/>
                  </a:cubicBezTo>
                  <a:cubicBezTo>
                    <a:pt x="67" y="784"/>
                    <a:pt x="66" y="785"/>
                    <a:pt x="66" y="785"/>
                  </a:cubicBezTo>
                  <a:cubicBezTo>
                    <a:pt x="65" y="786"/>
                    <a:pt x="64" y="786"/>
                    <a:pt x="64" y="787"/>
                  </a:cubicBezTo>
                  <a:cubicBezTo>
                    <a:pt x="63" y="787"/>
                    <a:pt x="62" y="787"/>
                    <a:pt x="62" y="788"/>
                  </a:cubicBezTo>
                  <a:cubicBezTo>
                    <a:pt x="61" y="788"/>
                    <a:pt x="61" y="789"/>
                    <a:pt x="60" y="789"/>
                  </a:cubicBezTo>
                  <a:cubicBezTo>
                    <a:pt x="60" y="789"/>
                    <a:pt x="60" y="790"/>
                    <a:pt x="59" y="790"/>
                  </a:cubicBezTo>
                  <a:cubicBezTo>
                    <a:pt x="59" y="790"/>
                    <a:pt x="59" y="791"/>
                    <a:pt x="58" y="791"/>
                  </a:cubicBezTo>
                  <a:cubicBezTo>
                    <a:pt x="55" y="794"/>
                    <a:pt x="54" y="798"/>
                    <a:pt x="49" y="801"/>
                  </a:cubicBezTo>
                  <a:cubicBezTo>
                    <a:pt x="44" y="804"/>
                    <a:pt x="40" y="816"/>
                    <a:pt x="40" y="819"/>
                  </a:cubicBezTo>
                  <a:cubicBezTo>
                    <a:pt x="39" y="822"/>
                    <a:pt x="25" y="831"/>
                    <a:pt x="24" y="836"/>
                  </a:cubicBezTo>
                  <a:cubicBezTo>
                    <a:pt x="23" y="841"/>
                    <a:pt x="18" y="847"/>
                    <a:pt x="15" y="848"/>
                  </a:cubicBezTo>
                  <a:cubicBezTo>
                    <a:pt x="15" y="849"/>
                    <a:pt x="15" y="849"/>
                    <a:pt x="14" y="850"/>
                  </a:cubicBezTo>
                  <a:cubicBezTo>
                    <a:pt x="14" y="850"/>
                    <a:pt x="14" y="850"/>
                    <a:pt x="14" y="850"/>
                  </a:cubicBezTo>
                  <a:cubicBezTo>
                    <a:pt x="13" y="851"/>
                    <a:pt x="13" y="851"/>
                    <a:pt x="13" y="852"/>
                  </a:cubicBezTo>
                  <a:cubicBezTo>
                    <a:pt x="13" y="852"/>
                    <a:pt x="13" y="852"/>
                    <a:pt x="13" y="852"/>
                  </a:cubicBezTo>
                  <a:cubicBezTo>
                    <a:pt x="13" y="853"/>
                    <a:pt x="12" y="854"/>
                    <a:pt x="12" y="855"/>
                  </a:cubicBezTo>
                  <a:cubicBezTo>
                    <a:pt x="12" y="855"/>
                    <a:pt x="12" y="855"/>
                    <a:pt x="12" y="855"/>
                  </a:cubicBezTo>
                  <a:cubicBezTo>
                    <a:pt x="12" y="857"/>
                    <a:pt x="12" y="858"/>
                    <a:pt x="12" y="859"/>
                  </a:cubicBezTo>
                  <a:cubicBezTo>
                    <a:pt x="12" y="860"/>
                    <a:pt x="12" y="860"/>
                    <a:pt x="12" y="861"/>
                  </a:cubicBezTo>
                  <a:cubicBezTo>
                    <a:pt x="12" y="864"/>
                    <a:pt x="18" y="867"/>
                    <a:pt x="19" y="870"/>
                  </a:cubicBezTo>
                  <a:cubicBezTo>
                    <a:pt x="21" y="872"/>
                    <a:pt x="18" y="874"/>
                    <a:pt x="17" y="878"/>
                  </a:cubicBezTo>
                  <a:cubicBezTo>
                    <a:pt x="16" y="882"/>
                    <a:pt x="19" y="884"/>
                    <a:pt x="21" y="889"/>
                  </a:cubicBezTo>
                  <a:cubicBezTo>
                    <a:pt x="22" y="895"/>
                    <a:pt x="16" y="900"/>
                    <a:pt x="16" y="905"/>
                  </a:cubicBezTo>
                  <a:cubicBezTo>
                    <a:pt x="16" y="907"/>
                    <a:pt x="15" y="908"/>
                    <a:pt x="15" y="910"/>
                  </a:cubicBezTo>
                  <a:cubicBezTo>
                    <a:pt x="14" y="911"/>
                    <a:pt x="14" y="912"/>
                    <a:pt x="14" y="913"/>
                  </a:cubicBezTo>
                  <a:cubicBezTo>
                    <a:pt x="13" y="914"/>
                    <a:pt x="13" y="914"/>
                    <a:pt x="13" y="914"/>
                  </a:cubicBezTo>
                  <a:cubicBezTo>
                    <a:pt x="13" y="915"/>
                    <a:pt x="12" y="916"/>
                    <a:pt x="12" y="917"/>
                  </a:cubicBezTo>
                  <a:cubicBezTo>
                    <a:pt x="11" y="917"/>
                    <a:pt x="11" y="917"/>
                    <a:pt x="11" y="917"/>
                  </a:cubicBezTo>
                  <a:cubicBezTo>
                    <a:pt x="10" y="918"/>
                    <a:pt x="10" y="919"/>
                    <a:pt x="9" y="920"/>
                  </a:cubicBezTo>
                  <a:cubicBezTo>
                    <a:pt x="6" y="922"/>
                    <a:pt x="0" y="927"/>
                    <a:pt x="4" y="930"/>
                  </a:cubicBezTo>
                  <a:cubicBezTo>
                    <a:pt x="8" y="932"/>
                    <a:pt x="6" y="933"/>
                    <a:pt x="8" y="939"/>
                  </a:cubicBezTo>
                  <a:cubicBezTo>
                    <a:pt x="8" y="940"/>
                    <a:pt x="8" y="940"/>
                    <a:pt x="8" y="940"/>
                  </a:cubicBezTo>
                  <a:cubicBezTo>
                    <a:pt x="9" y="942"/>
                    <a:pt x="9" y="944"/>
                    <a:pt x="9" y="945"/>
                  </a:cubicBezTo>
                  <a:cubicBezTo>
                    <a:pt x="9" y="945"/>
                    <a:pt x="9" y="945"/>
                    <a:pt x="9" y="945"/>
                  </a:cubicBezTo>
                  <a:cubicBezTo>
                    <a:pt x="8" y="946"/>
                    <a:pt x="7" y="946"/>
                    <a:pt x="7" y="948"/>
                  </a:cubicBezTo>
                  <a:cubicBezTo>
                    <a:pt x="6" y="948"/>
                    <a:pt x="6" y="949"/>
                    <a:pt x="6" y="949"/>
                  </a:cubicBezTo>
                  <a:cubicBezTo>
                    <a:pt x="6" y="950"/>
                    <a:pt x="6" y="951"/>
                    <a:pt x="6" y="952"/>
                  </a:cubicBezTo>
                  <a:cubicBezTo>
                    <a:pt x="6" y="952"/>
                    <a:pt x="6" y="952"/>
                    <a:pt x="6" y="952"/>
                  </a:cubicBezTo>
                  <a:cubicBezTo>
                    <a:pt x="6" y="952"/>
                    <a:pt x="7" y="953"/>
                    <a:pt x="8" y="954"/>
                  </a:cubicBezTo>
                  <a:cubicBezTo>
                    <a:pt x="8" y="954"/>
                    <a:pt x="8" y="954"/>
                    <a:pt x="8" y="954"/>
                  </a:cubicBezTo>
                  <a:cubicBezTo>
                    <a:pt x="8" y="954"/>
                    <a:pt x="8" y="954"/>
                    <a:pt x="8" y="954"/>
                  </a:cubicBezTo>
                  <a:cubicBezTo>
                    <a:pt x="9" y="955"/>
                    <a:pt x="10" y="955"/>
                    <a:pt x="11" y="956"/>
                  </a:cubicBezTo>
                  <a:cubicBezTo>
                    <a:pt x="12" y="957"/>
                    <a:pt x="14" y="958"/>
                    <a:pt x="15" y="959"/>
                  </a:cubicBezTo>
                  <a:cubicBezTo>
                    <a:pt x="20" y="963"/>
                    <a:pt x="18" y="964"/>
                    <a:pt x="19" y="965"/>
                  </a:cubicBezTo>
                  <a:cubicBezTo>
                    <a:pt x="19" y="965"/>
                    <a:pt x="19" y="966"/>
                    <a:pt x="20" y="966"/>
                  </a:cubicBezTo>
                  <a:cubicBezTo>
                    <a:pt x="20" y="967"/>
                    <a:pt x="21" y="967"/>
                    <a:pt x="21" y="968"/>
                  </a:cubicBezTo>
                  <a:cubicBezTo>
                    <a:pt x="21" y="968"/>
                    <a:pt x="21" y="968"/>
                    <a:pt x="21" y="968"/>
                  </a:cubicBezTo>
                  <a:cubicBezTo>
                    <a:pt x="22" y="969"/>
                    <a:pt x="22" y="969"/>
                    <a:pt x="22" y="969"/>
                  </a:cubicBezTo>
                  <a:cubicBezTo>
                    <a:pt x="22" y="969"/>
                    <a:pt x="23" y="970"/>
                    <a:pt x="23" y="970"/>
                  </a:cubicBezTo>
                  <a:cubicBezTo>
                    <a:pt x="24" y="971"/>
                    <a:pt x="25" y="971"/>
                    <a:pt x="26" y="972"/>
                  </a:cubicBezTo>
                  <a:cubicBezTo>
                    <a:pt x="32" y="975"/>
                    <a:pt x="31" y="976"/>
                    <a:pt x="32" y="979"/>
                  </a:cubicBezTo>
                  <a:cubicBezTo>
                    <a:pt x="34" y="981"/>
                    <a:pt x="36" y="985"/>
                    <a:pt x="38" y="986"/>
                  </a:cubicBezTo>
                  <a:cubicBezTo>
                    <a:pt x="38" y="986"/>
                    <a:pt x="38" y="986"/>
                    <a:pt x="38" y="986"/>
                  </a:cubicBezTo>
                  <a:cubicBezTo>
                    <a:pt x="38" y="987"/>
                    <a:pt x="39" y="987"/>
                    <a:pt x="39" y="987"/>
                  </a:cubicBezTo>
                  <a:cubicBezTo>
                    <a:pt x="39" y="987"/>
                    <a:pt x="39" y="988"/>
                    <a:pt x="39" y="988"/>
                  </a:cubicBezTo>
                  <a:cubicBezTo>
                    <a:pt x="39" y="988"/>
                    <a:pt x="39" y="988"/>
                    <a:pt x="39" y="989"/>
                  </a:cubicBezTo>
                  <a:cubicBezTo>
                    <a:pt x="39" y="989"/>
                    <a:pt x="40" y="990"/>
                    <a:pt x="40" y="990"/>
                  </a:cubicBezTo>
                  <a:cubicBezTo>
                    <a:pt x="40" y="992"/>
                    <a:pt x="41" y="993"/>
                    <a:pt x="41" y="995"/>
                  </a:cubicBezTo>
                  <a:cubicBezTo>
                    <a:pt x="41" y="995"/>
                    <a:pt x="41" y="995"/>
                    <a:pt x="41" y="995"/>
                  </a:cubicBezTo>
                  <a:cubicBezTo>
                    <a:pt x="41" y="996"/>
                    <a:pt x="42" y="996"/>
                    <a:pt x="42" y="997"/>
                  </a:cubicBezTo>
                  <a:cubicBezTo>
                    <a:pt x="43" y="999"/>
                    <a:pt x="44" y="1002"/>
                    <a:pt x="46" y="1004"/>
                  </a:cubicBezTo>
                  <a:cubicBezTo>
                    <a:pt x="46" y="1005"/>
                    <a:pt x="47" y="1006"/>
                    <a:pt x="48" y="1006"/>
                  </a:cubicBezTo>
                  <a:cubicBezTo>
                    <a:pt x="48" y="1007"/>
                    <a:pt x="49" y="1007"/>
                    <a:pt x="49" y="1007"/>
                  </a:cubicBezTo>
                  <a:cubicBezTo>
                    <a:pt x="50" y="1008"/>
                    <a:pt x="51" y="1008"/>
                    <a:pt x="51" y="1009"/>
                  </a:cubicBezTo>
                  <a:cubicBezTo>
                    <a:pt x="52" y="1009"/>
                    <a:pt x="52" y="1009"/>
                    <a:pt x="52" y="1009"/>
                  </a:cubicBezTo>
                  <a:cubicBezTo>
                    <a:pt x="53" y="1010"/>
                    <a:pt x="55" y="1011"/>
                    <a:pt x="56" y="1012"/>
                  </a:cubicBezTo>
                  <a:cubicBezTo>
                    <a:pt x="57" y="1012"/>
                    <a:pt x="58" y="1013"/>
                    <a:pt x="59" y="1014"/>
                  </a:cubicBezTo>
                  <a:cubicBezTo>
                    <a:pt x="64" y="1017"/>
                    <a:pt x="76" y="1026"/>
                    <a:pt x="80" y="1029"/>
                  </a:cubicBezTo>
                  <a:cubicBezTo>
                    <a:pt x="81" y="1030"/>
                    <a:pt x="82" y="1031"/>
                    <a:pt x="84" y="1031"/>
                  </a:cubicBezTo>
                  <a:cubicBezTo>
                    <a:pt x="84" y="1032"/>
                    <a:pt x="85" y="1032"/>
                    <a:pt x="85" y="1032"/>
                  </a:cubicBezTo>
                  <a:cubicBezTo>
                    <a:pt x="86" y="1032"/>
                    <a:pt x="87" y="1033"/>
                    <a:pt x="88" y="1033"/>
                  </a:cubicBezTo>
                  <a:cubicBezTo>
                    <a:pt x="89" y="1034"/>
                    <a:pt x="90" y="1034"/>
                    <a:pt x="91" y="1034"/>
                  </a:cubicBezTo>
                  <a:cubicBezTo>
                    <a:pt x="92" y="1035"/>
                    <a:pt x="93" y="1035"/>
                    <a:pt x="93" y="1035"/>
                  </a:cubicBezTo>
                  <a:cubicBezTo>
                    <a:pt x="94" y="1035"/>
                    <a:pt x="95" y="1036"/>
                    <a:pt x="96" y="1036"/>
                  </a:cubicBezTo>
                  <a:cubicBezTo>
                    <a:pt x="97" y="1036"/>
                    <a:pt x="97" y="1036"/>
                    <a:pt x="97" y="1036"/>
                  </a:cubicBezTo>
                  <a:cubicBezTo>
                    <a:pt x="97" y="1036"/>
                    <a:pt x="98" y="1036"/>
                    <a:pt x="98" y="1036"/>
                  </a:cubicBezTo>
                  <a:cubicBezTo>
                    <a:pt x="103" y="1037"/>
                    <a:pt x="125" y="1027"/>
                    <a:pt x="132" y="1027"/>
                  </a:cubicBezTo>
                  <a:cubicBezTo>
                    <a:pt x="133" y="1027"/>
                    <a:pt x="134" y="1027"/>
                    <a:pt x="135" y="1027"/>
                  </a:cubicBezTo>
                  <a:cubicBezTo>
                    <a:pt x="135" y="1027"/>
                    <a:pt x="136" y="1027"/>
                    <a:pt x="136" y="1028"/>
                  </a:cubicBezTo>
                  <a:cubicBezTo>
                    <a:pt x="137" y="1028"/>
                    <a:pt x="138" y="1028"/>
                    <a:pt x="138" y="1028"/>
                  </a:cubicBezTo>
                  <a:cubicBezTo>
                    <a:pt x="139" y="1028"/>
                    <a:pt x="139" y="1028"/>
                    <a:pt x="140" y="1028"/>
                  </a:cubicBezTo>
                  <a:cubicBezTo>
                    <a:pt x="141" y="1028"/>
                    <a:pt x="141" y="1029"/>
                    <a:pt x="142" y="1029"/>
                  </a:cubicBezTo>
                  <a:cubicBezTo>
                    <a:pt x="143" y="1029"/>
                    <a:pt x="143" y="1029"/>
                    <a:pt x="144" y="1029"/>
                  </a:cubicBezTo>
                  <a:cubicBezTo>
                    <a:pt x="145" y="1029"/>
                    <a:pt x="146" y="1030"/>
                    <a:pt x="146" y="1030"/>
                  </a:cubicBezTo>
                  <a:cubicBezTo>
                    <a:pt x="147" y="1030"/>
                    <a:pt x="147" y="1030"/>
                    <a:pt x="147" y="1030"/>
                  </a:cubicBezTo>
                  <a:cubicBezTo>
                    <a:pt x="151" y="1031"/>
                    <a:pt x="153" y="1032"/>
                    <a:pt x="156" y="1032"/>
                  </a:cubicBezTo>
                  <a:cubicBezTo>
                    <a:pt x="156" y="1032"/>
                    <a:pt x="156" y="1032"/>
                    <a:pt x="156" y="1032"/>
                  </a:cubicBezTo>
                  <a:cubicBezTo>
                    <a:pt x="157" y="1033"/>
                    <a:pt x="158" y="1033"/>
                    <a:pt x="159" y="1033"/>
                  </a:cubicBezTo>
                  <a:cubicBezTo>
                    <a:pt x="159" y="1033"/>
                    <a:pt x="160" y="1033"/>
                    <a:pt x="161" y="1033"/>
                  </a:cubicBezTo>
                  <a:cubicBezTo>
                    <a:pt x="161" y="1033"/>
                    <a:pt x="161" y="1033"/>
                    <a:pt x="161" y="1033"/>
                  </a:cubicBezTo>
                  <a:cubicBezTo>
                    <a:pt x="162" y="1033"/>
                    <a:pt x="163" y="1033"/>
                    <a:pt x="163" y="1033"/>
                  </a:cubicBezTo>
                  <a:cubicBezTo>
                    <a:pt x="164" y="1032"/>
                    <a:pt x="164" y="1032"/>
                    <a:pt x="164" y="1032"/>
                  </a:cubicBezTo>
                  <a:cubicBezTo>
                    <a:pt x="165" y="1032"/>
                    <a:pt x="166" y="1032"/>
                    <a:pt x="167" y="1032"/>
                  </a:cubicBezTo>
                  <a:cubicBezTo>
                    <a:pt x="167" y="1031"/>
                    <a:pt x="168" y="1031"/>
                    <a:pt x="168" y="1031"/>
                  </a:cubicBezTo>
                  <a:cubicBezTo>
                    <a:pt x="169" y="1031"/>
                    <a:pt x="170" y="1031"/>
                    <a:pt x="171" y="1030"/>
                  </a:cubicBezTo>
                  <a:cubicBezTo>
                    <a:pt x="171" y="1030"/>
                    <a:pt x="172" y="1030"/>
                    <a:pt x="172" y="1030"/>
                  </a:cubicBezTo>
                  <a:cubicBezTo>
                    <a:pt x="173" y="1029"/>
                    <a:pt x="174" y="1029"/>
                    <a:pt x="175" y="1029"/>
                  </a:cubicBezTo>
                  <a:cubicBezTo>
                    <a:pt x="175" y="1028"/>
                    <a:pt x="176" y="1028"/>
                    <a:pt x="176" y="1028"/>
                  </a:cubicBezTo>
                  <a:cubicBezTo>
                    <a:pt x="179" y="1027"/>
                    <a:pt x="182" y="1026"/>
                    <a:pt x="184" y="1025"/>
                  </a:cubicBezTo>
                  <a:cubicBezTo>
                    <a:pt x="184" y="1025"/>
                    <a:pt x="185" y="1025"/>
                    <a:pt x="185" y="1024"/>
                  </a:cubicBezTo>
                  <a:cubicBezTo>
                    <a:pt x="187" y="1023"/>
                    <a:pt x="189" y="1022"/>
                    <a:pt x="191" y="1021"/>
                  </a:cubicBezTo>
                  <a:cubicBezTo>
                    <a:pt x="191" y="1021"/>
                    <a:pt x="192" y="1021"/>
                    <a:pt x="192" y="1021"/>
                  </a:cubicBezTo>
                  <a:cubicBezTo>
                    <a:pt x="192" y="1021"/>
                    <a:pt x="193" y="1021"/>
                    <a:pt x="194" y="1020"/>
                  </a:cubicBezTo>
                  <a:cubicBezTo>
                    <a:pt x="194" y="1020"/>
                    <a:pt x="194" y="1020"/>
                    <a:pt x="194" y="1020"/>
                  </a:cubicBezTo>
                  <a:cubicBezTo>
                    <a:pt x="195" y="1020"/>
                    <a:pt x="195" y="1019"/>
                    <a:pt x="196" y="1019"/>
                  </a:cubicBezTo>
                  <a:cubicBezTo>
                    <a:pt x="196" y="1019"/>
                    <a:pt x="196" y="1019"/>
                    <a:pt x="196" y="1019"/>
                  </a:cubicBezTo>
                  <a:cubicBezTo>
                    <a:pt x="197" y="1019"/>
                    <a:pt x="197" y="1018"/>
                    <a:pt x="198" y="1018"/>
                  </a:cubicBezTo>
                  <a:cubicBezTo>
                    <a:pt x="198" y="1018"/>
                    <a:pt x="198" y="1018"/>
                    <a:pt x="198" y="1018"/>
                  </a:cubicBezTo>
                  <a:cubicBezTo>
                    <a:pt x="198" y="1018"/>
                    <a:pt x="198" y="1018"/>
                    <a:pt x="198" y="1018"/>
                  </a:cubicBezTo>
                  <a:cubicBezTo>
                    <a:pt x="198" y="1018"/>
                    <a:pt x="199" y="1017"/>
                    <a:pt x="200" y="1017"/>
                  </a:cubicBezTo>
                  <a:cubicBezTo>
                    <a:pt x="200" y="1017"/>
                    <a:pt x="200" y="1017"/>
                    <a:pt x="200" y="1017"/>
                  </a:cubicBezTo>
                  <a:cubicBezTo>
                    <a:pt x="200" y="1017"/>
                    <a:pt x="201" y="1017"/>
                    <a:pt x="202" y="1017"/>
                  </a:cubicBezTo>
                  <a:cubicBezTo>
                    <a:pt x="202" y="1017"/>
                    <a:pt x="202" y="1017"/>
                    <a:pt x="202" y="1017"/>
                  </a:cubicBezTo>
                  <a:cubicBezTo>
                    <a:pt x="204" y="1017"/>
                    <a:pt x="207" y="1017"/>
                    <a:pt x="210" y="1016"/>
                  </a:cubicBezTo>
                  <a:cubicBezTo>
                    <a:pt x="211" y="1016"/>
                    <a:pt x="213" y="1016"/>
                    <a:pt x="215" y="1016"/>
                  </a:cubicBezTo>
                  <a:cubicBezTo>
                    <a:pt x="215" y="1016"/>
                    <a:pt x="215" y="1016"/>
                    <a:pt x="215" y="1016"/>
                  </a:cubicBezTo>
                  <a:cubicBezTo>
                    <a:pt x="216" y="1016"/>
                    <a:pt x="217" y="1016"/>
                    <a:pt x="218" y="1016"/>
                  </a:cubicBezTo>
                  <a:cubicBezTo>
                    <a:pt x="218" y="1016"/>
                    <a:pt x="218" y="1016"/>
                    <a:pt x="218" y="1016"/>
                  </a:cubicBezTo>
                  <a:cubicBezTo>
                    <a:pt x="219" y="1016"/>
                    <a:pt x="219" y="1016"/>
                    <a:pt x="220" y="1016"/>
                  </a:cubicBezTo>
                  <a:cubicBezTo>
                    <a:pt x="220" y="1016"/>
                    <a:pt x="220" y="1016"/>
                    <a:pt x="220" y="1016"/>
                  </a:cubicBezTo>
                  <a:cubicBezTo>
                    <a:pt x="221" y="1016"/>
                    <a:pt x="222" y="1016"/>
                    <a:pt x="222" y="1016"/>
                  </a:cubicBezTo>
                  <a:cubicBezTo>
                    <a:pt x="222" y="1016"/>
                    <a:pt x="223" y="1016"/>
                    <a:pt x="223" y="1016"/>
                  </a:cubicBezTo>
                  <a:cubicBezTo>
                    <a:pt x="223" y="1016"/>
                    <a:pt x="223" y="1016"/>
                    <a:pt x="224" y="1016"/>
                  </a:cubicBezTo>
                  <a:cubicBezTo>
                    <a:pt x="224" y="1016"/>
                    <a:pt x="224" y="1016"/>
                    <a:pt x="224" y="1016"/>
                  </a:cubicBezTo>
                  <a:cubicBezTo>
                    <a:pt x="225" y="1016"/>
                    <a:pt x="225" y="1016"/>
                    <a:pt x="225" y="1016"/>
                  </a:cubicBezTo>
                  <a:cubicBezTo>
                    <a:pt x="226" y="1016"/>
                    <a:pt x="226" y="1016"/>
                    <a:pt x="226" y="1016"/>
                  </a:cubicBezTo>
                  <a:cubicBezTo>
                    <a:pt x="229" y="1016"/>
                    <a:pt x="235" y="1024"/>
                    <a:pt x="236" y="1026"/>
                  </a:cubicBezTo>
                  <a:cubicBezTo>
                    <a:pt x="238" y="1027"/>
                    <a:pt x="239" y="1038"/>
                    <a:pt x="243" y="1039"/>
                  </a:cubicBezTo>
                  <a:cubicBezTo>
                    <a:pt x="244" y="1040"/>
                    <a:pt x="244" y="1040"/>
                    <a:pt x="245" y="1040"/>
                  </a:cubicBezTo>
                  <a:cubicBezTo>
                    <a:pt x="245" y="1040"/>
                    <a:pt x="246" y="1040"/>
                    <a:pt x="246" y="1040"/>
                  </a:cubicBezTo>
                  <a:cubicBezTo>
                    <a:pt x="247" y="1040"/>
                    <a:pt x="248" y="1040"/>
                    <a:pt x="249" y="1040"/>
                  </a:cubicBezTo>
                  <a:cubicBezTo>
                    <a:pt x="249" y="1040"/>
                    <a:pt x="249" y="1040"/>
                    <a:pt x="249" y="1040"/>
                  </a:cubicBezTo>
                  <a:cubicBezTo>
                    <a:pt x="250" y="1040"/>
                    <a:pt x="251" y="1040"/>
                    <a:pt x="253" y="1040"/>
                  </a:cubicBezTo>
                  <a:cubicBezTo>
                    <a:pt x="253" y="1040"/>
                    <a:pt x="253" y="1040"/>
                    <a:pt x="253" y="1040"/>
                  </a:cubicBezTo>
                  <a:cubicBezTo>
                    <a:pt x="258" y="1039"/>
                    <a:pt x="263" y="1039"/>
                    <a:pt x="268" y="1039"/>
                  </a:cubicBezTo>
                  <a:cubicBezTo>
                    <a:pt x="268" y="1038"/>
                    <a:pt x="269" y="1038"/>
                    <a:pt x="269" y="1038"/>
                  </a:cubicBezTo>
                  <a:cubicBezTo>
                    <a:pt x="270" y="1038"/>
                    <a:pt x="270" y="1038"/>
                    <a:pt x="271" y="1038"/>
                  </a:cubicBezTo>
                  <a:cubicBezTo>
                    <a:pt x="272" y="1038"/>
                    <a:pt x="272" y="1038"/>
                    <a:pt x="273" y="1038"/>
                  </a:cubicBezTo>
                  <a:cubicBezTo>
                    <a:pt x="279" y="1039"/>
                    <a:pt x="279" y="1042"/>
                    <a:pt x="281" y="1043"/>
                  </a:cubicBezTo>
                  <a:cubicBezTo>
                    <a:pt x="283" y="1045"/>
                    <a:pt x="286" y="1052"/>
                    <a:pt x="285" y="1057"/>
                  </a:cubicBezTo>
                  <a:cubicBezTo>
                    <a:pt x="285" y="1058"/>
                    <a:pt x="285" y="1059"/>
                    <a:pt x="284" y="1060"/>
                  </a:cubicBezTo>
                  <a:cubicBezTo>
                    <a:pt x="284" y="1061"/>
                    <a:pt x="284" y="1061"/>
                    <a:pt x="284" y="1062"/>
                  </a:cubicBezTo>
                  <a:cubicBezTo>
                    <a:pt x="283" y="1062"/>
                    <a:pt x="283" y="1063"/>
                    <a:pt x="283" y="1064"/>
                  </a:cubicBezTo>
                  <a:cubicBezTo>
                    <a:pt x="282" y="1065"/>
                    <a:pt x="282" y="1067"/>
                    <a:pt x="281" y="1068"/>
                  </a:cubicBezTo>
                  <a:cubicBezTo>
                    <a:pt x="281" y="1068"/>
                    <a:pt x="281" y="1068"/>
                    <a:pt x="281" y="1069"/>
                  </a:cubicBezTo>
                  <a:cubicBezTo>
                    <a:pt x="280" y="1070"/>
                    <a:pt x="280" y="1071"/>
                    <a:pt x="280" y="1071"/>
                  </a:cubicBezTo>
                  <a:cubicBezTo>
                    <a:pt x="280" y="1072"/>
                    <a:pt x="280" y="1073"/>
                    <a:pt x="280" y="1073"/>
                  </a:cubicBezTo>
                  <a:cubicBezTo>
                    <a:pt x="280" y="1074"/>
                    <a:pt x="280" y="1074"/>
                    <a:pt x="280" y="1074"/>
                  </a:cubicBezTo>
                  <a:cubicBezTo>
                    <a:pt x="280" y="1075"/>
                    <a:pt x="280" y="1075"/>
                    <a:pt x="280" y="1076"/>
                  </a:cubicBezTo>
                  <a:cubicBezTo>
                    <a:pt x="280" y="1076"/>
                    <a:pt x="280" y="1076"/>
                    <a:pt x="280" y="1076"/>
                  </a:cubicBezTo>
                  <a:cubicBezTo>
                    <a:pt x="279" y="1079"/>
                    <a:pt x="279" y="1081"/>
                    <a:pt x="279" y="1083"/>
                  </a:cubicBezTo>
                  <a:cubicBezTo>
                    <a:pt x="279" y="1083"/>
                    <a:pt x="279" y="1083"/>
                    <a:pt x="279" y="1084"/>
                  </a:cubicBezTo>
                  <a:cubicBezTo>
                    <a:pt x="278" y="1084"/>
                    <a:pt x="278" y="1085"/>
                    <a:pt x="278" y="1086"/>
                  </a:cubicBezTo>
                  <a:cubicBezTo>
                    <a:pt x="278" y="1086"/>
                    <a:pt x="278" y="1086"/>
                    <a:pt x="278" y="1087"/>
                  </a:cubicBezTo>
                  <a:cubicBezTo>
                    <a:pt x="278" y="1087"/>
                    <a:pt x="278" y="1088"/>
                    <a:pt x="277" y="1089"/>
                  </a:cubicBezTo>
                  <a:cubicBezTo>
                    <a:pt x="276" y="1091"/>
                    <a:pt x="277" y="1092"/>
                    <a:pt x="273" y="1094"/>
                  </a:cubicBezTo>
                  <a:cubicBezTo>
                    <a:pt x="269" y="1096"/>
                    <a:pt x="273" y="1098"/>
                    <a:pt x="276" y="1102"/>
                  </a:cubicBezTo>
                  <a:cubicBezTo>
                    <a:pt x="279" y="1106"/>
                    <a:pt x="277" y="1105"/>
                    <a:pt x="278" y="1109"/>
                  </a:cubicBezTo>
                  <a:cubicBezTo>
                    <a:pt x="278" y="1110"/>
                    <a:pt x="279" y="1110"/>
                    <a:pt x="279" y="1111"/>
                  </a:cubicBezTo>
                  <a:cubicBezTo>
                    <a:pt x="279" y="1111"/>
                    <a:pt x="279" y="1111"/>
                    <a:pt x="279" y="1111"/>
                  </a:cubicBezTo>
                  <a:cubicBezTo>
                    <a:pt x="280" y="1112"/>
                    <a:pt x="281" y="1113"/>
                    <a:pt x="281" y="1114"/>
                  </a:cubicBezTo>
                  <a:cubicBezTo>
                    <a:pt x="282" y="1114"/>
                    <a:pt x="282" y="1114"/>
                    <a:pt x="282" y="1114"/>
                  </a:cubicBezTo>
                  <a:cubicBezTo>
                    <a:pt x="283" y="1115"/>
                    <a:pt x="284" y="1117"/>
                    <a:pt x="285" y="1118"/>
                  </a:cubicBezTo>
                  <a:cubicBezTo>
                    <a:pt x="285" y="1118"/>
                    <a:pt x="285" y="1118"/>
                    <a:pt x="285" y="1118"/>
                  </a:cubicBezTo>
                  <a:cubicBezTo>
                    <a:pt x="289" y="1123"/>
                    <a:pt x="294" y="1129"/>
                    <a:pt x="298" y="1133"/>
                  </a:cubicBezTo>
                  <a:cubicBezTo>
                    <a:pt x="298" y="1133"/>
                    <a:pt x="298" y="1133"/>
                    <a:pt x="299" y="1133"/>
                  </a:cubicBezTo>
                  <a:cubicBezTo>
                    <a:pt x="299" y="1134"/>
                    <a:pt x="299" y="1134"/>
                    <a:pt x="300" y="1135"/>
                  </a:cubicBezTo>
                  <a:cubicBezTo>
                    <a:pt x="300" y="1135"/>
                    <a:pt x="300" y="1135"/>
                    <a:pt x="300" y="1135"/>
                  </a:cubicBezTo>
                  <a:cubicBezTo>
                    <a:pt x="301" y="1136"/>
                    <a:pt x="301" y="1136"/>
                    <a:pt x="301" y="1136"/>
                  </a:cubicBezTo>
                  <a:cubicBezTo>
                    <a:pt x="301" y="1136"/>
                    <a:pt x="302" y="1137"/>
                    <a:pt x="302" y="1137"/>
                  </a:cubicBezTo>
                  <a:cubicBezTo>
                    <a:pt x="302" y="1137"/>
                    <a:pt x="302" y="1137"/>
                    <a:pt x="302" y="1137"/>
                  </a:cubicBezTo>
                  <a:cubicBezTo>
                    <a:pt x="302" y="1138"/>
                    <a:pt x="303" y="1138"/>
                    <a:pt x="303" y="1138"/>
                  </a:cubicBezTo>
                  <a:cubicBezTo>
                    <a:pt x="303" y="1139"/>
                    <a:pt x="303" y="1140"/>
                    <a:pt x="303" y="1140"/>
                  </a:cubicBezTo>
                  <a:cubicBezTo>
                    <a:pt x="304" y="1143"/>
                    <a:pt x="305" y="1145"/>
                    <a:pt x="305" y="1148"/>
                  </a:cubicBezTo>
                  <a:cubicBezTo>
                    <a:pt x="305" y="1149"/>
                    <a:pt x="305" y="1149"/>
                    <a:pt x="305" y="1150"/>
                  </a:cubicBezTo>
                  <a:cubicBezTo>
                    <a:pt x="305" y="1151"/>
                    <a:pt x="305" y="1152"/>
                    <a:pt x="305" y="1152"/>
                  </a:cubicBezTo>
                  <a:cubicBezTo>
                    <a:pt x="305" y="1152"/>
                    <a:pt x="306" y="1153"/>
                    <a:pt x="306" y="1153"/>
                  </a:cubicBezTo>
                  <a:cubicBezTo>
                    <a:pt x="307" y="1155"/>
                    <a:pt x="310" y="1158"/>
                    <a:pt x="311" y="1159"/>
                  </a:cubicBezTo>
                  <a:cubicBezTo>
                    <a:pt x="311" y="1159"/>
                    <a:pt x="311" y="1160"/>
                    <a:pt x="311" y="1160"/>
                  </a:cubicBezTo>
                  <a:cubicBezTo>
                    <a:pt x="312" y="1161"/>
                    <a:pt x="313" y="1170"/>
                    <a:pt x="315" y="1175"/>
                  </a:cubicBezTo>
                  <a:cubicBezTo>
                    <a:pt x="317" y="1180"/>
                    <a:pt x="315" y="1194"/>
                    <a:pt x="317" y="1198"/>
                  </a:cubicBezTo>
                  <a:cubicBezTo>
                    <a:pt x="320" y="1203"/>
                    <a:pt x="321" y="1214"/>
                    <a:pt x="321" y="1219"/>
                  </a:cubicBezTo>
                  <a:cubicBezTo>
                    <a:pt x="321" y="1224"/>
                    <a:pt x="321" y="1223"/>
                    <a:pt x="318" y="1227"/>
                  </a:cubicBezTo>
                  <a:cubicBezTo>
                    <a:pt x="315" y="1230"/>
                    <a:pt x="312" y="1231"/>
                    <a:pt x="310" y="1234"/>
                  </a:cubicBezTo>
                  <a:cubicBezTo>
                    <a:pt x="308" y="1237"/>
                    <a:pt x="302" y="1264"/>
                    <a:pt x="301" y="1268"/>
                  </a:cubicBezTo>
                  <a:cubicBezTo>
                    <a:pt x="301" y="1268"/>
                    <a:pt x="301" y="1269"/>
                    <a:pt x="301" y="1270"/>
                  </a:cubicBezTo>
                  <a:cubicBezTo>
                    <a:pt x="300" y="1270"/>
                    <a:pt x="300" y="1270"/>
                    <a:pt x="300" y="1271"/>
                  </a:cubicBezTo>
                  <a:cubicBezTo>
                    <a:pt x="300" y="1271"/>
                    <a:pt x="300" y="1272"/>
                    <a:pt x="300" y="1273"/>
                  </a:cubicBezTo>
                  <a:cubicBezTo>
                    <a:pt x="300" y="1274"/>
                    <a:pt x="300" y="1274"/>
                    <a:pt x="300" y="1274"/>
                  </a:cubicBezTo>
                  <a:cubicBezTo>
                    <a:pt x="300" y="1276"/>
                    <a:pt x="300" y="1277"/>
                    <a:pt x="300" y="1278"/>
                  </a:cubicBezTo>
                  <a:cubicBezTo>
                    <a:pt x="300" y="1278"/>
                    <a:pt x="300" y="1279"/>
                    <a:pt x="300" y="1279"/>
                  </a:cubicBezTo>
                  <a:cubicBezTo>
                    <a:pt x="300" y="1281"/>
                    <a:pt x="300" y="1282"/>
                    <a:pt x="300" y="1283"/>
                  </a:cubicBezTo>
                  <a:cubicBezTo>
                    <a:pt x="300" y="1284"/>
                    <a:pt x="300" y="1284"/>
                    <a:pt x="300" y="1284"/>
                  </a:cubicBezTo>
                  <a:cubicBezTo>
                    <a:pt x="300" y="1284"/>
                    <a:pt x="300" y="1284"/>
                    <a:pt x="300" y="1285"/>
                  </a:cubicBezTo>
                  <a:cubicBezTo>
                    <a:pt x="300" y="1285"/>
                    <a:pt x="300" y="1286"/>
                    <a:pt x="300" y="1286"/>
                  </a:cubicBezTo>
                  <a:cubicBezTo>
                    <a:pt x="300" y="1287"/>
                    <a:pt x="300" y="1288"/>
                    <a:pt x="300" y="1289"/>
                  </a:cubicBezTo>
                  <a:cubicBezTo>
                    <a:pt x="300" y="1289"/>
                    <a:pt x="300" y="1290"/>
                    <a:pt x="300" y="1290"/>
                  </a:cubicBezTo>
                  <a:cubicBezTo>
                    <a:pt x="300" y="1291"/>
                    <a:pt x="300" y="1292"/>
                    <a:pt x="300" y="1293"/>
                  </a:cubicBezTo>
                  <a:cubicBezTo>
                    <a:pt x="301" y="1293"/>
                    <a:pt x="301" y="1294"/>
                    <a:pt x="301" y="1294"/>
                  </a:cubicBezTo>
                  <a:cubicBezTo>
                    <a:pt x="301" y="1295"/>
                    <a:pt x="301" y="1296"/>
                    <a:pt x="302" y="1297"/>
                  </a:cubicBezTo>
                  <a:cubicBezTo>
                    <a:pt x="306" y="1304"/>
                    <a:pt x="313" y="1315"/>
                    <a:pt x="314" y="1324"/>
                  </a:cubicBezTo>
                  <a:cubicBezTo>
                    <a:pt x="315" y="1332"/>
                    <a:pt x="320" y="1338"/>
                    <a:pt x="325" y="1346"/>
                  </a:cubicBezTo>
                  <a:cubicBezTo>
                    <a:pt x="330" y="1354"/>
                    <a:pt x="326" y="1371"/>
                    <a:pt x="328" y="1379"/>
                  </a:cubicBezTo>
                  <a:cubicBezTo>
                    <a:pt x="331" y="1388"/>
                    <a:pt x="332" y="1396"/>
                    <a:pt x="332" y="1406"/>
                  </a:cubicBezTo>
                  <a:cubicBezTo>
                    <a:pt x="332" y="1408"/>
                    <a:pt x="332" y="1409"/>
                    <a:pt x="332" y="1410"/>
                  </a:cubicBezTo>
                  <a:cubicBezTo>
                    <a:pt x="332" y="1411"/>
                    <a:pt x="332" y="1411"/>
                    <a:pt x="333" y="1411"/>
                  </a:cubicBezTo>
                  <a:cubicBezTo>
                    <a:pt x="333" y="1412"/>
                    <a:pt x="333" y="1413"/>
                    <a:pt x="333" y="1414"/>
                  </a:cubicBezTo>
                  <a:cubicBezTo>
                    <a:pt x="334" y="1415"/>
                    <a:pt x="334" y="1415"/>
                    <a:pt x="334" y="1416"/>
                  </a:cubicBezTo>
                  <a:cubicBezTo>
                    <a:pt x="334" y="1416"/>
                    <a:pt x="335" y="1417"/>
                    <a:pt x="335" y="1418"/>
                  </a:cubicBezTo>
                  <a:cubicBezTo>
                    <a:pt x="336" y="1419"/>
                    <a:pt x="336" y="1419"/>
                    <a:pt x="336" y="1420"/>
                  </a:cubicBezTo>
                  <a:cubicBezTo>
                    <a:pt x="337" y="1420"/>
                    <a:pt x="337" y="1421"/>
                    <a:pt x="338" y="1422"/>
                  </a:cubicBezTo>
                  <a:cubicBezTo>
                    <a:pt x="338" y="1422"/>
                    <a:pt x="338" y="1423"/>
                    <a:pt x="339" y="1423"/>
                  </a:cubicBezTo>
                  <a:cubicBezTo>
                    <a:pt x="339" y="1424"/>
                    <a:pt x="340" y="1425"/>
                    <a:pt x="340" y="1426"/>
                  </a:cubicBezTo>
                  <a:cubicBezTo>
                    <a:pt x="340" y="1426"/>
                    <a:pt x="341" y="1427"/>
                    <a:pt x="341" y="1427"/>
                  </a:cubicBezTo>
                  <a:cubicBezTo>
                    <a:pt x="342" y="1428"/>
                    <a:pt x="342" y="1428"/>
                    <a:pt x="343" y="1429"/>
                  </a:cubicBezTo>
                  <a:cubicBezTo>
                    <a:pt x="343" y="1429"/>
                    <a:pt x="343" y="1430"/>
                    <a:pt x="344" y="1430"/>
                  </a:cubicBezTo>
                  <a:cubicBezTo>
                    <a:pt x="344" y="1431"/>
                    <a:pt x="345" y="1431"/>
                    <a:pt x="345" y="1432"/>
                  </a:cubicBezTo>
                  <a:cubicBezTo>
                    <a:pt x="346" y="1433"/>
                    <a:pt x="347" y="1434"/>
                    <a:pt x="348" y="1435"/>
                  </a:cubicBezTo>
                  <a:cubicBezTo>
                    <a:pt x="353" y="1441"/>
                    <a:pt x="355" y="1445"/>
                    <a:pt x="357" y="1451"/>
                  </a:cubicBezTo>
                  <a:cubicBezTo>
                    <a:pt x="359" y="1458"/>
                    <a:pt x="354" y="1454"/>
                    <a:pt x="352" y="1457"/>
                  </a:cubicBezTo>
                  <a:cubicBezTo>
                    <a:pt x="350" y="1460"/>
                    <a:pt x="354" y="1468"/>
                    <a:pt x="357" y="1476"/>
                  </a:cubicBezTo>
                  <a:cubicBezTo>
                    <a:pt x="360" y="1483"/>
                    <a:pt x="360" y="1491"/>
                    <a:pt x="357" y="1495"/>
                  </a:cubicBezTo>
                  <a:cubicBezTo>
                    <a:pt x="354" y="1499"/>
                    <a:pt x="356" y="1500"/>
                    <a:pt x="358" y="1506"/>
                  </a:cubicBezTo>
                  <a:cubicBezTo>
                    <a:pt x="360" y="1511"/>
                    <a:pt x="360" y="1512"/>
                    <a:pt x="361" y="1517"/>
                  </a:cubicBezTo>
                  <a:cubicBezTo>
                    <a:pt x="362" y="1522"/>
                    <a:pt x="365" y="1520"/>
                    <a:pt x="369" y="1521"/>
                  </a:cubicBezTo>
                  <a:cubicBezTo>
                    <a:pt x="372" y="1522"/>
                    <a:pt x="372" y="1526"/>
                    <a:pt x="378" y="1527"/>
                  </a:cubicBezTo>
                  <a:cubicBezTo>
                    <a:pt x="383" y="1528"/>
                    <a:pt x="383" y="1525"/>
                    <a:pt x="385" y="1523"/>
                  </a:cubicBezTo>
                  <a:cubicBezTo>
                    <a:pt x="387" y="1520"/>
                    <a:pt x="392" y="1522"/>
                    <a:pt x="395" y="1522"/>
                  </a:cubicBezTo>
                  <a:cubicBezTo>
                    <a:pt x="398" y="1522"/>
                    <a:pt x="398" y="1520"/>
                    <a:pt x="402" y="1517"/>
                  </a:cubicBezTo>
                  <a:cubicBezTo>
                    <a:pt x="406" y="1514"/>
                    <a:pt x="407" y="1514"/>
                    <a:pt x="413" y="1515"/>
                  </a:cubicBezTo>
                  <a:cubicBezTo>
                    <a:pt x="419" y="1515"/>
                    <a:pt x="424" y="1513"/>
                    <a:pt x="428" y="1514"/>
                  </a:cubicBezTo>
                  <a:cubicBezTo>
                    <a:pt x="432" y="1515"/>
                    <a:pt x="436" y="1517"/>
                    <a:pt x="439" y="1515"/>
                  </a:cubicBezTo>
                  <a:cubicBezTo>
                    <a:pt x="441" y="1514"/>
                    <a:pt x="449" y="1514"/>
                    <a:pt x="452" y="1513"/>
                  </a:cubicBezTo>
                  <a:cubicBezTo>
                    <a:pt x="455" y="1511"/>
                    <a:pt x="461" y="1510"/>
                    <a:pt x="465" y="1506"/>
                  </a:cubicBezTo>
                  <a:cubicBezTo>
                    <a:pt x="469" y="1503"/>
                    <a:pt x="484" y="1488"/>
                    <a:pt x="486" y="1487"/>
                  </a:cubicBezTo>
                  <a:cubicBezTo>
                    <a:pt x="488" y="1486"/>
                    <a:pt x="501" y="1469"/>
                    <a:pt x="503" y="1465"/>
                  </a:cubicBezTo>
                  <a:cubicBezTo>
                    <a:pt x="506" y="1461"/>
                    <a:pt x="508" y="1461"/>
                    <a:pt x="511" y="1461"/>
                  </a:cubicBezTo>
                  <a:cubicBezTo>
                    <a:pt x="513" y="1461"/>
                    <a:pt x="521" y="1449"/>
                    <a:pt x="523" y="1445"/>
                  </a:cubicBezTo>
                  <a:cubicBezTo>
                    <a:pt x="525" y="1441"/>
                    <a:pt x="530" y="1437"/>
                    <a:pt x="533" y="1434"/>
                  </a:cubicBezTo>
                  <a:cubicBezTo>
                    <a:pt x="535" y="1431"/>
                    <a:pt x="536" y="1423"/>
                    <a:pt x="538" y="1418"/>
                  </a:cubicBezTo>
                  <a:cubicBezTo>
                    <a:pt x="539" y="1417"/>
                    <a:pt x="539" y="1416"/>
                    <a:pt x="539" y="1414"/>
                  </a:cubicBezTo>
                  <a:cubicBezTo>
                    <a:pt x="539" y="1414"/>
                    <a:pt x="539" y="1414"/>
                    <a:pt x="539" y="1414"/>
                  </a:cubicBezTo>
                  <a:cubicBezTo>
                    <a:pt x="540" y="1413"/>
                    <a:pt x="540" y="1411"/>
                    <a:pt x="540" y="1409"/>
                  </a:cubicBezTo>
                  <a:cubicBezTo>
                    <a:pt x="540" y="1409"/>
                    <a:pt x="540" y="1409"/>
                    <a:pt x="540" y="1409"/>
                  </a:cubicBezTo>
                  <a:cubicBezTo>
                    <a:pt x="540" y="1409"/>
                    <a:pt x="540" y="1409"/>
                    <a:pt x="540" y="1409"/>
                  </a:cubicBezTo>
                  <a:cubicBezTo>
                    <a:pt x="540" y="1408"/>
                    <a:pt x="540" y="1407"/>
                    <a:pt x="540" y="1406"/>
                  </a:cubicBezTo>
                  <a:cubicBezTo>
                    <a:pt x="540" y="1406"/>
                    <a:pt x="540" y="1406"/>
                    <a:pt x="540" y="1406"/>
                  </a:cubicBezTo>
                  <a:cubicBezTo>
                    <a:pt x="540" y="1404"/>
                    <a:pt x="540" y="1402"/>
                    <a:pt x="540" y="1401"/>
                  </a:cubicBezTo>
                  <a:cubicBezTo>
                    <a:pt x="540" y="1401"/>
                    <a:pt x="540" y="1401"/>
                    <a:pt x="540" y="1401"/>
                  </a:cubicBezTo>
                  <a:cubicBezTo>
                    <a:pt x="540" y="1400"/>
                    <a:pt x="540" y="1400"/>
                    <a:pt x="540" y="1399"/>
                  </a:cubicBezTo>
                  <a:cubicBezTo>
                    <a:pt x="540" y="1397"/>
                    <a:pt x="542" y="1390"/>
                    <a:pt x="548" y="1387"/>
                  </a:cubicBezTo>
                  <a:cubicBezTo>
                    <a:pt x="553" y="1383"/>
                    <a:pt x="569" y="1376"/>
                    <a:pt x="570" y="1370"/>
                  </a:cubicBezTo>
                  <a:cubicBezTo>
                    <a:pt x="572" y="1363"/>
                    <a:pt x="569" y="1343"/>
                    <a:pt x="568" y="1340"/>
                  </a:cubicBezTo>
                  <a:cubicBezTo>
                    <a:pt x="567" y="1337"/>
                    <a:pt x="567" y="1323"/>
                    <a:pt x="564" y="1323"/>
                  </a:cubicBezTo>
                  <a:cubicBezTo>
                    <a:pt x="562" y="1322"/>
                    <a:pt x="561" y="1319"/>
                    <a:pt x="564" y="1314"/>
                  </a:cubicBezTo>
                  <a:cubicBezTo>
                    <a:pt x="567" y="1309"/>
                    <a:pt x="590" y="1289"/>
                    <a:pt x="597" y="1284"/>
                  </a:cubicBezTo>
                  <a:cubicBezTo>
                    <a:pt x="604" y="1278"/>
                    <a:pt x="612" y="1276"/>
                    <a:pt x="614" y="1274"/>
                  </a:cubicBezTo>
                  <a:cubicBezTo>
                    <a:pt x="617" y="1273"/>
                    <a:pt x="628" y="1258"/>
                    <a:pt x="630" y="1257"/>
                  </a:cubicBezTo>
                  <a:cubicBezTo>
                    <a:pt x="633" y="1255"/>
                    <a:pt x="629" y="1248"/>
                    <a:pt x="627" y="1243"/>
                  </a:cubicBezTo>
                  <a:cubicBezTo>
                    <a:pt x="625" y="1238"/>
                    <a:pt x="623" y="1219"/>
                    <a:pt x="624" y="1215"/>
                  </a:cubicBezTo>
                  <a:cubicBezTo>
                    <a:pt x="624" y="1214"/>
                    <a:pt x="624" y="1213"/>
                    <a:pt x="624" y="1211"/>
                  </a:cubicBezTo>
                  <a:cubicBezTo>
                    <a:pt x="624" y="1211"/>
                    <a:pt x="624" y="1210"/>
                    <a:pt x="624" y="1210"/>
                  </a:cubicBezTo>
                  <a:cubicBezTo>
                    <a:pt x="624" y="1209"/>
                    <a:pt x="624" y="1208"/>
                    <a:pt x="624" y="1207"/>
                  </a:cubicBezTo>
                  <a:cubicBezTo>
                    <a:pt x="624" y="1207"/>
                    <a:pt x="624" y="1206"/>
                    <a:pt x="624" y="1206"/>
                  </a:cubicBezTo>
                  <a:cubicBezTo>
                    <a:pt x="624" y="1205"/>
                    <a:pt x="624" y="1204"/>
                    <a:pt x="624" y="1203"/>
                  </a:cubicBezTo>
                  <a:cubicBezTo>
                    <a:pt x="624" y="1203"/>
                    <a:pt x="624" y="1202"/>
                    <a:pt x="624" y="1202"/>
                  </a:cubicBezTo>
                  <a:cubicBezTo>
                    <a:pt x="624" y="1201"/>
                    <a:pt x="624" y="1201"/>
                    <a:pt x="624" y="1201"/>
                  </a:cubicBezTo>
                  <a:cubicBezTo>
                    <a:pt x="623" y="1200"/>
                    <a:pt x="623" y="1200"/>
                    <a:pt x="623" y="1199"/>
                  </a:cubicBezTo>
                  <a:cubicBezTo>
                    <a:pt x="621" y="1195"/>
                    <a:pt x="615" y="1189"/>
                    <a:pt x="613" y="1185"/>
                  </a:cubicBezTo>
                  <a:cubicBezTo>
                    <a:pt x="611" y="1182"/>
                    <a:pt x="612" y="1163"/>
                    <a:pt x="612" y="1160"/>
                  </a:cubicBezTo>
                  <a:cubicBezTo>
                    <a:pt x="612" y="1157"/>
                    <a:pt x="607" y="1149"/>
                    <a:pt x="607" y="1146"/>
                  </a:cubicBezTo>
                  <a:cubicBezTo>
                    <a:pt x="607" y="1143"/>
                    <a:pt x="607" y="1138"/>
                    <a:pt x="608" y="1137"/>
                  </a:cubicBezTo>
                  <a:cubicBezTo>
                    <a:pt x="608" y="1137"/>
                    <a:pt x="608" y="1137"/>
                    <a:pt x="608" y="1137"/>
                  </a:cubicBezTo>
                  <a:cubicBezTo>
                    <a:pt x="608" y="1137"/>
                    <a:pt x="608" y="1136"/>
                    <a:pt x="608" y="1136"/>
                  </a:cubicBezTo>
                  <a:cubicBezTo>
                    <a:pt x="609" y="1136"/>
                    <a:pt x="609" y="1136"/>
                    <a:pt x="609" y="1135"/>
                  </a:cubicBezTo>
                  <a:cubicBezTo>
                    <a:pt x="609" y="1135"/>
                    <a:pt x="609" y="1135"/>
                    <a:pt x="609" y="1135"/>
                  </a:cubicBezTo>
                  <a:cubicBezTo>
                    <a:pt x="610" y="1133"/>
                    <a:pt x="612" y="1131"/>
                    <a:pt x="613" y="1128"/>
                  </a:cubicBezTo>
                  <a:cubicBezTo>
                    <a:pt x="613" y="1128"/>
                    <a:pt x="613" y="1128"/>
                    <a:pt x="613" y="1128"/>
                  </a:cubicBezTo>
                  <a:cubicBezTo>
                    <a:pt x="614" y="1127"/>
                    <a:pt x="614" y="1125"/>
                    <a:pt x="615" y="1125"/>
                  </a:cubicBezTo>
                  <a:cubicBezTo>
                    <a:pt x="617" y="1120"/>
                    <a:pt x="624" y="1107"/>
                    <a:pt x="626" y="1105"/>
                  </a:cubicBezTo>
                  <a:cubicBezTo>
                    <a:pt x="626" y="1105"/>
                    <a:pt x="627" y="1104"/>
                    <a:pt x="627" y="1104"/>
                  </a:cubicBezTo>
                  <a:cubicBezTo>
                    <a:pt x="627" y="1104"/>
                    <a:pt x="628" y="1104"/>
                    <a:pt x="628" y="1104"/>
                  </a:cubicBezTo>
                  <a:cubicBezTo>
                    <a:pt x="628" y="1104"/>
                    <a:pt x="629" y="1103"/>
                    <a:pt x="630" y="1103"/>
                  </a:cubicBezTo>
                  <a:cubicBezTo>
                    <a:pt x="630" y="1103"/>
                    <a:pt x="630" y="1103"/>
                    <a:pt x="630" y="1103"/>
                  </a:cubicBezTo>
                  <a:cubicBezTo>
                    <a:pt x="632" y="1103"/>
                    <a:pt x="633" y="1103"/>
                    <a:pt x="635" y="1103"/>
                  </a:cubicBezTo>
                  <a:cubicBezTo>
                    <a:pt x="637" y="1101"/>
                    <a:pt x="650" y="1082"/>
                    <a:pt x="656" y="1074"/>
                  </a:cubicBezTo>
                  <a:cubicBezTo>
                    <a:pt x="661" y="1066"/>
                    <a:pt x="674" y="1058"/>
                    <a:pt x="679" y="1055"/>
                  </a:cubicBezTo>
                  <a:cubicBezTo>
                    <a:pt x="684" y="1053"/>
                    <a:pt x="682" y="1054"/>
                    <a:pt x="683" y="1051"/>
                  </a:cubicBezTo>
                  <a:cubicBezTo>
                    <a:pt x="685" y="1048"/>
                    <a:pt x="688" y="1046"/>
                    <a:pt x="692" y="1044"/>
                  </a:cubicBezTo>
                  <a:cubicBezTo>
                    <a:pt x="697" y="1041"/>
                    <a:pt x="709" y="1017"/>
                    <a:pt x="712" y="1010"/>
                  </a:cubicBezTo>
                  <a:cubicBezTo>
                    <a:pt x="715" y="1004"/>
                    <a:pt x="723" y="988"/>
                    <a:pt x="726" y="984"/>
                  </a:cubicBezTo>
                  <a:cubicBezTo>
                    <a:pt x="729" y="980"/>
                    <a:pt x="730" y="964"/>
                    <a:pt x="729" y="958"/>
                  </a:cubicBezTo>
                  <a:cubicBezTo>
                    <a:pt x="729" y="953"/>
                    <a:pt x="729" y="952"/>
                    <a:pt x="726" y="954"/>
                  </a:cubicBezTo>
                  <a:cubicBezTo>
                    <a:pt x="723" y="955"/>
                    <a:pt x="714" y="958"/>
                    <a:pt x="711" y="961"/>
                  </a:cubicBezTo>
                  <a:cubicBezTo>
                    <a:pt x="707" y="963"/>
                    <a:pt x="698" y="961"/>
                    <a:pt x="693" y="963"/>
                  </a:cubicBezTo>
                  <a:cubicBezTo>
                    <a:pt x="687" y="964"/>
                    <a:pt x="688" y="965"/>
                    <a:pt x="684" y="967"/>
                  </a:cubicBezTo>
                  <a:cubicBezTo>
                    <a:pt x="681" y="969"/>
                    <a:pt x="682" y="965"/>
                    <a:pt x="677" y="965"/>
                  </a:cubicBezTo>
                  <a:cubicBezTo>
                    <a:pt x="672" y="965"/>
                    <a:pt x="662" y="970"/>
                    <a:pt x="660" y="971"/>
                  </a:cubicBezTo>
                  <a:cubicBezTo>
                    <a:pt x="658" y="972"/>
                    <a:pt x="651" y="962"/>
                    <a:pt x="650" y="959"/>
                  </a:cubicBezTo>
                  <a:cubicBezTo>
                    <a:pt x="650" y="958"/>
                    <a:pt x="649" y="957"/>
                    <a:pt x="649" y="957"/>
                  </a:cubicBezTo>
                  <a:cubicBezTo>
                    <a:pt x="649" y="957"/>
                    <a:pt x="649" y="957"/>
                    <a:pt x="649" y="957"/>
                  </a:cubicBezTo>
                  <a:cubicBezTo>
                    <a:pt x="648" y="956"/>
                    <a:pt x="648" y="956"/>
                    <a:pt x="648" y="956"/>
                  </a:cubicBezTo>
                  <a:cubicBezTo>
                    <a:pt x="648" y="956"/>
                    <a:pt x="647" y="955"/>
                    <a:pt x="647" y="955"/>
                  </a:cubicBezTo>
                  <a:cubicBezTo>
                    <a:pt x="647" y="955"/>
                    <a:pt x="647" y="955"/>
                    <a:pt x="647" y="955"/>
                  </a:cubicBezTo>
                  <a:cubicBezTo>
                    <a:pt x="647" y="955"/>
                    <a:pt x="647" y="955"/>
                    <a:pt x="647" y="954"/>
                  </a:cubicBezTo>
                  <a:cubicBezTo>
                    <a:pt x="647" y="954"/>
                    <a:pt x="647" y="953"/>
                    <a:pt x="646" y="951"/>
                  </a:cubicBezTo>
                  <a:cubicBezTo>
                    <a:pt x="646" y="950"/>
                    <a:pt x="646" y="949"/>
                    <a:pt x="645" y="948"/>
                  </a:cubicBezTo>
                  <a:cubicBezTo>
                    <a:pt x="645" y="946"/>
                    <a:pt x="644" y="945"/>
                    <a:pt x="643" y="943"/>
                  </a:cubicBezTo>
                  <a:cubicBezTo>
                    <a:pt x="643" y="943"/>
                    <a:pt x="643" y="943"/>
                    <a:pt x="643" y="943"/>
                  </a:cubicBezTo>
                  <a:cubicBezTo>
                    <a:pt x="642" y="942"/>
                    <a:pt x="642" y="942"/>
                    <a:pt x="642" y="941"/>
                  </a:cubicBezTo>
                  <a:cubicBezTo>
                    <a:pt x="641" y="941"/>
                    <a:pt x="641" y="940"/>
                    <a:pt x="640" y="940"/>
                  </a:cubicBezTo>
                  <a:cubicBezTo>
                    <a:pt x="636" y="937"/>
                    <a:pt x="633" y="935"/>
                    <a:pt x="630" y="933"/>
                  </a:cubicBezTo>
                  <a:cubicBezTo>
                    <a:pt x="626" y="930"/>
                    <a:pt x="625" y="925"/>
                    <a:pt x="623" y="925"/>
                  </a:cubicBezTo>
                  <a:cubicBezTo>
                    <a:pt x="620" y="924"/>
                    <a:pt x="612" y="917"/>
                    <a:pt x="608" y="916"/>
                  </a:cubicBezTo>
                  <a:cubicBezTo>
                    <a:pt x="605" y="915"/>
                    <a:pt x="602" y="903"/>
                    <a:pt x="600" y="898"/>
                  </a:cubicBezTo>
                  <a:cubicBezTo>
                    <a:pt x="600" y="897"/>
                    <a:pt x="599" y="896"/>
                    <a:pt x="598" y="895"/>
                  </a:cubicBezTo>
                  <a:cubicBezTo>
                    <a:pt x="598" y="895"/>
                    <a:pt x="598" y="894"/>
                    <a:pt x="598" y="894"/>
                  </a:cubicBezTo>
                  <a:cubicBezTo>
                    <a:pt x="597" y="892"/>
                    <a:pt x="595" y="890"/>
                    <a:pt x="594" y="888"/>
                  </a:cubicBezTo>
                  <a:cubicBezTo>
                    <a:pt x="594" y="888"/>
                    <a:pt x="593" y="888"/>
                    <a:pt x="593" y="888"/>
                  </a:cubicBezTo>
                  <a:cubicBezTo>
                    <a:pt x="593" y="887"/>
                    <a:pt x="592" y="887"/>
                    <a:pt x="592" y="886"/>
                  </a:cubicBezTo>
                  <a:cubicBezTo>
                    <a:pt x="592" y="886"/>
                    <a:pt x="591" y="886"/>
                    <a:pt x="591" y="886"/>
                  </a:cubicBezTo>
                  <a:cubicBezTo>
                    <a:pt x="591" y="885"/>
                    <a:pt x="590" y="885"/>
                    <a:pt x="590" y="885"/>
                  </a:cubicBezTo>
                  <a:cubicBezTo>
                    <a:pt x="590" y="884"/>
                    <a:pt x="590" y="884"/>
                    <a:pt x="590" y="884"/>
                  </a:cubicBezTo>
                  <a:cubicBezTo>
                    <a:pt x="589" y="884"/>
                    <a:pt x="589" y="883"/>
                    <a:pt x="588" y="883"/>
                  </a:cubicBezTo>
                  <a:cubicBezTo>
                    <a:pt x="585" y="882"/>
                    <a:pt x="579" y="872"/>
                    <a:pt x="578" y="866"/>
                  </a:cubicBezTo>
                  <a:cubicBezTo>
                    <a:pt x="577" y="860"/>
                    <a:pt x="576" y="853"/>
                    <a:pt x="576" y="849"/>
                  </a:cubicBezTo>
                  <a:cubicBezTo>
                    <a:pt x="576" y="845"/>
                    <a:pt x="576" y="844"/>
                    <a:pt x="571" y="842"/>
                  </a:cubicBezTo>
                  <a:cubicBezTo>
                    <a:pt x="566" y="840"/>
                    <a:pt x="562" y="834"/>
                    <a:pt x="561" y="832"/>
                  </a:cubicBezTo>
                  <a:cubicBezTo>
                    <a:pt x="560" y="831"/>
                    <a:pt x="563" y="828"/>
                    <a:pt x="562" y="826"/>
                  </a:cubicBezTo>
                  <a:cubicBezTo>
                    <a:pt x="561" y="824"/>
                    <a:pt x="548" y="797"/>
                    <a:pt x="543" y="791"/>
                  </a:cubicBezTo>
                  <a:cubicBezTo>
                    <a:pt x="539" y="786"/>
                    <a:pt x="541" y="785"/>
                    <a:pt x="541" y="783"/>
                  </a:cubicBezTo>
                  <a:cubicBezTo>
                    <a:pt x="541" y="781"/>
                    <a:pt x="536" y="778"/>
                    <a:pt x="534" y="775"/>
                  </a:cubicBezTo>
                  <a:cubicBezTo>
                    <a:pt x="533" y="773"/>
                    <a:pt x="544" y="782"/>
                    <a:pt x="546" y="784"/>
                  </a:cubicBezTo>
                  <a:cubicBezTo>
                    <a:pt x="547" y="784"/>
                    <a:pt x="547" y="784"/>
                    <a:pt x="548" y="784"/>
                  </a:cubicBezTo>
                  <a:cubicBezTo>
                    <a:pt x="548" y="784"/>
                    <a:pt x="548" y="784"/>
                    <a:pt x="548" y="784"/>
                  </a:cubicBezTo>
                  <a:cubicBezTo>
                    <a:pt x="548" y="784"/>
                    <a:pt x="549" y="783"/>
                    <a:pt x="549" y="783"/>
                  </a:cubicBezTo>
                  <a:cubicBezTo>
                    <a:pt x="550" y="782"/>
                    <a:pt x="552" y="781"/>
                    <a:pt x="554" y="781"/>
                  </a:cubicBezTo>
                  <a:cubicBezTo>
                    <a:pt x="554" y="781"/>
                    <a:pt x="554" y="781"/>
                    <a:pt x="554" y="781"/>
                  </a:cubicBezTo>
                  <a:cubicBezTo>
                    <a:pt x="558" y="782"/>
                    <a:pt x="564" y="794"/>
                    <a:pt x="567" y="799"/>
                  </a:cubicBezTo>
                  <a:cubicBezTo>
                    <a:pt x="570" y="804"/>
                    <a:pt x="577" y="809"/>
                    <a:pt x="579" y="811"/>
                  </a:cubicBezTo>
                  <a:cubicBezTo>
                    <a:pt x="581" y="812"/>
                    <a:pt x="577" y="813"/>
                    <a:pt x="577" y="816"/>
                  </a:cubicBezTo>
                  <a:cubicBezTo>
                    <a:pt x="577" y="819"/>
                    <a:pt x="582" y="821"/>
                    <a:pt x="585" y="823"/>
                  </a:cubicBezTo>
                  <a:cubicBezTo>
                    <a:pt x="588" y="824"/>
                    <a:pt x="599" y="841"/>
                    <a:pt x="600" y="843"/>
                  </a:cubicBezTo>
                  <a:cubicBezTo>
                    <a:pt x="601" y="845"/>
                    <a:pt x="599" y="845"/>
                    <a:pt x="598" y="848"/>
                  </a:cubicBezTo>
                  <a:cubicBezTo>
                    <a:pt x="597" y="850"/>
                    <a:pt x="603" y="861"/>
                    <a:pt x="605" y="864"/>
                  </a:cubicBezTo>
                  <a:cubicBezTo>
                    <a:pt x="607" y="868"/>
                    <a:pt x="612" y="869"/>
                    <a:pt x="615" y="871"/>
                  </a:cubicBezTo>
                  <a:cubicBezTo>
                    <a:pt x="617" y="873"/>
                    <a:pt x="621" y="878"/>
                    <a:pt x="624" y="883"/>
                  </a:cubicBezTo>
                  <a:cubicBezTo>
                    <a:pt x="627" y="888"/>
                    <a:pt x="633" y="897"/>
                    <a:pt x="636" y="902"/>
                  </a:cubicBezTo>
                  <a:cubicBezTo>
                    <a:pt x="636" y="903"/>
                    <a:pt x="636" y="904"/>
                    <a:pt x="637" y="904"/>
                  </a:cubicBezTo>
                  <a:cubicBezTo>
                    <a:pt x="637" y="905"/>
                    <a:pt x="637" y="905"/>
                    <a:pt x="637" y="905"/>
                  </a:cubicBezTo>
                  <a:cubicBezTo>
                    <a:pt x="637" y="905"/>
                    <a:pt x="637" y="906"/>
                    <a:pt x="637" y="906"/>
                  </a:cubicBezTo>
                  <a:cubicBezTo>
                    <a:pt x="637" y="906"/>
                    <a:pt x="637" y="906"/>
                    <a:pt x="637" y="906"/>
                  </a:cubicBezTo>
                  <a:cubicBezTo>
                    <a:pt x="637" y="907"/>
                    <a:pt x="637" y="907"/>
                    <a:pt x="637" y="907"/>
                  </a:cubicBezTo>
                  <a:cubicBezTo>
                    <a:pt x="637" y="908"/>
                    <a:pt x="637" y="909"/>
                    <a:pt x="636" y="910"/>
                  </a:cubicBezTo>
                  <a:cubicBezTo>
                    <a:pt x="636" y="910"/>
                    <a:pt x="636" y="910"/>
                    <a:pt x="636" y="910"/>
                  </a:cubicBezTo>
                  <a:cubicBezTo>
                    <a:pt x="636" y="910"/>
                    <a:pt x="636" y="911"/>
                    <a:pt x="637" y="911"/>
                  </a:cubicBezTo>
                  <a:cubicBezTo>
                    <a:pt x="637" y="915"/>
                    <a:pt x="645" y="932"/>
                    <a:pt x="645" y="937"/>
                  </a:cubicBezTo>
                  <a:cubicBezTo>
                    <a:pt x="645" y="941"/>
                    <a:pt x="649" y="944"/>
                    <a:pt x="652" y="944"/>
                  </a:cubicBezTo>
                  <a:cubicBezTo>
                    <a:pt x="655" y="945"/>
                    <a:pt x="663" y="941"/>
                    <a:pt x="666" y="940"/>
                  </a:cubicBezTo>
                  <a:cubicBezTo>
                    <a:pt x="668" y="938"/>
                    <a:pt x="678" y="937"/>
                    <a:pt x="684" y="937"/>
                  </a:cubicBezTo>
                  <a:cubicBezTo>
                    <a:pt x="691" y="937"/>
                    <a:pt x="708" y="928"/>
                    <a:pt x="713" y="924"/>
                  </a:cubicBezTo>
                  <a:cubicBezTo>
                    <a:pt x="718" y="921"/>
                    <a:pt x="735" y="917"/>
                    <a:pt x="737" y="916"/>
                  </a:cubicBezTo>
                  <a:cubicBezTo>
                    <a:pt x="739" y="915"/>
                    <a:pt x="739" y="908"/>
                    <a:pt x="742" y="907"/>
                  </a:cubicBezTo>
                  <a:cubicBezTo>
                    <a:pt x="742" y="906"/>
                    <a:pt x="742" y="906"/>
                    <a:pt x="743" y="906"/>
                  </a:cubicBezTo>
                  <a:cubicBezTo>
                    <a:pt x="743" y="906"/>
                    <a:pt x="743" y="905"/>
                    <a:pt x="744" y="905"/>
                  </a:cubicBezTo>
                  <a:cubicBezTo>
                    <a:pt x="744" y="905"/>
                    <a:pt x="744" y="905"/>
                    <a:pt x="745" y="905"/>
                  </a:cubicBezTo>
                  <a:cubicBezTo>
                    <a:pt x="745" y="905"/>
                    <a:pt x="745" y="905"/>
                    <a:pt x="746" y="904"/>
                  </a:cubicBezTo>
                  <a:cubicBezTo>
                    <a:pt x="746" y="904"/>
                    <a:pt x="747" y="904"/>
                    <a:pt x="747" y="904"/>
                  </a:cubicBezTo>
                  <a:cubicBezTo>
                    <a:pt x="747" y="904"/>
                    <a:pt x="748" y="903"/>
                    <a:pt x="748" y="903"/>
                  </a:cubicBezTo>
                  <a:cubicBezTo>
                    <a:pt x="749" y="903"/>
                    <a:pt x="749" y="903"/>
                    <a:pt x="750" y="903"/>
                  </a:cubicBezTo>
                  <a:cubicBezTo>
                    <a:pt x="750" y="902"/>
                    <a:pt x="751" y="902"/>
                    <a:pt x="751" y="902"/>
                  </a:cubicBezTo>
                  <a:cubicBezTo>
                    <a:pt x="752" y="902"/>
                    <a:pt x="753" y="902"/>
                    <a:pt x="754" y="901"/>
                  </a:cubicBezTo>
                  <a:cubicBezTo>
                    <a:pt x="754" y="901"/>
                    <a:pt x="754" y="901"/>
                    <a:pt x="754" y="901"/>
                  </a:cubicBezTo>
                  <a:cubicBezTo>
                    <a:pt x="755" y="901"/>
                    <a:pt x="756" y="901"/>
                    <a:pt x="756" y="901"/>
                  </a:cubicBezTo>
                  <a:cubicBezTo>
                    <a:pt x="756" y="900"/>
                    <a:pt x="757" y="900"/>
                    <a:pt x="757" y="900"/>
                  </a:cubicBezTo>
                  <a:cubicBezTo>
                    <a:pt x="758" y="900"/>
                    <a:pt x="758" y="900"/>
                    <a:pt x="759" y="900"/>
                  </a:cubicBezTo>
                  <a:cubicBezTo>
                    <a:pt x="759" y="900"/>
                    <a:pt x="759" y="900"/>
                    <a:pt x="759" y="900"/>
                  </a:cubicBezTo>
                  <a:cubicBezTo>
                    <a:pt x="760" y="900"/>
                    <a:pt x="760" y="900"/>
                    <a:pt x="761" y="900"/>
                  </a:cubicBezTo>
                  <a:cubicBezTo>
                    <a:pt x="764" y="900"/>
                    <a:pt x="772" y="899"/>
                    <a:pt x="772" y="895"/>
                  </a:cubicBezTo>
                  <a:cubicBezTo>
                    <a:pt x="773" y="892"/>
                    <a:pt x="774" y="891"/>
                    <a:pt x="777" y="890"/>
                  </a:cubicBezTo>
                  <a:cubicBezTo>
                    <a:pt x="781" y="889"/>
                    <a:pt x="782" y="885"/>
                    <a:pt x="783" y="884"/>
                  </a:cubicBezTo>
                  <a:cubicBezTo>
                    <a:pt x="784" y="882"/>
                    <a:pt x="789" y="880"/>
                    <a:pt x="793" y="880"/>
                  </a:cubicBezTo>
                  <a:cubicBezTo>
                    <a:pt x="797" y="879"/>
                    <a:pt x="794" y="876"/>
                    <a:pt x="794" y="873"/>
                  </a:cubicBezTo>
                  <a:cubicBezTo>
                    <a:pt x="793" y="870"/>
                    <a:pt x="795" y="867"/>
                    <a:pt x="796" y="863"/>
                  </a:cubicBezTo>
                  <a:cubicBezTo>
                    <a:pt x="796" y="858"/>
                    <a:pt x="797" y="863"/>
                    <a:pt x="799" y="864"/>
                  </a:cubicBezTo>
                  <a:cubicBezTo>
                    <a:pt x="801" y="865"/>
                    <a:pt x="804" y="858"/>
                    <a:pt x="806" y="856"/>
                  </a:cubicBezTo>
                  <a:cubicBezTo>
                    <a:pt x="808" y="854"/>
                    <a:pt x="810" y="849"/>
                    <a:pt x="811" y="845"/>
                  </a:cubicBezTo>
                  <a:cubicBezTo>
                    <a:pt x="813" y="842"/>
                    <a:pt x="813" y="841"/>
                    <a:pt x="810" y="840"/>
                  </a:cubicBezTo>
                  <a:cubicBezTo>
                    <a:pt x="806" y="839"/>
                    <a:pt x="805" y="836"/>
                    <a:pt x="802" y="832"/>
                  </a:cubicBezTo>
                  <a:cubicBezTo>
                    <a:pt x="798" y="828"/>
                    <a:pt x="792" y="829"/>
                    <a:pt x="787" y="828"/>
                  </a:cubicBezTo>
                  <a:cubicBezTo>
                    <a:pt x="787" y="828"/>
                    <a:pt x="786" y="828"/>
                    <a:pt x="785" y="827"/>
                  </a:cubicBezTo>
                  <a:cubicBezTo>
                    <a:pt x="785" y="827"/>
                    <a:pt x="785" y="827"/>
                    <a:pt x="785" y="827"/>
                  </a:cubicBezTo>
                  <a:cubicBezTo>
                    <a:pt x="785" y="827"/>
                    <a:pt x="784" y="827"/>
                    <a:pt x="784" y="826"/>
                  </a:cubicBezTo>
                  <a:cubicBezTo>
                    <a:pt x="784" y="826"/>
                    <a:pt x="783" y="826"/>
                    <a:pt x="783" y="826"/>
                  </a:cubicBezTo>
                  <a:cubicBezTo>
                    <a:pt x="783" y="825"/>
                    <a:pt x="782" y="825"/>
                    <a:pt x="782" y="824"/>
                  </a:cubicBezTo>
                  <a:cubicBezTo>
                    <a:pt x="782" y="824"/>
                    <a:pt x="782" y="824"/>
                    <a:pt x="782" y="824"/>
                  </a:cubicBezTo>
                  <a:cubicBezTo>
                    <a:pt x="781" y="823"/>
                    <a:pt x="781" y="823"/>
                    <a:pt x="780" y="822"/>
                  </a:cubicBezTo>
                  <a:cubicBezTo>
                    <a:pt x="780" y="822"/>
                    <a:pt x="780" y="822"/>
                    <a:pt x="780" y="821"/>
                  </a:cubicBezTo>
                  <a:cubicBezTo>
                    <a:pt x="780" y="821"/>
                    <a:pt x="779" y="820"/>
                    <a:pt x="779" y="820"/>
                  </a:cubicBezTo>
                  <a:cubicBezTo>
                    <a:pt x="779" y="820"/>
                    <a:pt x="779" y="819"/>
                    <a:pt x="779" y="819"/>
                  </a:cubicBezTo>
                  <a:cubicBezTo>
                    <a:pt x="777" y="817"/>
                    <a:pt x="776" y="814"/>
                    <a:pt x="776" y="812"/>
                  </a:cubicBezTo>
                  <a:cubicBezTo>
                    <a:pt x="774" y="808"/>
                    <a:pt x="779" y="804"/>
                    <a:pt x="777" y="804"/>
                  </a:cubicBezTo>
                  <a:cubicBezTo>
                    <a:pt x="775" y="804"/>
                    <a:pt x="759" y="819"/>
                    <a:pt x="758" y="823"/>
                  </a:cubicBezTo>
                  <a:cubicBezTo>
                    <a:pt x="756" y="826"/>
                    <a:pt x="746" y="823"/>
                    <a:pt x="741" y="824"/>
                  </a:cubicBezTo>
                  <a:cubicBezTo>
                    <a:pt x="736" y="824"/>
                    <a:pt x="735" y="825"/>
                    <a:pt x="732" y="824"/>
                  </a:cubicBezTo>
                  <a:cubicBezTo>
                    <a:pt x="731" y="824"/>
                    <a:pt x="730" y="824"/>
                    <a:pt x="729" y="823"/>
                  </a:cubicBezTo>
                  <a:cubicBezTo>
                    <a:pt x="729" y="823"/>
                    <a:pt x="729" y="823"/>
                    <a:pt x="729" y="823"/>
                  </a:cubicBezTo>
                  <a:cubicBezTo>
                    <a:pt x="728" y="822"/>
                    <a:pt x="728" y="822"/>
                    <a:pt x="727" y="822"/>
                  </a:cubicBezTo>
                  <a:cubicBezTo>
                    <a:pt x="727" y="822"/>
                    <a:pt x="727" y="821"/>
                    <a:pt x="727" y="821"/>
                  </a:cubicBezTo>
                  <a:cubicBezTo>
                    <a:pt x="726" y="821"/>
                    <a:pt x="726" y="821"/>
                    <a:pt x="726" y="820"/>
                  </a:cubicBezTo>
                  <a:cubicBezTo>
                    <a:pt x="726" y="820"/>
                    <a:pt x="725" y="820"/>
                    <a:pt x="725" y="819"/>
                  </a:cubicBezTo>
                  <a:cubicBezTo>
                    <a:pt x="725" y="819"/>
                    <a:pt x="725" y="819"/>
                    <a:pt x="725" y="818"/>
                  </a:cubicBezTo>
                  <a:cubicBezTo>
                    <a:pt x="724" y="817"/>
                    <a:pt x="730" y="814"/>
                    <a:pt x="730" y="812"/>
                  </a:cubicBezTo>
                  <a:cubicBezTo>
                    <a:pt x="730" y="810"/>
                    <a:pt x="726" y="803"/>
                    <a:pt x="724" y="803"/>
                  </a:cubicBezTo>
                  <a:cubicBezTo>
                    <a:pt x="723" y="802"/>
                    <a:pt x="722" y="808"/>
                    <a:pt x="720" y="809"/>
                  </a:cubicBezTo>
                  <a:cubicBezTo>
                    <a:pt x="720" y="809"/>
                    <a:pt x="719" y="809"/>
                    <a:pt x="719" y="809"/>
                  </a:cubicBezTo>
                  <a:cubicBezTo>
                    <a:pt x="719" y="809"/>
                    <a:pt x="719" y="809"/>
                    <a:pt x="718" y="809"/>
                  </a:cubicBezTo>
                  <a:cubicBezTo>
                    <a:pt x="718" y="808"/>
                    <a:pt x="718" y="808"/>
                    <a:pt x="717" y="808"/>
                  </a:cubicBezTo>
                  <a:cubicBezTo>
                    <a:pt x="717" y="808"/>
                    <a:pt x="717" y="808"/>
                    <a:pt x="717" y="808"/>
                  </a:cubicBezTo>
                  <a:cubicBezTo>
                    <a:pt x="717" y="807"/>
                    <a:pt x="716" y="807"/>
                    <a:pt x="716" y="807"/>
                  </a:cubicBezTo>
                  <a:cubicBezTo>
                    <a:pt x="715" y="806"/>
                    <a:pt x="715" y="806"/>
                    <a:pt x="715" y="806"/>
                  </a:cubicBezTo>
                  <a:cubicBezTo>
                    <a:pt x="714" y="805"/>
                    <a:pt x="712" y="798"/>
                    <a:pt x="712" y="796"/>
                  </a:cubicBezTo>
                  <a:cubicBezTo>
                    <a:pt x="711" y="795"/>
                    <a:pt x="707" y="789"/>
                    <a:pt x="705" y="788"/>
                  </a:cubicBezTo>
                  <a:cubicBezTo>
                    <a:pt x="703" y="786"/>
                    <a:pt x="698" y="782"/>
                    <a:pt x="697" y="779"/>
                  </a:cubicBezTo>
                  <a:cubicBezTo>
                    <a:pt x="696" y="779"/>
                    <a:pt x="696" y="778"/>
                    <a:pt x="695" y="777"/>
                  </a:cubicBezTo>
                  <a:cubicBezTo>
                    <a:pt x="695" y="777"/>
                    <a:pt x="695" y="777"/>
                    <a:pt x="695" y="777"/>
                  </a:cubicBezTo>
                  <a:cubicBezTo>
                    <a:pt x="694" y="776"/>
                    <a:pt x="693" y="775"/>
                    <a:pt x="692" y="773"/>
                  </a:cubicBezTo>
                  <a:cubicBezTo>
                    <a:pt x="691" y="772"/>
                    <a:pt x="690" y="771"/>
                    <a:pt x="689" y="770"/>
                  </a:cubicBezTo>
                  <a:cubicBezTo>
                    <a:pt x="689" y="769"/>
                    <a:pt x="688" y="769"/>
                    <a:pt x="688" y="768"/>
                  </a:cubicBezTo>
                  <a:cubicBezTo>
                    <a:pt x="688" y="768"/>
                    <a:pt x="688" y="768"/>
                    <a:pt x="688" y="768"/>
                  </a:cubicBezTo>
                  <a:cubicBezTo>
                    <a:pt x="688" y="767"/>
                    <a:pt x="688" y="767"/>
                    <a:pt x="688" y="767"/>
                  </a:cubicBezTo>
                  <a:cubicBezTo>
                    <a:pt x="688" y="767"/>
                    <a:pt x="688" y="767"/>
                    <a:pt x="688" y="767"/>
                  </a:cubicBezTo>
                  <a:cubicBezTo>
                    <a:pt x="688" y="766"/>
                    <a:pt x="688" y="766"/>
                    <a:pt x="689" y="766"/>
                  </a:cubicBezTo>
                  <a:cubicBezTo>
                    <a:pt x="689" y="766"/>
                    <a:pt x="689" y="765"/>
                    <a:pt x="689" y="765"/>
                  </a:cubicBezTo>
                  <a:cubicBezTo>
                    <a:pt x="689" y="765"/>
                    <a:pt x="689" y="765"/>
                    <a:pt x="689" y="765"/>
                  </a:cubicBezTo>
                  <a:cubicBezTo>
                    <a:pt x="689" y="765"/>
                    <a:pt x="689" y="765"/>
                    <a:pt x="689" y="765"/>
                  </a:cubicBezTo>
                  <a:cubicBezTo>
                    <a:pt x="690" y="765"/>
                    <a:pt x="690" y="764"/>
                    <a:pt x="690" y="764"/>
                  </a:cubicBezTo>
                  <a:cubicBezTo>
                    <a:pt x="690" y="762"/>
                    <a:pt x="694" y="762"/>
                    <a:pt x="697" y="762"/>
                  </a:cubicBezTo>
                  <a:cubicBezTo>
                    <a:pt x="697" y="762"/>
                    <a:pt x="698" y="762"/>
                    <a:pt x="698" y="762"/>
                  </a:cubicBezTo>
                  <a:cubicBezTo>
                    <a:pt x="698" y="762"/>
                    <a:pt x="698" y="762"/>
                    <a:pt x="698" y="762"/>
                  </a:cubicBezTo>
                  <a:cubicBezTo>
                    <a:pt x="698" y="762"/>
                    <a:pt x="699" y="762"/>
                    <a:pt x="699" y="762"/>
                  </a:cubicBezTo>
                  <a:cubicBezTo>
                    <a:pt x="699" y="762"/>
                    <a:pt x="699" y="761"/>
                    <a:pt x="699" y="761"/>
                  </a:cubicBezTo>
                  <a:cubicBezTo>
                    <a:pt x="699" y="761"/>
                    <a:pt x="699" y="761"/>
                    <a:pt x="699" y="761"/>
                  </a:cubicBezTo>
                  <a:cubicBezTo>
                    <a:pt x="699" y="761"/>
                    <a:pt x="699" y="761"/>
                    <a:pt x="699" y="761"/>
                  </a:cubicBezTo>
                  <a:cubicBezTo>
                    <a:pt x="699" y="761"/>
                    <a:pt x="699" y="760"/>
                    <a:pt x="699" y="760"/>
                  </a:cubicBezTo>
                  <a:cubicBezTo>
                    <a:pt x="699" y="758"/>
                    <a:pt x="703" y="760"/>
                    <a:pt x="704" y="762"/>
                  </a:cubicBezTo>
                  <a:cubicBezTo>
                    <a:pt x="705" y="763"/>
                    <a:pt x="708" y="765"/>
                    <a:pt x="710" y="765"/>
                  </a:cubicBezTo>
                  <a:cubicBezTo>
                    <a:pt x="712" y="765"/>
                    <a:pt x="717" y="772"/>
                    <a:pt x="719" y="776"/>
                  </a:cubicBezTo>
                  <a:cubicBezTo>
                    <a:pt x="722" y="781"/>
                    <a:pt x="724" y="782"/>
                    <a:pt x="729" y="783"/>
                  </a:cubicBezTo>
                  <a:cubicBezTo>
                    <a:pt x="735" y="784"/>
                    <a:pt x="735" y="788"/>
                    <a:pt x="738" y="791"/>
                  </a:cubicBezTo>
                  <a:cubicBezTo>
                    <a:pt x="741" y="793"/>
                    <a:pt x="748" y="795"/>
                    <a:pt x="751" y="796"/>
                  </a:cubicBezTo>
                  <a:cubicBezTo>
                    <a:pt x="755" y="796"/>
                    <a:pt x="759" y="799"/>
                    <a:pt x="762" y="799"/>
                  </a:cubicBezTo>
                  <a:cubicBezTo>
                    <a:pt x="764" y="799"/>
                    <a:pt x="773" y="792"/>
                    <a:pt x="774" y="791"/>
                  </a:cubicBezTo>
                  <a:cubicBezTo>
                    <a:pt x="775" y="790"/>
                    <a:pt x="779" y="796"/>
                    <a:pt x="780" y="799"/>
                  </a:cubicBezTo>
                  <a:cubicBezTo>
                    <a:pt x="782" y="803"/>
                    <a:pt x="782" y="806"/>
                    <a:pt x="789" y="808"/>
                  </a:cubicBezTo>
                  <a:cubicBezTo>
                    <a:pt x="796" y="810"/>
                    <a:pt x="817" y="810"/>
                    <a:pt x="821" y="812"/>
                  </a:cubicBezTo>
                  <a:cubicBezTo>
                    <a:pt x="821" y="812"/>
                    <a:pt x="822" y="812"/>
                    <a:pt x="822" y="812"/>
                  </a:cubicBezTo>
                  <a:cubicBezTo>
                    <a:pt x="822" y="812"/>
                    <a:pt x="822" y="812"/>
                    <a:pt x="822" y="812"/>
                  </a:cubicBezTo>
                  <a:cubicBezTo>
                    <a:pt x="825" y="813"/>
                    <a:pt x="831" y="814"/>
                    <a:pt x="835" y="814"/>
                  </a:cubicBezTo>
                  <a:cubicBezTo>
                    <a:pt x="835" y="814"/>
                    <a:pt x="835" y="814"/>
                    <a:pt x="835" y="814"/>
                  </a:cubicBezTo>
                  <a:cubicBezTo>
                    <a:pt x="837" y="814"/>
                    <a:pt x="839" y="814"/>
                    <a:pt x="840" y="814"/>
                  </a:cubicBezTo>
                  <a:cubicBezTo>
                    <a:pt x="847" y="812"/>
                    <a:pt x="848" y="812"/>
                    <a:pt x="851" y="812"/>
                  </a:cubicBezTo>
                  <a:cubicBezTo>
                    <a:pt x="854" y="811"/>
                    <a:pt x="854" y="813"/>
                    <a:pt x="859" y="814"/>
                  </a:cubicBezTo>
                  <a:cubicBezTo>
                    <a:pt x="864" y="814"/>
                    <a:pt x="878" y="810"/>
                    <a:pt x="881" y="811"/>
                  </a:cubicBezTo>
                  <a:cubicBezTo>
                    <a:pt x="883" y="811"/>
                    <a:pt x="886" y="818"/>
                    <a:pt x="888" y="820"/>
                  </a:cubicBezTo>
                  <a:cubicBezTo>
                    <a:pt x="890" y="822"/>
                    <a:pt x="888" y="825"/>
                    <a:pt x="893" y="827"/>
                  </a:cubicBezTo>
                  <a:cubicBezTo>
                    <a:pt x="894" y="828"/>
                    <a:pt x="895" y="828"/>
                    <a:pt x="896" y="828"/>
                  </a:cubicBezTo>
                  <a:cubicBezTo>
                    <a:pt x="896" y="829"/>
                    <a:pt x="897" y="829"/>
                    <a:pt x="897" y="829"/>
                  </a:cubicBezTo>
                  <a:cubicBezTo>
                    <a:pt x="897" y="829"/>
                    <a:pt x="898" y="829"/>
                    <a:pt x="898" y="829"/>
                  </a:cubicBezTo>
                  <a:cubicBezTo>
                    <a:pt x="899" y="829"/>
                    <a:pt x="899" y="829"/>
                    <a:pt x="899" y="829"/>
                  </a:cubicBezTo>
                  <a:cubicBezTo>
                    <a:pt x="900" y="829"/>
                    <a:pt x="900" y="828"/>
                    <a:pt x="901" y="828"/>
                  </a:cubicBezTo>
                  <a:cubicBezTo>
                    <a:pt x="901" y="828"/>
                    <a:pt x="902" y="828"/>
                    <a:pt x="902" y="828"/>
                  </a:cubicBezTo>
                  <a:cubicBezTo>
                    <a:pt x="905" y="828"/>
                    <a:pt x="904" y="829"/>
                    <a:pt x="905" y="834"/>
                  </a:cubicBezTo>
                  <a:cubicBezTo>
                    <a:pt x="906" y="839"/>
                    <a:pt x="919" y="839"/>
                    <a:pt x="922" y="840"/>
                  </a:cubicBezTo>
                  <a:cubicBezTo>
                    <a:pt x="925" y="841"/>
                    <a:pt x="921" y="843"/>
                    <a:pt x="917" y="844"/>
                  </a:cubicBezTo>
                  <a:cubicBezTo>
                    <a:pt x="914" y="845"/>
                    <a:pt x="908" y="841"/>
                    <a:pt x="908" y="843"/>
                  </a:cubicBezTo>
                  <a:cubicBezTo>
                    <a:pt x="908" y="844"/>
                    <a:pt x="925" y="863"/>
                    <a:pt x="929" y="864"/>
                  </a:cubicBezTo>
                  <a:cubicBezTo>
                    <a:pt x="932" y="865"/>
                    <a:pt x="938" y="862"/>
                    <a:pt x="941" y="860"/>
                  </a:cubicBezTo>
                  <a:cubicBezTo>
                    <a:pt x="944" y="858"/>
                    <a:pt x="942" y="846"/>
                    <a:pt x="943" y="847"/>
                  </a:cubicBezTo>
                  <a:cubicBezTo>
                    <a:pt x="945" y="848"/>
                    <a:pt x="947" y="855"/>
                    <a:pt x="948" y="857"/>
                  </a:cubicBezTo>
                  <a:cubicBezTo>
                    <a:pt x="948" y="858"/>
                    <a:pt x="951" y="872"/>
                    <a:pt x="951" y="874"/>
                  </a:cubicBezTo>
                  <a:cubicBezTo>
                    <a:pt x="951" y="877"/>
                    <a:pt x="955" y="886"/>
                    <a:pt x="957" y="893"/>
                  </a:cubicBezTo>
                  <a:cubicBezTo>
                    <a:pt x="960" y="901"/>
                    <a:pt x="968" y="921"/>
                    <a:pt x="971" y="926"/>
                  </a:cubicBezTo>
                  <a:cubicBezTo>
                    <a:pt x="974" y="931"/>
                    <a:pt x="979" y="935"/>
                    <a:pt x="979" y="939"/>
                  </a:cubicBezTo>
                  <a:cubicBezTo>
                    <a:pt x="978" y="944"/>
                    <a:pt x="987" y="956"/>
                    <a:pt x="988" y="959"/>
                  </a:cubicBezTo>
                  <a:cubicBezTo>
                    <a:pt x="990" y="961"/>
                    <a:pt x="1002" y="984"/>
                    <a:pt x="1005" y="988"/>
                  </a:cubicBezTo>
                  <a:cubicBezTo>
                    <a:pt x="1008" y="991"/>
                    <a:pt x="1013" y="995"/>
                    <a:pt x="1015" y="996"/>
                  </a:cubicBezTo>
                  <a:cubicBezTo>
                    <a:pt x="1017" y="997"/>
                    <a:pt x="1021" y="992"/>
                    <a:pt x="1022" y="989"/>
                  </a:cubicBezTo>
                  <a:cubicBezTo>
                    <a:pt x="1022" y="986"/>
                    <a:pt x="1026" y="986"/>
                    <a:pt x="1028" y="986"/>
                  </a:cubicBezTo>
                  <a:cubicBezTo>
                    <a:pt x="1029" y="985"/>
                    <a:pt x="1031" y="979"/>
                    <a:pt x="1032" y="978"/>
                  </a:cubicBezTo>
                  <a:cubicBezTo>
                    <a:pt x="1033" y="977"/>
                    <a:pt x="1037" y="973"/>
                    <a:pt x="1038" y="969"/>
                  </a:cubicBezTo>
                  <a:cubicBezTo>
                    <a:pt x="1040" y="966"/>
                    <a:pt x="1036" y="961"/>
                    <a:pt x="1035" y="958"/>
                  </a:cubicBezTo>
                  <a:cubicBezTo>
                    <a:pt x="1033" y="956"/>
                    <a:pt x="1036" y="952"/>
                    <a:pt x="1038" y="949"/>
                  </a:cubicBezTo>
                  <a:cubicBezTo>
                    <a:pt x="1040" y="947"/>
                    <a:pt x="1041" y="937"/>
                    <a:pt x="1040" y="931"/>
                  </a:cubicBezTo>
                  <a:cubicBezTo>
                    <a:pt x="1038" y="926"/>
                    <a:pt x="1038" y="919"/>
                    <a:pt x="1039" y="916"/>
                  </a:cubicBezTo>
                  <a:cubicBezTo>
                    <a:pt x="1041" y="912"/>
                    <a:pt x="1044" y="914"/>
                    <a:pt x="1046" y="912"/>
                  </a:cubicBezTo>
                  <a:cubicBezTo>
                    <a:pt x="1047" y="910"/>
                    <a:pt x="1049" y="908"/>
                    <a:pt x="1051" y="907"/>
                  </a:cubicBezTo>
                  <a:cubicBezTo>
                    <a:pt x="1052" y="907"/>
                    <a:pt x="1052" y="900"/>
                    <a:pt x="1058" y="897"/>
                  </a:cubicBezTo>
                  <a:cubicBezTo>
                    <a:pt x="1063" y="895"/>
                    <a:pt x="1078" y="881"/>
                    <a:pt x="1084" y="876"/>
                  </a:cubicBezTo>
                  <a:cubicBezTo>
                    <a:pt x="1090" y="870"/>
                    <a:pt x="1094" y="871"/>
                    <a:pt x="1097" y="871"/>
                  </a:cubicBezTo>
                  <a:cubicBezTo>
                    <a:pt x="1100" y="871"/>
                    <a:pt x="1099" y="866"/>
                    <a:pt x="1099" y="863"/>
                  </a:cubicBezTo>
                  <a:cubicBezTo>
                    <a:pt x="1099" y="859"/>
                    <a:pt x="1097" y="855"/>
                    <a:pt x="1099" y="855"/>
                  </a:cubicBezTo>
                  <a:cubicBezTo>
                    <a:pt x="1101" y="854"/>
                    <a:pt x="1107" y="852"/>
                    <a:pt x="1109" y="851"/>
                  </a:cubicBezTo>
                  <a:cubicBezTo>
                    <a:pt x="1111" y="850"/>
                    <a:pt x="1116" y="853"/>
                    <a:pt x="1117" y="853"/>
                  </a:cubicBezTo>
                  <a:cubicBezTo>
                    <a:pt x="1117" y="853"/>
                    <a:pt x="1117" y="853"/>
                    <a:pt x="1118" y="853"/>
                  </a:cubicBezTo>
                  <a:cubicBezTo>
                    <a:pt x="1118" y="853"/>
                    <a:pt x="1118" y="853"/>
                    <a:pt x="1119" y="852"/>
                  </a:cubicBezTo>
                  <a:cubicBezTo>
                    <a:pt x="1119" y="852"/>
                    <a:pt x="1119" y="852"/>
                    <a:pt x="1119" y="852"/>
                  </a:cubicBezTo>
                  <a:cubicBezTo>
                    <a:pt x="1120" y="852"/>
                    <a:pt x="1121" y="852"/>
                    <a:pt x="1122" y="851"/>
                  </a:cubicBezTo>
                  <a:cubicBezTo>
                    <a:pt x="1122" y="851"/>
                    <a:pt x="1122" y="851"/>
                    <a:pt x="1122" y="851"/>
                  </a:cubicBezTo>
                  <a:cubicBezTo>
                    <a:pt x="1122" y="851"/>
                    <a:pt x="1122" y="851"/>
                    <a:pt x="1122" y="851"/>
                  </a:cubicBezTo>
                  <a:cubicBezTo>
                    <a:pt x="1122" y="851"/>
                    <a:pt x="1123" y="851"/>
                    <a:pt x="1124" y="851"/>
                  </a:cubicBezTo>
                  <a:cubicBezTo>
                    <a:pt x="1124" y="851"/>
                    <a:pt x="1124" y="851"/>
                    <a:pt x="1124" y="851"/>
                  </a:cubicBezTo>
                  <a:cubicBezTo>
                    <a:pt x="1124" y="850"/>
                    <a:pt x="1125" y="850"/>
                    <a:pt x="1125" y="850"/>
                  </a:cubicBezTo>
                  <a:cubicBezTo>
                    <a:pt x="1125" y="850"/>
                    <a:pt x="1125" y="850"/>
                    <a:pt x="1125" y="850"/>
                  </a:cubicBezTo>
                  <a:cubicBezTo>
                    <a:pt x="1126" y="850"/>
                    <a:pt x="1126" y="849"/>
                    <a:pt x="1126" y="849"/>
                  </a:cubicBezTo>
                  <a:cubicBezTo>
                    <a:pt x="1127" y="849"/>
                    <a:pt x="1127" y="849"/>
                    <a:pt x="1127" y="849"/>
                  </a:cubicBezTo>
                  <a:cubicBezTo>
                    <a:pt x="1127" y="849"/>
                    <a:pt x="1127" y="849"/>
                    <a:pt x="1128" y="848"/>
                  </a:cubicBezTo>
                  <a:cubicBezTo>
                    <a:pt x="1129" y="847"/>
                    <a:pt x="1130" y="849"/>
                    <a:pt x="1134" y="849"/>
                  </a:cubicBezTo>
                  <a:cubicBezTo>
                    <a:pt x="1137" y="850"/>
                    <a:pt x="1136" y="847"/>
                    <a:pt x="1135" y="845"/>
                  </a:cubicBezTo>
                  <a:cubicBezTo>
                    <a:pt x="1135" y="843"/>
                    <a:pt x="1137" y="842"/>
                    <a:pt x="1139" y="844"/>
                  </a:cubicBezTo>
                  <a:cubicBezTo>
                    <a:pt x="1141" y="845"/>
                    <a:pt x="1143" y="843"/>
                    <a:pt x="1142" y="841"/>
                  </a:cubicBezTo>
                  <a:cubicBezTo>
                    <a:pt x="1142" y="838"/>
                    <a:pt x="1146" y="845"/>
                    <a:pt x="1148" y="848"/>
                  </a:cubicBezTo>
                  <a:cubicBezTo>
                    <a:pt x="1149" y="850"/>
                    <a:pt x="1150" y="854"/>
                    <a:pt x="1152" y="858"/>
                  </a:cubicBezTo>
                  <a:cubicBezTo>
                    <a:pt x="1153" y="858"/>
                    <a:pt x="1153" y="858"/>
                    <a:pt x="1153" y="858"/>
                  </a:cubicBezTo>
                  <a:cubicBezTo>
                    <a:pt x="1153" y="858"/>
                    <a:pt x="1153" y="858"/>
                    <a:pt x="1153" y="858"/>
                  </a:cubicBezTo>
                  <a:cubicBezTo>
                    <a:pt x="1153" y="859"/>
                    <a:pt x="1153" y="860"/>
                    <a:pt x="1154" y="861"/>
                  </a:cubicBezTo>
                  <a:cubicBezTo>
                    <a:pt x="1154" y="861"/>
                    <a:pt x="1154" y="861"/>
                    <a:pt x="1154" y="861"/>
                  </a:cubicBezTo>
                  <a:cubicBezTo>
                    <a:pt x="1155" y="862"/>
                    <a:pt x="1155" y="862"/>
                    <a:pt x="1156" y="863"/>
                  </a:cubicBezTo>
                  <a:cubicBezTo>
                    <a:pt x="1156" y="863"/>
                    <a:pt x="1156" y="863"/>
                    <a:pt x="1156" y="864"/>
                  </a:cubicBezTo>
                  <a:cubicBezTo>
                    <a:pt x="1157" y="864"/>
                    <a:pt x="1157" y="865"/>
                    <a:pt x="1157" y="865"/>
                  </a:cubicBezTo>
                  <a:cubicBezTo>
                    <a:pt x="1158" y="866"/>
                    <a:pt x="1159" y="867"/>
                    <a:pt x="1159" y="867"/>
                  </a:cubicBezTo>
                  <a:cubicBezTo>
                    <a:pt x="1165" y="872"/>
                    <a:pt x="1169" y="874"/>
                    <a:pt x="1174" y="880"/>
                  </a:cubicBezTo>
                  <a:cubicBezTo>
                    <a:pt x="1180" y="885"/>
                    <a:pt x="1182" y="891"/>
                    <a:pt x="1183" y="894"/>
                  </a:cubicBezTo>
                  <a:cubicBezTo>
                    <a:pt x="1184" y="897"/>
                    <a:pt x="1182" y="906"/>
                    <a:pt x="1181" y="908"/>
                  </a:cubicBezTo>
                  <a:cubicBezTo>
                    <a:pt x="1180" y="910"/>
                    <a:pt x="1185" y="913"/>
                    <a:pt x="1189" y="915"/>
                  </a:cubicBezTo>
                  <a:cubicBezTo>
                    <a:pt x="1192" y="916"/>
                    <a:pt x="1196" y="913"/>
                    <a:pt x="1200" y="911"/>
                  </a:cubicBezTo>
                  <a:cubicBezTo>
                    <a:pt x="1205" y="909"/>
                    <a:pt x="1209" y="901"/>
                    <a:pt x="1210" y="903"/>
                  </a:cubicBezTo>
                  <a:cubicBezTo>
                    <a:pt x="1211" y="905"/>
                    <a:pt x="1212" y="904"/>
                    <a:pt x="1214" y="906"/>
                  </a:cubicBezTo>
                  <a:cubicBezTo>
                    <a:pt x="1216" y="907"/>
                    <a:pt x="1222" y="923"/>
                    <a:pt x="1226" y="931"/>
                  </a:cubicBezTo>
                  <a:cubicBezTo>
                    <a:pt x="1230" y="938"/>
                    <a:pt x="1231" y="943"/>
                    <a:pt x="1234" y="946"/>
                  </a:cubicBezTo>
                  <a:cubicBezTo>
                    <a:pt x="1237" y="950"/>
                    <a:pt x="1234" y="958"/>
                    <a:pt x="1235" y="961"/>
                  </a:cubicBezTo>
                  <a:cubicBezTo>
                    <a:pt x="1235" y="963"/>
                    <a:pt x="1234" y="967"/>
                    <a:pt x="1234" y="970"/>
                  </a:cubicBezTo>
                  <a:cubicBezTo>
                    <a:pt x="1233" y="971"/>
                    <a:pt x="1233" y="972"/>
                    <a:pt x="1233" y="973"/>
                  </a:cubicBezTo>
                  <a:cubicBezTo>
                    <a:pt x="1232" y="974"/>
                    <a:pt x="1232" y="975"/>
                    <a:pt x="1232" y="976"/>
                  </a:cubicBezTo>
                  <a:cubicBezTo>
                    <a:pt x="1232" y="976"/>
                    <a:pt x="1232" y="976"/>
                    <a:pt x="1232" y="976"/>
                  </a:cubicBezTo>
                  <a:cubicBezTo>
                    <a:pt x="1232" y="976"/>
                    <a:pt x="1232" y="976"/>
                    <a:pt x="1232" y="976"/>
                  </a:cubicBezTo>
                  <a:cubicBezTo>
                    <a:pt x="1232" y="977"/>
                    <a:pt x="1232" y="978"/>
                    <a:pt x="1232" y="979"/>
                  </a:cubicBezTo>
                  <a:cubicBezTo>
                    <a:pt x="1233" y="981"/>
                    <a:pt x="1236" y="991"/>
                    <a:pt x="1238" y="994"/>
                  </a:cubicBezTo>
                  <a:cubicBezTo>
                    <a:pt x="1240" y="996"/>
                    <a:pt x="1241" y="996"/>
                    <a:pt x="1244" y="998"/>
                  </a:cubicBezTo>
                  <a:cubicBezTo>
                    <a:pt x="1244" y="998"/>
                    <a:pt x="1244" y="998"/>
                    <a:pt x="1245" y="999"/>
                  </a:cubicBezTo>
                  <a:cubicBezTo>
                    <a:pt x="1245" y="999"/>
                    <a:pt x="1246" y="999"/>
                    <a:pt x="1246" y="999"/>
                  </a:cubicBezTo>
                  <a:cubicBezTo>
                    <a:pt x="1246" y="1000"/>
                    <a:pt x="1247" y="1000"/>
                    <a:pt x="1247" y="1001"/>
                  </a:cubicBezTo>
                  <a:cubicBezTo>
                    <a:pt x="1248" y="1001"/>
                    <a:pt x="1248" y="1001"/>
                    <a:pt x="1249" y="1002"/>
                  </a:cubicBezTo>
                  <a:cubicBezTo>
                    <a:pt x="1249" y="1002"/>
                    <a:pt x="1249" y="1003"/>
                    <a:pt x="1250" y="1003"/>
                  </a:cubicBezTo>
                  <a:cubicBezTo>
                    <a:pt x="1250" y="1003"/>
                    <a:pt x="1251" y="1004"/>
                    <a:pt x="1252" y="1005"/>
                  </a:cubicBezTo>
                  <a:cubicBezTo>
                    <a:pt x="1252" y="1005"/>
                    <a:pt x="1253" y="1005"/>
                    <a:pt x="1253" y="1006"/>
                  </a:cubicBezTo>
                  <a:cubicBezTo>
                    <a:pt x="1254" y="1006"/>
                    <a:pt x="1254" y="1007"/>
                    <a:pt x="1255" y="1008"/>
                  </a:cubicBezTo>
                  <a:cubicBezTo>
                    <a:pt x="1255" y="1008"/>
                    <a:pt x="1256" y="1008"/>
                    <a:pt x="1256" y="1009"/>
                  </a:cubicBezTo>
                  <a:cubicBezTo>
                    <a:pt x="1257" y="1010"/>
                    <a:pt x="1257" y="1010"/>
                    <a:pt x="1258" y="1011"/>
                  </a:cubicBezTo>
                  <a:cubicBezTo>
                    <a:pt x="1259" y="1011"/>
                    <a:pt x="1259" y="1012"/>
                    <a:pt x="1260" y="1012"/>
                  </a:cubicBezTo>
                  <a:cubicBezTo>
                    <a:pt x="1260" y="1013"/>
                    <a:pt x="1261" y="1014"/>
                    <a:pt x="1262" y="1015"/>
                  </a:cubicBezTo>
                  <a:cubicBezTo>
                    <a:pt x="1262" y="1015"/>
                    <a:pt x="1263" y="1016"/>
                    <a:pt x="1263" y="1016"/>
                  </a:cubicBezTo>
                  <a:cubicBezTo>
                    <a:pt x="1264" y="1017"/>
                    <a:pt x="1264" y="1018"/>
                    <a:pt x="1265" y="1019"/>
                  </a:cubicBezTo>
                  <a:cubicBezTo>
                    <a:pt x="1267" y="1023"/>
                    <a:pt x="1264" y="1025"/>
                    <a:pt x="1266" y="1029"/>
                  </a:cubicBezTo>
                  <a:cubicBezTo>
                    <a:pt x="1269" y="1033"/>
                    <a:pt x="1271" y="1040"/>
                    <a:pt x="1274" y="1044"/>
                  </a:cubicBezTo>
                  <a:cubicBezTo>
                    <a:pt x="1276" y="1048"/>
                    <a:pt x="1279" y="1053"/>
                    <a:pt x="1283" y="1056"/>
                  </a:cubicBezTo>
                  <a:cubicBezTo>
                    <a:pt x="1288" y="1058"/>
                    <a:pt x="1299" y="1067"/>
                    <a:pt x="1303" y="1068"/>
                  </a:cubicBezTo>
                  <a:cubicBezTo>
                    <a:pt x="1305" y="1068"/>
                    <a:pt x="1306" y="1068"/>
                    <a:pt x="1308" y="1069"/>
                  </a:cubicBezTo>
                  <a:cubicBezTo>
                    <a:pt x="1308" y="1069"/>
                    <a:pt x="1309" y="1069"/>
                    <a:pt x="1309" y="1069"/>
                  </a:cubicBezTo>
                  <a:cubicBezTo>
                    <a:pt x="1309" y="1069"/>
                    <a:pt x="1310" y="1069"/>
                    <a:pt x="1311" y="1069"/>
                  </a:cubicBezTo>
                  <a:cubicBezTo>
                    <a:pt x="1311" y="1069"/>
                    <a:pt x="1311" y="1069"/>
                    <a:pt x="1312" y="1069"/>
                  </a:cubicBezTo>
                  <a:cubicBezTo>
                    <a:pt x="1312" y="1069"/>
                    <a:pt x="1313" y="1069"/>
                    <a:pt x="1313" y="1069"/>
                  </a:cubicBezTo>
                  <a:cubicBezTo>
                    <a:pt x="1314" y="1069"/>
                    <a:pt x="1314" y="1069"/>
                    <a:pt x="1315" y="1069"/>
                  </a:cubicBezTo>
                  <a:cubicBezTo>
                    <a:pt x="1315" y="1069"/>
                    <a:pt x="1315" y="1069"/>
                    <a:pt x="1315" y="1069"/>
                  </a:cubicBezTo>
                  <a:cubicBezTo>
                    <a:pt x="1315" y="1069"/>
                    <a:pt x="1315" y="1069"/>
                    <a:pt x="1315" y="1068"/>
                  </a:cubicBezTo>
                  <a:cubicBezTo>
                    <a:pt x="1315" y="1068"/>
                    <a:pt x="1315" y="1068"/>
                    <a:pt x="1315" y="1067"/>
                  </a:cubicBezTo>
                  <a:cubicBezTo>
                    <a:pt x="1315" y="1067"/>
                    <a:pt x="1315" y="1067"/>
                    <a:pt x="1315" y="1067"/>
                  </a:cubicBezTo>
                  <a:cubicBezTo>
                    <a:pt x="1314" y="1066"/>
                    <a:pt x="1314" y="1065"/>
                    <a:pt x="1314" y="1065"/>
                  </a:cubicBezTo>
                  <a:cubicBezTo>
                    <a:pt x="1314" y="1065"/>
                    <a:pt x="1314" y="1064"/>
                    <a:pt x="1314" y="1064"/>
                  </a:cubicBezTo>
                  <a:cubicBezTo>
                    <a:pt x="1313" y="1063"/>
                    <a:pt x="1313" y="1063"/>
                    <a:pt x="1313" y="1062"/>
                  </a:cubicBezTo>
                  <a:cubicBezTo>
                    <a:pt x="1313" y="1062"/>
                    <a:pt x="1313" y="1062"/>
                    <a:pt x="1313" y="1062"/>
                  </a:cubicBezTo>
                  <a:cubicBezTo>
                    <a:pt x="1312" y="1062"/>
                    <a:pt x="1312" y="1061"/>
                    <a:pt x="1312" y="1061"/>
                  </a:cubicBezTo>
                  <a:cubicBezTo>
                    <a:pt x="1312" y="1060"/>
                    <a:pt x="1312" y="1060"/>
                    <a:pt x="1311" y="1060"/>
                  </a:cubicBezTo>
                  <a:cubicBezTo>
                    <a:pt x="1311" y="1059"/>
                    <a:pt x="1311" y="1058"/>
                    <a:pt x="1310" y="1058"/>
                  </a:cubicBezTo>
                  <a:cubicBezTo>
                    <a:pt x="1310" y="1057"/>
                    <a:pt x="1310" y="1057"/>
                    <a:pt x="1310" y="1057"/>
                  </a:cubicBezTo>
                  <a:cubicBezTo>
                    <a:pt x="1309" y="1056"/>
                    <a:pt x="1309" y="1056"/>
                    <a:pt x="1309" y="1055"/>
                  </a:cubicBezTo>
                  <a:cubicBezTo>
                    <a:pt x="1309" y="1055"/>
                    <a:pt x="1308" y="1055"/>
                    <a:pt x="1308" y="1055"/>
                  </a:cubicBezTo>
                  <a:cubicBezTo>
                    <a:pt x="1308" y="1054"/>
                    <a:pt x="1307" y="1053"/>
                    <a:pt x="1307" y="1053"/>
                  </a:cubicBezTo>
                  <a:cubicBezTo>
                    <a:pt x="1304" y="1049"/>
                    <a:pt x="1302" y="1035"/>
                    <a:pt x="1301" y="1033"/>
                  </a:cubicBezTo>
                  <a:cubicBezTo>
                    <a:pt x="1301" y="1030"/>
                    <a:pt x="1290" y="1023"/>
                    <a:pt x="1283" y="1018"/>
                  </a:cubicBezTo>
                  <a:cubicBezTo>
                    <a:pt x="1282" y="1017"/>
                    <a:pt x="1281" y="1016"/>
                    <a:pt x="1280" y="1015"/>
                  </a:cubicBezTo>
                  <a:cubicBezTo>
                    <a:pt x="1280" y="1015"/>
                    <a:pt x="1280" y="1015"/>
                    <a:pt x="1280" y="1015"/>
                  </a:cubicBezTo>
                  <a:cubicBezTo>
                    <a:pt x="1279" y="1014"/>
                    <a:pt x="1278" y="1014"/>
                    <a:pt x="1278" y="1014"/>
                  </a:cubicBezTo>
                  <a:cubicBezTo>
                    <a:pt x="1277" y="1014"/>
                    <a:pt x="1277" y="1013"/>
                    <a:pt x="1276" y="1013"/>
                  </a:cubicBezTo>
                  <a:cubicBezTo>
                    <a:pt x="1276" y="1013"/>
                    <a:pt x="1275" y="1012"/>
                    <a:pt x="1275" y="1012"/>
                  </a:cubicBezTo>
                  <a:cubicBezTo>
                    <a:pt x="1274" y="1012"/>
                    <a:pt x="1274" y="1012"/>
                    <a:pt x="1274" y="1012"/>
                  </a:cubicBezTo>
                  <a:cubicBezTo>
                    <a:pt x="1272" y="1011"/>
                    <a:pt x="1271" y="1010"/>
                    <a:pt x="1269" y="1010"/>
                  </a:cubicBezTo>
                  <a:cubicBezTo>
                    <a:pt x="1264" y="1007"/>
                    <a:pt x="1256" y="990"/>
                    <a:pt x="1254" y="986"/>
                  </a:cubicBezTo>
                  <a:cubicBezTo>
                    <a:pt x="1253" y="983"/>
                    <a:pt x="1251" y="984"/>
                    <a:pt x="1249" y="985"/>
                  </a:cubicBezTo>
                  <a:cubicBezTo>
                    <a:pt x="1248" y="986"/>
                    <a:pt x="1244" y="977"/>
                    <a:pt x="1245" y="974"/>
                  </a:cubicBezTo>
                  <a:cubicBezTo>
                    <a:pt x="1247" y="972"/>
                    <a:pt x="1247" y="968"/>
                    <a:pt x="1249" y="963"/>
                  </a:cubicBezTo>
                  <a:cubicBezTo>
                    <a:pt x="1250" y="958"/>
                    <a:pt x="1251" y="943"/>
                    <a:pt x="1253" y="940"/>
                  </a:cubicBezTo>
                  <a:cubicBezTo>
                    <a:pt x="1254" y="938"/>
                    <a:pt x="1256" y="943"/>
                    <a:pt x="1259" y="945"/>
                  </a:cubicBezTo>
                  <a:cubicBezTo>
                    <a:pt x="1261" y="948"/>
                    <a:pt x="1263" y="946"/>
                    <a:pt x="1265" y="946"/>
                  </a:cubicBezTo>
                  <a:cubicBezTo>
                    <a:pt x="1268" y="946"/>
                    <a:pt x="1270" y="950"/>
                    <a:pt x="1272" y="953"/>
                  </a:cubicBezTo>
                  <a:cubicBezTo>
                    <a:pt x="1274" y="956"/>
                    <a:pt x="1275" y="955"/>
                    <a:pt x="1277" y="955"/>
                  </a:cubicBezTo>
                  <a:cubicBezTo>
                    <a:pt x="1277" y="955"/>
                    <a:pt x="1278" y="955"/>
                    <a:pt x="1278" y="955"/>
                  </a:cubicBezTo>
                  <a:cubicBezTo>
                    <a:pt x="1278" y="955"/>
                    <a:pt x="1278" y="955"/>
                    <a:pt x="1279" y="955"/>
                  </a:cubicBezTo>
                  <a:cubicBezTo>
                    <a:pt x="1279" y="956"/>
                    <a:pt x="1279" y="956"/>
                    <a:pt x="1279" y="956"/>
                  </a:cubicBezTo>
                  <a:cubicBezTo>
                    <a:pt x="1280" y="957"/>
                    <a:pt x="1280" y="957"/>
                    <a:pt x="1281" y="958"/>
                  </a:cubicBezTo>
                  <a:cubicBezTo>
                    <a:pt x="1281" y="958"/>
                    <a:pt x="1281" y="959"/>
                    <a:pt x="1281" y="959"/>
                  </a:cubicBezTo>
                  <a:cubicBezTo>
                    <a:pt x="1282" y="960"/>
                    <a:pt x="1282" y="961"/>
                    <a:pt x="1283" y="962"/>
                  </a:cubicBezTo>
                  <a:cubicBezTo>
                    <a:pt x="1283" y="962"/>
                    <a:pt x="1283" y="962"/>
                    <a:pt x="1283" y="962"/>
                  </a:cubicBezTo>
                  <a:cubicBezTo>
                    <a:pt x="1284" y="963"/>
                    <a:pt x="1284" y="964"/>
                    <a:pt x="1285" y="965"/>
                  </a:cubicBezTo>
                  <a:cubicBezTo>
                    <a:pt x="1285" y="966"/>
                    <a:pt x="1286" y="967"/>
                    <a:pt x="1286" y="967"/>
                  </a:cubicBezTo>
                  <a:cubicBezTo>
                    <a:pt x="1288" y="970"/>
                    <a:pt x="1294" y="964"/>
                    <a:pt x="1297" y="968"/>
                  </a:cubicBezTo>
                  <a:cubicBezTo>
                    <a:pt x="1298" y="969"/>
                    <a:pt x="1298" y="970"/>
                    <a:pt x="1299" y="971"/>
                  </a:cubicBezTo>
                  <a:cubicBezTo>
                    <a:pt x="1300" y="971"/>
                    <a:pt x="1300" y="971"/>
                    <a:pt x="1300" y="972"/>
                  </a:cubicBezTo>
                  <a:cubicBezTo>
                    <a:pt x="1301" y="972"/>
                    <a:pt x="1301" y="972"/>
                    <a:pt x="1301" y="973"/>
                  </a:cubicBezTo>
                  <a:cubicBezTo>
                    <a:pt x="1302" y="973"/>
                    <a:pt x="1302" y="973"/>
                    <a:pt x="1302" y="973"/>
                  </a:cubicBezTo>
                  <a:cubicBezTo>
                    <a:pt x="1303" y="974"/>
                    <a:pt x="1304" y="975"/>
                    <a:pt x="1305" y="975"/>
                  </a:cubicBezTo>
                  <a:cubicBezTo>
                    <a:pt x="1306" y="976"/>
                    <a:pt x="1307" y="977"/>
                    <a:pt x="1308" y="978"/>
                  </a:cubicBezTo>
                  <a:cubicBezTo>
                    <a:pt x="1310" y="980"/>
                    <a:pt x="1306" y="991"/>
                    <a:pt x="1308" y="993"/>
                  </a:cubicBezTo>
                  <a:cubicBezTo>
                    <a:pt x="1310" y="996"/>
                    <a:pt x="1314" y="988"/>
                    <a:pt x="1315" y="986"/>
                  </a:cubicBezTo>
                  <a:cubicBezTo>
                    <a:pt x="1316" y="983"/>
                    <a:pt x="1322" y="984"/>
                    <a:pt x="1323" y="982"/>
                  </a:cubicBezTo>
                  <a:cubicBezTo>
                    <a:pt x="1324" y="981"/>
                    <a:pt x="1324" y="976"/>
                    <a:pt x="1325" y="973"/>
                  </a:cubicBezTo>
                  <a:cubicBezTo>
                    <a:pt x="1326" y="970"/>
                    <a:pt x="1331" y="972"/>
                    <a:pt x="1333" y="972"/>
                  </a:cubicBezTo>
                  <a:cubicBezTo>
                    <a:pt x="1336" y="972"/>
                    <a:pt x="1344" y="964"/>
                    <a:pt x="1347" y="961"/>
                  </a:cubicBezTo>
                  <a:cubicBezTo>
                    <a:pt x="1350" y="958"/>
                    <a:pt x="1348" y="943"/>
                    <a:pt x="1347" y="939"/>
                  </a:cubicBezTo>
                  <a:cubicBezTo>
                    <a:pt x="1346" y="935"/>
                    <a:pt x="1341" y="924"/>
                    <a:pt x="1339" y="919"/>
                  </a:cubicBezTo>
                  <a:cubicBezTo>
                    <a:pt x="1337" y="915"/>
                    <a:pt x="1327" y="909"/>
                    <a:pt x="1323" y="907"/>
                  </a:cubicBezTo>
                  <a:cubicBezTo>
                    <a:pt x="1320" y="905"/>
                    <a:pt x="1317" y="901"/>
                    <a:pt x="1312" y="895"/>
                  </a:cubicBezTo>
                  <a:cubicBezTo>
                    <a:pt x="1308" y="888"/>
                    <a:pt x="1307" y="888"/>
                    <a:pt x="1303" y="885"/>
                  </a:cubicBezTo>
                  <a:cubicBezTo>
                    <a:pt x="1298" y="882"/>
                    <a:pt x="1301" y="881"/>
                    <a:pt x="1301" y="877"/>
                  </a:cubicBezTo>
                  <a:cubicBezTo>
                    <a:pt x="1301" y="874"/>
                    <a:pt x="1300" y="873"/>
                    <a:pt x="1302" y="871"/>
                  </a:cubicBezTo>
                  <a:cubicBezTo>
                    <a:pt x="1303" y="868"/>
                    <a:pt x="1303" y="867"/>
                    <a:pt x="1306" y="864"/>
                  </a:cubicBezTo>
                  <a:cubicBezTo>
                    <a:pt x="1306" y="863"/>
                    <a:pt x="1306" y="863"/>
                    <a:pt x="1307" y="862"/>
                  </a:cubicBezTo>
                  <a:cubicBezTo>
                    <a:pt x="1307" y="862"/>
                    <a:pt x="1307" y="862"/>
                    <a:pt x="1307" y="862"/>
                  </a:cubicBezTo>
                  <a:cubicBezTo>
                    <a:pt x="1308" y="862"/>
                    <a:pt x="1308" y="861"/>
                    <a:pt x="1309" y="861"/>
                  </a:cubicBezTo>
                  <a:cubicBezTo>
                    <a:pt x="1309" y="861"/>
                    <a:pt x="1309" y="861"/>
                    <a:pt x="1309" y="861"/>
                  </a:cubicBezTo>
                  <a:cubicBezTo>
                    <a:pt x="1310" y="860"/>
                    <a:pt x="1310" y="860"/>
                    <a:pt x="1311" y="860"/>
                  </a:cubicBezTo>
                  <a:cubicBezTo>
                    <a:pt x="1311" y="860"/>
                    <a:pt x="1311" y="859"/>
                    <a:pt x="1312" y="859"/>
                  </a:cubicBezTo>
                  <a:cubicBezTo>
                    <a:pt x="1312" y="859"/>
                    <a:pt x="1313" y="859"/>
                    <a:pt x="1313" y="858"/>
                  </a:cubicBezTo>
                  <a:cubicBezTo>
                    <a:pt x="1314" y="858"/>
                    <a:pt x="1314" y="858"/>
                    <a:pt x="1314" y="858"/>
                  </a:cubicBezTo>
                  <a:cubicBezTo>
                    <a:pt x="1316" y="857"/>
                    <a:pt x="1318" y="856"/>
                    <a:pt x="1320" y="856"/>
                  </a:cubicBezTo>
                  <a:cubicBezTo>
                    <a:pt x="1320" y="856"/>
                    <a:pt x="1320" y="855"/>
                    <a:pt x="1320" y="855"/>
                  </a:cubicBezTo>
                  <a:cubicBezTo>
                    <a:pt x="1320" y="855"/>
                    <a:pt x="1320" y="855"/>
                    <a:pt x="1320" y="855"/>
                  </a:cubicBezTo>
                  <a:cubicBezTo>
                    <a:pt x="1321" y="855"/>
                    <a:pt x="1321" y="855"/>
                    <a:pt x="1322" y="854"/>
                  </a:cubicBezTo>
                  <a:cubicBezTo>
                    <a:pt x="1324" y="853"/>
                    <a:pt x="1324" y="857"/>
                    <a:pt x="1328" y="857"/>
                  </a:cubicBezTo>
                  <a:cubicBezTo>
                    <a:pt x="1331" y="857"/>
                    <a:pt x="1331" y="855"/>
                    <a:pt x="1334" y="854"/>
                  </a:cubicBezTo>
                  <a:cubicBezTo>
                    <a:pt x="1337" y="854"/>
                    <a:pt x="1336" y="856"/>
                    <a:pt x="1337" y="860"/>
                  </a:cubicBezTo>
                  <a:cubicBezTo>
                    <a:pt x="1338" y="865"/>
                    <a:pt x="1345" y="865"/>
                    <a:pt x="1344" y="863"/>
                  </a:cubicBezTo>
                  <a:cubicBezTo>
                    <a:pt x="1344" y="860"/>
                    <a:pt x="1345" y="859"/>
                    <a:pt x="1346" y="857"/>
                  </a:cubicBezTo>
                  <a:cubicBezTo>
                    <a:pt x="1348" y="854"/>
                    <a:pt x="1355" y="854"/>
                    <a:pt x="1359" y="854"/>
                  </a:cubicBezTo>
                  <a:cubicBezTo>
                    <a:pt x="1363" y="854"/>
                    <a:pt x="1373" y="851"/>
                    <a:pt x="1374" y="850"/>
                  </a:cubicBezTo>
                  <a:cubicBezTo>
                    <a:pt x="1375" y="849"/>
                    <a:pt x="1374" y="845"/>
                    <a:pt x="1374" y="843"/>
                  </a:cubicBezTo>
                  <a:cubicBezTo>
                    <a:pt x="1374" y="842"/>
                    <a:pt x="1379" y="845"/>
                    <a:pt x="1381" y="845"/>
                  </a:cubicBezTo>
                  <a:cubicBezTo>
                    <a:pt x="1384" y="845"/>
                    <a:pt x="1385" y="841"/>
                    <a:pt x="1387" y="839"/>
                  </a:cubicBezTo>
                  <a:cubicBezTo>
                    <a:pt x="1388" y="837"/>
                    <a:pt x="1393" y="841"/>
                    <a:pt x="1396" y="841"/>
                  </a:cubicBezTo>
                  <a:cubicBezTo>
                    <a:pt x="1399" y="841"/>
                    <a:pt x="1401" y="838"/>
                    <a:pt x="1402" y="837"/>
                  </a:cubicBezTo>
                  <a:cubicBezTo>
                    <a:pt x="1403" y="835"/>
                    <a:pt x="1405" y="834"/>
                    <a:pt x="1408" y="834"/>
                  </a:cubicBezTo>
                  <a:cubicBezTo>
                    <a:pt x="1410" y="834"/>
                    <a:pt x="1414" y="829"/>
                    <a:pt x="1416" y="826"/>
                  </a:cubicBezTo>
                  <a:cubicBezTo>
                    <a:pt x="1418" y="823"/>
                    <a:pt x="1417" y="820"/>
                    <a:pt x="1420" y="820"/>
                  </a:cubicBezTo>
                  <a:cubicBezTo>
                    <a:pt x="1424" y="819"/>
                    <a:pt x="1422" y="815"/>
                    <a:pt x="1422" y="814"/>
                  </a:cubicBezTo>
                  <a:cubicBezTo>
                    <a:pt x="1422" y="813"/>
                    <a:pt x="1427" y="812"/>
                    <a:pt x="1430" y="809"/>
                  </a:cubicBezTo>
                  <a:cubicBezTo>
                    <a:pt x="1432" y="807"/>
                    <a:pt x="1429" y="804"/>
                    <a:pt x="1430" y="803"/>
                  </a:cubicBezTo>
                  <a:cubicBezTo>
                    <a:pt x="1431" y="801"/>
                    <a:pt x="1432" y="793"/>
                    <a:pt x="1432" y="790"/>
                  </a:cubicBezTo>
                  <a:cubicBezTo>
                    <a:pt x="1432" y="787"/>
                    <a:pt x="1437" y="784"/>
                    <a:pt x="1440" y="783"/>
                  </a:cubicBezTo>
                  <a:cubicBezTo>
                    <a:pt x="1444" y="783"/>
                    <a:pt x="1445" y="782"/>
                    <a:pt x="1444" y="778"/>
                  </a:cubicBezTo>
                  <a:cubicBezTo>
                    <a:pt x="1444" y="774"/>
                    <a:pt x="1446" y="772"/>
                    <a:pt x="1446" y="771"/>
                  </a:cubicBezTo>
                  <a:cubicBezTo>
                    <a:pt x="1447" y="770"/>
                    <a:pt x="1446" y="766"/>
                    <a:pt x="1445" y="764"/>
                  </a:cubicBezTo>
                  <a:cubicBezTo>
                    <a:pt x="1444" y="762"/>
                    <a:pt x="1437" y="762"/>
                    <a:pt x="1434" y="760"/>
                  </a:cubicBezTo>
                  <a:cubicBezTo>
                    <a:pt x="1431" y="759"/>
                    <a:pt x="1440" y="751"/>
                    <a:pt x="1440" y="750"/>
                  </a:cubicBezTo>
                  <a:cubicBezTo>
                    <a:pt x="1441" y="749"/>
                    <a:pt x="1436" y="745"/>
                    <a:pt x="1435" y="744"/>
                  </a:cubicBezTo>
                  <a:cubicBezTo>
                    <a:pt x="1434" y="744"/>
                    <a:pt x="1436" y="744"/>
                    <a:pt x="1437" y="742"/>
                  </a:cubicBezTo>
                  <a:cubicBezTo>
                    <a:pt x="1438" y="741"/>
                    <a:pt x="1433" y="735"/>
                    <a:pt x="1430" y="734"/>
                  </a:cubicBezTo>
                  <a:cubicBezTo>
                    <a:pt x="1427" y="732"/>
                    <a:pt x="1421" y="727"/>
                    <a:pt x="1419" y="723"/>
                  </a:cubicBezTo>
                  <a:cubicBezTo>
                    <a:pt x="1417" y="719"/>
                    <a:pt x="1411" y="711"/>
                    <a:pt x="1408" y="709"/>
                  </a:cubicBezTo>
                  <a:cubicBezTo>
                    <a:pt x="1405" y="707"/>
                    <a:pt x="1404" y="705"/>
                    <a:pt x="1406" y="703"/>
                  </a:cubicBezTo>
                  <a:cubicBezTo>
                    <a:pt x="1408" y="701"/>
                    <a:pt x="1412" y="696"/>
                    <a:pt x="1412" y="694"/>
                  </a:cubicBezTo>
                  <a:cubicBezTo>
                    <a:pt x="1413" y="691"/>
                    <a:pt x="1415" y="688"/>
                    <a:pt x="1419" y="688"/>
                  </a:cubicBezTo>
                  <a:cubicBezTo>
                    <a:pt x="1422" y="687"/>
                    <a:pt x="1429" y="686"/>
                    <a:pt x="1434" y="685"/>
                  </a:cubicBezTo>
                  <a:cubicBezTo>
                    <a:pt x="1438" y="684"/>
                    <a:pt x="1437" y="680"/>
                    <a:pt x="1431" y="680"/>
                  </a:cubicBezTo>
                  <a:cubicBezTo>
                    <a:pt x="1425" y="680"/>
                    <a:pt x="1420" y="678"/>
                    <a:pt x="1416" y="677"/>
                  </a:cubicBezTo>
                  <a:cubicBezTo>
                    <a:pt x="1412" y="675"/>
                    <a:pt x="1404" y="681"/>
                    <a:pt x="1402" y="682"/>
                  </a:cubicBezTo>
                  <a:cubicBezTo>
                    <a:pt x="1400" y="683"/>
                    <a:pt x="1396" y="680"/>
                    <a:pt x="1393" y="676"/>
                  </a:cubicBezTo>
                  <a:cubicBezTo>
                    <a:pt x="1390" y="672"/>
                    <a:pt x="1384" y="668"/>
                    <a:pt x="1380" y="665"/>
                  </a:cubicBezTo>
                  <a:cubicBezTo>
                    <a:pt x="1377" y="661"/>
                    <a:pt x="1377" y="660"/>
                    <a:pt x="1381" y="659"/>
                  </a:cubicBezTo>
                  <a:cubicBezTo>
                    <a:pt x="1385" y="658"/>
                    <a:pt x="1390" y="658"/>
                    <a:pt x="1393" y="658"/>
                  </a:cubicBezTo>
                  <a:cubicBezTo>
                    <a:pt x="1397" y="657"/>
                    <a:pt x="1394" y="653"/>
                    <a:pt x="1396" y="651"/>
                  </a:cubicBezTo>
                  <a:cubicBezTo>
                    <a:pt x="1398" y="648"/>
                    <a:pt x="1409" y="640"/>
                    <a:pt x="1410" y="639"/>
                  </a:cubicBezTo>
                  <a:cubicBezTo>
                    <a:pt x="1412" y="638"/>
                    <a:pt x="1413" y="638"/>
                    <a:pt x="1415" y="638"/>
                  </a:cubicBezTo>
                  <a:cubicBezTo>
                    <a:pt x="1417" y="638"/>
                    <a:pt x="1419" y="639"/>
                    <a:pt x="1420" y="642"/>
                  </a:cubicBezTo>
                  <a:cubicBezTo>
                    <a:pt x="1421" y="645"/>
                    <a:pt x="1418" y="648"/>
                    <a:pt x="1416" y="650"/>
                  </a:cubicBezTo>
                  <a:cubicBezTo>
                    <a:pt x="1414" y="652"/>
                    <a:pt x="1416" y="653"/>
                    <a:pt x="1417" y="655"/>
                  </a:cubicBezTo>
                  <a:cubicBezTo>
                    <a:pt x="1419" y="658"/>
                    <a:pt x="1417" y="660"/>
                    <a:pt x="1419" y="661"/>
                  </a:cubicBezTo>
                  <a:cubicBezTo>
                    <a:pt x="1421" y="662"/>
                    <a:pt x="1431" y="653"/>
                    <a:pt x="1436" y="653"/>
                  </a:cubicBezTo>
                  <a:cubicBezTo>
                    <a:pt x="1437" y="653"/>
                    <a:pt x="1438" y="653"/>
                    <a:pt x="1439" y="653"/>
                  </a:cubicBezTo>
                  <a:cubicBezTo>
                    <a:pt x="1439" y="653"/>
                    <a:pt x="1439" y="652"/>
                    <a:pt x="1439" y="652"/>
                  </a:cubicBezTo>
                  <a:cubicBezTo>
                    <a:pt x="1440" y="652"/>
                    <a:pt x="1441" y="652"/>
                    <a:pt x="1441" y="652"/>
                  </a:cubicBezTo>
                  <a:cubicBezTo>
                    <a:pt x="1442" y="652"/>
                    <a:pt x="1442" y="652"/>
                    <a:pt x="1442" y="652"/>
                  </a:cubicBezTo>
                  <a:cubicBezTo>
                    <a:pt x="1443" y="652"/>
                    <a:pt x="1443" y="652"/>
                    <a:pt x="1443" y="652"/>
                  </a:cubicBezTo>
                  <a:cubicBezTo>
                    <a:pt x="1443" y="652"/>
                    <a:pt x="1443" y="652"/>
                    <a:pt x="1444" y="652"/>
                  </a:cubicBezTo>
                  <a:cubicBezTo>
                    <a:pt x="1444" y="652"/>
                    <a:pt x="1444" y="652"/>
                    <a:pt x="1444" y="652"/>
                  </a:cubicBezTo>
                  <a:cubicBezTo>
                    <a:pt x="1444" y="652"/>
                    <a:pt x="1444" y="652"/>
                    <a:pt x="1445" y="652"/>
                  </a:cubicBezTo>
                  <a:cubicBezTo>
                    <a:pt x="1445" y="652"/>
                    <a:pt x="1445" y="652"/>
                    <a:pt x="1445" y="652"/>
                  </a:cubicBezTo>
                  <a:cubicBezTo>
                    <a:pt x="1445" y="652"/>
                    <a:pt x="1446" y="652"/>
                    <a:pt x="1446" y="652"/>
                  </a:cubicBezTo>
                  <a:cubicBezTo>
                    <a:pt x="1448" y="655"/>
                    <a:pt x="1451" y="654"/>
                    <a:pt x="1453" y="654"/>
                  </a:cubicBezTo>
                  <a:cubicBezTo>
                    <a:pt x="1455" y="654"/>
                    <a:pt x="1453" y="658"/>
                    <a:pt x="1454" y="662"/>
                  </a:cubicBezTo>
                  <a:cubicBezTo>
                    <a:pt x="1455" y="665"/>
                    <a:pt x="1452" y="669"/>
                    <a:pt x="1451" y="671"/>
                  </a:cubicBezTo>
                  <a:cubicBezTo>
                    <a:pt x="1451" y="671"/>
                    <a:pt x="1452" y="671"/>
                    <a:pt x="1452" y="671"/>
                  </a:cubicBezTo>
                  <a:cubicBezTo>
                    <a:pt x="1452" y="671"/>
                    <a:pt x="1452" y="672"/>
                    <a:pt x="1453" y="672"/>
                  </a:cubicBezTo>
                  <a:cubicBezTo>
                    <a:pt x="1453" y="672"/>
                    <a:pt x="1453" y="672"/>
                    <a:pt x="1454" y="672"/>
                  </a:cubicBezTo>
                  <a:cubicBezTo>
                    <a:pt x="1454" y="672"/>
                    <a:pt x="1454" y="672"/>
                    <a:pt x="1455" y="672"/>
                  </a:cubicBezTo>
                  <a:cubicBezTo>
                    <a:pt x="1455" y="673"/>
                    <a:pt x="1456" y="673"/>
                    <a:pt x="1457" y="673"/>
                  </a:cubicBezTo>
                  <a:cubicBezTo>
                    <a:pt x="1457" y="673"/>
                    <a:pt x="1457" y="673"/>
                    <a:pt x="1458" y="673"/>
                  </a:cubicBezTo>
                  <a:cubicBezTo>
                    <a:pt x="1459" y="673"/>
                    <a:pt x="1460" y="674"/>
                    <a:pt x="1461" y="674"/>
                  </a:cubicBezTo>
                  <a:cubicBezTo>
                    <a:pt x="1461" y="674"/>
                    <a:pt x="1461" y="674"/>
                    <a:pt x="1461" y="674"/>
                  </a:cubicBezTo>
                  <a:cubicBezTo>
                    <a:pt x="1463" y="674"/>
                    <a:pt x="1466" y="675"/>
                    <a:pt x="1468" y="675"/>
                  </a:cubicBezTo>
                  <a:cubicBezTo>
                    <a:pt x="1469" y="675"/>
                    <a:pt x="1469" y="676"/>
                    <a:pt x="1469" y="676"/>
                  </a:cubicBezTo>
                  <a:cubicBezTo>
                    <a:pt x="1470" y="676"/>
                    <a:pt x="1470" y="676"/>
                    <a:pt x="1470" y="676"/>
                  </a:cubicBezTo>
                  <a:cubicBezTo>
                    <a:pt x="1471" y="676"/>
                    <a:pt x="1471" y="676"/>
                    <a:pt x="1471" y="676"/>
                  </a:cubicBezTo>
                  <a:cubicBezTo>
                    <a:pt x="1473" y="677"/>
                    <a:pt x="1476" y="682"/>
                    <a:pt x="1476" y="684"/>
                  </a:cubicBezTo>
                  <a:cubicBezTo>
                    <a:pt x="1475" y="686"/>
                    <a:pt x="1473" y="683"/>
                    <a:pt x="1471" y="684"/>
                  </a:cubicBezTo>
                  <a:cubicBezTo>
                    <a:pt x="1469" y="685"/>
                    <a:pt x="1475" y="694"/>
                    <a:pt x="1476" y="696"/>
                  </a:cubicBezTo>
                  <a:cubicBezTo>
                    <a:pt x="1478" y="698"/>
                    <a:pt x="1475" y="703"/>
                    <a:pt x="1474" y="706"/>
                  </a:cubicBezTo>
                  <a:cubicBezTo>
                    <a:pt x="1474" y="709"/>
                    <a:pt x="1477" y="714"/>
                    <a:pt x="1480" y="715"/>
                  </a:cubicBezTo>
                  <a:cubicBezTo>
                    <a:pt x="1482" y="716"/>
                    <a:pt x="1487" y="710"/>
                    <a:pt x="1489" y="709"/>
                  </a:cubicBezTo>
                  <a:cubicBezTo>
                    <a:pt x="1491" y="708"/>
                    <a:pt x="1495" y="708"/>
                    <a:pt x="1497" y="709"/>
                  </a:cubicBezTo>
                  <a:cubicBezTo>
                    <a:pt x="1499" y="709"/>
                    <a:pt x="1502" y="704"/>
                    <a:pt x="1504" y="701"/>
                  </a:cubicBezTo>
                  <a:cubicBezTo>
                    <a:pt x="1505" y="698"/>
                    <a:pt x="1502" y="694"/>
                    <a:pt x="1500" y="690"/>
                  </a:cubicBezTo>
                  <a:cubicBezTo>
                    <a:pt x="1498" y="687"/>
                    <a:pt x="1496" y="677"/>
                    <a:pt x="1495" y="674"/>
                  </a:cubicBezTo>
                  <a:cubicBezTo>
                    <a:pt x="1494" y="674"/>
                    <a:pt x="1494" y="673"/>
                    <a:pt x="1493" y="673"/>
                  </a:cubicBezTo>
                  <a:cubicBezTo>
                    <a:pt x="1493" y="673"/>
                    <a:pt x="1493" y="673"/>
                    <a:pt x="1493" y="672"/>
                  </a:cubicBezTo>
                  <a:cubicBezTo>
                    <a:pt x="1491" y="670"/>
                    <a:pt x="1488" y="666"/>
                    <a:pt x="1484" y="662"/>
                  </a:cubicBezTo>
                  <a:cubicBezTo>
                    <a:pt x="1484" y="662"/>
                    <a:pt x="1484" y="662"/>
                    <a:pt x="1483" y="662"/>
                  </a:cubicBezTo>
                  <a:cubicBezTo>
                    <a:pt x="1482" y="661"/>
                    <a:pt x="1481" y="660"/>
                    <a:pt x="1480" y="660"/>
                  </a:cubicBezTo>
                  <a:cubicBezTo>
                    <a:pt x="1473" y="656"/>
                    <a:pt x="1475" y="654"/>
                    <a:pt x="1476" y="652"/>
                  </a:cubicBezTo>
                  <a:cubicBezTo>
                    <a:pt x="1476" y="650"/>
                    <a:pt x="1482" y="648"/>
                    <a:pt x="1484" y="646"/>
                  </a:cubicBezTo>
                  <a:cubicBezTo>
                    <a:pt x="1486" y="645"/>
                    <a:pt x="1492" y="634"/>
                    <a:pt x="1493" y="633"/>
                  </a:cubicBezTo>
                  <a:cubicBezTo>
                    <a:pt x="1494" y="631"/>
                    <a:pt x="1496" y="621"/>
                    <a:pt x="1497" y="620"/>
                  </a:cubicBezTo>
                  <a:cubicBezTo>
                    <a:pt x="1497" y="619"/>
                    <a:pt x="1497" y="619"/>
                    <a:pt x="1498" y="619"/>
                  </a:cubicBezTo>
                  <a:cubicBezTo>
                    <a:pt x="1499" y="618"/>
                    <a:pt x="1502" y="617"/>
                    <a:pt x="1503" y="616"/>
                  </a:cubicBezTo>
                  <a:cubicBezTo>
                    <a:pt x="1503" y="616"/>
                    <a:pt x="1503" y="616"/>
                    <a:pt x="1503" y="616"/>
                  </a:cubicBezTo>
                  <a:cubicBezTo>
                    <a:pt x="1504" y="616"/>
                    <a:pt x="1504" y="616"/>
                    <a:pt x="1504" y="616"/>
                  </a:cubicBezTo>
                  <a:cubicBezTo>
                    <a:pt x="1505" y="616"/>
                    <a:pt x="1506" y="611"/>
                    <a:pt x="1508" y="609"/>
                  </a:cubicBezTo>
                  <a:cubicBezTo>
                    <a:pt x="1509" y="608"/>
                    <a:pt x="1513" y="613"/>
                    <a:pt x="1517" y="615"/>
                  </a:cubicBezTo>
                  <a:cubicBezTo>
                    <a:pt x="1521" y="617"/>
                    <a:pt x="1530" y="614"/>
                    <a:pt x="1533" y="612"/>
                  </a:cubicBezTo>
                  <a:cubicBezTo>
                    <a:pt x="1537" y="611"/>
                    <a:pt x="1541" y="603"/>
                    <a:pt x="1542" y="601"/>
                  </a:cubicBezTo>
                  <a:cubicBezTo>
                    <a:pt x="1543" y="599"/>
                    <a:pt x="1547" y="593"/>
                    <a:pt x="1549" y="591"/>
                  </a:cubicBezTo>
                  <a:cubicBezTo>
                    <a:pt x="1551" y="588"/>
                    <a:pt x="1554" y="586"/>
                    <a:pt x="1557" y="583"/>
                  </a:cubicBezTo>
                  <a:cubicBezTo>
                    <a:pt x="1561" y="581"/>
                    <a:pt x="1562" y="573"/>
                    <a:pt x="1563" y="570"/>
                  </a:cubicBezTo>
                  <a:cubicBezTo>
                    <a:pt x="1563" y="567"/>
                    <a:pt x="1567" y="559"/>
                    <a:pt x="1569" y="555"/>
                  </a:cubicBezTo>
                  <a:cubicBezTo>
                    <a:pt x="1571" y="551"/>
                    <a:pt x="1572" y="550"/>
                    <a:pt x="1574" y="547"/>
                  </a:cubicBezTo>
                  <a:cubicBezTo>
                    <a:pt x="1576" y="545"/>
                    <a:pt x="1573" y="532"/>
                    <a:pt x="1573" y="524"/>
                  </a:cubicBezTo>
                  <a:cubicBezTo>
                    <a:pt x="1573" y="516"/>
                    <a:pt x="1570" y="514"/>
                    <a:pt x="1570" y="510"/>
                  </a:cubicBezTo>
                  <a:cubicBezTo>
                    <a:pt x="1570" y="505"/>
                    <a:pt x="1573" y="497"/>
                    <a:pt x="1574" y="495"/>
                  </a:cubicBezTo>
                  <a:cubicBezTo>
                    <a:pt x="1574" y="492"/>
                    <a:pt x="1571" y="489"/>
                    <a:pt x="1569" y="490"/>
                  </a:cubicBezTo>
                  <a:cubicBezTo>
                    <a:pt x="1568" y="491"/>
                    <a:pt x="1564" y="483"/>
                    <a:pt x="1562" y="481"/>
                  </a:cubicBezTo>
                  <a:cubicBezTo>
                    <a:pt x="1561" y="479"/>
                    <a:pt x="1563" y="480"/>
                    <a:pt x="1564" y="479"/>
                  </a:cubicBezTo>
                  <a:cubicBezTo>
                    <a:pt x="1566" y="477"/>
                    <a:pt x="1557" y="472"/>
                    <a:pt x="1553" y="472"/>
                  </a:cubicBezTo>
                  <a:cubicBezTo>
                    <a:pt x="1550" y="471"/>
                    <a:pt x="1551" y="466"/>
                    <a:pt x="1547" y="464"/>
                  </a:cubicBezTo>
                  <a:cubicBezTo>
                    <a:pt x="1543" y="463"/>
                    <a:pt x="1536" y="461"/>
                    <a:pt x="1533" y="461"/>
                  </a:cubicBezTo>
                  <a:cubicBezTo>
                    <a:pt x="1530" y="461"/>
                    <a:pt x="1538" y="467"/>
                    <a:pt x="1535" y="467"/>
                  </a:cubicBezTo>
                  <a:cubicBezTo>
                    <a:pt x="1533" y="467"/>
                    <a:pt x="1532" y="470"/>
                    <a:pt x="1527" y="470"/>
                  </a:cubicBezTo>
                  <a:cubicBezTo>
                    <a:pt x="1522" y="470"/>
                    <a:pt x="1527" y="468"/>
                    <a:pt x="1526" y="467"/>
                  </a:cubicBezTo>
                  <a:cubicBezTo>
                    <a:pt x="1526" y="465"/>
                    <a:pt x="1519" y="468"/>
                    <a:pt x="1517" y="468"/>
                  </a:cubicBezTo>
                  <a:cubicBezTo>
                    <a:pt x="1515" y="469"/>
                    <a:pt x="1518" y="464"/>
                    <a:pt x="1517" y="462"/>
                  </a:cubicBezTo>
                  <a:cubicBezTo>
                    <a:pt x="1517" y="461"/>
                    <a:pt x="1515" y="462"/>
                    <a:pt x="1513" y="462"/>
                  </a:cubicBezTo>
                  <a:cubicBezTo>
                    <a:pt x="1512" y="463"/>
                    <a:pt x="1505" y="459"/>
                    <a:pt x="1502" y="459"/>
                  </a:cubicBezTo>
                  <a:cubicBezTo>
                    <a:pt x="1499" y="459"/>
                    <a:pt x="1496" y="457"/>
                    <a:pt x="1502" y="452"/>
                  </a:cubicBezTo>
                  <a:cubicBezTo>
                    <a:pt x="1508" y="448"/>
                    <a:pt x="1520" y="436"/>
                    <a:pt x="1521" y="433"/>
                  </a:cubicBezTo>
                  <a:cubicBezTo>
                    <a:pt x="1522" y="430"/>
                    <a:pt x="1531" y="425"/>
                    <a:pt x="1533" y="423"/>
                  </a:cubicBezTo>
                  <a:cubicBezTo>
                    <a:pt x="1536" y="421"/>
                    <a:pt x="1539" y="413"/>
                    <a:pt x="1542" y="409"/>
                  </a:cubicBezTo>
                  <a:cubicBezTo>
                    <a:pt x="1545" y="404"/>
                    <a:pt x="1543" y="402"/>
                    <a:pt x="1550" y="395"/>
                  </a:cubicBezTo>
                  <a:cubicBezTo>
                    <a:pt x="1557" y="388"/>
                    <a:pt x="1578" y="391"/>
                    <a:pt x="1583" y="392"/>
                  </a:cubicBezTo>
                  <a:cubicBezTo>
                    <a:pt x="1588" y="393"/>
                    <a:pt x="1595" y="393"/>
                    <a:pt x="1598" y="394"/>
                  </a:cubicBezTo>
                  <a:cubicBezTo>
                    <a:pt x="1602" y="394"/>
                    <a:pt x="1611" y="396"/>
                    <a:pt x="1613" y="394"/>
                  </a:cubicBezTo>
                  <a:cubicBezTo>
                    <a:pt x="1616" y="393"/>
                    <a:pt x="1613" y="393"/>
                    <a:pt x="1608" y="392"/>
                  </a:cubicBezTo>
                  <a:cubicBezTo>
                    <a:pt x="1603" y="391"/>
                    <a:pt x="1612" y="389"/>
                    <a:pt x="1614" y="388"/>
                  </a:cubicBezTo>
                  <a:cubicBezTo>
                    <a:pt x="1616" y="388"/>
                    <a:pt x="1615" y="388"/>
                    <a:pt x="1613" y="387"/>
                  </a:cubicBezTo>
                  <a:cubicBezTo>
                    <a:pt x="1611" y="386"/>
                    <a:pt x="1620" y="386"/>
                    <a:pt x="1623" y="386"/>
                  </a:cubicBezTo>
                  <a:cubicBezTo>
                    <a:pt x="1626" y="386"/>
                    <a:pt x="1625" y="388"/>
                    <a:pt x="1626" y="389"/>
                  </a:cubicBezTo>
                  <a:cubicBezTo>
                    <a:pt x="1627" y="389"/>
                    <a:pt x="1630" y="387"/>
                    <a:pt x="1631" y="386"/>
                  </a:cubicBezTo>
                  <a:cubicBezTo>
                    <a:pt x="1632" y="386"/>
                    <a:pt x="1632" y="389"/>
                    <a:pt x="1633" y="391"/>
                  </a:cubicBezTo>
                  <a:cubicBezTo>
                    <a:pt x="1633" y="392"/>
                    <a:pt x="1636" y="393"/>
                    <a:pt x="1639" y="395"/>
                  </a:cubicBezTo>
                  <a:cubicBezTo>
                    <a:pt x="1642" y="397"/>
                    <a:pt x="1636" y="397"/>
                    <a:pt x="1634" y="398"/>
                  </a:cubicBezTo>
                  <a:cubicBezTo>
                    <a:pt x="1632" y="398"/>
                    <a:pt x="1637" y="402"/>
                    <a:pt x="1639" y="403"/>
                  </a:cubicBezTo>
                  <a:cubicBezTo>
                    <a:pt x="1641" y="403"/>
                    <a:pt x="1649" y="399"/>
                    <a:pt x="1652" y="397"/>
                  </a:cubicBezTo>
                  <a:cubicBezTo>
                    <a:pt x="1654" y="396"/>
                    <a:pt x="1655" y="396"/>
                    <a:pt x="1659" y="397"/>
                  </a:cubicBezTo>
                  <a:cubicBezTo>
                    <a:pt x="1662" y="397"/>
                    <a:pt x="1662" y="398"/>
                    <a:pt x="1664" y="397"/>
                  </a:cubicBezTo>
                  <a:cubicBezTo>
                    <a:pt x="1665" y="396"/>
                    <a:pt x="1667" y="397"/>
                    <a:pt x="1669" y="397"/>
                  </a:cubicBezTo>
                  <a:cubicBezTo>
                    <a:pt x="1671" y="398"/>
                    <a:pt x="1672" y="396"/>
                    <a:pt x="1675" y="395"/>
                  </a:cubicBezTo>
                  <a:cubicBezTo>
                    <a:pt x="1678" y="394"/>
                    <a:pt x="1679" y="394"/>
                    <a:pt x="1678" y="391"/>
                  </a:cubicBezTo>
                  <a:cubicBezTo>
                    <a:pt x="1677" y="389"/>
                    <a:pt x="1670" y="390"/>
                    <a:pt x="1667" y="390"/>
                  </a:cubicBezTo>
                  <a:cubicBezTo>
                    <a:pt x="1665" y="391"/>
                    <a:pt x="1665" y="388"/>
                    <a:pt x="1667" y="387"/>
                  </a:cubicBezTo>
                  <a:cubicBezTo>
                    <a:pt x="1669" y="385"/>
                    <a:pt x="1671" y="381"/>
                    <a:pt x="1672" y="379"/>
                  </a:cubicBezTo>
                  <a:cubicBezTo>
                    <a:pt x="1673" y="377"/>
                    <a:pt x="1676" y="376"/>
                    <a:pt x="1679" y="375"/>
                  </a:cubicBezTo>
                  <a:cubicBezTo>
                    <a:pt x="1682" y="374"/>
                    <a:pt x="1682" y="360"/>
                    <a:pt x="1684" y="357"/>
                  </a:cubicBezTo>
                  <a:cubicBezTo>
                    <a:pt x="1687" y="353"/>
                    <a:pt x="1695" y="352"/>
                    <a:pt x="1696" y="351"/>
                  </a:cubicBezTo>
                  <a:cubicBezTo>
                    <a:pt x="1698" y="350"/>
                    <a:pt x="1699" y="351"/>
                    <a:pt x="1702" y="350"/>
                  </a:cubicBezTo>
                  <a:cubicBezTo>
                    <a:pt x="1706" y="350"/>
                    <a:pt x="1707" y="344"/>
                    <a:pt x="1708" y="343"/>
                  </a:cubicBezTo>
                  <a:cubicBezTo>
                    <a:pt x="1709" y="343"/>
                    <a:pt x="1706" y="350"/>
                    <a:pt x="1707" y="353"/>
                  </a:cubicBezTo>
                  <a:cubicBezTo>
                    <a:pt x="1707" y="357"/>
                    <a:pt x="1704" y="358"/>
                    <a:pt x="1704" y="361"/>
                  </a:cubicBezTo>
                  <a:cubicBezTo>
                    <a:pt x="1705" y="364"/>
                    <a:pt x="1710" y="366"/>
                    <a:pt x="1712" y="367"/>
                  </a:cubicBezTo>
                  <a:cubicBezTo>
                    <a:pt x="1714" y="368"/>
                    <a:pt x="1714" y="365"/>
                    <a:pt x="1716" y="363"/>
                  </a:cubicBezTo>
                  <a:cubicBezTo>
                    <a:pt x="1717" y="361"/>
                    <a:pt x="1723" y="355"/>
                    <a:pt x="1724" y="353"/>
                  </a:cubicBezTo>
                  <a:cubicBezTo>
                    <a:pt x="1725" y="352"/>
                    <a:pt x="1722" y="348"/>
                    <a:pt x="1720" y="345"/>
                  </a:cubicBezTo>
                  <a:cubicBezTo>
                    <a:pt x="1718" y="342"/>
                    <a:pt x="1720" y="340"/>
                    <a:pt x="1723" y="339"/>
                  </a:cubicBezTo>
                  <a:cubicBezTo>
                    <a:pt x="1725" y="339"/>
                    <a:pt x="1726" y="337"/>
                    <a:pt x="1728" y="336"/>
                  </a:cubicBezTo>
                  <a:cubicBezTo>
                    <a:pt x="1729" y="336"/>
                    <a:pt x="1730" y="339"/>
                    <a:pt x="1730" y="341"/>
                  </a:cubicBezTo>
                  <a:cubicBezTo>
                    <a:pt x="1731" y="342"/>
                    <a:pt x="1731" y="342"/>
                    <a:pt x="1730" y="344"/>
                  </a:cubicBezTo>
                  <a:cubicBezTo>
                    <a:pt x="1728" y="346"/>
                    <a:pt x="1729" y="354"/>
                    <a:pt x="1729" y="355"/>
                  </a:cubicBezTo>
                  <a:cubicBezTo>
                    <a:pt x="1729" y="357"/>
                    <a:pt x="1731" y="359"/>
                    <a:pt x="1733" y="360"/>
                  </a:cubicBezTo>
                  <a:cubicBezTo>
                    <a:pt x="1734" y="362"/>
                    <a:pt x="1732" y="363"/>
                    <a:pt x="1731" y="364"/>
                  </a:cubicBezTo>
                  <a:cubicBezTo>
                    <a:pt x="1730" y="365"/>
                    <a:pt x="1732" y="366"/>
                    <a:pt x="1734" y="367"/>
                  </a:cubicBezTo>
                  <a:cubicBezTo>
                    <a:pt x="1735" y="368"/>
                    <a:pt x="1726" y="373"/>
                    <a:pt x="1726" y="376"/>
                  </a:cubicBezTo>
                  <a:cubicBezTo>
                    <a:pt x="1727" y="378"/>
                    <a:pt x="1724" y="380"/>
                    <a:pt x="1722" y="382"/>
                  </a:cubicBezTo>
                  <a:cubicBezTo>
                    <a:pt x="1719" y="384"/>
                    <a:pt x="1712" y="392"/>
                    <a:pt x="1710" y="396"/>
                  </a:cubicBezTo>
                  <a:cubicBezTo>
                    <a:pt x="1708" y="399"/>
                    <a:pt x="1705" y="409"/>
                    <a:pt x="1705" y="411"/>
                  </a:cubicBezTo>
                  <a:cubicBezTo>
                    <a:pt x="1704" y="413"/>
                    <a:pt x="1698" y="414"/>
                    <a:pt x="1696" y="415"/>
                  </a:cubicBezTo>
                  <a:cubicBezTo>
                    <a:pt x="1694" y="415"/>
                    <a:pt x="1695" y="417"/>
                    <a:pt x="1695" y="420"/>
                  </a:cubicBezTo>
                  <a:cubicBezTo>
                    <a:pt x="1696" y="423"/>
                    <a:pt x="1689" y="434"/>
                    <a:pt x="1688" y="437"/>
                  </a:cubicBezTo>
                  <a:cubicBezTo>
                    <a:pt x="1687" y="439"/>
                    <a:pt x="1691" y="454"/>
                    <a:pt x="1695" y="460"/>
                  </a:cubicBezTo>
                  <a:cubicBezTo>
                    <a:pt x="1699" y="466"/>
                    <a:pt x="1702" y="476"/>
                    <a:pt x="1703" y="481"/>
                  </a:cubicBezTo>
                  <a:cubicBezTo>
                    <a:pt x="1705" y="486"/>
                    <a:pt x="1709" y="491"/>
                    <a:pt x="1711" y="491"/>
                  </a:cubicBezTo>
                  <a:cubicBezTo>
                    <a:pt x="1712" y="492"/>
                    <a:pt x="1716" y="496"/>
                    <a:pt x="1718" y="499"/>
                  </a:cubicBezTo>
                  <a:cubicBezTo>
                    <a:pt x="1720" y="502"/>
                    <a:pt x="1721" y="508"/>
                    <a:pt x="1725" y="512"/>
                  </a:cubicBezTo>
                  <a:cubicBezTo>
                    <a:pt x="1729" y="515"/>
                    <a:pt x="1728" y="506"/>
                    <a:pt x="1730" y="505"/>
                  </a:cubicBezTo>
                  <a:cubicBezTo>
                    <a:pt x="1733" y="504"/>
                    <a:pt x="1734" y="498"/>
                    <a:pt x="1735" y="495"/>
                  </a:cubicBezTo>
                  <a:cubicBezTo>
                    <a:pt x="1735" y="493"/>
                    <a:pt x="1730" y="492"/>
                    <a:pt x="1731" y="491"/>
                  </a:cubicBezTo>
                  <a:cubicBezTo>
                    <a:pt x="1732" y="490"/>
                    <a:pt x="1730" y="488"/>
                    <a:pt x="1729" y="486"/>
                  </a:cubicBezTo>
                  <a:cubicBezTo>
                    <a:pt x="1728" y="484"/>
                    <a:pt x="1730" y="480"/>
                    <a:pt x="1732" y="479"/>
                  </a:cubicBezTo>
                  <a:cubicBezTo>
                    <a:pt x="1734" y="479"/>
                    <a:pt x="1739" y="479"/>
                    <a:pt x="1740" y="479"/>
                  </a:cubicBezTo>
                  <a:cubicBezTo>
                    <a:pt x="1741" y="479"/>
                    <a:pt x="1735" y="472"/>
                    <a:pt x="1736" y="469"/>
                  </a:cubicBezTo>
                  <a:cubicBezTo>
                    <a:pt x="1736" y="466"/>
                    <a:pt x="1739" y="465"/>
                    <a:pt x="1740" y="463"/>
                  </a:cubicBezTo>
                  <a:cubicBezTo>
                    <a:pt x="1741" y="460"/>
                    <a:pt x="1747" y="458"/>
                    <a:pt x="1749" y="458"/>
                  </a:cubicBezTo>
                  <a:cubicBezTo>
                    <a:pt x="1751" y="458"/>
                    <a:pt x="1755" y="458"/>
                    <a:pt x="1755" y="456"/>
                  </a:cubicBezTo>
                  <a:cubicBezTo>
                    <a:pt x="1755" y="454"/>
                    <a:pt x="1755" y="452"/>
                    <a:pt x="1752" y="451"/>
                  </a:cubicBezTo>
                  <a:cubicBezTo>
                    <a:pt x="1750" y="450"/>
                    <a:pt x="1750" y="447"/>
                    <a:pt x="1750" y="446"/>
                  </a:cubicBezTo>
                  <a:cubicBezTo>
                    <a:pt x="1751" y="445"/>
                    <a:pt x="1751" y="444"/>
                    <a:pt x="1750" y="442"/>
                  </a:cubicBezTo>
                  <a:cubicBezTo>
                    <a:pt x="1749" y="441"/>
                    <a:pt x="1752" y="438"/>
                    <a:pt x="1754" y="437"/>
                  </a:cubicBezTo>
                  <a:cubicBezTo>
                    <a:pt x="1757" y="436"/>
                    <a:pt x="1758" y="438"/>
                    <a:pt x="1760" y="438"/>
                  </a:cubicBezTo>
                  <a:cubicBezTo>
                    <a:pt x="1762" y="437"/>
                    <a:pt x="1762" y="434"/>
                    <a:pt x="1761" y="432"/>
                  </a:cubicBezTo>
                  <a:cubicBezTo>
                    <a:pt x="1760" y="430"/>
                    <a:pt x="1756" y="429"/>
                    <a:pt x="1754" y="429"/>
                  </a:cubicBezTo>
                  <a:cubicBezTo>
                    <a:pt x="1752" y="430"/>
                    <a:pt x="1750" y="426"/>
                    <a:pt x="1748" y="422"/>
                  </a:cubicBezTo>
                  <a:cubicBezTo>
                    <a:pt x="1747" y="418"/>
                    <a:pt x="1751" y="418"/>
                    <a:pt x="1752" y="416"/>
                  </a:cubicBezTo>
                  <a:cubicBezTo>
                    <a:pt x="1754" y="415"/>
                    <a:pt x="1748" y="410"/>
                    <a:pt x="1746" y="411"/>
                  </a:cubicBezTo>
                  <a:cubicBezTo>
                    <a:pt x="1744" y="411"/>
                    <a:pt x="1743" y="410"/>
                    <a:pt x="1744" y="408"/>
                  </a:cubicBezTo>
                  <a:cubicBezTo>
                    <a:pt x="1745" y="407"/>
                    <a:pt x="1741" y="402"/>
                    <a:pt x="1742" y="400"/>
                  </a:cubicBezTo>
                  <a:cubicBezTo>
                    <a:pt x="1742" y="398"/>
                    <a:pt x="1744" y="391"/>
                    <a:pt x="1746" y="389"/>
                  </a:cubicBezTo>
                  <a:cubicBezTo>
                    <a:pt x="1748" y="388"/>
                    <a:pt x="1748" y="386"/>
                    <a:pt x="1748" y="384"/>
                  </a:cubicBezTo>
                  <a:cubicBezTo>
                    <a:pt x="1747" y="382"/>
                    <a:pt x="1749" y="381"/>
                    <a:pt x="1752" y="380"/>
                  </a:cubicBezTo>
                  <a:cubicBezTo>
                    <a:pt x="1754" y="379"/>
                    <a:pt x="1755" y="380"/>
                    <a:pt x="1757" y="380"/>
                  </a:cubicBezTo>
                  <a:cubicBezTo>
                    <a:pt x="1759" y="380"/>
                    <a:pt x="1757" y="380"/>
                    <a:pt x="1758" y="377"/>
                  </a:cubicBezTo>
                  <a:cubicBezTo>
                    <a:pt x="1760" y="375"/>
                    <a:pt x="1764" y="373"/>
                    <a:pt x="1766" y="373"/>
                  </a:cubicBezTo>
                  <a:cubicBezTo>
                    <a:pt x="1768" y="373"/>
                    <a:pt x="1766" y="378"/>
                    <a:pt x="1768" y="379"/>
                  </a:cubicBezTo>
                  <a:cubicBezTo>
                    <a:pt x="1770" y="380"/>
                    <a:pt x="1774" y="374"/>
                    <a:pt x="1776" y="372"/>
                  </a:cubicBezTo>
                  <a:cubicBezTo>
                    <a:pt x="1778" y="371"/>
                    <a:pt x="1778" y="370"/>
                    <a:pt x="1779" y="369"/>
                  </a:cubicBezTo>
                  <a:cubicBezTo>
                    <a:pt x="1779" y="367"/>
                    <a:pt x="1783" y="367"/>
                    <a:pt x="1786" y="367"/>
                  </a:cubicBezTo>
                  <a:cubicBezTo>
                    <a:pt x="1789" y="367"/>
                    <a:pt x="1792" y="372"/>
                    <a:pt x="1793" y="375"/>
                  </a:cubicBezTo>
                  <a:cubicBezTo>
                    <a:pt x="1795" y="378"/>
                    <a:pt x="1798" y="377"/>
                    <a:pt x="1799" y="374"/>
                  </a:cubicBezTo>
                  <a:cubicBezTo>
                    <a:pt x="1799" y="372"/>
                    <a:pt x="1800" y="368"/>
                    <a:pt x="1801" y="367"/>
                  </a:cubicBezTo>
                  <a:cubicBezTo>
                    <a:pt x="1802" y="366"/>
                    <a:pt x="1805" y="366"/>
                    <a:pt x="1806" y="366"/>
                  </a:cubicBezTo>
                  <a:cubicBezTo>
                    <a:pt x="1807" y="365"/>
                    <a:pt x="1806" y="362"/>
                    <a:pt x="1806" y="360"/>
                  </a:cubicBezTo>
                  <a:cubicBezTo>
                    <a:pt x="1806" y="359"/>
                    <a:pt x="1809" y="361"/>
                    <a:pt x="1811" y="361"/>
                  </a:cubicBezTo>
                  <a:cubicBezTo>
                    <a:pt x="1812" y="360"/>
                    <a:pt x="1808" y="357"/>
                    <a:pt x="1808" y="356"/>
                  </a:cubicBezTo>
                  <a:cubicBezTo>
                    <a:pt x="1807" y="355"/>
                    <a:pt x="1810" y="356"/>
                    <a:pt x="1811" y="356"/>
                  </a:cubicBezTo>
                  <a:cubicBezTo>
                    <a:pt x="1812" y="356"/>
                    <a:pt x="1815" y="353"/>
                    <a:pt x="1815" y="353"/>
                  </a:cubicBezTo>
                  <a:cubicBezTo>
                    <a:pt x="1816" y="352"/>
                    <a:pt x="1817" y="353"/>
                    <a:pt x="1818" y="353"/>
                  </a:cubicBezTo>
                  <a:cubicBezTo>
                    <a:pt x="1820" y="353"/>
                    <a:pt x="1822" y="348"/>
                    <a:pt x="1830" y="340"/>
                  </a:cubicBezTo>
                  <a:cubicBezTo>
                    <a:pt x="1839" y="332"/>
                    <a:pt x="1850" y="332"/>
                    <a:pt x="1853" y="332"/>
                  </a:cubicBezTo>
                  <a:cubicBezTo>
                    <a:pt x="1855" y="332"/>
                    <a:pt x="1857" y="333"/>
                    <a:pt x="1861" y="334"/>
                  </a:cubicBezTo>
                  <a:cubicBezTo>
                    <a:pt x="1866" y="336"/>
                    <a:pt x="1865" y="333"/>
                    <a:pt x="1867" y="332"/>
                  </a:cubicBezTo>
                  <a:cubicBezTo>
                    <a:pt x="1868" y="331"/>
                    <a:pt x="1867" y="328"/>
                    <a:pt x="1867" y="327"/>
                  </a:cubicBezTo>
                  <a:cubicBezTo>
                    <a:pt x="1867" y="325"/>
                    <a:pt x="1864" y="320"/>
                    <a:pt x="1861" y="320"/>
                  </a:cubicBezTo>
                  <a:cubicBezTo>
                    <a:pt x="1858" y="319"/>
                    <a:pt x="1857" y="315"/>
                    <a:pt x="1854" y="314"/>
                  </a:cubicBezTo>
                  <a:cubicBezTo>
                    <a:pt x="1850" y="314"/>
                    <a:pt x="1851" y="311"/>
                    <a:pt x="1850" y="309"/>
                  </a:cubicBezTo>
                  <a:cubicBezTo>
                    <a:pt x="1849" y="307"/>
                    <a:pt x="1849" y="309"/>
                    <a:pt x="1848" y="310"/>
                  </a:cubicBezTo>
                  <a:cubicBezTo>
                    <a:pt x="1846" y="312"/>
                    <a:pt x="1847" y="312"/>
                    <a:pt x="1841" y="311"/>
                  </a:cubicBezTo>
                  <a:cubicBezTo>
                    <a:pt x="1835" y="310"/>
                    <a:pt x="1836" y="302"/>
                    <a:pt x="1836" y="300"/>
                  </a:cubicBezTo>
                  <a:cubicBezTo>
                    <a:pt x="1836" y="298"/>
                    <a:pt x="1835" y="297"/>
                    <a:pt x="1831" y="296"/>
                  </a:cubicBezTo>
                  <a:cubicBezTo>
                    <a:pt x="1826" y="295"/>
                    <a:pt x="1829" y="293"/>
                    <a:pt x="1831" y="293"/>
                  </a:cubicBezTo>
                  <a:cubicBezTo>
                    <a:pt x="1833" y="293"/>
                    <a:pt x="1838" y="294"/>
                    <a:pt x="1841" y="294"/>
                  </a:cubicBezTo>
                  <a:cubicBezTo>
                    <a:pt x="1843" y="294"/>
                    <a:pt x="1845" y="296"/>
                    <a:pt x="1848" y="296"/>
                  </a:cubicBezTo>
                  <a:cubicBezTo>
                    <a:pt x="1851" y="296"/>
                    <a:pt x="1856" y="293"/>
                    <a:pt x="1859" y="291"/>
                  </a:cubicBezTo>
                  <a:cubicBezTo>
                    <a:pt x="1863" y="290"/>
                    <a:pt x="1862" y="284"/>
                    <a:pt x="1862" y="282"/>
                  </a:cubicBezTo>
                  <a:cubicBezTo>
                    <a:pt x="1861" y="280"/>
                    <a:pt x="1860" y="279"/>
                    <a:pt x="1859" y="278"/>
                  </a:cubicBezTo>
                  <a:cubicBezTo>
                    <a:pt x="1858" y="278"/>
                    <a:pt x="1858" y="270"/>
                    <a:pt x="1857" y="268"/>
                  </a:cubicBezTo>
                  <a:cubicBezTo>
                    <a:pt x="1857" y="267"/>
                    <a:pt x="1860" y="269"/>
                    <a:pt x="1862" y="270"/>
                  </a:cubicBezTo>
                  <a:cubicBezTo>
                    <a:pt x="1864" y="271"/>
                    <a:pt x="1865" y="272"/>
                    <a:pt x="1864" y="273"/>
                  </a:cubicBezTo>
                  <a:cubicBezTo>
                    <a:pt x="1863" y="274"/>
                    <a:pt x="1864" y="276"/>
                    <a:pt x="1866" y="278"/>
                  </a:cubicBezTo>
                  <a:cubicBezTo>
                    <a:pt x="1868" y="280"/>
                    <a:pt x="1869" y="281"/>
                    <a:pt x="1872" y="282"/>
                  </a:cubicBezTo>
                  <a:cubicBezTo>
                    <a:pt x="1875" y="283"/>
                    <a:pt x="1888" y="283"/>
                    <a:pt x="1891" y="283"/>
                  </a:cubicBezTo>
                  <a:cubicBezTo>
                    <a:pt x="1893" y="284"/>
                    <a:pt x="1898" y="289"/>
                    <a:pt x="1897" y="291"/>
                  </a:cubicBezTo>
                  <a:cubicBezTo>
                    <a:pt x="1895" y="292"/>
                    <a:pt x="1899" y="295"/>
                    <a:pt x="1901" y="296"/>
                  </a:cubicBezTo>
                  <a:cubicBezTo>
                    <a:pt x="1903" y="297"/>
                    <a:pt x="1911" y="297"/>
                    <a:pt x="1915" y="298"/>
                  </a:cubicBezTo>
                  <a:cubicBezTo>
                    <a:pt x="1919" y="299"/>
                    <a:pt x="1921" y="302"/>
                    <a:pt x="1925" y="303"/>
                  </a:cubicBezTo>
                  <a:cubicBezTo>
                    <a:pt x="1929" y="303"/>
                    <a:pt x="1934" y="301"/>
                    <a:pt x="1933" y="299"/>
                  </a:cubicBezTo>
                  <a:cubicBezTo>
                    <a:pt x="1932" y="297"/>
                    <a:pt x="1929" y="297"/>
                    <a:pt x="1928" y="297"/>
                  </a:cubicBezTo>
                  <a:cubicBezTo>
                    <a:pt x="1927" y="298"/>
                    <a:pt x="1926" y="297"/>
                    <a:pt x="1925" y="295"/>
                  </a:cubicBezTo>
                  <a:cubicBezTo>
                    <a:pt x="1923" y="293"/>
                    <a:pt x="1927" y="293"/>
                    <a:pt x="1929" y="293"/>
                  </a:cubicBezTo>
                  <a:cubicBezTo>
                    <a:pt x="1931" y="292"/>
                    <a:pt x="1927" y="288"/>
                    <a:pt x="1927" y="286"/>
                  </a:cubicBezTo>
                  <a:cubicBezTo>
                    <a:pt x="1926" y="284"/>
                    <a:pt x="1923" y="281"/>
                    <a:pt x="1924" y="281"/>
                  </a:cubicBezTo>
                  <a:cubicBezTo>
                    <a:pt x="1926" y="281"/>
                    <a:pt x="1931" y="282"/>
                    <a:pt x="1934" y="282"/>
                  </a:cubicBezTo>
                  <a:cubicBezTo>
                    <a:pt x="1937" y="282"/>
                    <a:pt x="1934" y="279"/>
                    <a:pt x="1932" y="277"/>
                  </a:cubicBezTo>
                  <a:cubicBezTo>
                    <a:pt x="1931" y="275"/>
                    <a:pt x="1937" y="279"/>
                    <a:pt x="1940" y="281"/>
                  </a:cubicBezTo>
                  <a:cubicBezTo>
                    <a:pt x="1943" y="282"/>
                    <a:pt x="1941" y="280"/>
                    <a:pt x="1942" y="277"/>
                  </a:cubicBezTo>
                  <a:cubicBezTo>
                    <a:pt x="1942" y="274"/>
                    <a:pt x="1943" y="273"/>
                    <a:pt x="1945" y="273"/>
                  </a:cubicBezTo>
                  <a:cubicBezTo>
                    <a:pt x="1948" y="272"/>
                    <a:pt x="1946" y="271"/>
                    <a:pt x="1940" y="26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6" name="Freeform 18"/>
            <p:cNvSpPr>
              <a:spLocks noChangeArrowheads="1"/>
            </p:cNvSpPr>
            <p:nvPr/>
          </p:nvSpPr>
          <p:spPr bwMode="auto">
            <a:xfrm>
              <a:off x="4915797" y="3190704"/>
              <a:ext cx="123403" cy="239727"/>
            </a:xfrm>
            <a:custGeom>
              <a:avLst/>
              <a:gdLst>
                <a:gd name="T0" fmla="*/ 117749772 w 83"/>
                <a:gd name="T1" fmla="*/ 0 h 173"/>
                <a:gd name="T2" fmla="*/ 115819950 w 83"/>
                <a:gd name="T3" fmla="*/ 19201716 h 173"/>
                <a:gd name="T4" fmla="*/ 110029093 w 83"/>
                <a:gd name="T5" fmla="*/ 32643057 h 173"/>
                <a:gd name="T6" fmla="*/ 102307025 w 83"/>
                <a:gd name="T7" fmla="*/ 44163806 h 173"/>
                <a:gd name="T8" fmla="*/ 90725291 w 83"/>
                <a:gd name="T9" fmla="*/ 49924191 h 173"/>
                <a:gd name="T10" fmla="*/ 92655135 w 83"/>
                <a:gd name="T11" fmla="*/ 61446326 h 173"/>
                <a:gd name="T12" fmla="*/ 81073400 w 83"/>
                <a:gd name="T13" fmla="*/ 72967075 h 173"/>
                <a:gd name="T14" fmla="*/ 67561865 w 83"/>
                <a:gd name="T15" fmla="*/ 84487824 h 173"/>
                <a:gd name="T16" fmla="*/ 52119118 w 83"/>
                <a:gd name="T17" fmla="*/ 82567237 h 173"/>
                <a:gd name="T18" fmla="*/ 38606183 w 83"/>
                <a:gd name="T19" fmla="*/ 90248198 h 173"/>
                <a:gd name="T20" fmla="*/ 28954293 w 83"/>
                <a:gd name="T21" fmla="*/ 96008594 h 173"/>
                <a:gd name="T22" fmla="*/ 13512930 w 83"/>
                <a:gd name="T23" fmla="*/ 122891266 h 173"/>
                <a:gd name="T24" fmla="*/ 30885504 w 83"/>
                <a:gd name="T25" fmla="*/ 182417026 h 173"/>
                <a:gd name="T26" fmla="*/ 13512930 w 83"/>
                <a:gd name="T27" fmla="*/ 211220285 h 173"/>
                <a:gd name="T28" fmla="*/ 0 w 83"/>
                <a:gd name="T29" fmla="*/ 241942744 h 173"/>
                <a:gd name="T30" fmla="*/ 7720681 w 83"/>
                <a:gd name="T31" fmla="*/ 255384080 h 173"/>
                <a:gd name="T32" fmla="*/ 9651893 w 83"/>
                <a:gd name="T33" fmla="*/ 261144454 h 173"/>
                <a:gd name="T34" fmla="*/ 15442752 w 83"/>
                <a:gd name="T35" fmla="*/ 303387662 h 173"/>
                <a:gd name="T36" fmla="*/ 28954293 w 83"/>
                <a:gd name="T37" fmla="*/ 316828998 h 173"/>
                <a:gd name="T38" fmla="*/ 44397040 w 83"/>
                <a:gd name="T39" fmla="*/ 330270334 h 173"/>
                <a:gd name="T40" fmla="*/ 79143578 w 83"/>
                <a:gd name="T41" fmla="*/ 314909797 h 173"/>
                <a:gd name="T42" fmla="*/ 92655135 w 83"/>
                <a:gd name="T43" fmla="*/ 303387662 h 173"/>
                <a:gd name="T44" fmla="*/ 110029093 w 83"/>
                <a:gd name="T45" fmla="*/ 247703118 h 173"/>
                <a:gd name="T46" fmla="*/ 127401662 w 83"/>
                <a:gd name="T47" fmla="*/ 161294686 h 173"/>
                <a:gd name="T48" fmla="*/ 140913198 w 83"/>
                <a:gd name="T49" fmla="*/ 105610142 h 173"/>
                <a:gd name="T50" fmla="*/ 140913198 w 83"/>
                <a:gd name="T51" fmla="*/ 80648036 h 173"/>
                <a:gd name="T52" fmla="*/ 152496300 w 83"/>
                <a:gd name="T53" fmla="*/ 84487824 h 173"/>
                <a:gd name="T54" fmla="*/ 146704054 w 83"/>
                <a:gd name="T55" fmla="*/ 26882682 h 173"/>
                <a:gd name="T56" fmla="*/ 117749772 w 83"/>
                <a:gd name="T57" fmla="*/ 0 h 1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3"/>
                <a:gd name="T88" fmla="*/ 0 h 173"/>
                <a:gd name="T89" fmla="*/ 83 w 83"/>
                <a:gd name="T90" fmla="*/ 173 h 17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3" h="173">
                  <a:moveTo>
                    <a:pt x="61" y="0"/>
                  </a:moveTo>
                  <a:cubicBezTo>
                    <a:pt x="58" y="0"/>
                    <a:pt x="60" y="8"/>
                    <a:pt x="60" y="10"/>
                  </a:cubicBezTo>
                  <a:cubicBezTo>
                    <a:pt x="61" y="12"/>
                    <a:pt x="59" y="16"/>
                    <a:pt x="57" y="17"/>
                  </a:cubicBezTo>
                  <a:cubicBezTo>
                    <a:pt x="56" y="18"/>
                    <a:pt x="52" y="21"/>
                    <a:pt x="53" y="23"/>
                  </a:cubicBezTo>
                  <a:cubicBezTo>
                    <a:pt x="53" y="25"/>
                    <a:pt x="51" y="23"/>
                    <a:pt x="47" y="26"/>
                  </a:cubicBezTo>
                  <a:cubicBezTo>
                    <a:pt x="42" y="29"/>
                    <a:pt x="46" y="31"/>
                    <a:pt x="48" y="32"/>
                  </a:cubicBezTo>
                  <a:cubicBezTo>
                    <a:pt x="50" y="34"/>
                    <a:pt x="46" y="35"/>
                    <a:pt x="42" y="38"/>
                  </a:cubicBezTo>
                  <a:cubicBezTo>
                    <a:pt x="37" y="40"/>
                    <a:pt x="37" y="41"/>
                    <a:pt x="35" y="44"/>
                  </a:cubicBezTo>
                  <a:cubicBezTo>
                    <a:pt x="32" y="46"/>
                    <a:pt x="31" y="45"/>
                    <a:pt x="27" y="43"/>
                  </a:cubicBezTo>
                  <a:cubicBezTo>
                    <a:pt x="24" y="42"/>
                    <a:pt x="24" y="44"/>
                    <a:pt x="20" y="47"/>
                  </a:cubicBezTo>
                  <a:cubicBezTo>
                    <a:pt x="16" y="49"/>
                    <a:pt x="15" y="48"/>
                    <a:pt x="15" y="50"/>
                  </a:cubicBezTo>
                  <a:cubicBezTo>
                    <a:pt x="15" y="52"/>
                    <a:pt x="8" y="59"/>
                    <a:pt x="7" y="64"/>
                  </a:cubicBezTo>
                  <a:cubicBezTo>
                    <a:pt x="6" y="69"/>
                    <a:pt x="14" y="90"/>
                    <a:pt x="16" y="95"/>
                  </a:cubicBezTo>
                  <a:cubicBezTo>
                    <a:pt x="18" y="101"/>
                    <a:pt x="12" y="103"/>
                    <a:pt x="7" y="110"/>
                  </a:cubicBezTo>
                  <a:cubicBezTo>
                    <a:pt x="2" y="116"/>
                    <a:pt x="0" y="121"/>
                    <a:pt x="0" y="126"/>
                  </a:cubicBezTo>
                  <a:cubicBezTo>
                    <a:pt x="0" y="130"/>
                    <a:pt x="1" y="130"/>
                    <a:pt x="4" y="133"/>
                  </a:cubicBezTo>
                  <a:cubicBezTo>
                    <a:pt x="7" y="136"/>
                    <a:pt x="3" y="134"/>
                    <a:pt x="5" y="136"/>
                  </a:cubicBezTo>
                  <a:cubicBezTo>
                    <a:pt x="7" y="139"/>
                    <a:pt x="7" y="152"/>
                    <a:pt x="8" y="158"/>
                  </a:cubicBezTo>
                  <a:cubicBezTo>
                    <a:pt x="8" y="164"/>
                    <a:pt x="13" y="165"/>
                    <a:pt x="15" y="165"/>
                  </a:cubicBezTo>
                  <a:cubicBezTo>
                    <a:pt x="18" y="165"/>
                    <a:pt x="20" y="171"/>
                    <a:pt x="23" y="172"/>
                  </a:cubicBezTo>
                  <a:cubicBezTo>
                    <a:pt x="27" y="173"/>
                    <a:pt x="38" y="166"/>
                    <a:pt x="41" y="164"/>
                  </a:cubicBezTo>
                  <a:cubicBezTo>
                    <a:pt x="43" y="163"/>
                    <a:pt x="46" y="160"/>
                    <a:pt x="48" y="158"/>
                  </a:cubicBezTo>
                  <a:cubicBezTo>
                    <a:pt x="50" y="155"/>
                    <a:pt x="53" y="137"/>
                    <a:pt x="57" y="129"/>
                  </a:cubicBezTo>
                  <a:cubicBezTo>
                    <a:pt x="60" y="121"/>
                    <a:pt x="64" y="92"/>
                    <a:pt x="66" y="84"/>
                  </a:cubicBezTo>
                  <a:cubicBezTo>
                    <a:pt x="67" y="76"/>
                    <a:pt x="72" y="57"/>
                    <a:pt x="73" y="55"/>
                  </a:cubicBezTo>
                  <a:cubicBezTo>
                    <a:pt x="74" y="52"/>
                    <a:pt x="72" y="44"/>
                    <a:pt x="73" y="42"/>
                  </a:cubicBezTo>
                  <a:cubicBezTo>
                    <a:pt x="74" y="39"/>
                    <a:pt x="76" y="45"/>
                    <a:pt x="79" y="44"/>
                  </a:cubicBezTo>
                  <a:cubicBezTo>
                    <a:pt x="83" y="44"/>
                    <a:pt x="76" y="18"/>
                    <a:pt x="76" y="14"/>
                  </a:cubicBezTo>
                  <a:cubicBezTo>
                    <a:pt x="76" y="10"/>
                    <a:pt x="65" y="0"/>
                    <a:pt x="61"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7" name="Freeform 19"/>
            <p:cNvSpPr>
              <a:spLocks noChangeArrowheads="1"/>
            </p:cNvSpPr>
            <p:nvPr/>
          </p:nvSpPr>
          <p:spPr bwMode="auto">
            <a:xfrm>
              <a:off x="5477156" y="2858253"/>
              <a:ext cx="37504" cy="59932"/>
            </a:xfrm>
            <a:custGeom>
              <a:avLst/>
              <a:gdLst>
                <a:gd name="T0" fmla="*/ 19652955 w 25"/>
                <a:gd name="T1" fmla="*/ 7770253 h 43"/>
                <a:gd name="T2" fmla="*/ 9825777 w 25"/>
                <a:gd name="T3" fmla="*/ 13597596 h 43"/>
                <a:gd name="T4" fmla="*/ 3930872 w 25"/>
                <a:gd name="T5" fmla="*/ 19426329 h 43"/>
                <a:gd name="T6" fmla="*/ 1965436 w 25"/>
                <a:gd name="T7" fmla="*/ 33023925 h 43"/>
                <a:gd name="T8" fmla="*/ 23583831 w 25"/>
                <a:gd name="T9" fmla="*/ 79645440 h 43"/>
                <a:gd name="T10" fmla="*/ 41269944 w 25"/>
                <a:gd name="T11" fmla="*/ 69933672 h 43"/>
                <a:gd name="T12" fmla="*/ 47166260 w 25"/>
                <a:gd name="T13" fmla="*/ 46621526 h 43"/>
                <a:gd name="T14" fmla="*/ 19652955 w 25"/>
                <a:gd name="T15" fmla="*/ 7770253 h 43"/>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43"/>
                <a:gd name="T26" fmla="*/ 25 w 25"/>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43">
                  <a:moveTo>
                    <a:pt x="10" y="4"/>
                  </a:moveTo>
                  <a:cubicBezTo>
                    <a:pt x="4" y="0"/>
                    <a:pt x="7" y="4"/>
                    <a:pt x="5" y="7"/>
                  </a:cubicBezTo>
                  <a:cubicBezTo>
                    <a:pt x="2" y="9"/>
                    <a:pt x="0" y="7"/>
                    <a:pt x="2" y="10"/>
                  </a:cubicBezTo>
                  <a:cubicBezTo>
                    <a:pt x="4" y="14"/>
                    <a:pt x="3" y="10"/>
                    <a:pt x="1" y="17"/>
                  </a:cubicBezTo>
                  <a:cubicBezTo>
                    <a:pt x="0" y="24"/>
                    <a:pt x="5" y="43"/>
                    <a:pt x="12" y="41"/>
                  </a:cubicBezTo>
                  <a:cubicBezTo>
                    <a:pt x="15" y="39"/>
                    <a:pt x="18" y="36"/>
                    <a:pt x="21" y="36"/>
                  </a:cubicBezTo>
                  <a:cubicBezTo>
                    <a:pt x="24" y="35"/>
                    <a:pt x="25" y="28"/>
                    <a:pt x="24" y="24"/>
                  </a:cubicBezTo>
                  <a:cubicBezTo>
                    <a:pt x="24" y="19"/>
                    <a:pt x="16" y="8"/>
                    <a:pt x="10"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8" name="Freeform 20"/>
            <p:cNvSpPr>
              <a:spLocks noChangeArrowheads="1"/>
            </p:cNvSpPr>
            <p:nvPr/>
          </p:nvSpPr>
          <p:spPr bwMode="auto">
            <a:xfrm>
              <a:off x="5727590" y="2910269"/>
              <a:ext cx="199622" cy="193364"/>
            </a:xfrm>
            <a:custGeom>
              <a:avLst/>
              <a:gdLst>
                <a:gd name="T0" fmla="*/ 248215523 w 135"/>
                <a:gd name="T1" fmla="*/ 257378587 h 139"/>
                <a:gd name="T2" fmla="*/ 255852687 w 135"/>
                <a:gd name="T3" fmla="*/ 243833375 h 139"/>
                <a:gd name="T4" fmla="*/ 250125159 w 135"/>
                <a:gd name="T5" fmla="*/ 216740169 h 139"/>
                <a:gd name="T6" fmla="*/ 246305886 w 135"/>
                <a:gd name="T7" fmla="*/ 209000048 h 139"/>
                <a:gd name="T8" fmla="*/ 250125159 w 135"/>
                <a:gd name="T9" fmla="*/ 197388475 h 139"/>
                <a:gd name="T10" fmla="*/ 246305886 w 135"/>
                <a:gd name="T11" fmla="*/ 183841873 h 139"/>
                <a:gd name="T12" fmla="*/ 225302649 w 135"/>
                <a:gd name="T13" fmla="*/ 178036738 h 139"/>
                <a:gd name="T14" fmla="*/ 210028320 w 135"/>
                <a:gd name="T15" fmla="*/ 156750014 h 139"/>
                <a:gd name="T16" fmla="*/ 196663628 w 135"/>
                <a:gd name="T17" fmla="*/ 141268381 h 139"/>
                <a:gd name="T18" fmla="*/ 198571883 w 135"/>
                <a:gd name="T19" fmla="*/ 131591839 h 139"/>
                <a:gd name="T20" fmla="*/ 181387918 w 135"/>
                <a:gd name="T21" fmla="*/ 114175175 h 139"/>
                <a:gd name="T22" fmla="*/ 179478238 w 135"/>
                <a:gd name="T23" fmla="*/ 106435054 h 139"/>
                <a:gd name="T24" fmla="*/ 168023183 w 135"/>
                <a:gd name="T25" fmla="*/ 102564994 h 139"/>
                <a:gd name="T26" fmla="*/ 160386019 w 135"/>
                <a:gd name="T27" fmla="*/ 94823482 h 139"/>
                <a:gd name="T28" fmla="*/ 152747473 w 135"/>
                <a:gd name="T29" fmla="*/ 92888451 h 139"/>
                <a:gd name="T30" fmla="*/ 143200672 w 135"/>
                <a:gd name="T31" fmla="*/ 85148309 h 139"/>
                <a:gd name="T32" fmla="*/ 120289179 w 135"/>
                <a:gd name="T33" fmla="*/ 81278248 h 139"/>
                <a:gd name="T34" fmla="*/ 106923106 w 135"/>
                <a:gd name="T35" fmla="*/ 65796615 h 139"/>
                <a:gd name="T36" fmla="*/ 95468050 w 135"/>
                <a:gd name="T37" fmla="*/ 58055103 h 139"/>
                <a:gd name="T38" fmla="*/ 66827627 w 135"/>
                <a:gd name="T39" fmla="*/ 34833338 h 139"/>
                <a:gd name="T40" fmla="*/ 45824389 w 135"/>
                <a:gd name="T41" fmla="*/ 19351699 h 139"/>
                <a:gd name="T42" fmla="*/ 19093607 w 135"/>
                <a:gd name="T43" fmla="*/ 13546608 h 139"/>
                <a:gd name="T44" fmla="*/ 1909637 w 135"/>
                <a:gd name="T45" fmla="*/ 3870062 h 139"/>
                <a:gd name="T46" fmla="*/ 13366079 w 135"/>
                <a:gd name="T47" fmla="*/ 32898307 h 139"/>
                <a:gd name="T48" fmla="*/ 30550049 w 135"/>
                <a:gd name="T49" fmla="*/ 46444921 h 139"/>
                <a:gd name="T50" fmla="*/ 38187214 w 135"/>
                <a:gd name="T51" fmla="*/ 58055103 h 139"/>
                <a:gd name="T52" fmla="*/ 57280826 w 135"/>
                <a:gd name="T53" fmla="*/ 73536736 h 139"/>
                <a:gd name="T54" fmla="*/ 66827627 w 135"/>
                <a:gd name="T55" fmla="*/ 85148309 h 139"/>
                <a:gd name="T56" fmla="*/ 85921228 w 135"/>
                <a:gd name="T57" fmla="*/ 94823482 h 139"/>
                <a:gd name="T58" fmla="*/ 99285941 w 135"/>
                <a:gd name="T59" fmla="*/ 121916687 h 139"/>
                <a:gd name="T60" fmla="*/ 114561652 w 135"/>
                <a:gd name="T61" fmla="*/ 135463290 h 139"/>
                <a:gd name="T62" fmla="*/ 127926344 w 135"/>
                <a:gd name="T63" fmla="*/ 149008502 h 139"/>
                <a:gd name="T64" fmla="*/ 147019945 w 135"/>
                <a:gd name="T65" fmla="*/ 183841873 h 139"/>
                <a:gd name="T66" fmla="*/ 185207191 w 135"/>
                <a:gd name="T67" fmla="*/ 216740169 h 139"/>
                <a:gd name="T68" fmla="*/ 215757230 w 135"/>
                <a:gd name="T69" fmla="*/ 241896954 h 139"/>
                <a:gd name="T70" fmla="*/ 238668722 w 135"/>
                <a:gd name="T71" fmla="*/ 261250038 h 139"/>
                <a:gd name="T72" fmla="*/ 232941195 w 135"/>
                <a:gd name="T73" fmla="*/ 249638466 h 139"/>
                <a:gd name="T74" fmla="*/ 248215523 w 135"/>
                <a:gd name="T75" fmla="*/ 257378587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5"/>
                <a:gd name="T115" fmla="*/ 0 h 139"/>
                <a:gd name="T116" fmla="*/ 135 w 135"/>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5" h="139">
                  <a:moveTo>
                    <a:pt x="130" y="133"/>
                  </a:moveTo>
                  <a:cubicBezTo>
                    <a:pt x="132" y="133"/>
                    <a:pt x="135" y="131"/>
                    <a:pt x="134" y="126"/>
                  </a:cubicBezTo>
                  <a:cubicBezTo>
                    <a:pt x="134" y="122"/>
                    <a:pt x="134" y="114"/>
                    <a:pt x="131" y="112"/>
                  </a:cubicBezTo>
                  <a:cubicBezTo>
                    <a:pt x="128" y="109"/>
                    <a:pt x="126" y="109"/>
                    <a:pt x="129" y="108"/>
                  </a:cubicBezTo>
                  <a:cubicBezTo>
                    <a:pt x="132" y="107"/>
                    <a:pt x="131" y="104"/>
                    <a:pt x="131" y="102"/>
                  </a:cubicBezTo>
                  <a:cubicBezTo>
                    <a:pt x="131" y="100"/>
                    <a:pt x="134" y="97"/>
                    <a:pt x="129" y="95"/>
                  </a:cubicBezTo>
                  <a:cubicBezTo>
                    <a:pt x="125" y="93"/>
                    <a:pt x="119" y="93"/>
                    <a:pt x="118" y="92"/>
                  </a:cubicBezTo>
                  <a:cubicBezTo>
                    <a:pt x="117" y="91"/>
                    <a:pt x="114" y="84"/>
                    <a:pt x="110" y="81"/>
                  </a:cubicBezTo>
                  <a:cubicBezTo>
                    <a:pt x="106" y="78"/>
                    <a:pt x="102" y="75"/>
                    <a:pt x="103" y="73"/>
                  </a:cubicBezTo>
                  <a:cubicBezTo>
                    <a:pt x="104" y="71"/>
                    <a:pt x="105" y="70"/>
                    <a:pt x="104" y="68"/>
                  </a:cubicBezTo>
                  <a:cubicBezTo>
                    <a:pt x="104" y="66"/>
                    <a:pt x="95" y="62"/>
                    <a:pt x="95" y="59"/>
                  </a:cubicBezTo>
                  <a:cubicBezTo>
                    <a:pt x="94" y="57"/>
                    <a:pt x="97" y="56"/>
                    <a:pt x="94" y="55"/>
                  </a:cubicBezTo>
                  <a:cubicBezTo>
                    <a:pt x="91" y="54"/>
                    <a:pt x="91" y="56"/>
                    <a:pt x="88" y="53"/>
                  </a:cubicBezTo>
                  <a:cubicBezTo>
                    <a:pt x="85" y="49"/>
                    <a:pt x="86" y="49"/>
                    <a:pt x="84" y="49"/>
                  </a:cubicBezTo>
                  <a:cubicBezTo>
                    <a:pt x="82" y="49"/>
                    <a:pt x="81" y="49"/>
                    <a:pt x="80" y="48"/>
                  </a:cubicBezTo>
                  <a:cubicBezTo>
                    <a:pt x="78" y="46"/>
                    <a:pt x="76" y="44"/>
                    <a:pt x="75" y="44"/>
                  </a:cubicBezTo>
                  <a:cubicBezTo>
                    <a:pt x="74" y="44"/>
                    <a:pt x="65" y="44"/>
                    <a:pt x="63" y="42"/>
                  </a:cubicBezTo>
                  <a:cubicBezTo>
                    <a:pt x="60" y="39"/>
                    <a:pt x="57" y="35"/>
                    <a:pt x="56" y="34"/>
                  </a:cubicBezTo>
                  <a:cubicBezTo>
                    <a:pt x="54" y="34"/>
                    <a:pt x="53" y="32"/>
                    <a:pt x="50" y="30"/>
                  </a:cubicBezTo>
                  <a:cubicBezTo>
                    <a:pt x="47" y="28"/>
                    <a:pt x="38" y="24"/>
                    <a:pt x="35" y="18"/>
                  </a:cubicBezTo>
                  <a:cubicBezTo>
                    <a:pt x="31" y="13"/>
                    <a:pt x="27" y="10"/>
                    <a:pt x="24" y="10"/>
                  </a:cubicBezTo>
                  <a:cubicBezTo>
                    <a:pt x="22" y="9"/>
                    <a:pt x="14" y="9"/>
                    <a:pt x="10" y="7"/>
                  </a:cubicBezTo>
                  <a:cubicBezTo>
                    <a:pt x="7" y="5"/>
                    <a:pt x="2" y="0"/>
                    <a:pt x="1" y="2"/>
                  </a:cubicBezTo>
                  <a:cubicBezTo>
                    <a:pt x="0" y="3"/>
                    <a:pt x="5" y="15"/>
                    <a:pt x="7" y="17"/>
                  </a:cubicBezTo>
                  <a:cubicBezTo>
                    <a:pt x="10" y="20"/>
                    <a:pt x="16" y="23"/>
                    <a:pt x="16" y="24"/>
                  </a:cubicBezTo>
                  <a:cubicBezTo>
                    <a:pt x="15" y="26"/>
                    <a:pt x="15" y="27"/>
                    <a:pt x="20" y="30"/>
                  </a:cubicBezTo>
                  <a:cubicBezTo>
                    <a:pt x="25" y="32"/>
                    <a:pt x="28" y="35"/>
                    <a:pt x="30" y="38"/>
                  </a:cubicBezTo>
                  <a:cubicBezTo>
                    <a:pt x="33" y="41"/>
                    <a:pt x="31" y="43"/>
                    <a:pt x="35" y="44"/>
                  </a:cubicBezTo>
                  <a:cubicBezTo>
                    <a:pt x="39" y="44"/>
                    <a:pt x="44" y="46"/>
                    <a:pt x="45" y="49"/>
                  </a:cubicBezTo>
                  <a:cubicBezTo>
                    <a:pt x="45" y="51"/>
                    <a:pt x="46" y="59"/>
                    <a:pt x="52" y="63"/>
                  </a:cubicBezTo>
                  <a:cubicBezTo>
                    <a:pt x="58" y="67"/>
                    <a:pt x="58" y="67"/>
                    <a:pt x="60" y="70"/>
                  </a:cubicBezTo>
                  <a:cubicBezTo>
                    <a:pt x="62" y="74"/>
                    <a:pt x="61" y="74"/>
                    <a:pt x="67" y="77"/>
                  </a:cubicBezTo>
                  <a:cubicBezTo>
                    <a:pt x="72" y="80"/>
                    <a:pt x="72" y="90"/>
                    <a:pt x="77" y="95"/>
                  </a:cubicBezTo>
                  <a:cubicBezTo>
                    <a:pt x="82" y="100"/>
                    <a:pt x="94" y="110"/>
                    <a:pt x="97" y="112"/>
                  </a:cubicBezTo>
                  <a:cubicBezTo>
                    <a:pt x="100" y="114"/>
                    <a:pt x="111" y="123"/>
                    <a:pt x="113" y="125"/>
                  </a:cubicBezTo>
                  <a:cubicBezTo>
                    <a:pt x="114" y="126"/>
                    <a:pt x="127" y="139"/>
                    <a:pt x="125" y="135"/>
                  </a:cubicBezTo>
                  <a:cubicBezTo>
                    <a:pt x="123" y="132"/>
                    <a:pt x="120" y="129"/>
                    <a:pt x="122" y="129"/>
                  </a:cubicBezTo>
                  <a:cubicBezTo>
                    <a:pt x="124" y="129"/>
                    <a:pt x="128" y="132"/>
                    <a:pt x="130" y="13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9" name="Freeform 21"/>
            <p:cNvSpPr>
              <a:spLocks noChangeArrowheads="1"/>
            </p:cNvSpPr>
            <p:nvPr/>
          </p:nvSpPr>
          <p:spPr bwMode="auto">
            <a:xfrm>
              <a:off x="5919952" y="3092326"/>
              <a:ext cx="158487" cy="45231"/>
            </a:xfrm>
            <a:custGeom>
              <a:avLst/>
              <a:gdLst>
                <a:gd name="T0" fmla="*/ 199248394 w 107"/>
                <a:gd name="T1" fmla="*/ 41330161 h 33"/>
                <a:gd name="T2" fmla="*/ 187753113 w 107"/>
                <a:gd name="T3" fmla="*/ 37573248 h 33"/>
                <a:gd name="T4" fmla="*/ 180089087 w 107"/>
                <a:gd name="T5" fmla="*/ 30058052 h 33"/>
                <a:gd name="T6" fmla="*/ 180089087 w 107"/>
                <a:gd name="T7" fmla="*/ 24421998 h 33"/>
                <a:gd name="T8" fmla="*/ 180089087 w 107"/>
                <a:gd name="T9" fmla="*/ 20665080 h 33"/>
                <a:gd name="T10" fmla="*/ 137940647 w 107"/>
                <a:gd name="T11" fmla="*/ 16908168 h 33"/>
                <a:gd name="T12" fmla="*/ 116867118 w 107"/>
                <a:gd name="T13" fmla="*/ 11272114 h 33"/>
                <a:gd name="T14" fmla="*/ 95792206 w 107"/>
                <a:gd name="T15" fmla="*/ 16908168 h 33"/>
                <a:gd name="T16" fmla="*/ 74717272 w 107"/>
                <a:gd name="T17" fmla="*/ 16908168 h 33"/>
                <a:gd name="T18" fmla="*/ 47896795 w 107"/>
                <a:gd name="T19" fmla="*/ 1879142 h 33"/>
                <a:gd name="T20" fmla="*/ 34485854 w 107"/>
                <a:gd name="T21" fmla="*/ 5636057 h 33"/>
                <a:gd name="T22" fmla="*/ 15326585 w 107"/>
                <a:gd name="T23" fmla="*/ 7515198 h 33"/>
                <a:gd name="T24" fmla="*/ 5746951 w 107"/>
                <a:gd name="T25" fmla="*/ 18785939 h 33"/>
                <a:gd name="T26" fmla="*/ 26821872 w 107"/>
                <a:gd name="T27" fmla="*/ 24421998 h 33"/>
                <a:gd name="T28" fmla="*/ 22990573 w 107"/>
                <a:gd name="T29" fmla="*/ 30058052 h 33"/>
                <a:gd name="T30" fmla="*/ 53643743 w 107"/>
                <a:gd name="T31" fmla="*/ 35694106 h 33"/>
                <a:gd name="T32" fmla="*/ 93876556 w 107"/>
                <a:gd name="T33" fmla="*/ 41330161 h 33"/>
                <a:gd name="T34" fmla="*/ 120698417 w 107"/>
                <a:gd name="T35" fmla="*/ 50723138 h 33"/>
                <a:gd name="T36" fmla="*/ 174342139 w 107"/>
                <a:gd name="T37" fmla="*/ 50723138 h 33"/>
                <a:gd name="T38" fmla="*/ 199248394 w 107"/>
                <a:gd name="T39" fmla="*/ 60116105 h 33"/>
                <a:gd name="T40" fmla="*/ 199248394 w 107"/>
                <a:gd name="T41" fmla="*/ 41330161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7"/>
                <a:gd name="T64" fmla="*/ 0 h 33"/>
                <a:gd name="T65" fmla="*/ 107 w 107"/>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7" h="33">
                  <a:moveTo>
                    <a:pt x="104" y="22"/>
                  </a:moveTo>
                  <a:cubicBezTo>
                    <a:pt x="103" y="20"/>
                    <a:pt x="99" y="20"/>
                    <a:pt x="98" y="20"/>
                  </a:cubicBezTo>
                  <a:cubicBezTo>
                    <a:pt x="96" y="20"/>
                    <a:pt x="96" y="17"/>
                    <a:pt x="94" y="16"/>
                  </a:cubicBezTo>
                  <a:cubicBezTo>
                    <a:pt x="91" y="15"/>
                    <a:pt x="93" y="13"/>
                    <a:pt x="94" y="13"/>
                  </a:cubicBezTo>
                  <a:cubicBezTo>
                    <a:pt x="95" y="13"/>
                    <a:pt x="97" y="12"/>
                    <a:pt x="94" y="11"/>
                  </a:cubicBezTo>
                  <a:cubicBezTo>
                    <a:pt x="91" y="9"/>
                    <a:pt x="77" y="10"/>
                    <a:pt x="72" y="9"/>
                  </a:cubicBezTo>
                  <a:cubicBezTo>
                    <a:pt x="67" y="7"/>
                    <a:pt x="65" y="6"/>
                    <a:pt x="61" y="6"/>
                  </a:cubicBezTo>
                  <a:cubicBezTo>
                    <a:pt x="57" y="7"/>
                    <a:pt x="55" y="10"/>
                    <a:pt x="50" y="9"/>
                  </a:cubicBezTo>
                  <a:cubicBezTo>
                    <a:pt x="45" y="9"/>
                    <a:pt x="42" y="10"/>
                    <a:pt x="39" y="9"/>
                  </a:cubicBezTo>
                  <a:cubicBezTo>
                    <a:pt x="36" y="9"/>
                    <a:pt x="29" y="2"/>
                    <a:pt x="25" y="1"/>
                  </a:cubicBezTo>
                  <a:cubicBezTo>
                    <a:pt x="22" y="0"/>
                    <a:pt x="21" y="3"/>
                    <a:pt x="18" y="3"/>
                  </a:cubicBezTo>
                  <a:cubicBezTo>
                    <a:pt x="16" y="3"/>
                    <a:pt x="9" y="3"/>
                    <a:pt x="8" y="4"/>
                  </a:cubicBezTo>
                  <a:cubicBezTo>
                    <a:pt x="7" y="5"/>
                    <a:pt x="6" y="8"/>
                    <a:pt x="3" y="10"/>
                  </a:cubicBezTo>
                  <a:cubicBezTo>
                    <a:pt x="0" y="12"/>
                    <a:pt x="9" y="12"/>
                    <a:pt x="14" y="13"/>
                  </a:cubicBezTo>
                  <a:cubicBezTo>
                    <a:pt x="18" y="14"/>
                    <a:pt x="14" y="15"/>
                    <a:pt x="12" y="16"/>
                  </a:cubicBezTo>
                  <a:cubicBezTo>
                    <a:pt x="10" y="18"/>
                    <a:pt x="24" y="19"/>
                    <a:pt x="28" y="19"/>
                  </a:cubicBezTo>
                  <a:cubicBezTo>
                    <a:pt x="32" y="20"/>
                    <a:pt x="43" y="20"/>
                    <a:pt x="49" y="22"/>
                  </a:cubicBezTo>
                  <a:cubicBezTo>
                    <a:pt x="55" y="23"/>
                    <a:pt x="55" y="24"/>
                    <a:pt x="63" y="27"/>
                  </a:cubicBezTo>
                  <a:cubicBezTo>
                    <a:pt x="72" y="30"/>
                    <a:pt x="84" y="27"/>
                    <a:pt x="91" y="27"/>
                  </a:cubicBezTo>
                  <a:cubicBezTo>
                    <a:pt x="98" y="27"/>
                    <a:pt x="96" y="29"/>
                    <a:pt x="104" y="32"/>
                  </a:cubicBezTo>
                  <a:cubicBezTo>
                    <a:pt x="107" y="33"/>
                    <a:pt x="104" y="24"/>
                    <a:pt x="104" y="2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0" name="Freeform 22"/>
            <p:cNvSpPr>
              <a:spLocks noChangeArrowheads="1"/>
            </p:cNvSpPr>
            <p:nvPr/>
          </p:nvSpPr>
          <p:spPr bwMode="auto">
            <a:xfrm>
              <a:off x="6078440" y="3125119"/>
              <a:ext cx="15727" cy="6785"/>
            </a:xfrm>
            <a:custGeom>
              <a:avLst/>
              <a:gdLst>
                <a:gd name="T0" fmla="*/ 14281476 w 11"/>
                <a:gd name="T1" fmla="*/ 9207244 h 5"/>
                <a:gd name="T2" fmla="*/ 17851510 w 11"/>
                <a:gd name="T3" fmla="*/ 3682898 h 5"/>
                <a:gd name="T4" fmla="*/ 5355052 w 11"/>
                <a:gd name="T5" fmla="*/ 1841449 h 5"/>
                <a:gd name="T6" fmla="*/ 14281476 w 11"/>
                <a:gd name="T7" fmla="*/ 9207244 h 5"/>
                <a:gd name="T8" fmla="*/ 0 60000 65536"/>
                <a:gd name="T9" fmla="*/ 0 60000 65536"/>
                <a:gd name="T10" fmla="*/ 0 60000 65536"/>
                <a:gd name="T11" fmla="*/ 0 60000 65536"/>
                <a:gd name="T12" fmla="*/ 0 w 11"/>
                <a:gd name="T13" fmla="*/ 0 h 5"/>
                <a:gd name="T14" fmla="*/ 11 w 11"/>
                <a:gd name="T15" fmla="*/ 5 h 5"/>
              </a:gdLst>
              <a:ahLst/>
              <a:cxnLst>
                <a:cxn ang="T8">
                  <a:pos x="T0" y="T1"/>
                </a:cxn>
                <a:cxn ang="T9">
                  <a:pos x="T2" y="T3"/>
                </a:cxn>
                <a:cxn ang="T10">
                  <a:pos x="T4" y="T5"/>
                </a:cxn>
                <a:cxn ang="T11">
                  <a:pos x="T6" y="T7"/>
                </a:cxn>
              </a:cxnLst>
              <a:rect l="T12" t="T13" r="T14" b="T15"/>
              <a:pathLst>
                <a:path w="11" h="5">
                  <a:moveTo>
                    <a:pt x="8" y="5"/>
                  </a:moveTo>
                  <a:cubicBezTo>
                    <a:pt x="11" y="5"/>
                    <a:pt x="10" y="2"/>
                    <a:pt x="10" y="2"/>
                  </a:cubicBezTo>
                  <a:cubicBezTo>
                    <a:pt x="10" y="1"/>
                    <a:pt x="5" y="0"/>
                    <a:pt x="3" y="1"/>
                  </a:cubicBezTo>
                  <a:cubicBezTo>
                    <a:pt x="0" y="2"/>
                    <a:pt x="3" y="5"/>
                    <a:pt x="8"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1" name="Freeform 23"/>
            <p:cNvSpPr>
              <a:spLocks noChangeArrowheads="1"/>
            </p:cNvSpPr>
            <p:nvPr/>
          </p:nvSpPr>
          <p:spPr bwMode="auto">
            <a:xfrm>
              <a:off x="6100216" y="3130773"/>
              <a:ext cx="13308" cy="9046"/>
            </a:xfrm>
            <a:custGeom>
              <a:avLst/>
              <a:gdLst>
                <a:gd name="T0" fmla="*/ 7637085 w 9"/>
                <a:gd name="T1" fmla="*/ 13638354 h 6"/>
                <a:gd name="T2" fmla="*/ 11456320 w 9"/>
                <a:gd name="T3" fmla="*/ 0 h 6"/>
                <a:gd name="T4" fmla="*/ 7637085 w 9"/>
                <a:gd name="T5" fmla="*/ 13638354 h 6"/>
                <a:gd name="T6" fmla="*/ 0 60000 65536"/>
                <a:gd name="T7" fmla="*/ 0 60000 65536"/>
                <a:gd name="T8" fmla="*/ 0 60000 65536"/>
                <a:gd name="T9" fmla="*/ 0 w 9"/>
                <a:gd name="T10" fmla="*/ 0 h 6"/>
                <a:gd name="T11" fmla="*/ 9 w 9"/>
                <a:gd name="T12" fmla="*/ 6 h 6"/>
              </a:gdLst>
              <a:ahLst/>
              <a:cxnLst>
                <a:cxn ang="T6">
                  <a:pos x="T0" y="T1"/>
                </a:cxn>
                <a:cxn ang="T7">
                  <a:pos x="T2" y="T3"/>
                </a:cxn>
                <a:cxn ang="T8">
                  <a:pos x="T4" y="T5"/>
                </a:cxn>
              </a:cxnLst>
              <a:rect l="T9" t="T10" r="T11" b="T12"/>
              <a:pathLst>
                <a:path w="9" h="6">
                  <a:moveTo>
                    <a:pt x="4" y="6"/>
                  </a:moveTo>
                  <a:cubicBezTo>
                    <a:pt x="8" y="6"/>
                    <a:pt x="9" y="0"/>
                    <a:pt x="6" y="0"/>
                  </a:cubicBezTo>
                  <a:cubicBezTo>
                    <a:pt x="2" y="0"/>
                    <a:pt x="0" y="5"/>
                    <a:pt x="4"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2" name="Freeform 24"/>
            <p:cNvSpPr>
              <a:spLocks noChangeArrowheads="1"/>
            </p:cNvSpPr>
            <p:nvPr/>
          </p:nvSpPr>
          <p:spPr bwMode="auto">
            <a:xfrm>
              <a:off x="6117154" y="3130773"/>
              <a:ext cx="19357" cy="6785"/>
            </a:xfrm>
            <a:custGeom>
              <a:avLst/>
              <a:gdLst>
                <a:gd name="T0" fmla="*/ 3872438 w 13"/>
                <a:gd name="T1" fmla="*/ 5524346 h 5"/>
                <a:gd name="T2" fmla="*/ 19362187 w 13"/>
                <a:gd name="T3" fmla="*/ 9207244 h 5"/>
                <a:gd name="T4" fmla="*/ 15489751 w 13"/>
                <a:gd name="T5" fmla="*/ 1841449 h 5"/>
                <a:gd name="T6" fmla="*/ 3872438 w 13"/>
                <a:gd name="T7" fmla="*/ 5524346 h 5"/>
                <a:gd name="T8" fmla="*/ 0 60000 65536"/>
                <a:gd name="T9" fmla="*/ 0 60000 65536"/>
                <a:gd name="T10" fmla="*/ 0 60000 65536"/>
                <a:gd name="T11" fmla="*/ 0 60000 65536"/>
                <a:gd name="T12" fmla="*/ 0 w 13"/>
                <a:gd name="T13" fmla="*/ 0 h 5"/>
                <a:gd name="T14" fmla="*/ 13 w 13"/>
                <a:gd name="T15" fmla="*/ 5 h 5"/>
              </a:gdLst>
              <a:ahLst/>
              <a:cxnLst>
                <a:cxn ang="T8">
                  <a:pos x="T0" y="T1"/>
                </a:cxn>
                <a:cxn ang="T9">
                  <a:pos x="T2" y="T3"/>
                </a:cxn>
                <a:cxn ang="T10">
                  <a:pos x="T4" y="T5"/>
                </a:cxn>
                <a:cxn ang="T11">
                  <a:pos x="T6" y="T7"/>
                </a:cxn>
              </a:cxnLst>
              <a:rect l="T12" t="T13" r="T14" b="T15"/>
              <a:pathLst>
                <a:path w="13" h="5">
                  <a:moveTo>
                    <a:pt x="2" y="3"/>
                  </a:moveTo>
                  <a:cubicBezTo>
                    <a:pt x="0" y="5"/>
                    <a:pt x="7" y="5"/>
                    <a:pt x="10" y="5"/>
                  </a:cubicBezTo>
                  <a:cubicBezTo>
                    <a:pt x="13" y="5"/>
                    <a:pt x="11" y="2"/>
                    <a:pt x="8" y="1"/>
                  </a:cubicBezTo>
                  <a:cubicBezTo>
                    <a:pt x="4" y="0"/>
                    <a:pt x="3" y="1"/>
                    <a:pt x="2"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3" name="Freeform 25"/>
            <p:cNvSpPr>
              <a:spLocks noChangeArrowheads="1"/>
            </p:cNvSpPr>
            <p:nvPr/>
          </p:nvSpPr>
          <p:spPr bwMode="auto">
            <a:xfrm>
              <a:off x="6124413" y="3127380"/>
              <a:ext cx="29035" cy="10177"/>
            </a:xfrm>
            <a:custGeom>
              <a:avLst/>
              <a:gdLst>
                <a:gd name="T0" fmla="*/ 29447444 w 20"/>
                <a:gd name="T1" fmla="*/ 12946415 h 8"/>
                <a:gd name="T2" fmla="*/ 36809981 w 20"/>
                <a:gd name="T3" fmla="*/ 6473844 h 8"/>
                <a:gd name="T4" fmla="*/ 14723722 w 20"/>
                <a:gd name="T5" fmla="*/ 1618143 h 8"/>
                <a:gd name="T6" fmla="*/ 29447444 w 20"/>
                <a:gd name="T7" fmla="*/ 12946415 h 8"/>
                <a:gd name="T8" fmla="*/ 0 60000 65536"/>
                <a:gd name="T9" fmla="*/ 0 60000 65536"/>
                <a:gd name="T10" fmla="*/ 0 60000 65536"/>
                <a:gd name="T11" fmla="*/ 0 60000 65536"/>
                <a:gd name="T12" fmla="*/ 0 w 20"/>
                <a:gd name="T13" fmla="*/ 0 h 8"/>
                <a:gd name="T14" fmla="*/ 20 w 20"/>
                <a:gd name="T15" fmla="*/ 8 h 8"/>
              </a:gdLst>
              <a:ahLst/>
              <a:cxnLst>
                <a:cxn ang="T8">
                  <a:pos x="T0" y="T1"/>
                </a:cxn>
                <a:cxn ang="T9">
                  <a:pos x="T2" y="T3"/>
                </a:cxn>
                <a:cxn ang="T10">
                  <a:pos x="T4" y="T5"/>
                </a:cxn>
                <a:cxn ang="T11">
                  <a:pos x="T6" y="T7"/>
                </a:cxn>
              </a:cxnLst>
              <a:rect l="T12" t="T13" r="T14" b="T15"/>
              <a:pathLst>
                <a:path w="20" h="8">
                  <a:moveTo>
                    <a:pt x="16" y="8"/>
                  </a:moveTo>
                  <a:cubicBezTo>
                    <a:pt x="17" y="8"/>
                    <a:pt x="19" y="6"/>
                    <a:pt x="20" y="4"/>
                  </a:cubicBezTo>
                  <a:cubicBezTo>
                    <a:pt x="20" y="2"/>
                    <a:pt x="16" y="2"/>
                    <a:pt x="8" y="1"/>
                  </a:cubicBezTo>
                  <a:cubicBezTo>
                    <a:pt x="0" y="0"/>
                    <a:pt x="14" y="8"/>
                    <a:pt x="16" y="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4" name="Freeform 26"/>
            <p:cNvSpPr>
              <a:spLocks noChangeArrowheads="1"/>
            </p:cNvSpPr>
            <p:nvPr/>
          </p:nvSpPr>
          <p:spPr bwMode="auto">
            <a:xfrm>
              <a:off x="6155869" y="3143211"/>
              <a:ext cx="36295" cy="21485"/>
            </a:xfrm>
            <a:custGeom>
              <a:avLst/>
              <a:gdLst>
                <a:gd name="T0" fmla="*/ 14724049 w 25"/>
                <a:gd name="T1" fmla="*/ 2051102 h 15"/>
                <a:gd name="T2" fmla="*/ 9202360 w 25"/>
                <a:gd name="T3" fmla="*/ 8205838 h 15"/>
                <a:gd name="T4" fmla="*/ 36812154 w 25"/>
                <a:gd name="T5" fmla="*/ 26670051 h 15"/>
                <a:gd name="T6" fmla="*/ 42333840 w 25"/>
                <a:gd name="T7" fmla="*/ 20515311 h 15"/>
                <a:gd name="T8" fmla="*/ 14724049 w 25"/>
                <a:gd name="T9" fmla="*/ 2051102 h 15"/>
                <a:gd name="T10" fmla="*/ 0 60000 65536"/>
                <a:gd name="T11" fmla="*/ 0 60000 65536"/>
                <a:gd name="T12" fmla="*/ 0 60000 65536"/>
                <a:gd name="T13" fmla="*/ 0 60000 65536"/>
                <a:gd name="T14" fmla="*/ 0 60000 65536"/>
                <a:gd name="T15" fmla="*/ 0 w 25"/>
                <a:gd name="T16" fmla="*/ 0 h 15"/>
                <a:gd name="T17" fmla="*/ 25 w 25"/>
                <a:gd name="T18" fmla="*/ 15 h 15"/>
              </a:gdLst>
              <a:ahLst/>
              <a:cxnLst>
                <a:cxn ang="T10">
                  <a:pos x="T0" y="T1"/>
                </a:cxn>
                <a:cxn ang="T11">
                  <a:pos x="T2" y="T3"/>
                </a:cxn>
                <a:cxn ang="T12">
                  <a:pos x="T4" y="T5"/>
                </a:cxn>
                <a:cxn ang="T13">
                  <a:pos x="T6" y="T7"/>
                </a:cxn>
                <a:cxn ang="T14">
                  <a:pos x="T8" y="T9"/>
                </a:cxn>
              </a:cxnLst>
              <a:rect l="T15" t="T16" r="T17" b="T18"/>
              <a:pathLst>
                <a:path w="25" h="15">
                  <a:moveTo>
                    <a:pt x="8" y="1"/>
                  </a:moveTo>
                  <a:cubicBezTo>
                    <a:pt x="4" y="0"/>
                    <a:pt x="0" y="2"/>
                    <a:pt x="5" y="4"/>
                  </a:cubicBezTo>
                  <a:cubicBezTo>
                    <a:pt x="10" y="6"/>
                    <a:pt x="14" y="11"/>
                    <a:pt x="20" y="13"/>
                  </a:cubicBezTo>
                  <a:cubicBezTo>
                    <a:pt x="25" y="15"/>
                    <a:pt x="23" y="11"/>
                    <a:pt x="23" y="10"/>
                  </a:cubicBezTo>
                  <a:cubicBezTo>
                    <a:pt x="23" y="9"/>
                    <a:pt x="13" y="2"/>
                    <a:pt x="8"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5" name="Freeform 27"/>
            <p:cNvSpPr>
              <a:spLocks noChangeArrowheads="1"/>
            </p:cNvSpPr>
            <p:nvPr/>
          </p:nvSpPr>
          <p:spPr bwMode="auto">
            <a:xfrm>
              <a:off x="6164338" y="3128511"/>
              <a:ext cx="58072" cy="11308"/>
            </a:xfrm>
            <a:custGeom>
              <a:avLst/>
              <a:gdLst>
                <a:gd name="T0" fmla="*/ 58085169 w 39"/>
                <a:gd name="T1" fmla="*/ 13985168 h 8"/>
                <a:gd name="T2" fmla="*/ 71638000 w 39"/>
                <a:gd name="T3" fmla="*/ 5993240 h 8"/>
                <a:gd name="T4" fmla="*/ 52275820 w 39"/>
                <a:gd name="T5" fmla="*/ 5993240 h 8"/>
                <a:gd name="T6" fmla="*/ 21297707 w 39"/>
                <a:gd name="T7" fmla="*/ 3995964 h 8"/>
                <a:gd name="T8" fmla="*/ 3872437 w 39"/>
                <a:gd name="T9" fmla="*/ 9989202 h 8"/>
                <a:gd name="T10" fmla="*/ 32915021 w 39"/>
                <a:gd name="T11" fmla="*/ 15983856 h 8"/>
                <a:gd name="T12" fmla="*/ 58085169 w 39"/>
                <a:gd name="T13" fmla="*/ 13985168 h 8"/>
                <a:gd name="T14" fmla="*/ 0 60000 65536"/>
                <a:gd name="T15" fmla="*/ 0 60000 65536"/>
                <a:gd name="T16" fmla="*/ 0 60000 65536"/>
                <a:gd name="T17" fmla="*/ 0 60000 65536"/>
                <a:gd name="T18" fmla="*/ 0 60000 65536"/>
                <a:gd name="T19" fmla="*/ 0 60000 65536"/>
                <a:gd name="T20" fmla="*/ 0 60000 65536"/>
                <a:gd name="T21" fmla="*/ 0 w 39"/>
                <a:gd name="T22" fmla="*/ 0 h 8"/>
                <a:gd name="T23" fmla="*/ 39 w 3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8">
                  <a:moveTo>
                    <a:pt x="30" y="7"/>
                  </a:moveTo>
                  <a:cubicBezTo>
                    <a:pt x="31" y="7"/>
                    <a:pt x="35" y="5"/>
                    <a:pt x="37" y="3"/>
                  </a:cubicBezTo>
                  <a:cubicBezTo>
                    <a:pt x="39" y="1"/>
                    <a:pt x="32" y="2"/>
                    <a:pt x="27" y="3"/>
                  </a:cubicBezTo>
                  <a:cubicBezTo>
                    <a:pt x="23" y="5"/>
                    <a:pt x="17" y="3"/>
                    <a:pt x="11" y="2"/>
                  </a:cubicBezTo>
                  <a:cubicBezTo>
                    <a:pt x="5" y="0"/>
                    <a:pt x="4" y="2"/>
                    <a:pt x="2" y="5"/>
                  </a:cubicBezTo>
                  <a:cubicBezTo>
                    <a:pt x="0" y="7"/>
                    <a:pt x="13" y="7"/>
                    <a:pt x="17" y="8"/>
                  </a:cubicBezTo>
                  <a:cubicBezTo>
                    <a:pt x="20" y="8"/>
                    <a:pt x="28" y="7"/>
                    <a:pt x="30"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6" name="Freeform 28"/>
            <p:cNvSpPr>
              <a:spLocks noChangeArrowheads="1"/>
            </p:cNvSpPr>
            <p:nvPr/>
          </p:nvSpPr>
          <p:spPr bwMode="auto">
            <a:xfrm>
              <a:off x="6230878" y="3131903"/>
              <a:ext cx="54442" cy="26008"/>
            </a:xfrm>
            <a:custGeom>
              <a:avLst/>
              <a:gdLst>
                <a:gd name="T0" fmla="*/ 18906248 w 37"/>
                <a:gd name="T1" fmla="*/ 35490802 h 18"/>
                <a:gd name="T2" fmla="*/ 22687501 w 37"/>
                <a:gd name="T3" fmla="*/ 35490802 h 18"/>
                <a:gd name="T4" fmla="*/ 24578126 w 37"/>
                <a:gd name="T5" fmla="*/ 35490802 h 18"/>
                <a:gd name="T6" fmla="*/ 26468750 w 37"/>
                <a:gd name="T7" fmla="*/ 33402938 h 18"/>
                <a:gd name="T8" fmla="*/ 28359374 w 37"/>
                <a:gd name="T9" fmla="*/ 31315075 h 18"/>
                <a:gd name="T10" fmla="*/ 32140622 w 37"/>
                <a:gd name="T11" fmla="*/ 29227211 h 18"/>
                <a:gd name="T12" fmla="*/ 34031247 w 37"/>
                <a:gd name="T13" fmla="*/ 27140793 h 18"/>
                <a:gd name="T14" fmla="*/ 35921871 w 37"/>
                <a:gd name="T15" fmla="*/ 25052929 h 18"/>
                <a:gd name="T16" fmla="*/ 35921871 w 37"/>
                <a:gd name="T17" fmla="*/ 25052929 h 18"/>
                <a:gd name="T18" fmla="*/ 37812495 w 37"/>
                <a:gd name="T19" fmla="*/ 22965060 h 18"/>
                <a:gd name="T20" fmla="*/ 41593744 w 37"/>
                <a:gd name="T21" fmla="*/ 18789333 h 18"/>
                <a:gd name="T22" fmla="*/ 43484368 w 37"/>
                <a:gd name="T23" fmla="*/ 16701469 h 18"/>
                <a:gd name="T24" fmla="*/ 45375003 w 37"/>
                <a:gd name="T25" fmla="*/ 14613606 h 18"/>
                <a:gd name="T26" fmla="*/ 47265627 w 37"/>
                <a:gd name="T27" fmla="*/ 14613606 h 18"/>
                <a:gd name="T28" fmla="*/ 49156251 w 37"/>
                <a:gd name="T29" fmla="*/ 12525742 h 18"/>
                <a:gd name="T30" fmla="*/ 62390621 w 37"/>
                <a:gd name="T31" fmla="*/ 4175729 h 18"/>
                <a:gd name="T32" fmla="*/ 28359374 w 37"/>
                <a:gd name="T33" fmla="*/ 8351457 h 18"/>
                <a:gd name="T34" fmla="*/ 26468750 w 37"/>
                <a:gd name="T35" fmla="*/ 10437876 h 18"/>
                <a:gd name="T36" fmla="*/ 24578126 w 37"/>
                <a:gd name="T37" fmla="*/ 12525742 h 18"/>
                <a:gd name="T38" fmla="*/ 22687501 w 37"/>
                <a:gd name="T39" fmla="*/ 14613606 h 18"/>
                <a:gd name="T40" fmla="*/ 17015623 w 37"/>
                <a:gd name="T41" fmla="*/ 18789333 h 18"/>
                <a:gd name="T42" fmla="*/ 15124999 w 37"/>
                <a:gd name="T43" fmla="*/ 20877196 h 18"/>
                <a:gd name="T44" fmla="*/ 9453124 w 37"/>
                <a:gd name="T45" fmla="*/ 25052929 h 18"/>
                <a:gd name="T46" fmla="*/ 18906248 w 37"/>
                <a:gd name="T47" fmla="*/ 35490802 h 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
                <a:gd name="T73" fmla="*/ 0 h 18"/>
                <a:gd name="T74" fmla="*/ 37 w 37"/>
                <a:gd name="T75" fmla="*/ 18 h 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 h="18">
                  <a:moveTo>
                    <a:pt x="10" y="17"/>
                  </a:moveTo>
                  <a:cubicBezTo>
                    <a:pt x="10" y="18"/>
                    <a:pt x="11" y="17"/>
                    <a:pt x="12" y="17"/>
                  </a:cubicBezTo>
                  <a:cubicBezTo>
                    <a:pt x="12" y="17"/>
                    <a:pt x="12" y="17"/>
                    <a:pt x="13" y="17"/>
                  </a:cubicBezTo>
                  <a:cubicBezTo>
                    <a:pt x="13" y="17"/>
                    <a:pt x="14" y="16"/>
                    <a:pt x="14" y="16"/>
                  </a:cubicBezTo>
                  <a:cubicBezTo>
                    <a:pt x="15" y="16"/>
                    <a:pt x="15" y="16"/>
                    <a:pt x="15" y="15"/>
                  </a:cubicBezTo>
                  <a:cubicBezTo>
                    <a:pt x="16" y="15"/>
                    <a:pt x="16" y="15"/>
                    <a:pt x="17" y="14"/>
                  </a:cubicBezTo>
                  <a:cubicBezTo>
                    <a:pt x="17" y="14"/>
                    <a:pt x="18" y="14"/>
                    <a:pt x="18" y="13"/>
                  </a:cubicBezTo>
                  <a:cubicBezTo>
                    <a:pt x="18" y="13"/>
                    <a:pt x="19" y="12"/>
                    <a:pt x="19" y="12"/>
                  </a:cubicBezTo>
                  <a:cubicBezTo>
                    <a:pt x="19" y="12"/>
                    <a:pt x="19" y="12"/>
                    <a:pt x="19" y="12"/>
                  </a:cubicBezTo>
                  <a:cubicBezTo>
                    <a:pt x="20" y="11"/>
                    <a:pt x="20" y="11"/>
                    <a:pt x="20" y="11"/>
                  </a:cubicBezTo>
                  <a:cubicBezTo>
                    <a:pt x="21" y="10"/>
                    <a:pt x="21" y="10"/>
                    <a:pt x="22" y="9"/>
                  </a:cubicBezTo>
                  <a:cubicBezTo>
                    <a:pt x="22" y="9"/>
                    <a:pt x="23" y="8"/>
                    <a:pt x="23" y="8"/>
                  </a:cubicBezTo>
                  <a:cubicBezTo>
                    <a:pt x="24" y="8"/>
                    <a:pt x="24" y="7"/>
                    <a:pt x="24" y="7"/>
                  </a:cubicBezTo>
                  <a:cubicBezTo>
                    <a:pt x="24" y="7"/>
                    <a:pt x="24" y="7"/>
                    <a:pt x="25" y="7"/>
                  </a:cubicBezTo>
                  <a:cubicBezTo>
                    <a:pt x="25" y="6"/>
                    <a:pt x="25" y="6"/>
                    <a:pt x="26" y="6"/>
                  </a:cubicBezTo>
                  <a:cubicBezTo>
                    <a:pt x="27" y="6"/>
                    <a:pt x="37" y="4"/>
                    <a:pt x="33" y="2"/>
                  </a:cubicBezTo>
                  <a:cubicBezTo>
                    <a:pt x="28" y="0"/>
                    <a:pt x="16" y="2"/>
                    <a:pt x="15" y="4"/>
                  </a:cubicBezTo>
                  <a:cubicBezTo>
                    <a:pt x="15" y="5"/>
                    <a:pt x="15" y="5"/>
                    <a:pt x="14" y="5"/>
                  </a:cubicBezTo>
                  <a:cubicBezTo>
                    <a:pt x="14" y="6"/>
                    <a:pt x="14" y="6"/>
                    <a:pt x="13" y="6"/>
                  </a:cubicBezTo>
                  <a:cubicBezTo>
                    <a:pt x="13" y="6"/>
                    <a:pt x="12" y="7"/>
                    <a:pt x="12" y="7"/>
                  </a:cubicBezTo>
                  <a:cubicBezTo>
                    <a:pt x="11" y="8"/>
                    <a:pt x="10" y="8"/>
                    <a:pt x="9" y="9"/>
                  </a:cubicBezTo>
                  <a:cubicBezTo>
                    <a:pt x="9" y="9"/>
                    <a:pt x="8" y="9"/>
                    <a:pt x="8" y="10"/>
                  </a:cubicBezTo>
                  <a:cubicBezTo>
                    <a:pt x="7" y="10"/>
                    <a:pt x="6" y="11"/>
                    <a:pt x="5" y="12"/>
                  </a:cubicBezTo>
                  <a:cubicBezTo>
                    <a:pt x="0" y="16"/>
                    <a:pt x="4" y="17"/>
                    <a:pt x="10" y="1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7" name="Freeform 29"/>
            <p:cNvSpPr>
              <a:spLocks noChangeArrowheads="1"/>
            </p:cNvSpPr>
            <p:nvPr/>
          </p:nvSpPr>
          <p:spPr bwMode="auto">
            <a:xfrm>
              <a:off x="6131672" y="2981509"/>
              <a:ext cx="90737" cy="102901"/>
            </a:xfrm>
            <a:custGeom>
              <a:avLst/>
              <a:gdLst>
                <a:gd name="T0" fmla="*/ 25117897 w 61"/>
                <a:gd name="T1" fmla="*/ 27071306 h 74"/>
                <a:gd name="T2" fmla="*/ 38644303 w 61"/>
                <a:gd name="T3" fmla="*/ 25137046 h 74"/>
                <a:gd name="T4" fmla="*/ 59897910 w 61"/>
                <a:gd name="T5" fmla="*/ 23204177 h 74"/>
                <a:gd name="T6" fmla="*/ 81151506 w 61"/>
                <a:gd name="T7" fmla="*/ 27071306 h 74"/>
                <a:gd name="T8" fmla="*/ 98542223 w 61"/>
                <a:gd name="T9" fmla="*/ 25137046 h 74"/>
                <a:gd name="T10" fmla="*/ 113999384 w 61"/>
                <a:gd name="T11" fmla="*/ 11601393 h 74"/>
                <a:gd name="T12" fmla="*/ 113999384 w 61"/>
                <a:gd name="T13" fmla="*/ 0 h 74"/>
                <a:gd name="T14" fmla="*/ 100474368 w 61"/>
                <a:gd name="T15" fmla="*/ 13535653 h 74"/>
                <a:gd name="T16" fmla="*/ 73422925 w 61"/>
                <a:gd name="T17" fmla="*/ 11601393 h 74"/>
                <a:gd name="T18" fmla="*/ 44440738 w 61"/>
                <a:gd name="T19" fmla="*/ 7734261 h 74"/>
                <a:gd name="T20" fmla="*/ 30915722 w 61"/>
                <a:gd name="T21" fmla="*/ 7734261 h 74"/>
                <a:gd name="T22" fmla="*/ 21253601 w 61"/>
                <a:gd name="T23" fmla="*/ 17402782 h 74"/>
                <a:gd name="T24" fmla="*/ 9660728 w 61"/>
                <a:gd name="T25" fmla="*/ 42539823 h 74"/>
                <a:gd name="T26" fmla="*/ 3864292 w 61"/>
                <a:gd name="T27" fmla="*/ 56075481 h 74"/>
                <a:gd name="T28" fmla="*/ 3864292 w 61"/>
                <a:gd name="T29" fmla="*/ 77345387 h 74"/>
                <a:gd name="T30" fmla="*/ 1932146 w 61"/>
                <a:gd name="T31" fmla="*/ 94748186 h 74"/>
                <a:gd name="T32" fmla="*/ 19321456 w 61"/>
                <a:gd name="T33" fmla="*/ 106349574 h 74"/>
                <a:gd name="T34" fmla="*/ 23185752 w 61"/>
                <a:gd name="T35" fmla="*/ 129553740 h 74"/>
                <a:gd name="T36" fmla="*/ 25117897 w 61"/>
                <a:gd name="T37" fmla="*/ 141155127 h 74"/>
                <a:gd name="T38" fmla="*/ 42508593 w 61"/>
                <a:gd name="T39" fmla="*/ 139222258 h 74"/>
                <a:gd name="T40" fmla="*/ 36712158 w 61"/>
                <a:gd name="T41" fmla="*/ 106349574 h 74"/>
                <a:gd name="T42" fmla="*/ 38644303 w 61"/>
                <a:gd name="T43" fmla="*/ 87013906 h 74"/>
                <a:gd name="T44" fmla="*/ 52169329 w 61"/>
                <a:gd name="T45" fmla="*/ 87013906 h 74"/>
                <a:gd name="T46" fmla="*/ 52169329 w 61"/>
                <a:gd name="T47" fmla="*/ 102482444 h 74"/>
                <a:gd name="T48" fmla="*/ 61830055 w 61"/>
                <a:gd name="T49" fmla="*/ 119885221 h 74"/>
                <a:gd name="T50" fmla="*/ 69558635 w 61"/>
                <a:gd name="T51" fmla="*/ 127620870 h 74"/>
                <a:gd name="T52" fmla="*/ 77287215 w 61"/>
                <a:gd name="T53" fmla="*/ 123752350 h 74"/>
                <a:gd name="T54" fmla="*/ 85015796 w 61"/>
                <a:gd name="T55" fmla="*/ 117952352 h 74"/>
                <a:gd name="T56" fmla="*/ 75355070 w 61"/>
                <a:gd name="T57" fmla="*/ 104416704 h 74"/>
                <a:gd name="T58" fmla="*/ 77287215 w 61"/>
                <a:gd name="T59" fmla="*/ 92815317 h 74"/>
                <a:gd name="T60" fmla="*/ 69558635 w 61"/>
                <a:gd name="T61" fmla="*/ 81212517 h 74"/>
                <a:gd name="T62" fmla="*/ 57965764 w 61"/>
                <a:gd name="T63" fmla="*/ 69611129 h 74"/>
                <a:gd name="T64" fmla="*/ 65694345 w 61"/>
                <a:gd name="T65" fmla="*/ 54142612 h 74"/>
                <a:gd name="T66" fmla="*/ 79219360 w 61"/>
                <a:gd name="T67" fmla="*/ 46406963 h 74"/>
                <a:gd name="T68" fmla="*/ 73422925 w 61"/>
                <a:gd name="T69" fmla="*/ 40606954 h 74"/>
                <a:gd name="T70" fmla="*/ 48305039 w 61"/>
                <a:gd name="T71" fmla="*/ 50274092 h 74"/>
                <a:gd name="T72" fmla="*/ 30915722 w 61"/>
                <a:gd name="T73" fmla="*/ 56075481 h 74"/>
                <a:gd name="T74" fmla="*/ 21253601 w 61"/>
                <a:gd name="T75" fmla="*/ 40606954 h 74"/>
                <a:gd name="T76" fmla="*/ 25117897 w 61"/>
                <a:gd name="T77" fmla="*/ 27071306 h 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74"/>
                <a:gd name="T119" fmla="*/ 61 w 61"/>
                <a:gd name="T120" fmla="*/ 74 h 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74">
                  <a:moveTo>
                    <a:pt x="13" y="14"/>
                  </a:moveTo>
                  <a:cubicBezTo>
                    <a:pt x="13" y="12"/>
                    <a:pt x="17" y="12"/>
                    <a:pt x="20" y="13"/>
                  </a:cubicBezTo>
                  <a:cubicBezTo>
                    <a:pt x="23" y="13"/>
                    <a:pt x="29" y="13"/>
                    <a:pt x="31" y="12"/>
                  </a:cubicBezTo>
                  <a:cubicBezTo>
                    <a:pt x="32" y="11"/>
                    <a:pt x="38" y="13"/>
                    <a:pt x="42" y="14"/>
                  </a:cubicBezTo>
                  <a:cubicBezTo>
                    <a:pt x="46" y="15"/>
                    <a:pt x="48" y="14"/>
                    <a:pt x="51" y="13"/>
                  </a:cubicBezTo>
                  <a:cubicBezTo>
                    <a:pt x="53" y="11"/>
                    <a:pt x="58" y="7"/>
                    <a:pt x="59" y="6"/>
                  </a:cubicBezTo>
                  <a:cubicBezTo>
                    <a:pt x="60" y="4"/>
                    <a:pt x="61" y="0"/>
                    <a:pt x="59" y="0"/>
                  </a:cubicBezTo>
                  <a:cubicBezTo>
                    <a:pt x="56" y="0"/>
                    <a:pt x="54" y="5"/>
                    <a:pt x="52" y="7"/>
                  </a:cubicBezTo>
                  <a:cubicBezTo>
                    <a:pt x="50" y="9"/>
                    <a:pt x="42" y="6"/>
                    <a:pt x="38" y="6"/>
                  </a:cubicBezTo>
                  <a:cubicBezTo>
                    <a:pt x="34" y="6"/>
                    <a:pt x="29" y="6"/>
                    <a:pt x="23" y="4"/>
                  </a:cubicBezTo>
                  <a:cubicBezTo>
                    <a:pt x="17" y="2"/>
                    <a:pt x="17" y="1"/>
                    <a:pt x="16" y="4"/>
                  </a:cubicBezTo>
                  <a:cubicBezTo>
                    <a:pt x="14" y="7"/>
                    <a:pt x="14" y="6"/>
                    <a:pt x="11" y="9"/>
                  </a:cubicBezTo>
                  <a:cubicBezTo>
                    <a:pt x="8" y="11"/>
                    <a:pt x="8" y="20"/>
                    <a:pt x="5" y="22"/>
                  </a:cubicBezTo>
                  <a:cubicBezTo>
                    <a:pt x="2" y="24"/>
                    <a:pt x="4" y="27"/>
                    <a:pt x="2" y="29"/>
                  </a:cubicBezTo>
                  <a:cubicBezTo>
                    <a:pt x="0" y="31"/>
                    <a:pt x="3" y="35"/>
                    <a:pt x="2" y="40"/>
                  </a:cubicBezTo>
                  <a:cubicBezTo>
                    <a:pt x="1" y="45"/>
                    <a:pt x="0" y="44"/>
                    <a:pt x="1" y="49"/>
                  </a:cubicBezTo>
                  <a:cubicBezTo>
                    <a:pt x="2" y="55"/>
                    <a:pt x="6" y="53"/>
                    <a:pt x="10" y="55"/>
                  </a:cubicBezTo>
                  <a:cubicBezTo>
                    <a:pt x="13" y="56"/>
                    <a:pt x="14" y="63"/>
                    <a:pt x="12" y="67"/>
                  </a:cubicBezTo>
                  <a:cubicBezTo>
                    <a:pt x="10" y="72"/>
                    <a:pt x="10" y="72"/>
                    <a:pt x="13" y="73"/>
                  </a:cubicBezTo>
                  <a:cubicBezTo>
                    <a:pt x="15" y="74"/>
                    <a:pt x="21" y="73"/>
                    <a:pt x="22" y="72"/>
                  </a:cubicBezTo>
                  <a:cubicBezTo>
                    <a:pt x="23" y="72"/>
                    <a:pt x="19" y="57"/>
                    <a:pt x="19" y="55"/>
                  </a:cubicBezTo>
                  <a:cubicBezTo>
                    <a:pt x="18" y="53"/>
                    <a:pt x="19" y="46"/>
                    <a:pt x="20" y="45"/>
                  </a:cubicBezTo>
                  <a:cubicBezTo>
                    <a:pt x="20" y="45"/>
                    <a:pt x="29" y="44"/>
                    <a:pt x="27" y="45"/>
                  </a:cubicBezTo>
                  <a:cubicBezTo>
                    <a:pt x="26" y="47"/>
                    <a:pt x="24" y="51"/>
                    <a:pt x="27" y="53"/>
                  </a:cubicBezTo>
                  <a:cubicBezTo>
                    <a:pt x="31" y="56"/>
                    <a:pt x="31" y="60"/>
                    <a:pt x="32" y="62"/>
                  </a:cubicBezTo>
                  <a:cubicBezTo>
                    <a:pt x="33" y="63"/>
                    <a:pt x="34" y="66"/>
                    <a:pt x="36" y="66"/>
                  </a:cubicBezTo>
                  <a:cubicBezTo>
                    <a:pt x="38" y="67"/>
                    <a:pt x="40" y="65"/>
                    <a:pt x="40" y="64"/>
                  </a:cubicBezTo>
                  <a:cubicBezTo>
                    <a:pt x="40" y="63"/>
                    <a:pt x="43" y="62"/>
                    <a:pt x="44" y="61"/>
                  </a:cubicBezTo>
                  <a:cubicBezTo>
                    <a:pt x="46" y="61"/>
                    <a:pt x="43" y="57"/>
                    <a:pt x="39" y="54"/>
                  </a:cubicBezTo>
                  <a:cubicBezTo>
                    <a:pt x="36" y="51"/>
                    <a:pt x="39" y="49"/>
                    <a:pt x="40" y="48"/>
                  </a:cubicBezTo>
                  <a:cubicBezTo>
                    <a:pt x="41" y="47"/>
                    <a:pt x="42" y="42"/>
                    <a:pt x="36" y="42"/>
                  </a:cubicBezTo>
                  <a:cubicBezTo>
                    <a:pt x="30" y="41"/>
                    <a:pt x="31" y="38"/>
                    <a:pt x="30" y="36"/>
                  </a:cubicBezTo>
                  <a:cubicBezTo>
                    <a:pt x="30" y="35"/>
                    <a:pt x="33" y="29"/>
                    <a:pt x="34" y="28"/>
                  </a:cubicBezTo>
                  <a:cubicBezTo>
                    <a:pt x="35" y="26"/>
                    <a:pt x="39" y="25"/>
                    <a:pt x="41" y="24"/>
                  </a:cubicBezTo>
                  <a:cubicBezTo>
                    <a:pt x="44" y="22"/>
                    <a:pt x="44" y="20"/>
                    <a:pt x="38" y="21"/>
                  </a:cubicBezTo>
                  <a:cubicBezTo>
                    <a:pt x="33" y="21"/>
                    <a:pt x="26" y="23"/>
                    <a:pt x="25" y="26"/>
                  </a:cubicBezTo>
                  <a:cubicBezTo>
                    <a:pt x="24" y="29"/>
                    <a:pt x="20" y="29"/>
                    <a:pt x="16" y="29"/>
                  </a:cubicBezTo>
                  <a:cubicBezTo>
                    <a:pt x="13" y="29"/>
                    <a:pt x="10" y="23"/>
                    <a:pt x="11" y="21"/>
                  </a:cubicBezTo>
                  <a:cubicBezTo>
                    <a:pt x="12" y="20"/>
                    <a:pt x="14" y="16"/>
                    <a:pt x="13" y="1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8" name="Freeform 30"/>
            <p:cNvSpPr>
              <a:spLocks noChangeArrowheads="1"/>
            </p:cNvSpPr>
            <p:nvPr/>
          </p:nvSpPr>
          <p:spPr bwMode="auto">
            <a:xfrm>
              <a:off x="5965925" y="2897831"/>
              <a:ext cx="159697" cy="165095"/>
            </a:xfrm>
            <a:custGeom>
              <a:avLst/>
              <a:gdLst>
                <a:gd name="T0" fmla="*/ 21003162 w 108"/>
                <a:gd name="T1" fmla="*/ 167453500 h 119"/>
                <a:gd name="T2" fmla="*/ 63008111 w 108"/>
                <a:gd name="T3" fmla="*/ 207872674 h 119"/>
                <a:gd name="T4" fmla="*/ 91648424 w 108"/>
                <a:gd name="T5" fmla="*/ 209796932 h 119"/>
                <a:gd name="T6" fmla="*/ 127925851 w 108"/>
                <a:gd name="T7" fmla="*/ 223270900 h 119"/>
                <a:gd name="T8" fmla="*/ 160384019 w 108"/>
                <a:gd name="T9" fmla="*/ 204022771 h 119"/>
                <a:gd name="T10" fmla="*/ 181387219 w 108"/>
                <a:gd name="T11" fmla="*/ 144355467 h 119"/>
                <a:gd name="T12" fmla="*/ 200480747 w 108"/>
                <a:gd name="T13" fmla="*/ 121258821 h 119"/>
                <a:gd name="T14" fmla="*/ 179477547 w 108"/>
                <a:gd name="T15" fmla="*/ 94312272 h 119"/>
                <a:gd name="T16" fmla="*/ 168021154 w 108"/>
                <a:gd name="T17" fmla="*/ 69291347 h 119"/>
                <a:gd name="T18" fmla="*/ 166111525 w 108"/>
                <a:gd name="T19" fmla="*/ 67365701 h 119"/>
                <a:gd name="T20" fmla="*/ 164203278 w 108"/>
                <a:gd name="T21" fmla="*/ 65441443 h 119"/>
                <a:gd name="T22" fmla="*/ 164203278 w 108"/>
                <a:gd name="T23" fmla="*/ 61591540 h 119"/>
                <a:gd name="T24" fmla="*/ 189024354 w 108"/>
                <a:gd name="T25" fmla="*/ 34644980 h 119"/>
                <a:gd name="T26" fmla="*/ 150837255 w 108"/>
                <a:gd name="T27" fmla="*/ 17322490 h 119"/>
                <a:gd name="T28" fmla="*/ 131743727 w 108"/>
                <a:gd name="T29" fmla="*/ 0 h 119"/>
                <a:gd name="T30" fmla="*/ 112650200 w 108"/>
                <a:gd name="T31" fmla="*/ 36570625 h 119"/>
                <a:gd name="T32" fmla="*/ 106922694 w 108"/>
                <a:gd name="T33" fmla="*/ 44269044 h 119"/>
                <a:gd name="T34" fmla="*/ 103104817 w 108"/>
                <a:gd name="T35" fmla="*/ 42344786 h 119"/>
                <a:gd name="T36" fmla="*/ 101195188 w 108"/>
                <a:gd name="T37" fmla="*/ 42344786 h 119"/>
                <a:gd name="T38" fmla="*/ 87829144 w 108"/>
                <a:gd name="T39" fmla="*/ 51968862 h 119"/>
                <a:gd name="T40" fmla="*/ 87829144 w 108"/>
                <a:gd name="T41" fmla="*/ 61591540 h 119"/>
                <a:gd name="T42" fmla="*/ 80192010 w 108"/>
                <a:gd name="T43" fmla="*/ 69291347 h 119"/>
                <a:gd name="T44" fmla="*/ 78282380 w 108"/>
                <a:gd name="T45" fmla="*/ 71215605 h 119"/>
                <a:gd name="T46" fmla="*/ 76372751 w 108"/>
                <a:gd name="T47" fmla="*/ 73139863 h 119"/>
                <a:gd name="T48" fmla="*/ 74464504 w 108"/>
                <a:gd name="T49" fmla="*/ 75065508 h 119"/>
                <a:gd name="T50" fmla="*/ 72554875 w 108"/>
                <a:gd name="T51" fmla="*/ 75065508 h 119"/>
                <a:gd name="T52" fmla="*/ 43914572 w 108"/>
                <a:gd name="T53" fmla="*/ 86613831 h 119"/>
                <a:gd name="T54" fmla="*/ 19093533 w 108"/>
                <a:gd name="T55" fmla="*/ 113560402 h 119"/>
                <a:gd name="T56" fmla="*/ 11456398 w 108"/>
                <a:gd name="T57" fmla="*/ 109710498 h 119"/>
                <a:gd name="T58" fmla="*/ 9546767 w 108"/>
                <a:gd name="T59" fmla="*/ 107786240 h 119"/>
                <a:gd name="T60" fmla="*/ 3819260 w 108"/>
                <a:gd name="T61" fmla="*/ 105860595 h 119"/>
                <a:gd name="T62" fmla="*/ 15274275 w 108"/>
                <a:gd name="T63" fmla="*/ 163603597 h 1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
                <a:gd name="T97" fmla="*/ 0 h 119"/>
                <a:gd name="T98" fmla="*/ 108 w 108"/>
                <a:gd name="T99" fmla="*/ 119 h 1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 h="119">
                  <a:moveTo>
                    <a:pt x="8" y="85"/>
                  </a:moveTo>
                  <a:cubicBezTo>
                    <a:pt x="11" y="85"/>
                    <a:pt x="11" y="84"/>
                    <a:pt x="11" y="87"/>
                  </a:cubicBezTo>
                  <a:cubicBezTo>
                    <a:pt x="12" y="91"/>
                    <a:pt x="17" y="104"/>
                    <a:pt x="18" y="105"/>
                  </a:cubicBezTo>
                  <a:cubicBezTo>
                    <a:pt x="19" y="105"/>
                    <a:pt x="33" y="107"/>
                    <a:pt x="33" y="108"/>
                  </a:cubicBezTo>
                  <a:cubicBezTo>
                    <a:pt x="34" y="108"/>
                    <a:pt x="32" y="110"/>
                    <a:pt x="36" y="110"/>
                  </a:cubicBezTo>
                  <a:cubicBezTo>
                    <a:pt x="39" y="111"/>
                    <a:pt x="47" y="111"/>
                    <a:pt x="48" y="109"/>
                  </a:cubicBezTo>
                  <a:cubicBezTo>
                    <a:pt x="48" y="107"/>
                    <a:pt x="47" y="108"/>
                    <a:pt x="53" y="110"/>
                  </a:cubicBezTo>
                  <a:cubicBezTo>
                    <a:pt x="58" y="112"/>
                    <a:pt x="67" y="114"/>
                    <a:pt x="67" y="116"/>
                  </a:cubicBezTo>
                  <a:cubicBezTo>
                    <a:pt x="68" y="118"/>
                    <a:pt x="69" y="119"/>
                    <a:pt x="74" y="117"/>
                  </a:cubicBezTo>
                  <a:cubicBezTo>
                    <a:pt x="79" y="114"/>
                    <a:pt x="84" y="111"/>
                    <a:pt x="84" y="106"/>
                  </a:cubicBezTo>
                  <a:cubicBezTo>
                    <a:pt x="84" y="100"/>
                    <a:pt x="82" y="96"/>
                    <a:pt x="86" y="92"/>
                  </a:cubicBezTo>
                  <a:cubicBezTo>
                    <a:pt x="89" y="89"/>
                    <a:pt x="94" y="82"/>
                    <a:pt x="95" y="75"/>
                  </a:cubicBezTo>
                  <a:cubicBezTo>
                    <a:pt x="97" y="68"/>
                    <a:pt x="95" y="66"/>
                    <a:pt x="101" y="66"/>
                  </a:cubicBezTo>
                  <a:cubicBezTo>
                    <a:pt x="106" y="66"/>
                    <a:pt x="108" y="65"/>
                    <a:pt x="105" y="63"/>
                  </a:cubicBezTo>
                  <a:cubicBezTo>
                    <a:pt x="101" y="60"/>
                    <a:pt x="91" y="56"/>
                    <a:pt x="93" y="54"/>
                  </a:cubicBezTo>
                  <a:cubicBezTo>
                    <a:pt x="95" y="52"/>
                    <a:pt x="95" y="51"/>
                    <a:pt x="94" y="49"/>
                  </a:cubicBezTo>
                  <a:cubicBezTo>
                    <a:pt x="92" y="48"/>
                    <a:pt x="81" y="37"/>
                    <a:pt x="82" y="37"/>
                  </a:cubicBezTo>
                  <a:cubicBezTo>
                    <a:pt x="83" y="37"/>
                    <a:pt x="89" y="37"/>
                    <a:pt x="88" y="36"/>
                  </a:cubicBezTo>
                  <a:cubicBezTo>
                    <a:pt x="88" y="36"/>
                    <a:pt x="87" y="35"/>
                    <a:pt x="87" y="35"/>
                  </a:cubicBezTo>
                  <a:cubicBezTo>
                    <a:pt x="87" y="35"/>
                    <a:pt x="87" y="35"/>
                    <a:pt x="87" y="35"/>
                  </a:cubicBezTo>
                  <a:cubicBezTo>
                    <a:pt x="86" y="34"/>
                    <a:pt x="86" y="34"/>
                    <a:pt x="86" y="34"/>
                  </a:cubicBezTo>
                  <a:cubicBezTo>
                    <a:pt x="86" y="34"/>
                    <a:pt x="86" y="34"/>
                    <a:pt x="86" y="34"/>
                  </a:cubicBezTo>
                  <a:cubicBezTo>
                    <a:pt x="85" y="33"/>
                    <a:pt x="85" y="32"/>
                    <a:pt x="85" y="32"/>
                  </a:cubicBezTo>
                  <a:cubicBezTo>
                    <a:pt x="85" y="32"/>
                    <a:pt x="86" y="32"/>
                    <a:pt x="86" y="32"/>
                  </a:cubicBezTo>
                  <a:cubicBezTo>
                    <a:pt x="88" y="31"/>
                    <a:pt x="97" y="30"/>
                    <a:pt x="95" y="28"/>
                  </a:cubicBezTo>
                  <a:cubicBezTo>
                    <a:pt x="92" y="25"/>
                    <a:pt x="104" y="20"/>
                    <a:pt x="99" y="18"/>
                  </a:cubicBezTo>
                  <a:cubicBezTo>
                    <a:pt x="96" y="18"/>
                    <a:pt x="91" y="14"/>
                    <a:pt x="86" y="13"/>
                  </a:cubicBezTo>
                  <a:cubicBezTo>
                    <a:pt x="82" y="12"/>
                    <a:pt x="78" y="11"/>
                    <a:pt x="79" y="9"/>
                  </a:cubicBezTo>
                  <a:cubicBezTo>
                    <a:pt x="79" y="8"/>
                    <a:pt x="79" y="5"/>
                    <a:pt x="76" y="3"/>
                  </a:cubicBezTo>
                  <a:cubicBezTo>
                    <a:pt x="74" y="1"/>
                    <a:pt x="70" y="0"/>
                    <a:pt x="69" y="0"/>
                  </a:cubicBezTo>
                  <a:cubicBezTo>
                    <a:pt x="67" y="1"/>
                    <a:pt x="62" y="14"/>
                    <a:pt x="61" y="14"/>
                  </a:cubicBezTo>
                  <a:cubicBezTo>
                    <a:pt x="60" y="14"/>
                    <a:pt x="58" y="18"/>
                    <a:pt x="59" y="19"/>
                  </a:cubicBezTo>
                  <a:cubicBezTo>
                    <a:pt x="59" y="20"/>
                    <a:pt x="58" y="23"/>
                    <a:pt x="57" y="23"/>
                  </a:cubicBezTo>
                  <a:cubicBezTo>
                    <a:pt x="56" y="23"/>
                    <a:pt x="56" y="23"/>
                    <a:pt x="56" y="23"/>
                  </a:cubicBezTo>
                  <a:cubicBezTo>
                    <a:pt x="56" y="22"/>
                    <a:pt x="55" y="22"/>
                    <a:pt x="55" y="22"/>
                  </a:cubicBezTo>
                  <a:cubicBezTo>
                    <a:pt x="55" y="22"/>
                    <a:pt x="54" y="22"/>
                    <a:pt x="54" y="22"/>
                  </a:cubicBezTo>
                  <a:cubicBezTo>
                    <a:pt x="54" y="22"/>
                    <a:pt x="54" y="22"/>
                    <a:pt x="54" y="22"/>
                  </a:cubicBezTo>
                  <a:cubicBezTo>
                    <a:pt x="53" y="22"/>
                    <a:pt x="53" y="22"/>
                    <a:pt x="53" y="22"/>
                  </a:cubicBezTo>
                  <a:cubicBezTo>
                    <a:pt x="53" y="22"/>
                    <a:pt x="52" y="22"/>
                    <a:pt x="52" y="22"/>
                  </a:cubicBezTo>
                  <a:cubicBezTo>
                    <a:pt x="51" y="23"/>
                    <a:pt x="48" y="27"/>
                    <a:pt x="46" y="27"/>
                  </a:cubicBezTo>
                  <a:cubicBezTo>
                    <a:pt x="44" y="27"/>
                    <a:pt x="48" y="31"/>
                    <a:pt x="46" y="31"/>
                  </a:cubicBezTo>
                  <a:cubicBezTo>
                    <a:pt x="46" y="32"/>
                    <a:pt x="46" y="32"/>
                    <a:pt x="46" y="32"/>
                  </a:cubicBezTo>
                  <a:cubicBezTo>
                    <a:pt x="46" y="32"/>
                    <a:pt x="46" y="32"/>
                    <a:pt x="46" y="32"/>
                  </a:cubicBezTo>
                  <a:cubicBezTo>
                    <a:pt x="45" y="32"/>
                    <a:pt x="44" y="34"/>
                    <a:pt x="42" y="36"/>
                  </a:cubicBezTo>
                  <a:cubicBezTo>
                    <a:pt x="42" y="36"/>
                    <a:pt x="42" y="36"/>
                    <a:pt x="42" y="36"/>
                  </a:cubicBezTo>
                  <a:cubicBezTo>
                    <a:pt x="42" y="36"/>
                    <a:pt x="41" y="36"/>
                    <a:pt x="41" y="37"/>
                  </a:cubicBezTo>
                  <a:cubicBezTo>
                    <a:pt x="41" y="37"/>
                    <a:pt x="41" y="37"/>
                    <a:pt x="41" y="37"/>
                  </a:cubicBezTo>
                  <a:cubicBezTo>
                    <a:pt x="40" y="38"/>
                    <a:pt x="40" y="38"/>
                    <a:pt x="40" y="38"/>
                  </a:cubicBezTo>
                  <a:cubicBezTo>
                    <a:pt x="40" y="38"/>
                    <a:pt x="40" y="38"/>
                    <a:pt x="39" y="38"/>
                  </a:cubicBezTo>
                  <a:cubicBezTo>
                    <a:pt x="39" y="39"/>
                    <a:pt x="39" y="39"/>
                    <a:pt x="39" y="39"/>
                  </a:cubicBezTo>
                  <a:cubicBezTo>
                    <a:pt x="39" y="39"/>
                    <a:pt x="38" y="39"/>
                    <a:pt x="38" y="39"/>
                  </a:cubicBezTo>
                  <a:cubicBezTo>
                    <a:pt x="38" y="39"/>
                    <a:pt x="38" y="39"/>
                    <a:pt x="38" y="39"/>
                  </a:cubicBezTo>
                  <a:cubicBezTo>
                    <a:pt x="36" y="39"/>
                    <a:pt x="38" y="43"/>
                    <a:pt x="37" y="44"/>
                  </a:cubicBezTo>
                  <a:cubicBezTo>
                    <a:pt x="35" y="44"/>
                    <a:pt x="25" y="45"/>
                    <a:pt x="23" y="45"/>
                  </a:cubicBezTo>
                  <a:cubicBezTo>
                    <a:pt x="21" y="45"/>
                    <a:pt x="20" y="59"/>
                    <a:pt x="19" y="59"/>
                  </a:cubicBezTo>
                  <a:cubicBezTo>
                    <a:pt x="18" y="59"/>
                    <a:pt x="12" y="60"/>
                    <a:pt x="10" y="59"/>
                  </a:cubicBezTo>
                  <a:cubicBezTo>
                    <a:pt x="10" y="59"/>
                    <a:pt x="10" y="59"/>
                    <a:pt x="9" y="59"/>
                  </a:cubicBezTo>
                  <a:cubicBezTo>
                    <a:pt x="9" y="58"/>
                    <a:pt x="8" y="58"/>
                    <a:pt x="6" y="57"/>
                  </a:cubicBezTo>
                  <a:cubicBezTo>
                    <a:pt x="6" y="57"/>
                    <a:pt x="6" y="57"/>
                    <a:pt x="6" y="57"/>
                  </a:cubicBezTo>
                  <a:cubicBezTo>
                    <a:pt x="6" y="56"/>
                    <a:pt x="5" y="56"/>
                    <a:pt x="5" y="56"/>
                  </a:cubicBezTo>
                  <a:cubicBezTo>
                    <a:pt x="5" y="56"/>
                    <a:pt x="4" y="56"/>
                    <a:pt x="4" y="55"/>
                  </a:cubicBezTo>
                  <a:cubicBezTo>
                    <a:pt x="4" y="55"/>
                    <a:pt x="3" y="55"/>
                    <a:pt x="2" y="55"/>
                  </a:cubicBezTo>
                  <a:cubicBezTo>
                    <a:pt x="0" y="55"/>
                    <a:pt x="1" y="66"/>
                    <a:pt x="1" y="69"/>
                  </a:cubicBezTo>
                  <a:cubicBezTo>
                    <a:pt x="2" y="71"/>
                    <a:pt x="5" y="85"/>
                    <a:pt x="8" y="8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9" name="Freeform 31"/>
            <p:cNvSpPr>
              <a:spLocks noChangeArrowheads="1"/>
            </p:cNvSpPr>
            <p:nvPr/>
          </p:nvSpPr>
          <p:spPr bwMode="auto">
            <a:xfrm>
              <a:off x="5905435" y="2701074"/>
              <a:ext cx="35085" cy="32793"/>
            </a:xfrm>
            <a:custGeom>
              <a:avLst/>
              <a:gdLst>
                <a:gd name="T0" fmla="*/ 41056266 w 24"/>
                <a:gd name="T1" fmla="*/ 20328807 h 23"/>
                <a:gd name="T2" fmla="*/ 39190197 w 24"/>
                <a:gd name="T3" fmla="*/ 4066332 h 23"/>
                <a:gd name="T4" fmla="*/ 24260277 w 24"/>
                <a:gd name="T5" fmla="*/ 4066332 h 23"/>
                <a:gd name="T6" fmla="*/ 5598210 w 24"/>
                <a:gd name="T7" fmla="*/ 16262477 h 23"/>
                <a:gd name="T8" fmla="*/ 7464280 w 24"/>
                <a:gd name="T9" fmla="*/ 40657615 h 23"/>
                <a:gd name="T10" fmla="*/ 37324128 w 24"/>
                <a:gd name="T11" fmla="*/ 32526379 h 23"/>
                <a:gd name="T12" fmla="*/ 41056266 w 24"/>
                <a:gd name="T13" fmla="*/ 20328807 h 23"/>
                <a:gd name="T14" fmla="*/ 0 60000 65536"/>
                <a:gd name="T15" fmla="*/ 0 60000 65536"/>
                <a:gd name="T16" fmla="*/ 0 60000 65536"/>
                <a:gd name="T17" fmla="*/ 0 60000 65536"/>
                <a:gd name="T18" fmla="*/ 0 60000 65536"/>
                <a:gd name="T19" fmla="*/ 0 60000 65536"/>
                <a:gd name="T20" fmla="*/ 0 60000 65536"/>
                <a:gd name="T21" fmla="*/ 0 w 24"/>
                <a:gd name="T22" fmla="*/ 0 h 23"/>
                <a:gd name="T23" fmla="*/ 24 w 24"/>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3">
                  <a:moveTo>
                    <a:pt x="22" y="10"/>
                  </a:moveTo>
                  <a:cubicBezTo>
                    <a:pt x="23" y="9"/>
                    <a:pt x="24" y="5"/>
                    <a:pt x="21" y="2"/>
                  </a:cubicBezTo>
                  <a:cubicBezTo>
                    <a:pt x="18" y="0"/>
                    <a:pt x="17" y="1"/>
                    <a:pt x="13" y="2"/>
                  </a:cubicBezTo>
                  <a:cubicBezTo>
                    <a:pt x="9" y="3"/>
                    <a:pt x="6" y="6"/>
                    <a:pt x="3" y="8"/>
                  </a:cubicBezTo>
                  <a:cubicBezTo>
                    <a:pt x="0" y="10"/>
                    <a:pt x="1" y="19"/>
                    <a:pt x="4" y="20"/>
                  </a:cubicBezTo>
                  <a:cubicBezTo>
                    <a:pt x="12" y="23"/>
                    <a:pt x="19" y="17"/>
                    <a:pt x="20" y="16"/>
                  </a:cubicBezTo>
                  <a:cubicBezTo>
                    <a:pt x="21" y="15"/>
                    <a:pt x="21" y="11"/>
                    <a:pt x="22"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0" name="Freeform 32"/>
            <p:cNvSpPr>
              <a:spLocks noChangeArrowheads="1"/>
            </p:cNvSpPr>
            <p:nvPr/>
          </p:nvSpPr>
          <p:spPr bwMode="auto">
            <a:xfrm>
              <a:off x="6067551" y="2623050"/>
              <a:ext cx="26616" cy="55408"/>
            </a:xfrm>
            <a:custGeom>
              <a:avLst/>
              <a:gdLst>
                <a:gd name="T0" fmla="*/ 22911258 w 18"/>
                <a:gd name="T1" fmla="*/ 67157262 h 40"/>
                <a:gd name="T2" fmla="*/ 28640107 w 18"/>
                <a:gd name="T3" fmla="*/ 40294078 h 40"/>
                <a:gd name="T4" fmla="*/ 32457957 w 18"/>
                <a:gd name="T5" fmla="*/ 17269287 h 40"/>
                <a:gd name="T6" fmla="*/ 24820874 w 18"/>
                <a:gd name="T7" fmla="*/ 3837004 h 40"/>
                <a:gd name="T8" fmla="*/ 5727469 w 18"/>
                <a:gd name="T9" fmla="*/ 19187788 h 40"/>
                <a:gd name="T10" fmla="*/ 1909617 w 18"/>
                <a:gd name="T11" fmla="*/ 46050978 h 40"/>
                <a:gd name="T12" fmla="*/ 17183787 w 18"/>
                <a:gd name="T13" fmla="*/ 70994265 h 40"/>
                <a:gd name="T14" fmla="*/ 22911258 w 18"/>
                <a:gd name="T15" fmla="*/ 67157262 h 40"/>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40"/>
                <a:gd name="T26" fmla="*/ 18 w 1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40">
                  <a:moveTo>
                    <a:pt x="12" y="35"/>
                  </a:moveTo>
                  <a:cubicBezTo>
                    <a:pt x="13" y="31"/>
                    <a:pt x="14" y="23"/>
                    <a:pt x="15" y="21"/>
                  </a:cubicBezTo>
                  <a:cubicBezTo>
                    <a:pt x="17" y="20"/>
                    <a:pt x="18" y="12"/>
                    <a:pt x="17" y="9"/>
                  </a:cubicBezTo>
                  <a:cubicBezTo>
                    <a:pt x="15" y="7"/>
                    <a:pt x="14" y="4"/>
                    <a:pt x="13" y="2"/>
                  </a:cubicBezTo>
                  <a:cubicBezTo>
                    <a:pt x="11" y="0"/>
                    <a:pt x="3" y="9"/>
                    <a:pt x="3" y="10"/>
                  </a:cubicBezTo>
                  <a:cubicBezTo>
                    <a:pt x="2" y="12"/>
                    <a:pt x="0" y="21"/>
                    <a:pt x="1" y="24"/>
                  </a:cubicBezTo>
                  <a:cubicBezTo>
                    <a:pt x="2" y="27"/>
                    <a:pt x="6" y="34"/>
                    <a:pt x="9" y="37"/>
                  </a:cubicBezTo>
                  <a:cubicBezTo>
                    <a:pt x="11" y="40"/>
                    <a:pt x="11" y="40"/>
                    <a:pt x="12" y="3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1" name="Freeform 33"/>
            <p:cNvSpPr>
              <a:spLocks noChangeArrowheads="1"/>
            </p:cNvSpPr>
            <p:nvPr/>
          </p:nvSpPr>
          <p:spPr bwMode="auto">
            <a:xfrm>
              <a:off x="6177646" y="2495271"/>
              <a:ext cx="39924" cy="45231"/>
            </a:xfrm>
            <a:custGeom>
              <a:avLst/>
              <a:gdLst>
                <a:gd name="T0" fmla="*/ 13364556 w 27"/>
                <a:gd name="T1" fmla="*/ 3756914 h 33"/>
                <a:gd name="T2" fmla="*/ 3819234 w 27"/>
                <a:gd name="T3" fmla="*/ 11272114 h 33"/>
                <a:gd name="T4" fmla="*/ 1909617 w 27"/>
                <a:gd name="T5" fmla="*/ 20665080 h 33"/>
                <a:gd name="T6" fmla="*/ 13364556 w 27"/>
                <a:gd name="T7" fmla="*/ 30058052 h 33"/>
                <a:gd name="T8" fmla="*/ 13364556 w 27"/>
                <a:gd name="T9" fmla="*/ 18785939 h 33"/>
                <a:gd name="T10" fmla="*/ 21003022 w 27"/>
                <a:gd name="T11" fmla="*/ 24421998 h 33"/>
                <a:gd name="T12" fmla="*/ 19093405 w 27"/>
                <a:gd name="T13" fmla="*/ 39451019 h 33"/>
                <a:gd name="T14" fmla="*/ 19093405 w 27"/>
                <a:gd name="T15" fmla="*/ 48845367 h 33"/>
                <a:gd name="T16" fmla="*/ 28640111 w 27"/>
                <a:gd name="T17" fmla="*/ 60116105 h 33"/>
                <a:gd name="T18" fmla="*/ 30548345 w 27"/>
                <a:gd name="T19" fmla="*/ 52602279 h 33"/>
                <a:gd name="T20" fmla="*/ 38186811 w 27"/>
                <a:gd name="T21" fmla="*/ 61995246 h 33"/>
                <a:gd name="T22" fmla="*/ 45823905 w 27"/>
                <a:gd name="T23" fmla="*/ 54480050 h 33"/>
                <a:gd name="T24" fmla="*/ 45823905 w 27"/>
                <a:gd name="T25" fmla="*/ 41330161 h 33"/>
                <a:gd name="T26" fmla="*/ 49641756 w 27"/>
                <a:gd name="T27" fmla="*/ 22544227 h 33"/>
                <a:gd name="T28" fmla="*/ 40095045 w 27"/>
                <a:gd name="T29" fmla="*/ 9392969 h 33"/>
                <a:gd name="T30" fmla="*/ 34367578 w 27"/>
                <a:gd name="T31" fmla="*/ 3756914 h 33"/>
                <a:gd name="T32" fmla="*/ 22911262 w 27"/>
                <a:gd name="T33" fmla="*/ 1879142 h 33"/>
                <a:gd name="T34" fmla="*/ 13364556 w 27"/>
                <a:gd name="T35" fmla="*/ 3756914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
                <a:gd name="T55" fmla="*/ 0 h 33"/>
                <a:gd name="T56" fmla="*/ 27 w 27"/>
                <a:gd name="T57" fmla="*/ 33 h 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 h="33">
                  <a:moveTo>
                    <a:pt x="7" y="2"/>
                  </a:moveTo>
                  <a:cubicBezTo>
                    <a:pt x="6" y="4"/>
                    <a:pt x="3" y="5"/>
                    <a:pt x="2" y="6"/>
                  </a:cubicBezTo>
                  <a:cubicBezTo>
                    <a:pt x="0" y="7"/>
                    <a:pt x="0" y="10"/>
                    <a:pt x="1" y="11"/>
                  </a:cubicBezTo>
                  <a:cubicBezTo>
                    <a:pt x="1" y="12"/>
                    <a:pt x="6" y="16"/>
                    <a:pt x="7" y="16"/>
                  </a:cubicBezTo>
                  <a:cubicBezTo>
                    <a:pt x="8" y="16"/>
                    <a:pt x="6" y="10"/>
                    <a:pt x="7" y="10"/>
                  </a:cubicBezTo>
                  <a:cubicBezTo>
                    <a:pt x="8" y="9"/>
                    <a:pt x="9" y="12"/>
                    <a:pt x="11" y="13"/>
                  </a:cubicBezTo>
                  <a:cubicBezTo>
                    <a:pt x="13" y="15"/>
                    <a:pt x="11" y="19"/>
                    <a:pt x="10" y="21"/>
                  </a:cubicBezTo>
                  <a:cubicBezTo>
                    <a:pt x="9" y="22"/>
                    <a:pt x="10" y="24"/>
                    <a:pt x="10" y="26"/>
                  </a:cubicBezTo>
                  <a:cubicBezTo>
                    <a:pt x="11" y="28"/>
                    <a:pt x="13" y="32"/>
                    <a:pt x="15" y="32"/>
                  </a:cubicBezTo>
                  <a:cubicBezTo>
                    <a:pt x="16" y="33"/>
                    <a:pt x="15" y="29"/>
                    <a:pt x="16" y="28"/>
                  </a:cubicBezTo>
                  <a:cubicBezTo>
                    <a:pt x="17" y="28"/>
                    <a:pt x="18" y="33"/>
                    <a:pt x="20" y="33"/>
                  </a:cubicBezTo>
                  <a:cubicBezTo>
                    <a:pt x="21" y="33"/>
                    <a:pt x="22" y="30"/>
                    <a:pt x="24" y="29"/>
                  </a:cubicBezTo>
                  <a:cubicBezTo>
                    <a:pt x="25" y="28"/>
                    <a:pt x="24" y="24"/>
                    <a:pt x="24" y="22"/>
                  </a:cubicBezTo>
                  <a:cubicBezTo>
                    <a:pt x="23" y="19"/>
                    <a:pt x="25" y="14"/>
                    <a:pt x="26" y="12"/>
                  </a:cubicBezTo>
                  <a:cubicBezTo>
                    <a:pt x="27" y="10"/>
                    <a:pt x="22" y="8"/>
                    <a:pt x="21" y="5"/>
                  </a:cubicBezTo>
                  <a:cubicBezTo>
                    <a:pt x="21" y="3"/>
                    <a:pt x="20" y="1"/>
                    <a:pt x="18" y="2"/>
                  </a:cubicBezTo>
                  <a:cubicBezTo>
                    <a:pt x="16" y="3"/>
                    <a:pt x="14" y="3"/>
                    <a:pt x="12" y="1"/>
                  </a:cubicBezTo>
                  <a:cubicBezTo>
                    <a:pt x="10" y="0"/>
                    <a:pt x="8" y="0"/>
                    <a:pt x="7"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2" name="Freeform 34"/>
            <p:cNvSpPr>
              <a:spLocks noChangeArrowheads="1"/>
            </p:cNvSpPr>
            <p:nvPr/>
          </p:nvSpPr>
          <p:spPr bwMode="auto">
            <a:xfrm>
              <a:off x="6217570" y="2488486"/>
              <a:ext cx="37504" cy="30531"/>
            </a:xfrm>
            <a:custGeom>
              <a:avLst/>
              <a:gdLst>
                <a:gd name="T0" fmla="*/ 25547864 w 25"/>
                <a:gd name="T1" fmla="*/ 21185737 h 22"/>
                <a:gd name="T2" fmla="*/ 41269944 w 25"/>
                <a:gd name="T3" fmla="*/ 21185737 h 22"/>
                <a:gd name="T4" fmla="*/ 45200814 w 25"/>
                <a:gd name="T5" fmla="*/ 5777299 h 22"/>
                <a:gd name="T6" fmla="*/ 31444170 w 25"/>
                <a:gd name="T7" fmla="*/ 0 h 22"/>
                <a:gd name="T8" fmla="*/ 21618390 w 25"/>
                <a:gd name="T9" fmla="*/ 11555985 h 22"/>
                <a:gd name="T10" fmla="*/ 9825777 w 25"/>
                <a:gd name="T11" fmla="*/ 9629754 h 22"/>
                <a:gd name="T12" fmla="*/ 0 w 25"/>
                <a:gd name="T13" fmla="*/ 23110582 h 22"/>
                <a:gd name="T14" fmla="*/ 5896308 w 25"/>
                <a:gd name="T15" fmla="*/ 25036810 h 22"/>
                <a:gd name="T16" fmla="*/ 15722085 w 25"/>
                <a:gd name="T17" fmla="*/ 38517630 h 22"/>
                <a:gd name="T18" fmla="*/ 25547864 w 25"/>
                <a:gd name="T19" fmla="*/ 2118573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2"/>
                <a:gd name="T32" fmla="*/ 25 w 25"/>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2">
                  <a:moveTo>
                    <a:pt x="13" y="11"/>
                  </a:moveTo>
                  <a:cubicBezTo>
                    <a:pt x="14" y="9"/>
                    <a:pt x="19" y="11"/>
                    <a:pt x="21" y="11"/>
                  </a:cubicBezTo>
                  <a:cubicBezTo>
                    <a:pt x="22" y="11"/>
                    <a:pt x="25" y="4"/>
                    <a:pt x="23" y="3"/>
                  </a:cubicBezTo>
                  <a:cubicBezTo>
                    <a:pt x="21" y="2"/>
                    <a:pt x="18" y="0"/>
                    <a:pt x="16" y="0"/>
                  </a:cubicBezTo>
                  <a:cubicBezTo>
                    <a:pt x="13" y="1"/>
                    <a:pt x="14" y="5"/>
                    <a:pt x="11" y="6"/>
                  </a:cubicBezTo>
                  <a:cubicBezTo>
                    <a:pt x="8" y="6"/>
                    <a:pt x="6" y="4"/>
                    <a:pt x="5" y="5"/>
                  </a:cubicBezTo>
                  <a:cubicBezTo>
                    <a:pt x="3" y="7"/>
                    <a:pt x="1" y="11"/>
                    <a:pt x="0" y="12"/>
                  </a:cubicBezTo>
                  <a:cubicBezTo>
                    <a:pt x="0" y="13"/>
                    <a:pt x="1" y="13"/>
                    <a:pt x="3" y="13"/>
                  </a:cubicBezTo>
                  <a:cubicBezTo>
                    <a:pt x="5" y="14"/>
                    <a:pt x="5" y="19"/>
                    <a:pt x="8" y="20"/>
                  </a:cubicBezTo>
                  <a:cubicBezTo>
                    <a:pt x="11" y="22"/>
                    <a:pt x="12" y="13"/>
                    <a:pt x="13" y="1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3" name="Freeform 35"/>
            <p:cNvSpPr>
              <a:spLocks noChangeArrowheads="1"/>
            </p:cNvSpPr>
            <p:nvPr/>
          </p:nvSpPr>
          <p:spPr bwMode="auto">
            <a:xfrm>
              <a:off x="6190954" y="2376539"/>
              <a:ext cx="147599" cy="126648"/>
            </a:xfrm>
            <a:custGeom>
              <a:avLst/>
              <a:gdLst>
                <a:gd name="T0" fmla="*/ 81803714 w 100"/>
                <a:gd name="T1" fmla="*/ 125073161 h 92"/>
                <a:gd name="T2" fmla="*/ 58975258 w 100"/>
                <a:gd name="T3" fmla="*/ 126968751 h 92"/>
                <a:gd name="T4" fmla="*/ 22828467 w 100"/>
                <a:gd name="T5" fmla="*/ 140233748 h 92"/>
                <a:gd name="T6" fmla="*/ 3805434 w 100"/>
                <a:gd name="T7" fmla="*/ 157289924 h 92"/>
                <a:gd name="T8" fmla="*/ 26633899 w 100"/>
                <a:gd name="T9" fmla="*/ 159184137 h 92"/>
                <a:gd name="T10" fmla="*/ 45658313 w 100"/>
                <a:gd name="T11" fmla="*/ 157289924 h 92"/>
                <a:gd name="T12" fmla="*/ 60877284 w 100"/>
                <a:gd name="T13" fmla="*/ 149708942 h 92"/>
                <a:gd name="T14" fmla="*/ 87511173 w 100"/>
                <a:gd name="T15" fmla="*/ 149708942 h 92"/>
                <a:gd name="T16" fmla="*/ 89413200 w 100"/>
                <a:gd name="T17" fmla="*/ 166765118 h 92"/>
                <a:gd name="T18" fmla="*/ 112243057 w 100"/>
                <a:gd name="T19" fmla="*/ 159184137 h 92"/>
                <a:gd name="T20" fmla="*/ 119852542 w 100"/>
                <a:gd name="T21" fmla="*/ 145919140 h 92"/>
                <a:gd name="T22" fmla="*/ 136973540 w 100"/>
                <a:gd name="T23" fmla="*/ 149708942 h 92"/>
                <a:gd name="T24" fmla="*/ 152192510 w 100"/>
                <a:gd name="T25" fmla="*/ 140233748 h 92"/>
                <a:gd name="T26" fmla="*/ 161705402 w 100"/>
                <a:gd name="T27" fmla="*/ 132654143 h 92"/>
                <a:gd name="T28" fmla="*/ 171216914 w 100"/>
                <a:gd name="T29" fmla="*/ 123178948 h 92"/>
                <a:gd name="T30" fmla="*/ 171216914 w 100"/>
                <a:gd name="T31" fmla="*/ 138338158 h 92"/>
                <a:gd name="T32" fmla="*/ 182631875 w 100"/>
                <a:gd name="T33" fmla="*/ 130758553 h 92"/>
                <a:gd name="T34" fmla="*/ 182631875 w 100"/>
                <a:gd name="T35" fmla="*/ 109912575 h 92"/>
                <a:gd name="T36" fmla="*/ 176924373 w 100"/>
                <a:gd name="T37" fmla="*/ 72011775 h 92"/>
                <a:gd name="T38" fmla="*/ 184533901 w 100"/>
                <a:gd name="T39" fmla="*/ 66326383 h 92"/>
                <a:gd name="T40" fmla="*/ 186435928 w 100"/>
                <a:gd name="T41" fmla="*/ 43586181 h 92"/>
                <a:gd name="T42" fmla="*/ 165509455 w 100"/>
                <a:gd name="T43" fmla="*/ 3789804 h 92"/>
                <a:gd name="T44" fmla="*/ 155997943 w 100"/>
                <a:gd name="T45" fmla="*/ 3789804 h 92"/>
                <a:gd name="T46" fmla="*/ 163607428 w 100"/>
                <a:gd name="T47" fmla="*/ 11370789 h 92"/>
                <a:gd name="T48" fmla="*/ 152192510 w 100"/>
                <a:gd name="T49" fmla="*/ 7579608 h 92"/>
                <a:gd name="T50" fmla="*/ 146486431 w 100"/>
                <a:gd name="T51" fmla="*/ 9475197 h 92"/>
                <a:gd name="T52" fmla="*/ 148388457 w 100"/>
                <a:gd name="T53" fmla="*/ 24635792 h 92"/>
                <a:gd name="T54" fmla="*/ 152192510 w 100"/>
                <a:gd name="T55" fmla="*/ 36006576 h 92"/>
                <a:gd name="T56" fmla="*/ 146486431 w 100"/>
                <a:gd name="T57" fmla="*/ 73907365 h 92"/>
                <a:gd name="T58" fmla="*/ 117949136 w 100"/>
                <a:gd name="T59" fmla="*/ 98543167 h 92"/>
                <a:gd name="T60" fmla="*/ 106535598 w 100"/>
                <a:gd name="T61" fmla="*/ 94751988 h 92"/>
                <a:gd name="T62" fmla="*/ 98926112 w 100"/>
                <a:gd name="T63" fmla="*/ 90962186 h 92"/>
                <a:gd name="T64" fmla="*/ 93218653 w 100"/>
                <a:gd name="T65" fmla="*/ 115597967 h 92"/>
                <a:gd name="T66" fmla="*/ 89413200 w 100"/>
                <a:gd name="T67" fmla="*/ 128862964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0"/>
                <a:gd name="T103" fmla="*/ 0 h 92"/>
                <a:gd name="T104" fmla="*/ 100 w 100"/>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0" h="92">
                  <a:moveTo>
                    <a:pt x="47" y="68"/>
                  </a:moveTo>
                  <a:cubicBezTo>
                    <a:pt x="45" y="68"/>
                    <a:pt x="45" y="66"/>
                    <a:pt x="43" y="66"/>
                  </a:cubicBezTo>
                  <a:cubicBezTo>
                    <a:pt x="42" y="65"/>
                    <a:pt x="42" y="65"/>
                    <a:pt x="37" y="65"/>
                  </a:cubicBezTo>
                  <a:cubicBezTo>
                    <a:pt x="33" y="65"/>
                    <a:pt x="33" y="66"/>
                    <a:pt x="31" y="67"/>
                  </a:cubicBezTo>
                  <a:cubicBezTo>
                    <a:pt x="29" y="68"/>
                    <a:pt x="21" y="67"/>
                    <a:pt x="19" y="68"/>
                  </a:cubicBezTo>
                  <a:cubicBezTo>
                    <a:pt x="16" y="69"/>
                    <a:pt x="14" y="73"/>
                    <a:pt x="12" y="74"/>
                  </a:cubicBezTo>
                  <a:cubicBezTo>
                    <a:pt x="10" y="76"/>
                    <a:pt x="9" y="79"/>
                    <a:pt x="7" y="80"/>
                  </a:cubicBezTo>
                  <a:cubicBezTo>
                    <a:pt x="6" y="81"/>
                    <a:pt x="3" y="80"/>
                    <a:pt x="2" y="83"/>
                  </a:cubicBezTo>
                  <a:cubicBezTo>
                    <a:pt x="0" y="86"/>
                    <a:pt x="5" y="84"/>
                    <a:pt x="9" y="84"/>
                  </a:cubicBezTo>
                  <a:cubicBezTo>
                    <a:pt x="12" y="84"/>
                    <a:pt x="13" y="84"/>
                    <a:pt x="14" y="84"/>
                  </a:cubicBezTo>
                  <a:cubicBezTo>
                    <a:pt x="14" y="83"/>
                    <a:pt x="17" y="82"/>
                    <a:pt x="18" y="83"/>
                  </a:cubicBezTo>
                  <a:cubicBezTo>
                    <a:pt x="20" y="84"/>
                    <a:pt x="23" y="83"/>
                    <a:pt x="24" y="83"/>
                  </a:cubicBezTo>
                  <a:cubicBezTo>
                    <a:pt x="25" y="83"/>
                    <a:pt x="25" y="80"/>
                    <a:pt x="27" y="80"/>
                  </a:cubicBezTo>
                  <a:cubicBezTo>
                    <a:pt x="29" y="81"/>
                    <a:pt x="31" y="79"/>
                    <a:pt x="32" y="79"/>
                  </a:cubicBezTo>
                  <a:cubicBezTo>
                    <a:pt x="33" y="78"/>
                    <a:pt x="37" y="77"/>
                    <a:pt x="39" y="77"/>
                  </a:cubicBezTo>
                  <a:cubicBezTo>
                    <a:pt x="40" y="77"/>
                    <a:pt x="43" y="77"/>
                    <a:pt x="46" y="79"/>
                  </a:cubicBezTo>
                  <a:cubicBezTo>
                    <a:pt x="48" y="80"/>
                    <a:pt x="46" y="82"/>
                    <a:pt x="45" y="83"/>
                  </a:cubicBezTo>
                  <a:cubicBezTo>
                    <a:pt x="44" y="84"/>
                    <a:pt x="45" y="86"/>
                    <a:pt x="47" y="88"/>
                  </a:cubicBezTo>
                  <a:cubicBezTo>
                    <a:pt x="49" y="90"/>
                    <a:pt x="50" y="91"/>
                    <a:pt x="53" y="91"/>
                  </a:cubicBezTo>
                  <a:cubicBezTo>
                    <a:pt x="56" y="92"/>
                    <a:pt x="57" y="86"/>
                    <a:pt x="59" y="84"/>
                  </a:cubicBezTo>
                  <a:cubicBezTo>
                    <a:pt x="60" y="83"/>
                    <a:pt x="61" y="83"/>
                    <a:pt x="62" y="82"/>
                  </a:cubicBezTo>
                  <a:cubicBezTo>
                    <a:pt x="63" y="82"/>
                    <a:pt x="62" y="78"/>
                    <a:pt x="63" y="77"/>
                  </a:cubicBezTo>
                  <a:cubicBezTo>
                    <a:pt x="63" y="77"/>
                    <a:pt x="65" y="79"/>
                    <a:pt x="66" y="79"/>
                  </a:cubicBezTo>
                  <a:cubicBezTo>
                    <a:pt x="67" y="79"/>
                    <a:pt x="70" y="79"/>
                    <a:pt x="72" y="79"/>
                  </a:cubicBezTo>
                  <a:cubicBezTo>
                    <a:pt x="73" y="79"/>
                    <a:pt x="77" y="77"/>
                    <a:pt x="78" y="76"/>
                  </a:cubicBezTo>
                  <a:cubicBezTo>
                    <a:pt x="79" y="76"/>
                    <a:pt x="79" y="74"/>
                    <a:pt x="80" y="74"/>
                  </a:cubicBezTo>
                  <a:cubicBezTo>
                    <a:pt x="81" y="73"/>
                    <a:pt x="82" y="77"/>
                    <a:pt x="84" y="77"/>
                  </a:cubicBezTo>
                  <a:cubicBezTo>
                    <a:pt x="85" y="77"/>
                    <a:pt x="85" y="71"/>
                    <a:pt x="85" y="70"/>
                  </a:cubicBezTo>
                  <a:cubicBezTo>
                    <a:pt x="84" y="68"/>
                    <a:pt x="86" y="69"/>
                    <a:pt x="87" y="69"/>
                  </a:cubicBezTo>
                  <a:cubicBezTo>
                    <a:pt x="89" y="68"/>
                    <a:pt x="90" y="66"/>
                    <a:pt x="90" y="65"/>
                  </a:cubicBezTo>
                  <a:cubicBezTo>
                    <a:pt x="91" y="65"/>
                    <a:pt x="92" y="67"/>
                    <a:pt x="91" y="68"/>
                  </a:cubicBezTo>
                  <a:cubicBezTo>
                    <a:pt x="91" y="69"/>
                    <a:pt x="89" y="71"/>
                    <a:pt x="90" y="73"/>
                  </a:cubicBezTo>
                  <a:cubicBezTo>
                    <a:pt x="90" y="75"/>
                    <a:pt x="93" y="75"/>
                    <a:pt x="95" y="75"/>
                  </a:cubicBezTo>
                  <a:cubicBezTo>
                    <a:pt x="97" y="75"/>
                    <a:pt x="95" y="72"/>
                    <a:pt x="96" y="69"/>
                  </a:cubicBezTo>
                  <a:cubicBezTo>
                    <a:pt x="97" y="67"/>
                    <a:pt x="100" y="67"/>
                    <a:pt x="98" y="65"/>
                  </a:cubicBezTo>
                  <a:cubicBezTo>
                    <a:pt x="95" y="62"/>
                    <a:pt x="96" y="59"/>
                    <a:pt x="96" y="58"/>
                  </a:cubicBezTo>
                  <a:cubicBezTo>
                    <a:pt x="97" y="57"/>
                    <a:pt x="96" y="50"/>
                    <a:pt x="96" y="49"/>
                  </a:cubicBezTo>
                  <a:cubicBezTo>
                    <a:pt x="97" y="47"/>
                    <a:pt x="94" y="40"/>
                    <a:pt x="93" y="38"/>
                  </a:cubicBezTo>
                  <a:cubicBezTo>
                    <a:pt x="93" y="37"/>
                    <a:pt x="93" y="35"/>
                    <a:pt x="94" y="34"/>
                  </a:cubicBezTo>
                  <a:cubicBezTo>
                    <a:pt x="96" y="34"/>
                    <a:pt x="96" y="35"/>
                    <a:pt x="97" y="35"/>
                  </a:cubicBezTo>
                  <a:cubicBezTo>
                    <a:pt x="98" y="34"/>
                    <a:pt x="97" y="31"/>
                    <a:pt x="97" y="29"/>
                  </a:cubicBezTo>
                  <a:cubicBezTo>
                    <a:pt x="97" y="28"/>
                    <a:pt x="98" y="25"/>
                    <a:pt x="98" y="23"/>
                  </a:cubicBezTo>
                  <a:cubicBezTo>
                    <a:pt x="98" y="22"/>
                    <a:pt x="94" y="11"/>
                    <a:pt x="92" y="10"/>
                  </a:cubicBezTo>
                  <a:cubicBezTo>
                    <a:pt x="91" y="10"/>
                    <a:pt x="88" y="3"/>
                    <a:pt x="87" y="2"/>
                  </a:cubicBezTo>
                  <a:cubicBezTo>
                    <a:pt x="87" y="1"/>
                    <a:pt x="85" y="0"/>
                    <a:pt x="83" y="0"/>
                  </a:cubicBezTo>
                  <a:cubicBezTo>
                    <a:pt x="81" y="0"/>
                    <a:pt x="82" y="2"/>
                    <a:pt x="82" y="2"/>
                  </a:cubicBezTo>
                  <a:cubicBezTo>
                    <a:pt x="82" y="3"/>
                    <a:pt x="84" y="3"/>
                    <a:pt x="85" y="3"/>
                  </a:cubicBezTo>
                  <a:cubicBezTo>
                    <a:pt x="85" y="3"/>
                    <a:pt x="85" y="5"/>
                    <a:pt x="86" y="6"/>
                  </a:cubicBezTo>
                  <a:cubicBezTo>
                    <a:pt x="86" y="7"/>
                    <a:pt x="84" y="6"/>
                    <a:pt x="83" y="6"/>
                  </a:cubicBezTo>
                  <a:cubicBezTo>
                    <a:pt x="81" y="6"/>
                    <a:pt x="80" y="5"/>
                    <a:pt x="80" y="4"/>
                  </a:cubicBezTo>
                  <a:cubicBezTo>
                    <a:pt x="79" y="2"/>
                    <a:pt x="79" y="1"/>
                    <a:pt x="77" y="1"/>
                  </a:cubicBezTo>
                  <a:cubicBezTo>
                    <a:pt x="76" y="2"/>
                    <a:pt x="77" y="3"/>
                    <a:pt x="77" y="5"/>
                  </a:cubicBezTo>
                  <a:cubicBezTo>
                    <a:pt x="77" y="6"/>
                    <a:pt x="76" y="7"/>
                    <a:pt x="75" y="8"/>
                  </a:cubicBezTo>
                  <a:cubicBezTo>
                    <a:pt x="75" y="9"/>
                    <a:pt x="76" y="10"/>
                    <a:pt x="78" y="13"/>
                  </a:cubicBezTo>
                  <a:cubicBezTo>
                    <a:pt x="79" y="15"/>
                    <a:pt x="78" y="15"/>
                    <a:pt x="77" y="16"/>
                  </a:cubicBezTo>
                  <a:cubicBezTo>
                    <a:pt x="76" y="18"/>
                    <a:pt x="78" y="18"/>
                    <a:pt x="80" y="19"/>
                  </a:cubicBezTo>
                  <a:cubicBezTo>
                    <a:pt x="82" y="21"/>
                    <a:pt x="80" y="26"/>
                    <a:pt x="80" y="28"/>
                  </a:cubicBezTo>
                  <a:cubicBezTo>
                    <a:pt x="79" y="31"/>
                    <a:pt x="78" y="36"/>
                    <a:pt x="77" y="39"/>
                  </a:cubicBezTo>
                  <a:cubicBezTo>
                    <a:pt x="75" y="41"/>
                    <a:pt x="72" y="45"/>
                    <a:pt x="69" y="46"/>
                  </a:cubicBezTo>
                  <a:cubicBezTo>
                    <a:pt x="66" y="47"/>
                    <a:pt x="63" y="50"/>
                    <a:pt x="62" y="52"/>
                  </a:cubicBezTo>
                  <a:cubicBezTo>
                    <a:pt x="62" y="53"/>
                    <a:pt x="60" y="54"/>
                    <a:pt x="58" y="54"/>
                  </a:cubicBezTo>
                  <a:cubicBezTo>
                    <a:pt x="56" y="54"/>
                    <a:pt x="55" y="52"/>
                    <a:pt x="56" y="50"/>
                  </a:cubicBezTo>
                  <a:cubicBezTo>
                    <a:pt x="57" y="48"/>
                    <a:pt x="57" y="46"/>
                    <a:pt x="56" y="46"/>
                  </a:cubicBezTo>
                  <a:cubicBezTo>
                    <a:pt x="55" y="46"/>
                    <a:pt x="53" y="47"/>
                    <a:pt x="52" y="48"/>
                  </a:cubicBezTo>
                  <a:cubicBezTo>
                    <a:pt x="52" y="49"/>
                    <a:pt x="53" y="52"/>
                    <a:pt x="53" y="54"/>
                  </a:cubicBezTo>
                  <a:cubicBezTo>
                    <a:pt x="53" y="57"/>
                    <a:pt x="50" y="59"/>
                    <a:pt x="49" y="61"/>
                  </a:cubicBezTo>
                  <a:cubicBezTo>
                    <a:pt x="48" y="62"/>
                    <a:pt x="51" y="64"/>
                    <a:pt x="51" y="66"/>
                  </a:cubicBezTo>
                  <a:cubicBezTo>
                    <a:pt x="50" y="67"/>
                    <a:pt x="48" y="68"/>
                    <a:pt x="47" y="6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4" name="Freeform 36"/>
            <p:cNvSpPr>
              <a:spLocks noChangeArrowheads="1"/>
            </p:cNvSpPr>
            <p:nvPr/>
          </p:nvSpPr>
          <p:spPr bwMode="auto">
            <a:xfrm>
              <a:off x="6291369" y="2306430"/>
              <a:ext cx="82268" cy="70109"/>
            </a:xfrm>
            <a:custGeom>
              <a:avLst/>
              <a:gdLst>
                <a:gd name="T0" fmla="*/ 23444999 w 55"/>
                <a:gd name="T1" fmla="*/ 60949964 h 50"/>
                <a:gd name="T2" fmla="*/ 11723198 w 55"/>
                <a:gd name="T3" fmla="*/ 57016850 h 50"/>
                <a:gd name="T4" fmla="*/ 7814999 w 55"/>
                <a:gd name="T5" fmla="*/ 64881675 h 50"/>
                <a:gd name="T6" fmla="*/ 0 w 55"/>
                <a:gd name="T7" fmla="*/ 72746500 h 50"/>
                <a:gd name="T8" fmla="*/ 7814999 w 55"/>
                <a:gd name="T9" fmla="*/ 84543037 h 50"/>
                <a:gd name="T10" fmla="*/ 5860900 w 55"/>
                <a:gd name="T11" fmla="*/ 90440604 h 50"/>
                <a:gd name="T12" fmla="*/ 11723198 w 55"/>
                <a:gd name="T13" fmla="*/ 96339596 h 50"/>
                <a:gd name="T14" fmla="*/ 19538194 w 55"/>
                <a:gd name="T15" fmla="*/ 90440604 h 50"/>
                <a:gd name="T16" fmla="*/ 27353196 w 55"/>
                <a:gd name="T17" fmla="*/ 86508893 h 50"/>
                <a:gd name="T18" fmla="*/ 21492293 w 55"/>
                <a:gd name="T19" fmla="*/ 80609923 h 50"/>
                <a:gd name="T20" fmla="*/ 11723198 w 55"/>
                <a:gd name="T21" fmla="*/ 78644068 h 50"/>
                <a:gd name="T22" fmla="*/ 13675899 w 55"/>
                <a:gd name="T23" fmla="*/ 68813387 h 50"/>
                <a:gd name="T24" fmla="*/ 21492293 w 55"/>
                <a:gd name="T25" fmla="*/ 76678212 h 50"/>
                <a:gd name="T26" fmla="*/ 31261393 w 55"/>
                <a:gd name="T27" fmla="*/ 70779242 h 50"/>
                <a:gd name="T28" fmla="*/ 44937286 w 55"/>
                <a:gd name="T29" fmla="*/ 74712356 h 50"/>
                <a:gd name="T30" fmla="*/ 66429584 w 55"/>
                <a:gd name="T31" fmla="*/ 84543037 h 50"/>
                <a:gd name="T32" fmla="*/ 70336383 w 55"/>
                <a:gd name="T33" fmla="*/ 74712356 h 50"/>
                <a:gd name="T34" fmla="*/ 84013675 w 55"/>
                <a:gd name="T35" fmla="*/ 58982706 h 50"/>
                <a:gd name="T36" fmla="*/ 105504586 w 55"/>
                <a:gd name="T37" fmla="*/ 51119283 h 50"/>
                <a:gd name="T38" fmla="*/ 99643689 w 55"/>
                <a:gd name="T39" fmla="*/ 51119283 h 50"/>
                <a:gd name="T40" fmla="*/ 93782791 w 55"/>
                <a:gd name="T41" fmla="*/ 41288591 h 50"/>
                <a:gd name="T42" fmla="*/ 89874572 w 55"/>
                <a:gd name="T43" fmla="*/ 31457910 h 50"/>
                <a:gd name="T44" fmla="*/ 78151379 w 55"/>
                <a:gd name="T45" fmla="*/ 35389621 h 50"/>
                <a:gd name="T46" fmla="*/ 74244580 w 55"/>
                <a:gd name="T47" fmla="*/ 29492054 h 50"/>
                <a:gd name="T48" fmla="*/ 64475486 w 55"/>
                <a:gd name="T49" fmla="*/ 31457910 h 50"/>
                <a:gd name="T50" fmla="*/ 44937286 w 55"/>
                <a:gd name="T51" fmla="*/ 19661367 h 50"/>
                <a:gd name="T52" fmla="*/ 27353196 w 55"/>
                <a:gd name="T53" fmla="*/ 3931713 h 50"/>
                <a:gd name="T54" fmla="*/ 21492293 w 55"/>
                <a:gd name="T55" fmla="*/ 3931713 h 50"/>
                <a:gd name="T56" fmla="*/ 21492293 w 55"/>
                <a:gd name="T57" fmla="*/ 13762398 h 50"/>
                <a:gd name="T58" fmla="*/ 27353196 w 55"/>
                <a:gd name="T59" fmla="*/ 35389621 h 50"/>
                <a:gd name="T60" fmla="*/ 27353196 w 55"/>
                <a:gd name="T61" fmla="*/ 49153427 h 50"/>
                <a:gd name="T62" fmla="*/ 23444999 w 55"/>
                <a:gd name="T63" fmla="*/ 60949964 h 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
                <a:gd name="T97" fmla="*/ 0 h 50"/>
                <a:gd name="T98" fmla="*/ 55 w 55"/>
                <a:gd name="T99" fmla="*/ 50 h 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 h="50">
                  <a:moveTo>
                    <a:pt x="12" y="31"/>
                  </a:moveTo>
                  <a:cubicBezTo>
                    <a:pt x="11" y="31"/>
                    <a:pt x="8" y="29"/>
                    <a:pt x="6" y="29"/>
                  </a:cubicBezTo>
                  <a:cubicBezTo>
                    <a:pt x="3" y="29"/>
                    <a:pt x="5" y="32"/>
                    <a:pt x="4" y="33"/>
                  </a:cubicBezTo>
                  <a:cubicBezTo>
                    <a:pt x="3" y="34"/>
                    <a:pt x="0" y="35"/>
                    <a:pt x="0" y="37"/>
                  </a:cubicBezTo>
                  <a:cubicBezTo>
                    <a:pt x="0" y="39"/>
                    <a:pt x="2" y="41"/>
                    <a:pt x="4" y="43"/>
                  </a:cubicBezTo>
                  <a:cubicBezTo>
                    <a:pt x="6" y="45"/>
                    <a:pt x="4" y="44"/>
                    <a:pt x="3" y="46"/>
                  </a:cubicBezTo>
                  <a:cubicBezTo>
                    <a:pt x="3" y="47"/>
                    <a:pt x="5" y="48"/>
                    <a:pt x="6" y="49"/>
                  </a:cubicBezTo>
                  <a:cubicBezTo>
                    <a:pt x="8" y="50"/>
                    <a:pt x="9" y="47"/>
                    <a:pt x="10" y="46"/>
                  </a:cubicBezTo>
                  <a:cubicBezTo>
                    <a:pt x="11" y="46"/>
                    <a:pt x="12" y="44"/>
                    <a:pt x="14" y="44"/>
                  </a:cubicBezTo>
                  <a:cubicBezTo>
                    <a:pt x="15" y="44"/>
                    <a:pt x="14" y="41"/>
                    <a:pt x="11" y="41"/>
                  </a:cubicBezTo>
                  <a:cubicBezTo>
                    <a:pt x="9" y="41"/>
                    <a:pt x="8" y="41"/>
                    <a:pt x="6" y="40"/>
                  </a:cubicBezTo>
                  <a:cubicBezTo>
                    <a:pt x="4" y="39"/>
                    <a:pt x="6" y="36"/>
                    <a:pt x="7" y="35"/>
                  </a:cubicBezTo>
                  <a:cubicBezTo>
                    <a:pt x="8" y="35"/>
                    <a:pt x="11" y="38"/>
                    <a:pt x="11" y="39"/>
                  </a:cubicBezTo>
                  <a:cubicBezTo>
                    <a:pt x="12" y="40"/>
                    <a:pt x="16" y="36"/>
                    <a:pt x="16" y="36"/>
                  </a:cubicBezTo>
                  <a:cubicBezTo>
                    <a:pt x="17" y="35"/>
                    <a:pt x="21" y="38"/>
                    <a:pt x="23" y="38"/>
                  </a:cubicBezTo>
                  <a:cubicBezTo>
                    <a:pt x="25" y="37"/>
                    <a:pt x="32" y="42"/>
                    <a:pt x="34" y="43"/>
                  </a:cubicBezTo>
                  <a:cubicBezTo>
                    <a:pt x="36" y="44"/>
                    <a:pt x="36" y="41"/>
                    <a:pt x="36" y="38"/>
                  </a:cubicBezTo>
                  <a:cubicBezTo>
                    <a:pt x="37" y="34"/>
                    <a:pt x="39" y="31"/>
                    <a:pt x="43" y="30"/>
                  </a:cubicBezTo>
                  <a:cubicBezTo>
                    <a:pt x="46" y="28"/>
                    <a:pt x="54" y="27"/>
                    <a:pt x="54" y="26"/>
                  </a:cubicBezTo>
                  <a:cubicBezTo>
                    <a:pt x="55" y="25"/>
                    <a:pt x="53" y="26"/>
                    <a:pt x="51" y="26"/>
                  </a:cubicBezTo>
                  <a:cubicBezTo>
                    <a:pt x="49" y="26"/>
                    <a:pt x="49" y="22"/>
                    <a:pt x="48" y="21"/>
                  </a:cubicBezTo>
                  <a:cubicBezTo>
                    <a:pt x="47" y="20"/>
                    <a:pt x="47" y="17"/>
                    <a:pt x="46" y="16"/>
                  </a:cubicBezTo>
                  <a:cubicBezTo>
                    <a:pt x="46" y="15"/>
                    <a:pt x="42" y="18"/>
                    <a:pt x="40" y="18"/>
                  </a:cubicBezTo>
                  <a:cubicBezTo>
                    <a:pt x="39" y="18"/>
                    <a:pt x="39" y="16"/>
                    <a:pt x="38" y="15"/>
                  </a:cubicBezTo>
                  <a:cubicBezTo>
                    <a:pt x="37" y="13"/>
                    <a:pt x="35" y="15"/>
                    <a:pt x="33" y="16"/>
                  </a:cubicBezTo>
                  <a:cubicBezTo>
                    <a:pt x="31" y="16"/>
                    <a:pt x="26" y="12"/>
                    <a:pt x="23" y="10"/>
                  </a:cubicBezTo>
                  <a:cubicBezTo>
                    <a:pt x="20" y="8"/>
                    <a:pt x="15" y="3"/>
                    <a:pt x="14" y="2"/>
                  </a:cubicBezTo>
                  <a:cubicBezTo>
                    <a:pt x="12" y="0"/>
                    <a:pt x="12" y="1"/>
                    <a:pt x="11" y="2"/>
                  </a:cubicBezTo>
                  <a:cubicBezTo>
                    <a:pt x="10" y="3"/>
                    <a:pt x="10" y="5"/>
                    <a:pt x="11" y="7"/>
                  </a:cubicBezTo>
                  <a:cubicBezTo>
                    <a:pt x="13" y="8"/>
                    <a:pt x="14" y="17"/>
                    <a:pt x="14" y="18"/>
                  </a:cubicBezTo>
                  <a:cubicBezTo>
                    <a:pt x="13" y="19"/>
                    <a:pt x="12" y="23"/>
                    <a:pt x="14" y="25"/>
                  </a:cubicBezTo>
                  <a:cubicBezTo>
                    <a:pt x="15" y="27"/>
                    <a:pt x="13" y="30"/>
                    <a:pt x="12" y="3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5" name="Freeform 37"/>
            <p:cNvSpPr>
              <a:spLocks noChangeArrowheads="1"/>
            </p:cNvSpPr>
            <p:nvPr/>
          </p:nvSpPr>
          <p:spPr bwMode="auto">
            <a:xfrm>
              <a:off x="6255074" y="2140205"/>
              <a:ext cx="77429" cy="157179"/>
            </a:xfrm>
            <a:custGeom>
              <a:avLst/>
              <a:gdLst>
                <a:gd name="T0" fmla="*/ 20501321 w 53"/>
                <a:gd name="T1" fmla="*/ 56108737 h 113"/>
                <a:gd name="T2" fmla="*/ 31685104 w 53"/>
                <a:gd name="T3" fmla="*/ 83194983 h 113"/>
                <a:gd name="T4" fmla="*/ 37275627 w 53"/>
                <a:gd name="T5" fmla="*/ 100608486 h 113"/>
                <a:gd name="T6" fmla="*/ 39139135 w 53"/>
                <a:gd name="T7" fmla="*/ 116087136 h 113"/>
                <a:gd name="T8" fmla="*/ 39139135 w 53"/>
                <a:gd name="T9" fmla="*/ 118021967 h 113"/>
                <a:gd name="T10" fmla="*/ 41004008 w 53"/>
                <a:gd name="T11" fmla="*/ 135435448 h 113"/>
                <a:gd name="T12" fmla="*/ 54049938 w 53"/>
                <a:gd name="T13" fmla="*/ 170261020 h 113"/>
                <a:gd name="T14" fmla="*/ 63368842 w 53"/>
                <a:gd name="T15" fmla="*/ 216695622 h 113"/>
                <a:gd name="T16" fmla="*/ 70824238 w 53"/>
                <a:gd name="T17" fmla="*/ 205086634 h 113"/>
                <a:gd name="T18" fmla="*/ 89462046 w 53"/>
                <a:gd name="T19" fmla="*/ 214760791 h 113"/>
                <a:gd name="T20" fmla="*/ 80143142 w 53"/>
                <a:gd name="T21" fmla="*/ 193477647 h 113"/>
                <a:gd name="T22" fmla="*/ 67095857 w 53"/>
                <a:gd name="T23" fmla="*/ 174130682 h 113"/>
                <a:gd name="T24" fmla="*/ 67095857 w 53"/>
                <a:gd name="T25" fmla="*/ 156717201 h 113"/>
                <a:gd name="T26" fmla="*/ 68960730 w 53"/>
                <a:gd name="T27" fmla="*/ 139303720 h 113"/>
                <a:gd name="T28" fmla="*/ 95053956 w 53"/>
                <a:gd name="T29" fmla="*/ 150912707 h 113"/>
                <a:gd name="T30" fmla="*/ 87598538 w 53"/>
                <a:gd name="T31" fmla="*/ 139303720 h 113"/>
                <a:gd name="T32" fmla="*/ 85735031 w 53"/>
                <a:gd name="T33" fmla="*/ 135435448 h 113"/>
                <a:gd name="T34" fmla="*/ 83870158 w 53"/>
                <a:gd name="T35" fmla="*/ 133500617 h 113"/>
                <a:gd name="T36" fmla="*/ 82006650 w 53"/>
                <a:gd name="T37" fmla="*/ 129630955 h 113"/>
                <a:gd name="T38" fmla="*/ 82006650 w 53"/>
                <a:gd name="T39" fmla="*/ 129630955 h 113"/>
                <a:gd name="T40" fmla="*/ 80143142 w 53"/>
                <a:gd name="T41" fmla="*/ 123826461 h 113"/>
                <a:gd name="T42" fmla="*/ 80143142 w 53"/>
                <a:gd name="T43" fmla="*/ 121891630 h 113"/>
                <a:gd name="T44" fmla="*/ 78279634 w 53"/>
                <a:gd name="T45" fmla="*/ 118021967 h 113"/>
                <a:gd name="T46" fmla="*/ 76416127 w 53"/>
                <a:gd name="T47" fmla="*/ 110282642 h 113"/>
                <a:gd name="T48" fmla="*/ 63368842 w 53"/>
                <a:gd name="T49" fmla="*/ 92869161 h 113"/>
                <a:gd name="T50" fmla="*/ 46594542 w 53"/>
                <a:gd name="T51" fmla="*/ 58043568 h 113"/>
                <a:gd name="T52" fmla="*/ 37275627 w 53"/>
                <a:gd name="T53" fmla="*/ 46434580 h 113"/>
                <a:gd name="T54" fmla="*/ 24229707 w 53"/>
                <a:gd name="T55" fmla="*/ 15478655 h 113"/>
                <a:gd name="T56" fmla="*/ 22364829 w 53"/>
                <a:gd name="T57" fmla="*/ 3869664 h 113"/>
                <a:gd name="T58" fmla="*/ 3727017 w 53"/>
                <a:gd name="T59" fmla="*/ 0 h 113"/>
                <a:gd name="T60" fmla="*/ 16774306 w 53"/>
                <a:gd name="T61" fmla="*/ 13543824 h 113"/>
                <a:gd name="T62" fmla="*/ 7455399 w 53"/>
                <a:gd name="T63" fmla="*/ 21283149 h 113"/>
                <a:gd name="T64" fmla="*/ 11182414 w 53"/>
                <a:gd name="T65" fmla="*/ 38695245 h 113"/>
                <a:gd name="T66" fmla="*/ 20501321 w 53"/>
                <a:gd name="T67" fmla="*/ 56108737 h 1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
                <a:gd name="T103" fmla="*/ 0 h 113"/>
                <a:gd name="T104" fmla="*/ 53 w 53"/>
                <a:gd name="T105" fmla="*/ 113 h 1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 h="113">
                  <a:moveTo>
                    <a:pt x="11" y="29"/>
                  </a:moveTo>
                  <a:cubicBezTo>
                    <a:pt x="13" y="33"/>
                    <a:pt x="15" y="42"/>
                    <a:pt x="17" y="43"/>
                  </a:cubicBezTo>
                  <a:cubicBezTo>
                    <a:pt x="18" y="44"/>
                    <a:pt x="20" y="50"/>
                    <a:pt x="20" y="52"/>
                  </a:cubicBezTo>
                  <a:cubicBezTo>
                    <a:pt x="20" y="53"/>
                    <a:pt x="20" y="56"/>
                    <a:pt x="21" y="60"/>
                  </a:cubicBezTo>
                  <a:cubicBezTo>
                    <a:pt x="21" y="60"/>
                    <a:pt x="21" y="61"/>
                    <a:pt x="21" y="61"/>
                  </a:cubicBezTo>
                  <a:cubicBezTo>
                    <a:pt x="22" y="65"/>
                    <a:pt x="22" y="69"/>
                    <a:pt x="22" y="70"/>
                  </a:cubicBezTo>
                  <a:cubicBezTo>
                    <a:pt x="22" y="73"/>
                    <a:pt x="28" y="86"/>
                    <a:pt x="29" y="88"/>
                  </a:cubicBezTo>
                  <a:cubicBezTo>
                    <a:pt x="30" y="90"/>
                    <a:pt x="31" y="111"/>
                    <a:pt x="34" y="112"/>
                  </a:cubicBezTo>
                  <a:cubicBezTo>
                    <a:pt x="38" y="113"/>
                    <a:pt x="37" y="107"/>
                    <a:pt x="38" y="106"/>
                  </a:cubicBezTo>
                  <a:cubicBezTo>
                    <a:pt x="39" y="105"/>
                    <a:pt x="44" y="110"/>
                    <a:pt x="48" y="111"/>
                  </a:cubicBezTo>
                  <a:cubicBezTo>
                    <a:pt x="53" y="113"/>
                    <a:pt x="43" y="101"/>
                    <a:pt x="43" y="100"/>
                  </a:cubicBezTo>
                  <a:cubicBezTo>
                    <a:pt x="43" y="98"/>
                    <a:pt x="38" y="93"/>
                    <a:pt x="36" y="90"/>
                  </a:cubicBezTo>
                  <a:cubicBezTo>
                    <a:pt x="34" y="87"/>
                    <a:pt x="35" y="83"/>
                    <a:pt x="36" y="81"/>
                  </a:cubicBezTo>
                  <a:cubicBezTo>
                    <a:pt x="36" y="79"/>
                    <a:pt x="35" y="73"/>
                    <a:pt x="37" y="72"/>
                  </a:cubicBezTo>
                  <a:cubicBezTo>
                    <a:pt x="39" y="71"/>
                    <a:pt x="49" y="77"/>
                    <a:pt x="51" y="78"/>
                  </a:cubicBezTo>
                  <a:cubicBezTo>
                    <a:pt x="53" y="79"/>
                    <a:pt x="49" y="75"/>
                    <a:pt x="47" y="72"/>
                  </a:cubicBezTo>
                  <a:cubicBezTo>
                    <a:pt x="46" y="71"/>
                    <a:pt x="46" y="70"/>
                    <a:pt x="46" y="70"/>
                  </a:cubicBezTo>
                  <a:cubicBezTo>
                    <a:pt x="45" y="70"/>
                    <a:pt x="45" y="69"/>
                    <a:pt x="45" y="69"/>
                  </a:cubicBezTo>
                  <a:cubicBezTo>
                    <a:pt x="45" y="68"/>
                    <a:pt x="45" y="68"/>
                    <a:pt x="44" y="67"/>
                  </a:cubicBezTo>
                  <a:cubicBezTo>
                    <a:pt x="44" y="67"/>
                    <a:pt x="44" y="67"/>
                    <a:pt x="44" y="67"/>
                  </a:cubicBezTo>
                  <a:cubicBezTo>
                    <a:pt x="44" y="66"/>
                    <a:pt x="44" y="65"/>
                    <a:pt x="43" y="64"/>
                  </a:cubicBezTo>
                  <a:cubicBezTo>
                    <a:pt x="43" y="64"/>
                    <a:pt x="43" y="64"/>
                    <a:pt x="43" y="63"/>
                  </a:cubicBezTo>
                  <a:cubicBezTo>
                    <a:pt x="43" y="62"/>
                    <a:pt x="42" y="62"/>
                    <a:pt x="42" y="61"/>
                  </a:cubicBezTo>
                  <a:cubicBezTo>
                    <a:pt x="42" y="59"/>
                    <a:pt x="41" y="58"/>
                    <a:pt x="41" y="57"/>
                  </a:cubicBezTo>
                  <a:cubicBezTo>
                    <a:pt x="40" y="53"/>
                    <a:pt x="37" y="52"/>
                    <a:pt x="34" y="48"/>
                  </a:cubicBezTo>
                  <a:cubicBezTo>
                    <a:pt x="31" y="45"/>
                    <a:pt x="27" y="33"/>
                    <a:pt x="25" y="30"/>
                  </a:cubicBezTo>
                  <a:cubicBezTo>
                    <a:pt x="22" y="27"/>
                    <a:pt x="21" y="28"/>
                    <a:pt x="20" y="24"/>
                  </a:cubicBezTo>
                  <a:cubicBezTo>
                    <a:pt x="19" y="19"/>
                    <a:pt x="15" y="11"/>
                    <a:pt x="13" y="8"/>
                  </a:cubicBezTo>
                  <a:cubicBezTo>
                    <a:pt x="12" y="5"/>
                    <a:pt x="13" y="5"/>
                    <a:pt x="12" y="2"/>
                  </a:cubicBezTo>
                  <a:cubicBezTo>
                    <a:pt x="11" y="0"/>
                    <a:pt x="5" y="0"/>
                    <a:pt x="2" y="0"/>
                  </a:cubicBezTo>
                  <a:cubicBezTo>
                    <a:pt x="0" y="1"/>
                    <a:pt x="7" y="5"/>
                    <a:pt x="9" y="7"/>
                  </a:cubicBezTo>
                  <a:cubicBezTo>
                    <a:pt x="10" y="10"/>
                    <a:pt x="7" y="9"/>
                    <a:pt x="4" y="11"/>
                  </a:cubicBezTo>
                  <a:cubicBezTo>
                    <a:pt x="1" y="13"/>
                    <a:pt x="6" y="17"/>
                    <a:pt x="6" y="20"/>
                  </a:cubicBezTo>
                  <a:cubicBezTo>
                    <a:pt x="6" y="23"/>
                    <a:pt x="10" y="26"/>
                    <a:pt x="11" y="2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6" name="Freeform 38"/>
            <p:cNvSpPr>
              <a:spLocks noChangeArrowheads="1"/>
            </p:cNvSpPr>
            <p:nvPr/>
          </p:nvSpPr>
          <p:spPr bwMode="auto">
            <a:xfrm>
              <a:off x="6083279" y="2723690"/>
              <a:ext cx="83478" cy="88201"/>
            </a:xfrm>
            <a:custGeom>
              <a:avLst/>
              <a:gdLst>
                <a:gd name="T0" fmla="*/ 13110820 w 57"/>
                <a:gd name="T1" fmla="*/ 75971365 h 64"/>
                <a:gd name="T2" fmla="*/ 24348080 w 57"/>
                <a:gd name="T3" fmla="*/ 85466750 h 64"/>
                <a:gd name="T4" fmla="*/ 28093832 w 57"/>
                <a:gd name="T5" fmla="*/ 93064457 h 64"/>
                <a:gd name="T6" fmla="*/ 41204646 w 57"/>
                <a:gd name="T7" fmla="*/ 98761688 h 64"/>
                <a:gd name="T8" fmla="*/ 52443280 w 57"/>
                <a:gd name="T9" fmla="*/ 94963534 h 64"/>
                <a:gd name="T10" fmla="*/ 54315472 w 57"/>
                <a:gd name="T11" fmla="*/ 100660764 h 64"/>
                <a:gd name="T12" fmla="*/ 63680535 w 57"/>
                <a:gd name="T13" fmla="*/ 104460296 h 64"/>
                <a:gd name="T14" fmla="*/ 74917790 w 57"/>
                <a:gd name="T15" fmla="*/ 108258450 h 64"/>
                <a:gd name="T16" fmla="*/ 76791350 w 57"/>
                <a:gd name="T17" fmla="*/ 100660764 h 64"/>
                <a:gd name="T18" fmla="*/ 82410661 w 57"/>
                <a:gd name="T19" fmla="*/ 106359373 h 64"/>
                <a:gd name="T20" fmla="*/ 82410661 w 57"/>
                <a:gd name="T21" fmla="*/ 115856136 h 64"/>
                <a:gd name="T22" fmla="*/ 103013001 w 57"/>
                <a:gd name="T23" fmla="*/ 121553366 h 64"/>
                <a:gd name="T24" fmla="*/ 104885192 w 57"/>
                <a:gd name="T25" fmla="*/ 115856136 h 64"/>
                <a:gd name="T26" fmla="*/ 93647937 w 57"/>
                <a:gd name="T27" fmla="*/ 106359373 h 64"/>
                <a:gd name="T28" fmla="*/ 95521497 w 57"/>
                <a:gd name="T29" fmla="*/ 98761688 h 64"/>
                <a:gd name="T30" fmla="*/ 84282853 w 57"/>
                <a:gd name="T31" fmla="*/ 94963534 h 64"/>
                <a:gd name="T32" fmla="*/ 74917790 w 57"/>
                <a:gd name="T33" fmla="*/ 91165380 h 64"/>
                <a:gd name="T34" fmla="*/ 56189032 w 57"/>
                <a:gd name="T35" fmla="*/ 89266282 h 64"/>
                <a:gd name="T36" fmla="*/ 48697529 w 57"/>
                <a:gd name="T37" fmla="*/ 75971365 h 64"/>
                <a:gd name="T38" fmla="*/ 59934783 w 57"/>
                <a:gd name="T39" fmla="*/ 81668596 h 64"/>
                <a:gd name="T40" fmla="*/ 52443280 w 57"/>
                <a:gd name="T41" fmla="*/ 70272757 h 64"/>
                <a:gd name="T42" fmla="*/ 43078206 w 57"/>
                <a:gd name="T43" fmla="*/ 60777372 h 64"/>
                <a:gd name="T44" fmla="*/ 52443280 w 57"/>
                <a:gd name="T45" fmla="*/ 51280610 h 64"/>
                <a:gd name="T46" fmla="*/ 46823969 w 57"/>
                <a:gd name="T47" fmla="*/ 28488920 h 64"/>
                <a:gd name="T48" fmla="*/ 43078206 w 57"/>
                <a:gd name="T49" fmla="*/ 13294922 h 64"/>
                <a:gd name="T50" fmla="*/ 37458895 w 57"/>
                <a:gd name="T51" fmla="*/ 7597688 h 64"/>
                <a:gd name="T52" fmla="*/ 20602323 w 57"/>
                <a:gd name="T53" fmla="*/ 1899078 h 64"/>
                <a:gd name="T54" fmla="*/ 9365066 w 57"/>
                <a:gd name="T55" fmla="*/ 15193999 h 64"/>
                <a:gd name="T56" fmla="*/ 14983012 w 57"/>
                <a:gd name="T57" fmla="*/ 53179687 h 64"/>
                <a:gd name="T58" fmla="*/ 3745753 w 57"/>
                <a:gd name="T59" fmla="*/ 49381533 h 64"/>
                <a:gd name="T60" fmla="*/ 5619314 w 57"/>
                <a:gd name="T61" fmla="*/ 64575526 h 64"/>
                <a:gd name="T62" fmla="*/ 13110820 w 57"/>
                <a:gd name="T63" fmla="*/ 75971365 h 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
                <a:gd name="T97" fmla="*/ 0 h 64"/>
                <a:gd name="T98" fmla="*/ 57 w 57"/>
                <a:gd name="T99" fmla="*/ 64 h 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 h="64">
                  <a:moveTo>
                    <a:pt x="7" y="40"/>
                  </a:moveTo>
                  <a:cubicBezTo>
                    <a:pt x="9" y="42"/>
                    <a:pt x="17" y="43"/>
                    <a:pt x="13" y="45"/>
                  </a:cubicBezTo>
                  <a:cubicBezTo>
                    <a:pt x="10" y="46"/>
                    <a:pt x="12" y="47"/>
                    <a:pt x="15" y="49"/>
                  </a:cubicBezTo>
                  <a:cubicBezTo>
                    <a:pt x="17" y="50"/>
                    <a:pt x="19" y="51"/>
                    <a:pt x="22" y="52"/>
                  </a:cubicBezTo>
                  <a:cubicBezTo>
                    <a:pt x="25" y="54"/>
                    <a:pt x="27" y="52"/>
                    <a:pt x="28" y="50"/>
                  </a:cubicBezTo>
                  <a:cubicBezTo>
                    <a:pt x="30" y="48"/>
                    <a:pt x="29" y="51"/>
                    <a:pt x="29" y="53"/>
                  </a:cubicBezTo>
                  <a:cubicBezTo>
                    <a:pt x="28" y="55"/>
                    <a:pt x="31" y="55"/>
                    <a:pt x="34" y="55"/>
                  </a:cubicBezTo>
                  <a:cubicBezTo>
                    <a:pt x="37" y="54"/>
                    <a:pt x="38" y="56"/>
                    <a:pt x="40" y="57"/>
                  </a:cubicBezTo>
                  <a:cubicBezTo>
                    <a:pt x="41" y="58"/>
                    <a:pt x="40" y="54"/>
                    <a:pt x="41" y="53"/>
                  </a:cubicBezTo>
                  <a:cubicBezTo>
                    <a:pt x="42" y="51"/>
                    <a:pt x="43" y="54"/>
                    <a:pt x="44" y="56"/>
                  </a:cubicBezTo>
                  <a:cubicBezTo>
                    <a:pt x="46" y="58"/>
                    <a:pt x="43" y="58"/>
                    <a:pt x="44" y="61"/>
                  </a:cubicBezTo>
                  <a:cubicBezTo>
                    <a:pt x="45" y="63"/>
                    <a:pt x="52" y="64"/>
                    <a:pt x="55" y="64"/>
                  </a:cubicBezTo>
                  <a:cubicBezTo>
                    <a:pt x="57" y="64"/>
                    <a:pt x="56" y="62"/>
                    <a:pt x="56" y="61"/>
                  </a:cubicBezTo>
                  <a:cubicBezTo>
                    <a:pt x="56" y="60"/>
                    <a:pt x="52" y="57"/>
                    <a:pt x="50" y="56"/>
                  </a:cubicBezTo>
                  <a:cubicBezTo>
                    <a:pt x="49" y="54"/>
                    <a:pt x="52" y="54"/>
                    <a:pt x="51" y="52"/>
                  </a:cubicBezTo>
                  <a:cubicBezTo>
                    <a:pt x="50" y="50"/>
                    <a:pt x="47" y="50"/>
                    <a:pt x="45" y="50"/>
                  </a:cubicBezTo>
                  <a:cubicBezTo>
                    <a:pt x="44" y="50"/>
                    <a:pt x="42" y="49"/>
                    <a:pt x="40" y="48"/>
                  </a:cubicBezTo>
                  <a:cubicBezTo>
                    <a:pt x="39" y="47"/>
                    <a:pt x="33" y="47"/>
                    <a:pt x="30" y="47"/>
                  </a:cubicBezTo>
                  <a:cubicBezTo>
                    <a:pt x="27" y="46"/>
                    <a:pt x="27" y="42"/>
                    <a:pt x="26" y="40"/>
                  </a:cubicBezTo>
                  <a:cubicBezTo>
                    <a:pt x="26" y="38"/>
                    <a:pt x="29" y="42"/>
                    <a:pt x="32" y="43"/>
                  </a:cubicBezTo>
                  <a:cubicBezTo>
                    <a:pt x="35" y="44"/>
                    <a:pt x="31" y="38"/>
                    <a:pt x="28" y="37"/>
                  </a:cubicBezTo>
                  <a:cubicBezTo>
                    <a:pt x="26" y="36"/>
                    <a:pt x="24" y="33"/>
                    <a:pt x="23" y="32"/>
                  </a:cubicBezTo>
                  <a:cubicBezTo>
                    <a:pt x="23" y="30"/>
                    <a:pt x="28" y="29"/>
                    <a:pt x="28" y="27"/>
                  </a:cubicBezTo>
                  <a:cubicBezTo>
                    <a:pt x="28" y="25"/>
                    <a:pt x="30" y="18"/>
                    <a:pt x="25" y="15"/>
                  </a:cubicBezTo>
                  <a:cubicBezTo>
                    <a:pt x="21" y="11"/>
                    <a:pt x="22" y="9"/>
                    <a:pt x="23" y="7"/>
                  </a:cubicBezTo>
                  <a:cubicBezTo>
                    <a:pt x="24" y="5"/>
                    <a:pt x="24" y="4"/>
                    <a:pt x="20" y="4"/>
                  </a:cubicBezTo>
                  <a:cubicBezTo>
                    <a:pt x="15" y="4"/>
                    <a:pt x="15" y="0"/>
                    <a:pt x="11" y="1"/>
                  </a:cubicBezTo>
                  <a:cubicBezTo>
                    <a:pt x="7" y="1"/>
                    <a:pt x="4" y="4"/>
                    <a:pt x="5" y="8"/>
                  </a:cubicBezTo>
                  <a:cubicBezTo>
                    <a:pt x="7" y="11"/>
                    <a:pt x="10" y="26"/>
                    <a:pt x="8" y="28"/>
                  </a:cubicBezTo>
                  <a:cubicBezTo>
                    <a:pt x="6" y="30"/>
                    <a:pt x="5" y="26"/>
                    <a:pt x="2" y="26"/>
                  </a:cubicBezTo>
                  <a:cubicBezTo>
                    <a:pt x="0" y="26"/>
                    <a:pt x="3" y="32"/>
                    <a:pt x="3" y="34"/>
                  </a:cubicBezTo>
                  <a:cubicBezTo>
                    <a:pt x="2" y="35"/>
                    <a:pt x="4" y="38"/>
                    <a:pt x="7" y="4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7" name="Freeform 39"/>
            <p:cNvSpPr>
              <a:spLocks noChangeArrowheads="1"/>
            </p:cNvSpPr>
            <p:nvPr/>
          </p:nvSpPr>
          <p:spPr bwMode="auto">
            <a:xfrm>
              <a:off x="6170386" y="2814153"/>
              <a:ext cx="25407" cy="33924"/>
            </a:xfrm>
            <a:custGeom>
              <a:avLst/>
              <a:gdLst>
                <a:gd name="T0" fmla="*/ 25356456 w 17"/>
                <a:gd name="T1" fmla="*/ 9206973 h 25"/>
                <a:gd name="T2" fmla="*/ 15604079 w 17"/>
                <a:gd name="T3" fmla="*/ 1841395 h 25"/>
                <a:gd name="T4" fmla="*/ 3900671 w 17"/>
                <a:gd name="T5" fmla="*/ 5524184 h 25"/>
                <a:gd name="T6" fmla="*/ 3900671 w 17"/>
                <a:gd name="T7" fmla="*/ 9206973 h 25"/>
                <a:gd name="T8" fmla="*/ 17553715 w 17"/>
                <a:gd name="T9" fmla="*/ 22096735 h 25"/>
                <a:gd name="T10" fmla="*/ 17553715 w 17"/>
                <a:gd name="T11" fmla="*/ 29460960 h 25"/>
                <a:gd name="T12" fmla="*/ 13653046 w 17"/>
                <a:gd name="T13" fmla="*/ 33143748 h 25"/>
                <a:gd name="T14" fmla="*/ 23405423 w 17"/>
                <a:gd name="T15" fmla="*/ 46033518 h 25"/>
                <a:gd name="T16" fmla="*/ 25356456 w 17"/>
                <a:gd name="T17" fmla="*/ 33143748 h 25"/>
                <a:gd name="T18" fmla="*/ 31206761 w 17"/>
                <a:gd name="T19" fmla="*/ 25778172 h 25"/>
                <a:gd name="T20" fmla="*/ 25356456 w 17"/>
                <a:gd name="T21" fmla="*/ 9206973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5"/>
                <a:gd name="T35" fmla="*/ 17 w 17"/>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5">
                  <a:moveTo>
                    <a:pt x="13" y="5"/>
                  </a:moveTo>
                  <a:cubicBezTo>
                    <a:pt x="11" y="3"/>
                    <a:pt x="10" y="1"/>
                    <a:pt x="8" y="1"/>
                  </a:cubicBezTo>
                  <a:cubicBezTo>
                    <a:pt x="4" y="0"/>
                    <a:pt x="4" y="2"/>
                    <a:pt x="2" y="3"/>
                  </a:cubicBezTo>
                  <a:cubicBezTo>
                    <a:pt x="0" y="3"/>
                    <a:pt x="0" y="2"/>
                    <a:pt x="2" y="5"/>
                  </a:cubicBezTo>
                  <a:cubicBezTo>
                    <a:pt x="5" y="7"/>
                    <a:pt x="9" y="10"/>
                    <a:pt x="9" y="12"/>
                  </a:cubicBezTo>
                  <a:cubicBezTo>
                    <a:pt x="9" y="13"/>
                    <a:pt x="10" y="16"/>
                    <a:pt x="9" y="16"/>
                  </a:cubicBezTo>
                  <a:cubicBezTo>
                    <a:pt x="8" y="16"/>
                    <a:pt x="6" y="16"/>
                    <a:pt x="7" y="18"/>
                  </a:cubicBezTo>
                  <a:cubicBezTo>
                    <a:pt x="8" y="21"/>
                    <a:pt x="10" y="25"/>
                    <a:pt x="12" y="25"/>
                  </a:cubicBezTo>
                  <a:cubicBezTo>
                    <a:pt x="13" y="24"/>
                    <a:pt x="11" y="20"/>
                    <a:pt x="13" y="18"/>
                  </a:cubicBezTo>
                  <a:cubicBezTo>
                    <a:pt x="15" y="17"/>
                    <a:pt x="17" y="17"/>
                    <a:pt x="16" y="14"/>
                  </a:cubicBezTo>
                  <a:cubicBezTo>
                    <a:pt x="15" y="11"/>
                    <a:pt x="15" y="7"/>
                    <a:pt x="13"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8" name="Freeform 40"/>
            <p:cNvSpPr>
              <a:spLocks noChangeArrowheads="1"/>
            </p:cNvSpPr>
            <p:nvPr/>
          </p:nvSpPr>
          <p:spPr bwMode="auto">
            <a:xfrm>
              <a:off x="6151030" y="2853730"/>
              <a:ext cx="77429" cy="59932"/>
            </a:xfrm>
            <a:custGeom>
              <a:avLst/>
              <a:gdLst>
                <a:gd name="T0" fmla="*/ 91000188 w 52"/>
                <a:gd name="T1" fmla="*/ 40794176 h 43"/>
                <a:gd name="T2" fmla="*/ 67765570 w 52"/>
                <a:gd name="T3" fmla="*/ 1942912 h 43"/>
                <a:gd name="T4" fmla="*/ 61957611 w 52"/>
                <a:gd name="T5" fmla="*/ 21367847 h 43"/>
                <a:gd name="T6" fmla="*/ 50340303 w 52"/>
                <a:gd name="T7" fmla="*/ 25253674 h 43"/>
                <a:gd name="T8" fmla="*/ 38722983 w 52"/>
                <a:gd name="T9" fmla="*/ 36909747 h 43"/>
                <a:gd name="T10" fmla="*/ 27105674 w 52"/>
                <a:gd name="T11" fmla="*/ 29139496 h 43"/>
                <a:gd name="T12" fmla="*/ 19362187 w 52"/>
                <a:gd name="T13" fmla="*/ 34966836 h 43"/>
                <a:gd name="T14" fmla="*/ 11617314 w 52"/>
                <a:gd name="T15" fmla="*/ 38851265 h 43"/>
                <a:gd name="T16" fmla="*/ 0 w 52"/>
                <a:gd name="T17" fmla="*/ 46621526 h 43"/>
                <a:gd name="T18" fmla="*/ 1935523 w 52"/>
                <a:gd name="T19" fmla="*/ 56334688 h 43"/>
                <a:gd name="T20" fmla="*/ 11617314 w 52"/>
                <a:gd name="T21" fmla="*/ 46621526 h 43"/>
                <a:gd name="T22" fmla="*/ 19362187 w 52"/>
                <a:gd name="T23" fmla="*/ 52450260 h 43"/>
                <a:gd name="T24" fmla="*/ 38722983 w 52"/>
                <a:gd name="T25" fmla="*/ 46621526 h 43"/>
                <a:gd name="T26" fmla="*/ 46467866 w 52"/>
                <a:gd name="T27" fmla="*/ 56334688 h 43"/>
                <a:gd name="T28" fmla="*/ 52275825 w 52"/>
                <a:gd name="T29" fmla="*/ 75761012 h 43"/>
                <a:gd name="T30" fmla="*/ 69702484 w 52"/>
                <a:gd name="T31" fmla="*/ 81588351 h 43"/>
                <a:gd name="T32" fmla="*/ 79382879 w 52"/>
                <a:gd name="T33" fmla="*/ 73818101 h 43"/>
                <a:gd name="T34" fmla="*/ 75510443 w 52"/>
                <a:gd name="T35" fmla="*/ 62163421 h 43"/>
                <a:gd name="T36" fmla="*/ 83255316 w 52"/>
                <a:gd name="T37" fmla="*/ 62163421 h 43"/>
                <a:gd name="T38" fmla="*/ 96808169 w 52"/>
                <a:gd name="T39" fmla="*/ 64104939 h 43"/>
                <a:gd name="T40" fmla="*/ 91000188 w 52"/>
                <a:gd name="T41" fmla="*/ 40794176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3"/>
                <a:gd name="T65" fmla="*/ 52 w 52"/>
                <a:gd name="T66" fmla="*/ 43 h 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3">
                  <a:moveTo>
                    <a:pt x="47" y="21"/>
                  </a:moveTo>
                  <a:cubicBezTo>
                    <a:pt x="45" y="15"/>
                    <a:pt x="37" y="3"/>
                    <a:pt x="35" y="1"/>
                  </a:cubicBezTo>
                  <a:cubicBezTo>
                    <a:pt x="32" y="0"/>
                    <a:pt x="33" y="11"/>
                    <a:pt x="32" y="11"/>
                  </a:cubicBezTo>
                  <a:cubicBezTo>
                    <a:pt x="31" y="12"/>
                    <a:pt x="27" y="11"/>
                    <a:pt x="26" y="13"/>
                  </a:cubicBezTo>
                  <a:cubicBezTo>
                    <a:pt x="26" y="16"/>
                    <a:pt x="21" y="21"/>
                    <a:pt x="20" y="19"/>
                  </a:cubicBezTo>
                  <a:cubicBezTo>
                    <a:pt x="18" y="18"/>
                    <a:pt x="15" y="15"/>
                    <a:pt x="14" y="15"/>
                  </a:cubicBezTo>
                  <a:cubicBezTo>
                    <a:pt x="14" y="15"/>
                    <a:pt x="10" y="17"/>
                    <a:pt x="10" y="18"/>
                  </a:cubicBezTo>
                  <a:cubicBezTo>
                    <a:pt x="10" y="19"/>
                    <a:pt x="8" y="19"/>
                    <a:pt x="6" y="20"/>
                  </a:cubicBezTo>
                  <a:cubicBezTo>
                    <a:pt x="4" y="21"/>
                    <a:pt x="0" y="22"/>
                    <a:pt x="0" y="24"/>
                  </a:cubicBezTo>
                  <a:cubicBezTo>
                    <a:pt x="1" y="27"/>
                    <a:pt x="0" y="31"/>
                    <a:pt x="1" y="29"/>
                  </a:cubicBezTo>
                  <a:cubicBezTo>
                    <a:pt x="3" y="26"/>
                    <a:pt x="4" y="23"/>
                    <a:pt x="6" y="24"/>
                  </a:cubicBezTo>
                  <a:cubicBezTo>
                    <a:pt x="7" y="26"/>
                    <a:pt x="7" y="28"/>
                    <a:pt x="10" y="27"/>
                  </a:cubicBezTo>
                  <a:cubicBezTo>
                    <a:pt x="14" y="26"/>
                    <a:pt x="18" y="23"/>
                    <a:pt x="20" y="24"/>
                  </a:cubicBezTo>
                  <a:cubicBezTo>
                    <a:pt x="22" y="26"/>
                    <a:pt x="25" y="27"/>
                    <a:pt x="24" y="29"/>
                  </a:cubicBezTo>
                  <a:cubicBezTo>
                    <a:pt x="23" y="31"/>
                    <a:pt x="22" y="35"/>
                    <a:pt x="27" y="39"/>
                  </a:cubicBezTo>
                  <a:cubicBezTo>
                    <a:pt x="31" y="42"/>
                    <a:pt x="33" y="43"/>
                    <a:pt x="36" y="42"/>
                  </a:cubicBezTo>
                  <a:cubicBezTo>
                    <a:pt x="38" y="42"/>
                    <a:pt x="42" y="39"/>
                    <a:pt x="41" y="38"/>
                  </a:cubicBezTo>
                  <a:cubicBezTo>
                    <a:pt x="39" y="36"/>
                    <a:pt x="38" y="33"/>
                    <a:pt x="39" y="32"/>
                  </a:cubicBezTo>
                  <a:cubicBezTo>
                    <a:pt x="39" y="31"/>
                    <a:pt x="41" y="30"/>
                    <a:pt x="43" y="32"/>
                  </a:cubicBezTo>
                  <a:cubicBezTo>
                    <a:pt x="46" y="34"/>
                    <a:pt x="48" y="35"/>
                    <a:pt x="50" y="33"/>
                  </a:cubicBezTo>
                  <a:cubicBezTo>
                    <a:pt x="52" y="30"/>
                    <a:pt x="48" y="27"/>
                    <a:pt x="47" y="2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9" name="Freeform 41"/>
            <p:cNvSpPr>
              <a:spLocks noChangeArrowheads="1"/>
            </p:cNvSpPr>
            <p:nvPr/>
          </p:nvSpPr>
          <p:spPr bwMode="auto">
            <a:xfrm>
              <a:off x="6132882" y="2826591"/>
              <a:ext cx="26616" cy="23746"/>
            </a:xfrm>
            <a:custGeom>
              <a:avLst/>
              <a:gdLst>
                <a:gd name="T0" fmla="*/ 9546701 w 18"/>
                <a:gd name="T1" fmla="*/ 27316280 h 17"/>
                <a:gd name="T2" fmla="*/ 21003019 w 18"/>
                <a:gd name="T3" fmla="*/ 23413556 h 17"/>
                <a:gd name="T4" fmla="*/ 30548341 w 18"/>
                <a:gd name="T5" fmla="*/ 13658140 h 17"/>
                <a:gd name="T6" fmla="*/ 22911258 w 18"/>
                <a:gd name="T7" fmla="*/ 3902725 h 17"/>
                <a:gd name="T8" fmla="*/ 7637085 w 18"/>
                <a:gd name="T9" fmla="*/ 0 h 17"/>
                <a:gd name="T10" fmla="*/ 13364554 w 18"/>
                <a:gd name="T11" fmla="*/ 13658140 h 17"/>
                <a:gd name="T12" fmla="*/ 9546701 w 18"/>
                <a:gd name="T13" fmla="*/ 27316280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5" y="14"/>
                  </a:moveTo>
                  <a:cubicBezTo>
                    <a:pt x="5" y="17"/>
                    <a:pt x="8" y="13"/>
                    <a:pt x="11" y="12"/>
                  </a:cubicBezTo>
                  <a:cubicBezTo>
                    <a:pt x="14" y="10"/>
                    <a:pt x="14" y="8"/>
                    <a:pt x="16" y="7"/>
                  </a:cubicBezTo>
                  <a:cubicBezTo>
                    <a:pt x="18" y="6"/>
                    <a:pt x="16" y="2"/>
                    <a:pt x="12" y="2"/>
                  </a:cubicBezTo>
                  <a:cubicBezTo>
                    <a:pt x="8" y="2"/>
                    <a:pt x="8" y="0"/>
                    <a:pt x="4" y="0"/>
                  </a:cubicBezTo>
                  <a:cubicBezTo>
                    <a:pt x="0" y="1"/>
                    <a:pt x="4" y="4"/>
                    <a:pt x="7" y="7"/>
                  </a:cubicBezTo>
                  <a:cubicBezTo>
                    <a:pt x="9" y="10"/>
                    <a:pt x="4" y="10"/>
                    <a:pt x="5" y="1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0" name="Freeform 42"/>
            <p:cNvSpPr>
              <a:spLocks noChangeArrowheads="1"/>
            </p:cNvSpPr>
            <p:nvPr/>
          </p:nvSpPr>
          <p:spPr bwMode="auto">
            <a:xfrm>
              <a:off x="6149819" y="2840161"/>
              <a:ext cx="20567" cy="32793"/>
            </a:xfrm>
            <a:custGeom>
              <a:avLst/>
              <a:gdLst>
                <a:gd name="T0" fmla="*/ 7537967 w 14"/>
                <a:gd name="T1" fmla="*/ 11201544 h 24"/>
                <a:gd name="T2" fmla="*/ 3769670 w 14"/>
                <a:gd name="T3" fmla="*/ 26137390 h 24"/>
                <a:gd name="T4" fmla="*/ 18845603 w 14"/>
                <a:gd name="T5" fmla="*/ 39206762 h 24"/>
                <a:gd name="T6" fmla="*/ 16960768 w 14"/>
                <a:gd name="T7" fmla="*/ 18670147 h 24"/>
                <a:gd name="T8" fmla="*/ 18845603 w 14"/>
                <a:gd name="T9" fmla="*/ 1866468 h 24"/>
                <a:gd name="T10" fmla="*/ 7537967 w 14"/>
                <a:gd name="T11" fmla="*/ 11201544 h 24"/>
                <a:gd name="T12" fmla="*/ 0 60000 65536"/>
                <a:gd name="T13" fmla="*/ 0 60000 65536"/>
                <a:gd name="T14" fmla="*/ 0 60000 65536"/>
                <a:gd name="T15" fmla="*/ 0 60000 65536"/>
                <a:gd name="T16" fmla="*/ 0 60000 65536"/>
                <a:gd name="T17" fmla="*/ 0 60000 65536"/>
                <a:gd name="T18" fmla="*/ 0 w 14"/>
                <a:gd name="T19" fmla="*/ 0 h 24"/>
                <a:gd name="T20" fmla="*/ 14 w 14"/>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4" h="24">
                  <a:moveTo>
                    <a:pt x="4" y="6"/>
                  </a:moveTo>
                  <a:cubicBezTo>
                    <a:pt x="4" y="9"/>
                    <a:pt x="0" y="11"/>
                    <a:pt x="2" y="14"/>
                  </a:cubicBezTo>
                  <a:cubicBezTo>
                    <a:pt x="4" y="17"/>
                    <a:pt x="10" y="24"/>
                    <a:pt x="10" y="21"/>
                  </a:cubicBezTo>
                  <a:cubicBezTo>
                    <a:pt x="10" y="18"/>
                    <a:pt x="10" y="14"/>
                    <a:pt x="9" y="10"/>
                  </a:cubicBezTo>
                  <a:cubicBezTo>
                    <a:pt x="9" y="7"/>
                    <a:pt x="14" y="1"/>
                    <a:pt x="10" y="1"/>
                  </a:cubicBezTo>
                  <a:cubicBezTo>
                    <a:pt x="8" y="0"/>
                    <a:pt x="5" y="3"/>
                    <a:pt x="4"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1" name="Freeform 43"/>
            <p:cNvSpPr>
              <a:spLocks noChangeArrowheads="1"/>
            </p:cNvSpPr>
            <p:nvPr/>
          </p:nvSpPr>
          <p:spPr bwMode="auto">
            <a:xfrm>
              <a:off x="6166757" y="2850338"/>
              <a:ext cx="26616" cy="9046"/>
            </a:xfrm>
            <a:custGeom>
              <a:avLst/>
              <a:gdLst>
                <a:gd name="T0" fmla="*/ 3819234 w 18"/>
                <a:gd name="T1" fmla="*/ 11690018 h 7"/>
                <a:gd name="T2" fmla="*/ 15274170 w 18"/>
                <a:gd name="T3" fmla="*/ 1669633 h 7"/>
                <a:gd name="T4" fmla="*/ 3819234 w 18"/>
                <a:gd name="T5" fmla="*/ 11690018 h 7"/>
                <a:gd name="T6" fmla="*/ 0 60000 65536"/>
                <a:gd name="T7" fmla="*/ 0 60000 65536"/>
                <a:gd name="T8" fmla="*/ 0 60000 65536"/>
                <a:gd name="T9" fmla="*/ 0 w 18"/>
                <a:gd name="T10" fmla="*/ 0 h 7"/>
                <a:gd name="T11" fmla="*/ 18 w 18"/>
                <a:gd name="T12" fmla="*/ 7 h 7"/>
              </a:gdLst>
              <a:ahLst/>
              <a:cxnLst>
                <a:cxn ang="T6">
                  <a:pos x="T0" y="T1"/>
                </a:cxn>
                <a:cxn ang="T7">
                  <a:pos x="T2" y="T3"/>
                </a:cxn>
                <a:cxn ang="T8">
                  <a:pos x="T4" y="T5"/>
                </a:cxn>
              </a:cxnLst>
              <a:rect l="T9" t="T10" r="T11" b="T12"/>
              <a:pathLst>
                <a:path w="18" h="7">
                  <a:moveTo>
                    <a:pt x="2" y="7"/>
                  </a:moveTo>
                  <a:cubicBezTo>
                    <a:pt x="4" y="7"/>
                    <a:pt x="18" y="5"/>
                    <a:pt x="8" y="1"/>
                  </a:cubicBezTo>
                  <a:cubicBezTo>
                    <a:pt x="4" y="0"/>
                    <a:pt x="0" y="7"/>
                    <a:pt x="2"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2" name="Freeform 44"/>
            <p:cNvSpPr>
              <a:spLocks noChangeArrowheads="1"/>
            </p:cNvSpPr>
            <p:nvPr/>
          </p:nvSpPr>
          <p:spPr bwMode="auto">
            <a:xfrm>
              <a:off x="6103846" y="2801714"/>
              <a:ext cx="21777" cy="18093"/>
            </a:xfrm>
            <a:custGeom>
              <a:avLst/>
              <a:gdLst>
                <a:gd name="T0" fmla="*/ 9202270 w 15"/>
                <a:gd name="T1" fmla="*/ 11622667 h 13"/>
                <a:gd name="T2" fmla="*/ 20245537 w 15"/>
                <a:gd name="T3" fmla="*/ 25181284 h 13"/>
                <a:gd name="T4" fmla="*/ 27608170 w 15"/>
                <a:gd name="T5" fmla="*/ 15495960 h 13"/>
                <a:gd name="T6" fmla="*/ 20245537 w 15"/>
                <a:gd name="T7" fmla="*/ 1937343 h 13"/>
                <a:gd name="T8" fmla="*/ 1840997 w 15"/>
                <a:gd name="T9" fmla="*/ 1937343 h 13"/>
                <a:gd name="T10" fmla="*/ 9202270 w 15"/>
                <a:gd name="T11" fmla="*/ 11622667 h 13"/>
                <a:gd name="T12" fmla="*/ 0 60000 65536"/>
                <a:gd name="T13" fmla="*/ 0 60000 65536"/>
                <a:gd name="T14" fmla="*/ 0 60000 65536"/>
                <a:gd name="T15" fmla="*/ 0 60000 65536"/>
                <a:gd name="T16" fmla="*/ 0 60000 65536"/>
                <a:gd name="T17" fmla="*/ 0 60000 65536"/>
                <a:gd name="T18" fmla="*/ 0 w 15"/>
                <a:gd name="T19" fmla="*/ 0 h 13"/>
                <a:gd name="T20" fmla="*/ 15 w 15"/>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 h="13">
                  <a:moveTo>
                    <a:pt x="5" y="6"/>
                  </a:moveTo>
                  <a:cubicBezTo>
                    <a:pt x="8" y="6"/>
                    <a:pt x="7" y="13"/>
                    <a:pt x="11" y="13"/>
                  </a:cubicBezTo>
                  <a:cubicBezTo>
                    <a:pt x="15" y="13"/>
                    <a:pt x="15" y="9"/>
                    <a:pt x="15" y="8"/>
                  </a:cubicBezTo>
                  <a:cubicBezTo>
                    <a:pt x="15" y="6"/>
                    <a:pt x="14" y="2"/>
                    <a:pt x="11" y="1"/>
                  </a:cubicBezTo>
                  <a:cubicBezTo>
                    <a:pt x="7" y="1"/>
                    <a:pt x="0" y="0"/>
                    <a:pt x="1" y="1"/>
                  </a:cubicBezTo>
                  <a:cubicBezTo>
                    <a:pt x="3" y="2"/>
                    <a:pt x="2" y="6"/>
                    <a:pt x="5"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3" name="Freeform 45"/>
            <p:cNvSpPr>
              <a:spLocks noChangeArrowheads="1"/>
            </p:cNvSpPr>
            <p:nvPr/>
          </p:nvSpPr>
          <p:spPr bwMode="auto">
            <a:xfrm>
              <a:off x="6067551" y="2834507"/>
              <a:ext cx="36295" cy="40708"/>
            </a:xfrm>
            <a:custGeom>
              <a:avLst/>
              <a:gdLst>
                <a:gd name="T0" fmla="*/ 39942919 w 24"/>
                <a:gd name="T1" fmla="*/ 5911084 h 29"/>
                <a:gd name="T2" fmla="*/ 37946056 w 24"/>
                <a:gd name="T3" fmla="*/ 17734652 h 29"/>
                <a:gd name="T4" fmla="*/ 19971459 w 24"/>
                <a:gd name="T5" fmla="*/ 35467899 h 29"/>
                <a:gd name="T6" fmla="*/ 3993727 w 24"/>
                <a:gd name="T7" fmla="*/ 57142809 h 29"/>
                <a:gd name="T8" fmla="*/ 27960329 w 24"/>
                <a:gd name="T9" fmla="*/ 39408152 h 29"/>
                <a:gd name="T10" fmla="*/ 47931794 w 24"/>
                <a:gd name="T11" fmla="*/ 21674904 h 29"/>
                <a:gd name="T12" fmla="*/ 39942919 w 24"/>
                <a:gd name="T13" fmla="*/ 5911084 h 29"/>
                <a:gd name="T14" fmla="*/ 0 60000 65536"/>
                <a:gd name="T15" fmla="*/ 0 60000 65536"/>
                <a:gd name="T16" fmla="*/ 0 60000 65536"/>
                <a:gd name="T17" fmla="*/ 0 60000 65536"/>
                <a:gd name="T18" fmla="*/ 0 60000 65536"/>
                <a:gd name="T19" fmla="*/ 0 60000 65536"/>
                <a:gd name="T20" fmla="*/ 0 60000 65536"/>
                <a:gd name="T21" fmla="*/ 0 w 24"/>
                <a:gd name="T22" fmla="*/ 0 h 29"/>
                <a:gd name="T23" fmla="*/ 24 w 24"/>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9">
                  <a:moveTo>
                    <a:pt x="20" y="3"/>
                  </a:moveTo>
                  <a:cubicBezTo>
                    <a:pt x="18" y="5"/>
                    <a:pt x="21" y="8"/>
                    <a:pt x="19" y="9"/>
                  </a:cubicBezTo>
                  <a:cubicBezTo>
                    <a:pt x="16" y="10"/>
                    <a:pt x="12" y="16"/>
                    <a:pt x="10" y="18"/>
                  </a:cubicBezTo>
                  <a:cubicBezTo>
                    <a:pt x="9" y="19"/>
                    <a:pt x="0" y="29"/>
                    <a:pt x="2" y="29"/>
                  </a:cubicBezTo>
                  <a:cubicBezTo>
                    <a:pt x="4" y="29"/>
                    <a:pt x="11" y="21"/>
                    <a:pt x="14" y="20"/>
                  </a:cubicBezTo>
                  <a:cubicBezTo>
                    <a:pt x="16" y="18"/>
                    <a:pt x="24" y="13"/>
                    <a:pt x="24" y="11"/>
                  </a:cubicBezTo>
                  <a:cubicBezTo>
                    <a:pt x="24" y="9"/>
                    <a:pt x="22" y="0"/>
                    <a:pt x="20"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4" name="Freeform 46"/>
            <p:cNvSpPr>
              <a:spLocks noChangeArrowheads="1"/>
            </p:cNvSpPr>
            <p:nvPr/>
          </p:nvSpPr>
          <p:spPr bwMode="auto">
            <a:xfrm>
              <a:off x="6316776" y="3005255"/>
              <a:ext cx="381095" cy="162833"/>
            </a:xfrm>
            <a:custGeom>
              <a:avLst/>
              <a:gdLst>
                <a:gd name="T0" fmla="*/ 337948694 w 257"/>
                <a:gd name="T1" fmla="*/ 93307468 h 118"/>
                <a:gd name="T2" fmla="*/ 301465992 w 257"/>
                <a:gd name="T3" fmla="*/ 68552697 h 118"/>
                <a:gd name="T4" fmla="*/ 236180134 w 257"/>
                <a:gd name="T5" fmla="*/ 49509520 h 118"/>
                <a:gd name="T6" fmla="*/ 230419781 w 257"/>
                <a:gd name="T7" fmla="*/ 45702265 h 118"/>
                <a:gd name="T8" fmla="*/ 220819653 w 257"/>
                <a:gd name="T9" fmla="*/ 41893619 h 118"/>
                <a:gd name="T10" fmla="*/ 218899073 w 257"/>
                <a:gd name="T11" fmla="*/ 41893619 h 118"/>
                <a:gd name="T12" fmla="*/ 218899073 w 257"/>
                <a:gd name="T13" fmla="*/ 39989301 h 118"/>
                <a:gd name="T14" fmla="*/ 205457786 w 257"/>
                <a:gd name="T15" fmla="*/ 39989301 h 118"/>
                <a:gd name="T16" fmla="*/ 151692593 w 257"/>
                <a:gd name="T17" fmla="*/ 20946120 h 118"/>
                <a:gd name="T18" fmla="*/ 128651178 w 257"/>
                <a:gd name="T19" fmla="*/ 32372031 h 118"/>
                <a:gd name="T20" fmla="*/ 126730598 w 257"/>
                <a:gd name="T21" fmla="*/ 41893619 h 118"/>
                <a:gd name="T22" fmla="*/ 113289311 w 257"/>
                <a:gd name="T23" fmla="*/ 60935426 h 118"/>
                <a:gd name="T24" fmla="*/ 86408100 w 257"/>
                <a:gd name="T25" fmla="*/ 39989301 h 118"/>
                <a:gd name="T26" fmla="*/ 65285879 w 257"/>
                <a:gd name="T27" fmla="*/ 9521591 h 118"/>
                <a:gd name="T28" fmla="*/ 19201647 w 257"/>
                <a:gd name="T29" fmla="*/ 7617273 h 118"/>
                <a:gd name="T30" fmla="*/ 7680936 w 257"/>
                <a:gd name="T31" fmla="*/ 13330229 h 118"/>
                <a:gd name="T32" fmla="*/ 38403293 w 257"/>
                <a:gd name="T33" fmla="*/ 32372031 h 118"/>
                <a:gd name="T34" fmla="*/ 59525525 w 257"/>
                <a:gd name="T35" fmla="*/ 49509520 h 118"/>
                <a:gd name="T36" fmla="*/ 69125653 w 257"/>
                <a:gd name="T37" fmla="*/ 68552697 h 118"/>
                <a:gd name="T38" fmla="*/ 80646360 w 257"/>
                <a:gd name="T39" fmla="*/ 70457014 h 118"/>
                <a:gd name="T40" fmla="*/ 96008249 w 257"/>
                <a:gd name="T41" fmla="*/ 76169967 h 118"/>
                <a:gd name="T42" fmla="*/ 167054460 w 257"/>
                <a:gd name="T43" fmla="*/ 102829056 h 118"/>
                <a:gd name="T44" fmla="*/ 220819653 w 257"/>
                <a:gd name="T45" fmla="*/ 154242873 h 118"/>
                <a:gd name="T46" fmla="*/ 195856272 w 257"/>
                <a:gd name="T47" fmla="*/ 173286049 h 118"/>
                <a:gd name="T48" fmla="*/ 224659427 w 257"/>
                <a:gd name="T49" fmla="*/ 169477414 h 118"/>
                <a:gd name="T50" fmla="*/ 247700842 w 257"/>
                <a:gd name="T51" fmla="*/ 171381731 h 118"/>
                <a:gd name="T52" fmla="*/ 251542002 w 257"/>
                <a:gd name="T53" fmla="*/ 175190367 h 118"/>
                <a:gd name="T54" fmla="*/ 255381776 w 257"/>
                <a:gd name="T55" fmla="*/ 178997622 h 118"/>
                <a:gd name="T56" fmla="*/ 259222935 w 257"/>
                <a:gd name="T57" fmla="*/ 182806300 h 118"/>
                <a:gd name="T58" fmla="*/ 264983289 w 257"/>
                <a:gd name="T59" fmla="*/ 186614936 h 118"/>
                <a:gd name="T60" fmla="*/ 266902483 w 257"/>
                <a:gd name="T61" fmla="*/ 188519253 h 118"/>
                <a:gd name="T62" fmla="*/ 270743643 w 257"/>
                <a:gd name="T63" fmla="*/ 190423571 h 118"/>
                <a:gd name="T64" fmla="*/ 274583417 w 257"/>
                <a:gd name="T65" fmla="*/ 192327889 h 118"/>
                <a:gd name="T66" fmla="*/ 303386571 w 257"/>
                <a:gd name="T67" fmla="*/ 190423571 h 118"/>
                <a:gd name="T68" fmla="*/ 305305766 w 257"/>
                <a:gd name="T69" fmla="*/ 169477414 h 118"/>
                <a:gd name="T70" fmla="*/ 324507407 w 257"/>
                <a:gd name="T71" fmla="*/ 158051508 h 118"/>
                <a:gd name="T72" fmla="*/ 351389981 w 257"/>
                <a:gd name="T73" fmla="*/ 159955825 h 118"/>
                <a:gd name="T74" fmla="*/ 382112417 w 257"/>
                <a:gd name="T75" fmla="*/ 178997622 h 118"/>
                <a:gd name="T76" fmla="*/ 428196633 w 257"/>
                <a:gd name="T77" fmla="*/ 207562430 h 118"/>
                <a:gd name="T78" fmla="*/ 476201429 w 257"/>
                <a:gd name="T79" fmla="*/ 224699909 h 118"/>
                <a:gd name="T80" fmla="*/ 464679335 w 257"/>
                <a:gd name="T81" fmla="*/ 203753794 h 118"/>
                <a:gd name="T82" fmla="*/ 412836151 w 257"/>
                <a:gd name="T83" fmla="*/ 165668778 h 118"/>
                <a:gd name="T84" fmla="*/ 403234638 w 257"/>
                <a:gd name="T85" fmla="*/ 133296758 h 118"/>
                <a:gd name="T86" fmla="*/ 347550208 w 257"/>
                <a:gd name="T87" fmla="*/ 104733374 h 1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7"/>
                <a:gd name="T133" fmla="*/ 0 h 118"/>
                <a:gd name="T134" fmla="*/ 257 w 257"/>
                <a:gd name="T135" fmla="*/ 118 h 1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7" h="118">
                  <a:moveTo>
                    <a:pt x="181" y="55"/>
                  </a:moveTo>
                  <a:cubicBezTo>
                    <a:pt x="180" y="52"/>
                    <a:pt x="182" y="52"/>
                    <a:pt x="176" y="49"/>
                  </a:cubicBezTo>
                  <a:cubicBezTo>
                    <a:pt x="170" y="45"/>
                    <a:pt x="167" y="42"/>
                    <a:pt x="164" y="40"/>
                  </a:cubicBezTo>
                  <a:cubicBezTo>
                    <a:pt x="162" y="37"/>
                    <a:pt x="163" y="38"/>
                    <a:pt x="157" y="36"/>
                  </a:cubicBezTo>
                  <a:cubicBezTo>
                    <a:pt x="151" y="35"/>
                    <a:pt x="148" y="32"/>
                    <a:pt x="143" y="31"/>
                  </a:cubicBezTo>
                  <a:cubicBezTo>
                    <a:pt x="137" y="29"/>
                    <a:pt x="127" y="28"/>
                    <a:pt x="123" y="26"/>
                  </a:cubicBezTo>
                  <a:cubicBezTo>
                    <a:pt x="122" y="25"/>
                    <a:pt x="122" y="25"/>
                    <a:pt x="121" y="24"/>
                  </a:cubicBezTo>
                  <a:cubicBezTo>
                    <a:pt x="121" y="24"/>
                    <a:pt x="121" y="24"/>
                    <a:pt x="120" y="24"/>
                  </a:cubicBezTo>
                  <a:cubicBezTo>
                    <a:pt x="119" y="23"/>
                    <a:pt x="117" y="23"/>
                    <a:pt x="116" y="23"/>
                  </a:cubicBezTo>
                  <a:cubicBezTo>
                    <a:pt x="116" y="22"/>
                    <a:pt x="116" y="22"/>
                    <a:pt x="115" y="22"/>
                  </a:cubicBezTo>
                  <a:cubicBezTo>
                    <a:pt x="115" y="22"/>
                    <a:pt x="115" y="22"/>
                    <a:pt x="115" y="22"/>
                  </a:cubicBezTo>
                  <a:cubicBezTo>
                    <a:pt x="115" y="22"/>
                    <a:pt x="114" y="22"/>
                    <a:pt x="114" y="22"/>
                  </a:cubicBezTo>
                  <a:cubicBezTo>
                    <a:pt x="114" y="22"/>
                    <a:pt x="114" y="22"/>
                    <a:pt x="114" y="21"/>
                  </a:cubicBezTo>
                  <a:cubicBezTo>
                    <a:pt x="114" y="21"/>
                    <a:pt x="114" y="21"/>
                    <a:pt x="114" y="21"/>
                  </a:cubicBezTo>
                  <a:cubicBezTo>
                    <a:pt x="115" y="19"/>
                    <a:pt x="111" y="16"/>
                    <a:pt x="111" y="17"/>
                  </a:cubicBezTo>
                  <a:cubicBezTo>
                    <a:pt x="110" y="18"/>
                    <a:pt x="109" y="21"/>
                    <a:pt x="107" y="21"/>
                  </a:cubicBezTo>
                  <a:cubicBezTo>
                    <a:pt x="105" y="21"/>
                    <a:pt x="100" y="18"/>
                    <a:pt x="96" y="18"/>
                  </a:cubicBezTo>
                  <a:cubicBezTo>
                    <a:pt x="92" y="18"/>
                    <a:pt x="81" y="11"/>
                    <a:pt x="79" y="11"/>
                  </a:cubicBezTo>
                  <a:cubicBezTo>
                    <a:pt x="78" y="12"/>
                    <a:pt x="76" y="19"/>
                    <a:pt x="75" y="19"/>
                  </a:cubicBezTo>
                  <a:cubicBezTo>
                    <a:pt x="73" y="19"/>
                    <a:pt x="71" y="17"/>
                    <a:pt x="67" y="17"/>
                  </a:cubicBezTo>
                  <a:cubicBezTo>
                    <a:pt x="64" y="17"/>
                    <a:pt x="59" y="18"/>
                    <a:pt x="61" y="19"/>
                  </a:cubicBezTo>
                  <a:cubicBezTo>
                    <a:pt x="62" y="19"/>
                    <a:pt x="67" y="21"/>
                    <a:pt x="66" y="22"/>
                  </a:cubicBezTo>
                  <a:cubicBezTo>
                    <a:pt x="65" y="24"/>
                    <a:pt x="67" y="27"/>
                    <a:pt x="65" y="28"/>
                  </a:cubicBezTo>
                  <a:cubicBezTo>
                    <a:pt x="64" y="29"/>
                    <a:pt x="63" y="34"/>
                    <a:pt x="59" y="32"/>
                  </a:cubicBezTo>
                  <a:cubicBezTo>
                    <a:pt x="54" y="31"/>
                    <a:pt x="58" y="27"/>
                    <a:pt x="56" y="27"/>
                  </a:cubicBezTo>
                  <a:cubicBezTo>
                    <a:pt x="55" y="27"/>
                    <a:pt x="47" y="22"/>
                    <a:pt x="45" y="21"/>
                  </a:cubicBezTo>
                  <a:cubicBezTo>
                    <a:pt x="40" y="21"/>
                    <a:pt x="46" y="18"/>
                    <a:pt x="43" y="14"/>
                  </a:cubicBezTo>
                  <a:cubicBezTo>
                    <a:pt x="40" y="9"/>
                    <a:pt x="35" y="5"/>
                    <a:pt x="34" y="5"/>
                  </a:cubicBezTo>
                  <a:cubicBezTo>
                    <a:pt x="33" y="5"/>
                    <a:pt x="20" y="3"/>
                    <a:pt x="17" y="3"/>
                  </a:cubicBezTo>
                  <a:cubicBezTo>
                    <a:pt x="15" y="2"/>
                    <a:pt x="12" y="5"/>
                    <a:pt x="10" y="4"/>
                  </a:cubicBezTo>
                  <a:cubicBezTo>
                    <a:pt x="8" y="3"/>
                    <a:pt x="0" y="0"/>
                    <a:pt x="1" y="2"/>
                  </a:cubicBezTo>
                  <a:cubicBezTo>
                    <a:pt x="1" y="3"/>
                    <a:pt x="1" y="6"/>
                    <a:pt x="4" y="7"/>
                  </a:cubicBezTo>
                  <a:cubicBezTo>
                    <a:pt x="7" y="7"/>
                    <a:pt x="6" y="4"/>
                    <a:pt x="9" y="7"/>
                  </a:cubicBezTo>
                  <a:cubicBezTo>
                    <a:pt x="12" y="11"/>
                    <a:pt x="11" y="13"/>
                    <a:pt x="20" y="17"/>
                  </a:cubicBezTo>
                  <a:cubicBezTo>
                    <a:pt x="29" y="21"/>
                    <a:pt x="37" y="20"/>
                    <a:pt x="36" y="20"/>
                  </a:cubicBezTo>
                  <a:cubicBezTo>
                    <a:pt x="35" y="21"/>
                    <a:pt x="34" y="26"/>
                    <a:pt x="31" y="26"/>
                  </a:cubicBezTo>
                  <a:cubicBezTo>
                    <a:pt x="28" y="26"/>
                    <a:pt x="22" y="27"/>
                    <a:pt x="26" y="29"/>
                  </a:cubicBezTo>
                  <a:cubicBezTo>
                    <a:pt x="29" y="31"/>
                    <a:pt x="38" y="35"/>
                    <a:pt x="36" y="36"/>
                  </a:cubicBezTo>
                  <a:cubicBezTo>
                    <a:pt x="34" y="36"/>
                    <a:pt x="31" y="39"/>
                    <a:pt x="35" y="41"/>
                  </a:cubicBezTo>
                  <a:cubicBezTo>
                    <a:pt x="39" y="44"/>
                    <a:pt x="42" y="39"/>
                    <a:pt x="42" y="37"/>
                  </a:cubicBezTo>
                  <a:cubicBezTo>
                    <a:pt x="41" y="35"/>
                    <a:pt x="38" y="30"/>
                    <a:pt x="42" y="33"/>
                  </a:cubicBezTo>
                  <a:cubicBezTo>
                    <a:pt x="45" y="36"/>
                    <a:pt x="44" y="37"/>
                    <a:pt x="50" y="40"/>
                  </a:cubicBezTo>
                  <a:cubicBezTo>
                    <a:pt x="56" y="42"/>
                    <a:pt x="69" y="45"/>
                    <a:pt x="73" y="48"/>
                  </a:cubicBezTo>
                  <a:cubicBezTo>
                    <a:pt x="77" y="50"/>
                    <a:pt x="85" y="54"/>
                    <a:pt x="87" y="54"/>
                  </a:cubicBezTo>
                  <a:cubicBezTo>
                    <a:pt x="90" y="55"/>
                    <a:pt x="96" y="58"/>
                    <a:pt x="101" y="63"/>
                  </a:cubicBezTo>
                  <a:cubicBezTo>
                    <a:pt x="106" y="69"/>
                    <a:pt x="118" y="81"/>
                    <a:pt x="115" y="81"/>
                  </a:cubicBezTo>
                  <a:cubicBezTo>
                    <a:pt x="113" y="80"/>
                    <a:pt x="107" y="78"/>
                    <a:pt x="106" y="81"/>
                  </a:cubicBezTo>
                  <a:cubicBezTo>
                    <a:pt x="105" y="83"/>
                    <a:pt x="99" y="91"/>
                    <a:pt x="102" y="91"/>
                  </a:cubicBezTo>
                  <a:cubicBezTo>
                    <a:pt x="104" y="91"/>
                    <a:pt x="112" y="85"/>
                    <a:pt x="113" y="86"/>
                  </a:cubicBezTo>
                  <a:cubicBezTo>
                    <a:pt x="113" y="88"/>
                    <a:pt x="116" y="91"/>
                    <a:pt x="117" y="89"/>
                  </a:cubicBezTo>
                  <a:cubicBezTo>
                    <a:pt x="119" y="88"/>
                    <a:pt x="122" y="85"/>
                    <a:pt x="123" y="86"/>
                  </a:cubicBezTo>
                  <a:cubicBezTo>
                    <a:pt x="124" y="86"/>
                    <a:pt x="127" y="86"/>
                    <a:pt x="129" y="90"/>
                  </a:cubicBezTo>
                  <a:cubicBezTo>
                    <a:pt x="129" y="90"/>
                    <a:pt x="130" y="91"/>
                    <a:pt x="130" y="91"/>
                  </a:cubicBezTo>
                  <a:cubicBezTo>
                    <a:pt x="130" y="92"/>
                    <a:pt x="131" y="92"/>
                    <a:pt x="131" y="92"/>
                  </a:cubicBezTo>
                  <a:cubicBezTo>
                    <a:pt x="131" y="93"/>
                    <a:pt x="132" y="93"/>
                    <a:pt x="132" y="94"/>
                  </a:cubicBezTo>
                  <a:cubicBezTo>
                    <a:pt x="132" y="94"/>
                    <a:pt x="133" y="94"/>
                    <a:pt x="133" y="94"/>
                  </a:cubicBezTo>
                  <a:cubicBezTo>
                    <a:pt x="133" y="95"/>
                    <a:pt x="134" y="95"/>
                    <a:pt x="135" y="96"/>
                  </a:cubicBezTo>
                  <a:cubicBezTo>
                    <a:pt x="135" y="96"/>
                    <a:pt x="135" y="96"/>
                    <a:pt x="135" y="96"/>
                  </a:cubicBezTo>
                  <a:cubicBezTo>
                    <a:pt x="136" y="97"/>
                    <a:pt x="137" y="97"/>
                    <a:pt x="137" y="98"/>
                  </a:cubicBezTo>
                  <a:cubicBezTo>
                    <a:pt x="137" y="98"/>
                    <a:pt x="138" y="98"/>
                    <a:pt x="138" y="98"/>
                  </a:cubicBezTo>
                  <a:cubicBezTo>
                    <a:pt x="138" y="98"/>
                    <a:pt x="138" y="98"/>
                    <a:pt x="138" y="98"/>
                  </a:cubicBezTo>
                  <a:cubicBezTo>
                    <a:pt x="138" y="99"/>
                    <a:pt x="139" y="99"/>
                    <a:pt x="139" y="99"/>
                  </a:cubicBezTo>
                  <a:cubicBezTo>
                    <a:pt x="139" y="99"/>
                    <a:pt x="140" y="100"/>
                    <a:pt x="140" y="100"/>
                  </a:cubicBezTo>
                  <a:cubicBezTo>
                    <a:pt x="140" y="100"/>
                    <a:pt x="141" y="100"/>
                    <a:pt x="141" y="100"/>
                  </a:cubicBezTo>
                  <a:cubicBezTo>
                    <a:pt x="141" y="100"/>
                    <a:pt x="142" y="101"/>
                    <a:pt x="142" y="101"/>
                  </a:cubicBezTo>
                  <a:cubicBezTo>
                    <a:pt x="142" y="101"/>
                    <a:pt x="143" y="101"/>
                    <a:pt x="143" y="101"/>
                  </a:cubicBezTo>
                  <a:cubicBezTo>
                    <a:pt x="143" y="101"/>
                    <a:pt x="144" y="101"/>
                    <a:pt x="144" y="101"/>
                  </a:cubicBezTo>
                  <a:cubicBezTo>
                    <a:pt x="148" y="100"/>
                    <a:pt x="154" y="100"/>
                    <a:pt x="158" y="100"/>
                  </a:cubicBezTo>
                  <a:cubicBezTo>
                    <a:pt x="161" y="100"/>
                    <a:pt x="167" y="99"/>
                    <a:pt x="164" y="96"/>
                  </a:cubicBezTo>
                  <a:cubicBezTo>
                    <a:pt x="161" y="93"/>
                    <a:pt x="156" y="89"/>
                    <a:pt x="159" y="89"/>
                  </a:cubicBezTo>
                  <a:cubicBezTo>
                    <a:pt x="161" y="88"/>
                    <a:pt x="167" y="88"/>
                    <a:pt x="166" y="87"/>
                  </a:cubicBezTo>
                  <a:cubicBezTo>
                    <a:pt x="165" y="86"/>
                    <a:pt x="167" y="84"/>
                    <a:pt x="169" y="83"/>
                  </a:cubicBezTo>
                  <a:cubicBezTo>
                    <a:pt x="171" y="83"/>
                    <a:pt x="178" y="86"/>
                    <a:pt x="179" y="85"/>
                  </a:cubicBezTo>
                  <a:cubicBezTo>
                    <a:pt x="180" y="84"/>
                    <a:pt x="177" y="82"/>
                    <a:pt x="183" y="84"/>
                  </a:cubicBezTo>
                  <a:cubicBezTo>
                    <a:pt x="189" y="86"/>
                    <a:pt x="190" y="86"/>
                    <a:pt x="192" y="86"/>
                  </a:cubicBezTo>
                  <a:cubicBezTo>
                    <a:pt x="194" y="86"/>
                    <a:pt x="199" y="94"/>
                    <a:pt x="199" y="94"/>
                  </a:cubicBezTo>
                  <a:cubicBezTo>
                    <a:pt x="199" y="94"/>
                    <a:pt x="208" y="104"/>
                    <a:pt x="211" y="106"/>
                  </a:cubicBezTo>
                  <a:cubicBezTo>
                    <a:pt x="213" y="107"/>
                    <a:pt x="218" y="109"/>
                    <a:pt x="223" y="109"/>
                  </a:cubicBezTo>
                  <a:cubicBezTo>
                    <a:pt x="227" y="109"/>
                    <a:pt x="237" y="113"/>
                    <a:pt x="241" y="114"/>
                  </a:cubicBezTo>
                  <a:cubicBezTo>
                    <a:pt x="244" y="116"/>
                    <a:pt x="244" y="118"/>
                    <a:pt x="248" y="118"/>
                  </a:cubicBezTo>
                  <a:cubicBezTo>
                    <a:pt x="252" y="118"/>
                    <a:pt x="257" y="117"/>
                    <a:pt x="253" y="115"/>
                  </a:cubicBezTo>
                  <a:cubicBezTo>
                    <a:pt x="249" y="112"/>
                    <a:pt x="248" y="111"/>
                    <a:pt x="242" y="107"/>
                  </a:cubicBezTo>
                  <a:cubicBezTo>
                    <a:pt x="236" y="103"/>
                    <a:pt x="229" y="98"/>
                    <a:pt x="226" y="97"/>
                  </a:cubicBezTo>
                  <a:cubicBezTo>
                    <a:pt x="222" y="96"/>
                    <a:pt x="220" y="92"/>
                    <a:pt x="215" y="87"/>
                  </a:cubicBezTo>
                  <a:cubicBezTo>
                    <a:pt x="210" y="81"/>
                    <a:pt x="195" y="71"/>
                    <a:pt x="199" y="71"/>
                  </a:cubicBezTo>
                  <a:cubicBezTo>
                    <a:pt x="203" y="71"/>
                    <a:pt x="211" y="71"/>
                    <a:pt x="210" y="70"/>
                  </a:cubicBezTo>
                  <a:cubicBezTo>
                    <a:pt x="208" y="68"/>
                    <a:pt x="202" y="62"/>
                    <a:pt x="197" y="60"/>
                  </a:cubicBezTo>
                  <a:cubicBezTo>
                    <a:pt x="192" y="59"/>
                    <a:pt x="183" y="58"/>
                    <a:pt x="181" y="5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5" name="Freeform 47"/>
            <p:cNvSpPr>
              <a:spLocks noChangeArrowheads="1"/>
            </p:cNvSpPr>
            <p:nvPr/>
          </p:nvSpPr>
          <p:spPr bwMode="auto">
            <a:xfrm>
              <a:off x="6636170" y="3075364"/>
              <a:ext cx="56862" cy="19223"/>
            </a:xfrm>
            <a:custGeom>
              <a:avLst/>
              <a:gdLst>
                <a:gd name="T0" fmla="*/ 1954845 w 38"/>
                <a:gd name="T1" fmla="*/ 18853644 h 14"/>
                <a:gd name="T2" fmla="*/ 48882326 w 38"/>
                <a:gd name="T3" fmla="*/ 24509329 h 14"/>
                <a:gd name="T4" fmla="*/ 70389812 w 38"/>
                <a:gd name="T5" fmla="*/ 7540909 h 14"/>
                <a:gd name="T6" fmla="*/ 52793413 w 38"/>
                <a:gd name="T7" fmla="*/ 1885227 h 14"/>
                <a:gd name="T8" fmla="*/ 35195605 w 38"/>
                <a:gd name="T9" fmla="*/ 15083191 h 14"/>
                <a:gd name="T10" fmla="*/ 27373430 w 38"/>
                <a:gd name="T11" fmla="*/ 9426135 h 14"/>
                <a:gd name="T12" fmla="*/ 1954845 w 38"/>
                <a:gd name="T13" fmla="*/ 18853644 h 14"/>
                <a:gd name="T14" fmla="*/ 0 60000 65536"/>
                <a:gd name="T15" fmla="*/ 0 60000 65536"/>
                <a:gd name="T16" fmla="*/ 0 60000 65536"/>
                <a:gd name="T17" fmla="*/ 0 60000 65536"/>
                <a:gd name="T18" fmla="*/ 0 60000 65536"/>
                <a:gd name="T19" fmla="*/ 0 60000 65536"/>
                <a:gd name="T20" fmla="*/ 0 60000 65536"/>
                <a:gd name="T21" fmla="*/ 0 w 38"/>
                <a:gd name="T22" fmla="*/ 0 h 14"/>
                <a:gd name="T23" fmla="*/ 38 w 38"/>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14">
                  <a:moveTo>
                    <a:pt x="1" y="10"/>
                  </a:moveTo>
                  <a:cubicBezTo>
                    <a:pt x="3" y="12"/>
                    <a:pt x="22" y="14"/>
                    <a:pt x="25" y="13"/>
                  </a:cubicBezTo>
                  <a:cubicBezTo>
                    <a:pt x="28" y="12"/>
                    <a:pt x="38" y="6"/>
                    <a:pt x="36" y="4"/>
                  </a:cubicBezTo>
                  <a:cubicBezTo>
                    <a:pt x="34" y="1"/>
                    <a:pt x="28" y="0"/>
                    <a:pt x="27" y="1"/>
                  </a:cubicBezTo>
                  <a:cubicBezTo>
                    <a:pt x="26" y="2"/>
                    <a:pt x="20" y="8"/>
                    <a:pt x="18" y="8"/>
                  </a:cubicBezTo>
                  <a:cubicBezTo>
                    <a:pt x="16" y="8"/>
                    <a:pt x="16" y="4"/>
                    <a:pt x="14" y="5"/>
                  </a:cubicBezTo>
                  <a:cubicBezTo>
                    <a:pt x="13" y="6"/>
                    <a:pt x="0" y="9"/>
                    <a:pt x="1"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6" name="Freeform 48"/>
            <p:cNvSpPr>
              <a:spLocks noChangeArrowheads="1"/>
            </p:cNvSpPr>
            <p:nvPr/>
          </p:nvSpPr>
          <p:spPr bwMode="auto">
            <a:xfrm>
              <a:off x="6735375" y="3087803"/>
              <a:ext cx="37504" cy="21485"/>
            </a:xfrm>
            <a:custGeom>
              <a:avLst/>
              <a:gdLst>
                <a:gd name="T0" fmla="*/ 7861743 w 25"/>
                <a:gd name="T1" fmla="*/ 2051102 h 15"/>
                <a:gd name="T2" fmla="*/ 23583831 w 25"/>
                <a:gd name="T3" fmla="*/ 26670051 h 15"/>
                <a:gd name="T4" fmla="*/ 7861743 w 25"/>
                <a:gd name="T5" fmla="*/ 2051102 h 15"/>
                <a:gd name="T6" fmla="*/ 0 60000 65536"/>
                <a:gd name="T7" fmla="*/ 0 60000 65536"/>
                <a:gd name="T8" fmla="*/ 0 60000 65536"/>
                <a:gd name="T9" fmla="*/ 0 w 25"/>
                <a:gd name="T10" fmla="*/ 0 h 15"/>
                <a:gd name="T11" fmla="*/ 25 w 25"/>
                <a:gd name="T12" fmla="*/ 15 h 15"/>
              </a:gdLst>
              <a:ahLst/>
              <a:cxnLst>
                <a:cxn ang="T6">
                  <a:pos x="T0" y="T1"/>
                </a:cxn>
                <a:cxn ang="T7">
                  <a:pos x="T2" y="T3"/>
                </a:cxn>
                <a:cxn ang="T8">
                  <a:pos x="T4" y="T5"/>
                </a:cxn>
              </a:cxnLst>
              <a:rect l="T9" t="T10" r="T11" b="T12"/>
              <a:pathLst>
                <a:path w="25" h="15">
                  <a:moveTo>
                    <a:pt x="4" y="1"/>
                  </a:moveTo>
                  <a:cubicBezTo>
                    <a:pt x="0" y="0"/>
                    <a:pt x="9" y="12"/>
                    <a:pt x="12" y="13"/>
                  </a:cubicBezTo>
                  <a:cubicBezTo>
                    <a:pt x="25" y="15"/>
                    <a:pt x="9" y="2"/>
                    <a:pt x="4"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7" name="Freeform 49"/>
            <p:cNvSpPr>
              <a:spLocks noChangeArrowheads="1"/>
            </p:cNvSpPr>
            <p:nvPr/>
          </p:nvSpPr>
          <p:spPr bwMode="auto">
            <a:xfrm>
              <a:off x="6964032" y="3326398"/>
              <a:ext cx="66541" cy="36185"/>
            </a:xfrm>
            <a:custGeom>
              <a:avLst/>
              <a:gdLst>
                <a:gd name="T0" fmla="*/ 78284492 w 45"/>
                <a:gd name="T1" fmla="*/ 50359785 h 26"/>
                <a:gd name="T2" fmla="*/ 53461845 w 45"/>
                <a:gd name="T3" fmla="*/ 30991063 h 26"/>
                <a:gd name="T4" fmla="*/ 7637209 w 45"/>
                <a:gd name="T5" fmla="*/ 3873187 h 26"/>
                <a:gd name="T6" fmla="*/ 40097070 w 45"/>
                <a:gd name="T7" fmla="*/ 34864248 h 26"/>
                <a:gd name="T8" fmla="*/ 78284492 w 45"/>
                <a:gd name="T9" fmla="*/ 50359785 h 26"/>
                <a:gd name="T10" fmla="*/ 0 60000 65536"/>
                <a:gd name="T11" fmla="*/ 0 60000 65536"/>
                <a:gd name="T12" fmla="*/ 0 60000 65536"/>
                <a:gd name="T13" fmla="*/ 0 60000 65536"/>
                <a:gd name="T14" fmla="*/ 0 60000 65536"/>
                <a:gd name="T15" fmla="*/ 0 w 45"/>
                <a:gd name="T16" fmla="*/ 0 h 26"/>
                <a:gd name="T17" fmla="*/ 45 w 45"/>
                <a:gd name="T18" fmla="*/ 26 h 26"/>
              </a:gdLst>
              <a:ahLst/>
              <a:cxnLst>
                <a:cxn ang="T10">
                  <a:pos x="T0" y="T1"/>
                </a:cxn>
                <a:cxn ang="T11">
                  <a:pos x="T2" y="T3"/>
                </a:cxn>
                <a:cxn ang="T12">
                  <a:pos x="T4" y="T5"/>
                </a:cxn>
                <a:cxn ang="T13">
                  <a:pos x="T6" y="T7"/>
                </a:cxn>
                <a:cxn ang="T14">
                  <a:pos x="T8" y="T9"/>
                </a:cxn>
              </a:cxnLst>
              <a:rect l="T15" t="T16" r="T17" b="T18"/>
              <a:pathLst>
                <a:path w="45" h="26">
                  <a:moveTo>
                    <a:pt x="41" y="26"/>
                  </a:moveTo>
                  <a:cubicBezTo>
                    <a:pt x="45" y="26"/>
                    <a:pt x="32" y="19"/>
                    <a:pt x="28" y="16"/>
                  </a:cubicBezTo>
                  <a:cubicBezTo>
                    <a:pt x="24" y="14"/>
                    <a:pt x="7" y="3"/>
                    <a:pt x="4" y="2"/>
                  </a:cubicBezTo>
                  <a:cubicBezTo>
                    <a:pt x="0" y="0"/>
                    <a:pt x="15" y="14"/>
                    <a:pt x="21" y="18"/>
                  </a:cubicBezTo>
                  <a:cubicBezTo>
                    <a:pt x="27" y="22"/>
                    <a:pt x="39" y="26"/>
                    <a:pt x="41" y="2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8" name="Freeform 50"/>
            <p:cNvSpPr>
              <a:spLocks noChangeArrowheads="1"/>
            </p:cNvSpPr>
            <p:nvPr/>
          </p:nvSpPr>
          <p:spPr bwMode="auto">
            <a:xfrm>
              <a:off x="7158815" y="3273251"/>
              <a:ext cx="25407" cy="20354"/>
            </a:xfrm>
            <a:custGeom>
              <a:avLst/>
              <a:gdLst>
                <a:gd name="T0" fmla="*/ 9752374 w 17"/>
                <a:gd name="T1" fmla="*/ 6341726 h 14"/>
                <a:gd name="T2" fmla="*/ 1951034 w 17"/>
                <a:gd name="T3" fmla="*/ 19023721 h 14"/>
                <a:gd name="T4" fmla="*/ 25356456 w 17"/>
                <a:gd name="T5" fmla="*/ 29591812 h 14"/>
                <a:gd name="T6" fmla="*/ 23405423 w 17"/>
                <a:gd name="T7" fmla="*/ 12681998 h 14"/>
                <a:gd name="T8" fmla="*/ 9752374 w 17"/>
                <a:gd name="T9" fmla="*/ 6341726 h 14"/>
                <a:gd name="T10" fmla="*/ 0 60000 65536"/>
                <a:gd name="T11" fmla="*/ 0 60000 65536"/>
                <a:gd name="T12" fmla="*/ 0 60000 65536"/>
                <a:gd name="T13" fmla="*/ 0 60000 65536"/>
                <a:gd name="T14" fmla="*/ 0 60000 65536"/>
                <a:gd name="T15" fmla="*/ 0 w 17"/>
                <a:gd name="T16" fmla="*/ 0 h 14"/>
                <a:gd name="T17" fmla="*/ 17 w 17"/>
                <a:gd name="T18" fmla="*/ 14 h 14"/>
              </a:gdLst>
              <a:ahLst/>
              <a:cxnLst>
                <a:cxn ang="T10">
                  <a:pos x="T0" y="T1"/>
                </a:cxn>
                <a:cxn ang="T11">
                  <a:pos x="T2" y="T3"/>
                </a:cxn>
                <a:cxn ang="T12">
                  <a:pos x="T4" y="T5"/>
                </a:cxn>
                <a:cxn ang="T13">
                  <a:pos x="T6" y="T7"/>
                </a:cxn>
                <a:cxn ang="T14">
                  <a:pos x="T8" y="T9"/>
                </a:cxn>
              </a:cxnLst>
              <a:rect l="T15" t="T16" r="T17" b="T18"/>
              <a:pathLst>
                <a:path w="17" h="14">
                  <a:moveTo>
                    <a:pt x="5" y="3"/>
                  </a:moveTo>
                  <a:cubicBezTo>
                    <a:pt x="6" y="5"/>
                    <a:pt x="1" y="4"/>
                    <a:pt x="1" y="9"/>
                  </a:cubicBezTo>
                  <a:cubicBezTo>
                    <a:pt x="0" y="13"/>
                    <a:pt x="8" y="14"/>
                    <a:pt x="13" y="14"/>
                  </a:cubicBezTo>
                  <a:cubicBezTo>
                    <a:pt x="17" y="14"/>
                    <a:pt x="15" y="9"/>
                    <a:pt x="12" y="6"/>
                  </a:cubicBezTo>
                  <a:cubicBezTo>
                    <a:pt x="9" y="3"/>
                    <a:pt x="4" y="0"/>
                    <a:pt x="5"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9" name="Freeform 51"/>
            <p:cNvSpPr>
              <a:spLocks noChangeArrowheads="1"/>
            </p:cNvSpPr>
            <p:nvPr/>
          </p:nvSpPr>
          <p:spPr bwMode="auto">
            <a:xfrm>
              <a:off x="7167283" y="3254028"/>
              <a:ext cx="18147" cy="16962"/>
            </a:xfrm>
            <a:custGeom>
              <a:avLst/>
              <a:gdLst>
                <a:gd name="T0" fmla="*/ 6806681 w 13"/>
                <a:gd name="T1" fmla="*/ 9990618 h 12"/>
                <a:gd name="T2" fmla="*/ 6806681 w 13"/>
                <a:gd name="T3" fmla="*/ 17982547 h 12"/>
                <a:gd name="T4" fmla="*/ 20420040 w 13"/>
                <a:gd name="T5" fmla="*/ 3995965 h 12"/>
                <a:gd name="T6" fmla="*/ 6806681 w 13"/>
                <a:gd name="T7" fmla="*/ 9990618 h 12"/>
                <a:gd name="T8" fmla="*/ 0 60000 65536"/>
                <a:gd name="T9" fmla="*/ 0 60000 65536"/>
                <a:gd name="T10" fmla="*/ 0 60000 65536"/>
                <a:gd name="T11" fmla="*/ 0 60000 65536"/>
                <a:gd name="T12" fmla="*/ 0 w 13"/>
                <a:gd name="T13" fmla="*/ 0 h 12"/>
                <a:gd name="T14" fmla="*/ 13 w 13"/>
                <a:gd name="T15" fmla="*/ 12 h 12"/>
              </a:gdLst>
              <a:ahLst/>
              <a:cxnLst>
                <a:cxn ang="T8">
                  <a:pos x="T0" y="T1"/>
                </a:cxn>
                <a:cxn ang="T9">
                  <a:pos x="T2" y="T3"/>
                </a:cxn>
                <a:cxn ang="T10">
                  <a:pos x="T4" y="T5"/>
                </a:cxn>
                <a:cxn ang="T11">
                  <a:pos x="T6" y="T7"/>
                </a:cxn>
              </a:cxnLst>
              <a:rect l="T12" t="T13" r="T14" b="T15"/>
              <a:pathLst>
                <a:path w="13" h="12">
                  <a:moveTo>
                    <a:pt x="4" y="5"/>
                  </a:moveTo>
                  <a:cubicBezTo>
                    <a:pt x="0" y="6"/>
                    <a:pt x="1" y="8"/>
                    <a:pt x="4" y="9"/>
                  </a:cubicBezTo>
                  <a:cubicBezTo>
                    <a:pt x="10" y="12"/>
                    <a:pt x="13" y="5"/>
                    <a:pt x="12" y="2"/>
                  </a:cubicBezTo>
                  <a:cubicBezTo>
                    <a:pt x="11" y="0"/>
                    <a:pt x="8" y="4"/>
                    <a:pt x="4"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0" name="Freeform 52"/>
            <p:cNvSpPr>
              <a:spLocks noChangeArrowheads="1"/>
            </p:cNvSpPr>
            <p:nvPr/>
          </p:nvSpPr>
          <p:spPr bwMode="auto">
            <a:xfrm>
              <a:off x="6973711" y="3232543"/>
              <a:ext cx="22987" cy="19223"/>
            </a:xfrm>
            <a:custGeom>
              <a:avLst/>
              <a:gdLst>
                <a:gd name="T0" fmla="*/ 28711508 w 15"/>
                <a:gd name="T1" fmla="*/ 15083191 h 14"/>
                <a:gd name="T2" fmla="*/ 10253598 w 15"/>
                <a:gd name="T3" fmla="*/ 1885227 h 14"/>
                <a:gd name="T4" fmla="*/ 22559346 w 15"/>
                <a:gd name="T5" fmla="*/ 24509329 h 14"/>
                <a:gd name="T6" fmla="*/ 28711508 w 15"/>
                <a:gd name="T7" fmla="*/ 15083191 h 14"/>
                <a:gd name="T8" fmla="*/ 0 60000 65536"/>
                <a:gd name="T9" fmla="*/ 0 60000 65536"/>
                <a:gd name="T10" fmla="*/ 0 60000 65536"/>
                <a:gd name="T11" fmla="*/ 0 60000 65536"/>
                <a:gd name="T12" fmla="*/ 0 w 15"/>
                <a:gd name="T13" fmla="*/ 0 h 14"/>
                <a:gd name="T14" fmla="*/ 15 w 15"/>
                <a:gd name="T15" fmla="*/ 14 h 14"/>
              </a:gdLst>
              <a:ahLst/>
              <a:cxnLst>
                <a:cxn ang="T8">
                  <a:pos x="T0" y="T1"/>
                </a:cxn>
                <a:cxn ang="T9">
                  <a:pos x="T2" y="T3"/>
                </a:cxn>
                <a:cxn ang="T10">
                  <a:pos x="T4" y="T5"/>
                </a:cxn>
                <a:cxn ang="T11">
                  <a:pos x="T6" y="T7"/>
                </a:cxn>
              </a:cxnLst>
              <a:rect l="T12" t="T13" r="T14" b="T15"/>
              <a:pathLst>
                <a:path w="15" h="14">
                  <a:moveTo>
                    <a:pt x="14" y="8"/>
                  </a:moveTo>
                  <a:cubicBezTo>
                    <a:pt x="13" y="6"/>
                    <a:pt x="10" y="2"/>
                    <a:pt x="5" y="1"/>
                  </a:cubicBezTo>
                  <a:cubicBezTo>
                    <a:pt x="0" y="0"/>
                    <a:pt x="9" y="11"/>
                    <a:pt x="11" y="13"/>
                  </a:cubicBezTo>
                  <a:cubicBezTo>
                    <a:pt x="13" y="14"/>
                    <a:pt x="15" y="9"/>
                    <a:pt x="14" y="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1" name="Freeform 53"/>
            <p:cNvSpPr>
              <a:spLocks noChangeArrowheads="1"/>
            </p:cNvSpPr>
            <p:nvPr/>
          </p:nvSpPr>
          <p:spPr bwMode="auto">
            <a:xfrm>
              <a:off x="6679724" y="3064056"/>
              <a:ext cx="15727" cy="14700"/>
            </a:xfrm>
            <a:custGeom>
              <a:avLst/>
              <a:gdLst>
                <a:gd name="T0" fmla="*/ 16066493 w 11"/>
                <a:gd name="T1" fmla="*/ 4321800 h 10"/>
                <a:gd name="T2" fmla="*/ 1785017 w 11"/>
                <a:gd name="T3" fmla="*/ 2160900 h 10"/>
                <a:gd name="T4" fmla="*/ 12496459 w 11"/>
                <a:gd name="T5" fmla="*/ 15126300 h 10"/>
                <a:gd name="T6" fmla="*/ 16066493 w 11"/>
                <a:gd name="T7" fmla="*/ 4321800 h 10"/>
                <a:gd name="T8" fmla="*/ 0 60000 65536"/>
                <a:gd name="T9" fmla="*/ 0 60000 65536"/>
                <a:gd name="T10" fmla="*/ 0 60000 65536"/>
                <a:gd name="T11" fmla="*/ 0 60000 65536"/>
                <a:gd name="T12" fmla="*/ 0 w 11"/>
                <a:gd name="T13" fmla="*/ 0 h 10"/>
                <a:gd name="T14" fmla="*/ 11 w 11"/>
                <a:gd name="T15" fmla="*/ 10 h 10"/>
              </a:gdLst>
              <a:ahLst/>
              <a:cxnLst>
                <a:cxn ang="T8">
                  <a:pos x="T0" y="T1"/>
                </a:cxn>
                <a:cxn ang="T9">
                  <a:pos x="T2" y="T3"/>
                </a:cxn>
                <a:cxn ang="T10">
                  <a:pos x="T4" y="T5"/>
                </a:cxn>
                <a:cxn ang="T11">
                  <a:pos x="T6" y="T7"/>
                </a:cxn>
              </a:cxnLst>
              <a:rect l="T12" t="T13" r="T14" b="T15"/>
              <a:pathLst>
                <a:path w="11" h="10">
                  <a:moveTo>
                    <a:pt x="9" y="2"/>
                  </a:moveTo>
                  <a:cubicBezTo>
                    <a:pt x="8" y="0"/>
                    <a:pt x="2" y="0"/>
                    <a:pt x="1" y="1"/>
                  </a:cubicBezTo>
                  <a:cubicBezTo>
                    <a:pt x="0" y="1"/>
                    <a:pt x="4" y="5"/>
                    <a:pt x="7" y="7"/>
                  </a:cubicBezTo>
                  <a:cubicBezTo>
                    <a:pt x="11" y="10"/>
                    <a:pt x="10" y="3"/>
                    <a:pt x="9"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2" name="Freeform 54"/>
            <p:cNvSpPr>
              <a:spLocks noChangeArrowheads="1"/>
            </p:cNvSpPr>
            <p:nvPr/>
          </p:nvSpPr>
          <p:spPr bwMode="auto">
            <a:xfrm>
              <a:off x="6111105" y="3170350"/>
              <a:ext cx="730735" cy="532600"/>
            </a:xfrm>
            <a:custGeom>
              <a:avLst/>
              <a:gdLst>
                <a:gd name="T0" fmla="*/ 875124327 w 494"/>
                <a:gd name="T1" fmla="*/ 327247407 h 385"/>
                <a:gd name="T2" fmla="*/ 817801759 w 494"/>
                <a:gd name="T3" fmla="*/ 273663713 h 385"/>
                <a:gd name="T4" fmla="*/ 783408771 w 494"/>
                <a:gd name="T5" fmla="*/ 239216263 h 385"/>
                <a:gd name="T6" fmla="*/ 718443298 w 494"/>
                <a:gd name="T7" fmla="*/ 189458988 h 385"/>
                <a:gd name="T8" fmla="*/ 663031068 w 494"/>
                <a:gd name="T9" fmla="*/ 107168813 h 385"/>
                <a:gd name="T10" fmla="*/ 624816023 w 494"/>
                <a:gd name="T11" fmla="*/ 76549143 h 385"/>
                <a:gd name="T12" fmla="*/ 586600978 w 494"/>
                <a:gd name="T13" fmla="*/ 15309830 h 385"/>
                <a:gd name="T14" fmla="*/ 569403793 w 494"/>
                <a:gd name="T15" fmla="*/ 45929494 h 385"/>
                <a:gd name="T16" fmla="*/ 575136188 w 494"/>
                <a:gd name="T17" fmla="*/ 155012878 h 385"/>
                <a:gd name="T18" fmla="*/ 536921143 w 494"/>
                <a:gd name="T19" fmla="*/ 141616263 h 385"/>
                <a:gd name="T20" fmla="*/ 479598575 w 494"/>
                <a:gd name="T21" fmla="*/ 107168813 h 385"/>
                <a:gd name="T22" fmla="*/ 450937982 w 494"/>
                <a:gd name="T23" fmla="*/ 72721341 h 385"/>
                <a:gd name="T24" fmla="*/ 460491052 w 494"/>
                <a:gd name="T25" fmla="*/ 47842704 h 385"/>
                <a:gd name="T26" fmla="*/ 443295250 w 494"/>
                <a:gd name="T27" fmla="*/ 30619659 h 385"/>
                <a:gd name="T28" fmla="*/ 397436090 w 494"/>
                <a:gd name="T29" fmla="*/ 19137632 h 385"/>
                <a:gd name="T30" fmla="*/ 364953439 w 494"/>
                <a:gd name="T31" fmla="*/ 24878648 h 385"/>
                <a:gd name="T32" fmla="*/ 317185238 w 494"/>
                <a:gd name="T33" fmla="*/ 44016274 h 385"/>
                <a:gd name="T34" fmla="*/ 309542505 w 494"/>
                <a:gd name="T35" fmla="*/ 82290154 h 385"/>
                <a:gd name="T36" fmla="*/ 307630785 w 494"/>
                <a:gd name="T37" fmla="*/ 91858989 h 385"/>
                <a:gd name="T38" fmla="*/ 275148135 w 494"/>
                <a:gd name="T39" fmla="*/ 84204747 h 385"/>
                <a:gd name="T40" fmla="*/ 233112415 w 494"/>
                <a:gd name="T41" fmla="*/ 74635934 h 385"/>
                <a:gd name="T42" fmla="*/ 219735905 w 494"/>
                <a:gd name="T43" fmla="*/ 105255604 h 385"/>
                <a:gd name="T44" fmla="*/ 204450440 w 494"/>
                <a:gd name="T45" fmla="*/ 126306439 h 385"/>
                <a:gd name="T46" fmla="*/ 192985650 w 494"/>
                <a:gd name="T47" fmla="*/ 151185076 h 385"/>
                <a:gd name="T48" fmla="*/ 166235351 w 494"/>
                <a:gd name="T49" fmla="*/ 174149121 h 385"/>
                <a:gd name="T50" fmla="*/ 105090726 w 494"/>
                <a:gd name="T51" fmla="*/ 220078637 h 385"/>
                <a:gd name="T52" fmla="*/ 28660604 w 494"/>
                <a:gd name="T53" fmla="*/ 256439297 h 385"/>
                <a:gd name="T54" fmla="*/ 3822059 w 494"/>
                <a:gd name="T55" fmla="*/ 287060328 h 385"/>
                <a:gd name="T56" fmla="*/ 15285471 w 494"/>
                <a:gd name="T57" fmla="*/ 315765384 h 385"/>
                <a:gd name="T58" fmla="*/ 28660604 w 494"/>
                <a:gd name="T59" fmla="*/ 367435955 h 385"/>
                <a:gd name="T60" fmla="*/ 9553073 w 494"/>
                <a:gd name="T61" fmla="*/ 369350547 h 385"/>
                <a:gd name="T62" fmla="*/ 57322589 w 494"/>
                <a:gd name="T63" fmla="*/ 445899668 h 385"/>
                <a:gd name="T64" fmla="*/ 101270051 w 494"/>
                <a:gd name="T65" fmla="*/ 547327427 h 385"/>
                <a:gd name="T66" fmla="*/ 82162507 w 494"/>
                <a:gd name="T67" fmla="*/ 577947075 h 385"/>
                <a:gd name="T68" fmla="*/ 149038166 w 494"/>
                <a:gd name="T69" fmla="*/ 616220944 h 385"/>
                <a:gd name="T70" fmla="*/ 233112415 w 494"/>
                <a:gd name="T71" fmla="*/ 579860285 h 385"/>
                <a:gd name="T72" fmla="*/ 277058473 w 494"/>
                <a:gd name="T73" fmla="*/ 581774877 h 385"/>
                <a:gd name="T74" fmla="*/ 380240287 w 494"/>
                <a:gd name="T75" fmla="*/ 545412834 h 385"/>
                <a:gd name="T76" fmla="*/ 485330970 w 494"/>
                <a:gd name="T77" fmla="*/ 541586416 h 385"/>
                <a:gd name="T78" fmla="*/ 529278410 w 494"/>
                <a:gd name="T79" fmla="*/ 566465053 h 385"/>
                <a:gd name="T80" fmla="*/ 569403793 w 494"/>
                <a:gd name="T81" fmla="*/ 612394526 h 385"/>
                <a:gd name="T82" fmla="*/ 588511315 w 494"/>
                <a:gd name="T83" fmla="*/ 566465053 h 385"/>
                <a:gd name="T84" fmla="*/ 598065768 w 494"/>
                <a:gd name="T85" fmla="*/ 610479933 h 385"/>
                <a:gd name="T86" fmla="*/ 609530558 w 494"/>
                <a:gd name="T87" fmla="*/ 610479933 h 385"/>
                <a:gd name="T88" fmla="*/ 622905685 w 494"/>
                <a:gd name="T89" fmla="*/ 635358570 h 385"/>
                <a:gd name="T90" fmla="*/ 668763463 w 494"/>
                <a:gd name="T91" fmla="*/ 669806021 h 385"/>
                <a:gd name="T92" fmla="*/ 726086204 w 494"/>
                <a:gd name="T93" fmla="*/ 725304480 h 385"/>
                <a:gd name="T94" fmla="*/ 789141166 w 494"/>
                <a:gd name="T95" fmla="*/ 723389714 h 385"/>
                <a:gd name="T96" fmla="*/ 833088607 w 494"/>
                <a:gd name="T97" fmla="*/ 732958700 h 385"/>
                <a:gd name="T98" fmla="*/ 892321512 w 494"/>
                <a:gd name="T99" fmla="*/ 702338879 h 385"/>
                <a:gd name="T100" fmla="*/ 905696640 w 494"/>
                <a:gd name="T101" fmla="*/ 621961955 h 385"/>
                <a:gd name="T102" fmla="*/ 938179290 w 494"/>
                <a:gd name="T103" fmla="*/ 551155229 h 385"/>
                <a:gd name="T104" fmla="*/ 919071767 w 494"/>
                <a:gd name="T105" fmla="*/ 399970196 h 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385"/>
                <a:gd name="T161" fmla="*/ 494 w 494"/>
                <a:gd name="T162" fmla="*/ 385 h 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385">
                  <a:moveTo>
                    <a:pt x="481" y="209"/>
                  </a:moveTo>
                  <a:cubicBezTo>
                    <a:pt x="480" y="203"/>
                    <a:pt x="473" y="192"/>
                    <a:pt x="472" y="190"/>
                  </a:cubicBezTo>
                  <a:cubicBezTo>
                    <a:pt x="470" y="187"/>
                    <a:pt x="461" y="173"/>
                    <a:pt x="458" y="171"/>
                  </a:cubicBezTo>
                  <a:cubicBezTo>
                    <a:pt x="455" y="168"/>
                    <a:pt x="448" y="162"/>
                    <a:pt x="445" y="160"/>
                  </a:cubicBezTo>
                  <a:cubicBezTo>
                    <a:pt x="441" y="158"/>
                    <a:pt x="438" y="157"/>
                    <a:pt x="435" y="150"/>
                  </a:cubicBezTo>
                  <a:cubicBezTo>
                    <a:pt x="432" y="143"/>
                    <a:pt x="429" y="143"/>
                    <a:pt x="428" y="143"/>
                  </a:cubicBezTo>
                  <a:cubicBezTo>
                    <a:pt x="427" y="143"/>
                    <a:pt x="425" y="139"/>
                    <a:pt x="424" y="141"/>
                  </a:cubicBezTo>
                  <a:cubicBezTo>
                    <a:pt x="424" y="143"/>
                    <a:pt x="422" y="143"/>
                    <a:pt x="418" y="138"/>
                  </a:cubicBezTo>
                  <a:cubicBezTo>
                    <a:pt x="415" y="133"/>
                    <a:pt x="412" y="128"/>
                    <a:pt x="410" y="125"/>
                  </a:cubicBezTo>
                  <a:cubicBezTo>
                    <a:pt x="408" y="123"/>
                    <a:pt x="403" y="116"/>
                    <a:pt x="399" y="114"/>
                  </a:cubicBezTo>
                  <a:cubicBezTo>
                    <a:pt x="396" y="112"/>
                    <a:pt x="388" y="110"/>
                    <a:pt x="385" y="107"/>
                  </a:cubicBezTo>
                  <a:cubicBezTo>
                    <a:pt x="383" y="104"/>
                    <a:pt x="379" y="102"/>
                    <a:pt x="376" y="99"/>
                  </a:cubicBezTo>
                  <a:cubicBezTo>
                    <a:pt x="372" y="96"/>
                    <a:pt x="367" y="93"/>
                    <a:pt x="367" y="89"/>
                  </a:cubicBezTo>
                  <a:cubicBezTo>
                    <a:pt x="366" y="85"/>
                    <a:pt x="363" y="81"/>
                    <a:pt x="359" y="75"/>
                  </a:cubicBezTo>
                  <a:cubicBezTo>
                    <a:pt x="355" y="69"/>
                    <a:pt x="348" y="59"/>
                    <a:pt x="347" y="56"/>
                  </a:cubicBezTo>
                  <a:cubicBezTo>
                    <a:pt x="346" y="52"/>
                    <a:pt x="341" y="45"/>
                    <a:pt x="338" y="43"/>
                  </a:cubicBezTo>
                  <a:cubicBezTo>
                    <a:pt x="336" y="41"/>
                    <a:pt x="334" y="40"/>
                    <a:pt x="332" y="40"/>
                  </a:cubicBezTo>
                  <a:cubicBezTo>
                    <a:pt x="331" y="40"/>
                    <a:pt x="328" y="43"/>
                    <a:pt x="327" y="40"/>
                  </a:cubicBezTo>
                  <a:cubicBezTo>
                    <a:pt x="325" y="38"/>
                    <a:pt x="321" y="27"/>
                    <a:pt x="317" y="21"/>
                  </a:cubicBezTo>
                  <a:cubicBezTo>
                    <a:pt x="312" y="15"/>
                    <a:pt x="309" y="14"/>
                    <a:pt x="311" y="12"/>
                  </a:cubicBezTo>
                  <a:cubicBezTo>
                    <a:pt x="314" y="11"/>
                    <a:pt x="308" y="10"/>
                    <a:pt x="307" y="8"/>
                  </a:cubicBezTo>
                  <a:cubicBezTo>
                    <a:pt x="306" y="6"/>
                    <a:pt x="303" y="0"/>
                    <a:pt x="300" y="0"/>
                  </a:cubicBezTo>
                  <a:cubicBezTo>
                    <a:pt x="297" y="0"/>
                    <a:pt x="299" y="12"/>
                    <a:pt x="297" y="13"/>
                  </a:cubicBezTo>
                  <a:cubicBezTo>
                    <a:pt x="296" y="15"/>
                    <a:pt x="299" y="22"/>
                    <a:pt x="298" y="24"/>
                  </a:cubicBezTo>
                  <a:cubicBezTo>
                    <a:pt x="298" y="26"/>
                    <a:pt x="298" y="28"/>
                    <a:pt x="299" y="32"/>
                  </a:cubicBezTo>
                  <a:cubicBezTo>
                    <a:pt x="300" y="36"/>
                    <a:pt x="305" y="53"/>
                    <a:pt x="305" y="56"/>
                  </a:cubicBezTo>
                  <a:cubicBezTo>
                    <a:pt x="304" y="59"/>
                    <a:pt x="303" y="81"/>
                    <a:pt x="301" y="81"/>
                  </a:cubicBezTo>
                  <a:cubicBezTo>
                    <a:pt x="299" y="81"/>
                    <a:pt x="295" y="78"/>
                    <a:pt x="293" y="79"/>
                  </a:cubicBezTo>
                  <a:cubicBezTo>
                    <a:pt x="291" y="79"/>
                    <a:pt x="293" y="81"/>
                    <a:pt x="289" y="80"/>
                  </a:cubicBezTo>
                  <a:cubicBezTo>
                    <a:pt x="285" y="79"/>
                    <a:pt x="285" y="77"/>
                    <a:pt x="281" y="74"/>
                  </a:cubicBezTo>
                  <a:cubicBezTo>
                    <a:pt x="278" y="71"/>
                    <a:pt x="271" y="72"/>
                    <a:pt x="268" y="70"/>
                  </a:cubicBezTo>
                  <a:cubicBezTo>
                    <a:pt x="265" y="68"/>
                    <a:pt x="267" y="65"/>
                    <a:pt x="262" y="63"/>
                  </a:cubicBezTo>
                  <a:cubicBezTo>
                    <a:pt x="256" y="61"/>
                    <a:pt x="255" y="57"/>
                    <a:pt x="251" y="56"/>
                  </a:cubicBezTo>
                  <a:cubicBezTo>
                    <a:pt x="247" y="55"/>
                    <a:pt x="247" y="57"/>
                    <a:pt x="245" y="55"/>
                  </a:cubicBezTo>
                  <a:cubicBezTo>
                    <a:pt x="242" y="53"/>
                    <a:pt x="234" y="49"/>
                    <a:pt x="233" y="46"/>
                  </a:cubicBezTo>
                  <a:cubicBezTo>
                    <a:pt x="233" y="44"/>
                    <a:pt x="235" y="38"/>
                    <a:pt x="236" y="38"/>
                  </a:cubicBezTo>
                  <a:cubicBezTo>
                    <a:pt x="237" y="37"/>
                    <a:pt x="237" y="34"/>
                    <a:pt x="236" y="32"/>
                  </a:cubicBezTo>
                  <a:cubicBezTo>
                    <a:pt x="235" y="31"/>
                    <a:pt x="233" y="28"/>
                    <a:pt x="236" y="27"/>
                  </a:cubicBezTo>
                  <a:cubicBezTo>
                    <a:pt x="239" y="27"/>
                    <a:pt x="243" y="28"/>
                    <a:pt x="241" y="25"/>
                  </a:cubicBezTo>
                  <a:cubicBezTo>
                    <a:pt x="239" y="22"/>
                    <a:pt x="244" y="17"/>
                    <a:pt x="239" y="14"/>
                  </a:cubicBezTo>
                  <a:cubicBezTo>
                    <a:pt x="235" y="11"/>
                    <a:pt x="233" y="11"/>
                    <a:pt x="233" y="13"/>
                  </a:cubicBezTo>
                  <a:cubicBezTo>
                    <a:pt x="233" y="15"/>
                    <a:pt x="234" y="18"/>
                    <a:pt x="232" y="16"/>
                  </a:cubicBezTo>
                  <a:cubicBezTo>
                    <a:pt x="229" y="15"/>
                    <a:pt x="228" y="12"/>
                    <a:pt x="226" y="12"/>
                  </a:cubicBezTo>
                  <a:cubicBezTo>
                    <a:pt x="225" y="13"/>
                    <a:pt x="225" y="17"/>
                    <a:pt x="221" y="15"/>
                  </a:cubicBezTo>
                  <a:cubicBezTo>
                    <a:pt x="217" y="14"/>
                    <a:pt x="211" y="10"/>
                    <a:pt x="208" y="10"/>
                  </a:cubicBezTo>
                  <a:cubicBezTo>
                    <a:pt x="204" y="10"/>
                    <a:pt x="201" y="10"/>
                    <a:pt x="198" y="8"/>
                  </a:cubicBezTo>
                  <a:cubicBezTo>
                    <a:pt x="195" y="7"/>
                    <a:pt x="192" y="6"/>
                    <a:pt x="191" y="7"/>
                  </a:cubicBezTo>
                  <a:cubicBezTo>
                    <a:pt x="190" y="8"/>
                    <a:pt x="193" y="11"/>
                    <a:pt x="191" y="13"/>
                  </a:cubicBezTo>
                  <a:cubicBezTo>
                    <a:pt x="188" y="16"/>
                    <a:pt x="180" y="18"/>
                    <a:pt x="178" y="16"/>
                  </a:cubicBezTo>
                  <a:cubicBezTo>
                    <a:pt x="176" y="15"/>
                    <a:pt x="174" y="14"/>
                    <a:pt x="172" y="16"/>
                  </a:cubicBezTo>
                  <a:cubicBezTo>
                    <a:pt x="170" y="18"/>
                    <a:pt x="168" y="22"/>
                    <a:pt x="166" y="23"/>
                  </a:cubicBezTo>
                  <a:cubicBezTo>
                    <a:pt x="164" y="23"/>
                    <a:pt x="169" y="27"/>
                    <a:pt x="167" y="28"/>
                  </a:cubicBezTo>
                  <a:cubicBezTo>
                    <a:pt x="166" y="30"/>
                    <a:pt x="164" y="32"/>
                    <a:pt x="163" y="33"/>
                  </a:cubicBezTo>
                  <a:cubicBezTo>
                    <a:pt x="162" y="35"/>
                    <a:pt x="160" y="43"/>
                    <a:pt x="162" y="43"/>
                  </a:cubicBezTo>
                  <a:cubicBezTo>
                    <a:pt x="165" y="44"/>
                    <a:pt x="169" y="44"/>
                    <a:pt x="167" y="46"/>
                  </a:cubicBezTo>
                  <a:cubicBezTo>
                    <a:pt x="166" y="48"/>
                    <a:pt x="171" y="52"/>
                    <a:pt x="168" y="51"/>
                  </a:cubicBezTo>
                  <a:cubicBezTo>
                    <a:pt x="165" y="50"/>
                    <a:pt x="162" y="48"/>
                    <a:pt x="161" y="48"/>
                  </a:cubicBezTo>
                  <a:cubicBezTo>
                    <a:pt x="159" y="48"/>
                    <a:pt x="153" y="47"/>
                    <a:pt x="152" y="47"/>
                  </a:cubicBezTo>
                  <a:cubicBezTo>
                    <a:pt x="151" y="48"/>
                    <a:pt x="150" y="53"/>
                    <a:pt x="148" y="49"/>
                  </a:cubicBezTo>
                  <a:cubicBezTo>
                    <a:pt x="146" y="45"/>
                    <a:pt x="147" y="45"/>
                    <a:pt x="144" y="44"/>
                  </a:cubicBezTo>
                  <a:cubicBezTo>
                    <a:pt x="141" y="42"/>
                    <a:pt x="137" y="37"/>
                    <a:pt x="136" y="37"/>
                  </a:cubicBezTo>
                  <a:cubicBezTo>
                    <a:pt x="134" y="36"/>
                    <a:pt x="128" y="40"/>
                    <a:pt x="126" y="39"/>
                  </a:cubicBezTo>
                  <a:cubicBezTo>
                    <a:pt x="123" y="39"/>
                    <a:pt x="123" y="36"/>
                    <a:pt x="122" y="39"/>
                  </a:cubicBezTo>
                  <a:cubicBezTo>
                    <a:pt x="121" y="41"/>
                    <a:pt x="121" y="44"/>
                    <a:pt x="119" y="44"/>
                  </a:cubicBezTo>
                  <a:cubicBezTo>
                    <a:pt x="117" y="43"/>
                    <a:pt x="117" y="48"/>
                    <a:pt x="116" y="49"/>
                  </a:cubicBezTo>
                  <a:cubicBezTo>
                    <a:pt x="115" y="51"/>
                    <a:pt x="119" y="56"/>
                    <a:pt x="115" y="55"/>
                  </a:cubicBezTo>
                  <a:cubicBezTo>
                    <a:pt x="112" y="55"/>
                    <a:pt x="110" y="52"/>
                    <a:pt x="109" y="53"/>
                  </a:cubicBezTo>
                  <a:cubicBezTo>
                    <a:pt x="108" y="55"/>
                    <a:pt x="108" y="59"/>
                    <a:pt x="108" y="61"/>
                  </a:cubicBezTo>
                  <a:cubicBezTo>
                    <a:pt x="108" y="63"/>
                    <a:pt x="109" y="66"/>
                    <a:pt x="107" y="66"/>
                  </a:cubicBezTo>
                  <a:cubicBezTo>
                    <a:pt x="106" y="66"/>
                    <a:pt x="102" y="64"/>
                    <a:pt x="101" y="65"/>
                  </a:cubicBezTo>
                  <a:cubicBezTo>
                    <a:pt x="101" y="67"/>
                    <a:pt x="101" y="69"/>
                    <a:pt x="102" y="71"/>
                  </a:cubicBezTo>
                  <a:cubicBezTo>
                    <a:pt x="103" y="73"/>
                    <a:pt x="104" y="82"/>
                    <a:pt x="101" y="79"/>
                  </a:cubicBezTo>
                  <a:cubicBezTo>
                    <a:pt x="98" y="76"/>
                    <a:pt x="95" y="69"/>
                    <a:pt x="93" y="70"/>
                  </a:cubicBezTo>
                  <a:cubicBezTo>
                    <a:pt x="91" y="70"/>
                    <a:pt x="85" y="76"/>
                    <a:pt x="85" y="80"/>
                  </a:cubicBezTo>
                  <a:cubicBezTo>
                    <a:pt x="85" y="83"/>
                    <a:pt x="89" y="89"/>
                    <a:pt x="87" y="91"/>
                  </a:cubicBezTo>
                  <a:cubicBezTo>
                    <a:pt x="85" y="94"/>
                    <a:pt x="85" y="99"/>
                    <a:pt x="84" y="101"/>
                  </a:cubicBezTo>
                  <a:cubicBezTo>
                    <a:pt x="83" y="102"/>
                    <a:pt x="80" y="104"/>
                    <a:pt x="77" y="107"/>
                  </a:cubicBezTo>
                  <a:cubicBezTo>
                    <a:pt x="73" y="109"/>
                    <a:pt x="59" y="113"/>
                    <a:pt x="55" y="115"/>
                  </a:cubicBezTo>
                  <a:cubicBezTo>
                    <a:pt x="52" y="118"/>
                    <a:pt x="47" y="121"/>
                    <a:pt x="42" y="121"/>
                  </a:cubicBezTo>
                  <a:cubicBezTo>
                    <a:pt x="37" y="121"/>
                    <a:pt x="24" y="123"/>
                    <a:pt x="22" y="126"/>
                  </a:cubicBezTo>
                  <a:cubicBezTo>
                    <a:pt x="19" y="128"/>
                    <a:pt x="16" y="134"/>
                    <a:pt x="15" y="134"/>
                  </a:cubicBezTo>
                  <a:cubicBezTo>
                    <a:pt x="13" y="134"/>
                    <a:pt x="10" y="144"/>
                    <a:pt x="8" y="143"/>
                  </a:cubicBezTo>
                  <a:cubicBezTo>
                    <a:pt x="7" y="141"/>
                    <a:pt x="9" y="137"/>
                    <a:pt x="7" y="139"/>
                  </a:cubicBezTo>
                  <a:cubicBezTo>
                    <a:pt x="4" y="142"/>
                    <a:pt x="0" y="146"/>
                    <a:pt x="2" y="150"/>
                  </a:cubicBezTo>
                  <a:cubicBezTo>
                    <a:pt x="4" y="155"/>
                    <a:pt x="4" y="158"/>
                    <a:pt x="3" y="160"/>
                  </a:cubicBezTo>
                  <a:cubicBezTo>
                    <a:pt x="3" y="162"/>
                    <a:pt x="1" y="170"/>
                    <a:pt x="3" y="169"/>
                  </a:cubicBezTo>
                  <a:cubicBezTo>
                    <a:pt x="5" y="168"/>
                    <a:pt x="8" y="164"/>
                    <a:pt x="8" y="165"/>
                  </a:cubicBezTo>
                  <a:cubicBezTo>
                    <a:pt x="8" y="166"/>
                    <a:pt x="5" y="169"/>
                    <a:pt x="6" y="173"/>
                  </a:cubicBezTo>
                  <a:cubicBezTo>
                    <a:pt x="8" y="178"/>
                    <a:pt x="8" y="180"/>
                    <a:pt x="11" y="183"/>
                  </a:cubicBezTo>
                  <a:cubicBezTo>
                    <a:pt x="13" y="186"/>
                    <a:pt x="18" y="194"/>
                    <a:pt x="15" y="192"/>
                  </a:cubicBezTo>
                  <a:cubicBezTo>
                    <a:pt x="12" y="191"/>
                    <a:pt x="8" y="187"/>
                    <a:pt x="8" y="189"/>
                  </a:cubicBezTo>
                  <a:cubicBezTo>
                    <a:pt x="9" y="191"/>
                    <a:pt x="11" y="196"/>
                    <a:pt x="9" y="194"/>
                  </a:cubicBezTo>
                  <a:cubicBezTo>
                    <a:pt x="7" y="193"/>
                    <a:pt x="4" y="189"/>
                    <a:pt x="5" y="193"/>
                  </a:cubicBezTo>
                  <a:cubicBezTo>
                    <a:pt x="7" y="197"/>
                    <a:pt x="8" y="203"/>
                    <a:pt x="11" y="205"/>
                  </a:cubicBezTo>
                  <a:cubicBezTo>
                    <a:pt x="14" y="207"/>
                    <a:pt x="19" y="214"/>
                    <a:pt x="20" y="218"/>
                  </a:cubicBezTo>
                  <a:cubicBezTo>
                    <a:pt x="22" y="223"/>
                    <a:pt x="28" y="231"/>
                    <a:pt x="30" y="233"/>
                  </a:cubicBezTo>
                  <a:cubicBezTo>
                    <a:pt x="32" y="235"/>
                    <a:pt x="36" y="244"/>
                    <a:pt x="37" y="248"/>
                  </a:cubicBezTo>
                  <a:cubicBezTo>
                    <a:pt x="38" y="252"/>
                    <a:pt x="44" y="265"/>
                    <a:pt x="48" y="272"/>
                  </a:cubicBezTo>
                  <a:cubicBezTo>
                    <a:pt x="51" y="279"/>
                    <a:pt x="54" y="288"/>
                    <a:pt x="53" y="286"/>
                  </a:cubicBezTo>
                  <a:cubicBezTo>
                    <a:pt x="51" y="285"/>
                    <a:pt x="49" y="280"/>
                    <a:pt x="48" y="285"/>
                  </a:cubicBezTo>
                  <a:cubicBezTo>
                    <a:pt x="47" y="289"/>
                    <a:pt x="48" y="295"/>
                    <a:pt x="46" y="297"/>
                  </a:cubicBezTo>
                  <a:cubicBezTo>
                    <a:pt x="44" y="299"/>
                    <a:pt x="42" y="300"/>
                    <a:pt x="43" y="302"/>
                  </a:cubicBezTo>
                  <a:cubicBezTo>
                    <a:pt x="43" y="305"/>
                    <a:pt x="45" y="309"/>
                    <a:pt x="49" y="310"/>
                  </a:cubicBezTo>
                  <a:cubicBezTo>
                    <a:pt x="53" y="311"/>
                    <a:pt x="56" y="316"/>
                    <a:pt x="61" y="319"/>
                  </a:cubicBezTo>
                  <a:cubicBezTo>
                    <a:pt x="66" y="322"/>
                    <a:pt x="75" y="323"/>
                    <a:pt x="78" y="322"/>
                  </a:cubicBezTo>
                  <a:cubicBezTo>
                    <a:pt x="81" y="321"/>
                    <a:pt x="88" y="314"/>
                    <a:pt x="92" y="313"/>
                  </a:cubicBezTo>
                  <a:cubicBezTo>
                    <a:pt x="96" y="311"/>
                    <a:pt x="100" y="305"/>
                    <a:pt x="103" y="304"/>
                  </a:cubicBezTo>
                  <a:cubicBezTo>
                    <a:pt x="107" y="303"/>
                    <a:pt x="118" y="302"/>
                    <a:pt x="122" y="303"/>
                  </a:cubicBezTo>
                  <a:cubicBezTo>
                    <a:pt x="127" y="305"/>
                    <a:pt x="130" y="307"/>
                    <a:pt x="133" y="305"/>
                  </a:cubicBezTo>
                  <a:cubicBezTo>
                    <a:pt x="135" y="302"/>
                    <a:pt x="135" y="300"/>
                    <a:pt x="138" y="302"/>
                  </a:cubicBezTo>
                  <a:cubicBezTo>
                    <a:pt x="141" y="305"/>
                    <a:pt x="142" y="307"/>
                    <a:pt x="145" y="304"/>
                  </a:cubicBezTo>
                  <a:cubicBezTo>
                    <a:pt x="147" y="301"/>
                    <a:pt x="147" y="290"/>
                    <a:pt x="152" y="289"/>
                  </a:cubicBezTo>
                  <a:cubicBezTo>
                    <a:pt x="157" y="287"/>
                    <a:pt x="170" y="288"/>
                    <a:pt x="180" y="288"/>
                  </a:cubicBezTo>
                  <a:cubicBezTo>
                    <a:pt x="190" y="288"/>
                    <a:pt x="192" y="289"/>
                    <a:pt x="199" y="285"/>
                  </a:cubicBezTo>
                  <a:cubicBezTo>
                    <a:pt x="205" y="281"/>
                    <a:pt x="217" y="277"/>
                    <a:pt x="223" y="276"/>
                  </a:cubicBezTo>
                  <a:cubicBezTo>
                    <a:pt x="229" y="275"/>
                    <a:pt x="234" y="273"/>
                    <a:pt x="238" y="275"/>
                  </a:cubicBezTo>
                  <a:cubicBezTo>
                    <a:pt x="242" y="278"/>
                    <a:pt x="246" y="282"/>
                    <a:pt x="254" y="283"/>
                  </a:cubicBezTo>
                  <a:cubicBezTo>
                    <a:pt x="262" y="283"/>
                    <a:pt x="269" y="284"/>
                    <a:pt x="270" y="286"/>
                  </a:cubicBezTo>
                  <a:cubicBezTo>
                    <a:pt x="271" y="288"/>
                    <a:pt x="268" y="288"/>
                    <a:pt x="270" y="291"/>
                  </a:cubicBezTo>
                  <a:cubicBezTo>
                    <a:pt x="272" y="295"/>
                    <a:pt x="275" y="291"/>
                    <a:pt x="277" y="296"/>
                  </a:cubicBezTo>
                  <a:cubicBezTo>
                    <a:pt x="278" y="301"/>
                    <a:pt x="284" y="307"/>
                    <a:pt x="285" y="309"/>
                  </a:cubicBezTo>
                  <a:cubicBezTo>
                    <a:pt x="286" y="311"/>
                    <a:pt x="289" y="316"/>
                    <a:pt x="291" y="318"/>
                  </a:cubicBezTo>
                  <a:cubicBezTo>
                    <a:pt x="293" y="320"/>
                    <a:pt x="299" y="323"/>
                    <a:pt x="298" y="320"/>
                  </a:cubicBezTo>
                  <a:cubicBezTo>
                    <a:pt x="298" y="317"/>
                    <a:pt x="295" y="317"/>
                    <a:pt x="298" y="314"/>
                  </a:cubicBezTo>
                  <a:cubicBezTo>
                    <a:pt x="300" y="311"/>
                    <a:pt x="298" y="301"/>
                    <a:pt x="303" y="301"/>
                  </a:cubicBezTo>
                  <a:cubicBezTo>
                    <a:pt x="308" y="301"/>
                    <a:pt x="308" y="299"/>
                    <a:pt x="308" y="296"/>
                  </a:cubicBezTo>
                  <a:cubicBezTo>
                    <a:pt x="308" y="294"/>
                    <a:pt x="311" y="290"/>
                    <a:pt x="312" y="291"/>
                  </a:cubicBezTo>
                  <a:cubicBezTo>
                    <a:pt x="313" y="292"/>
                    <a:pt x="315" y="298"/>
                    <a:pt x="314" y="301"/>
                  </a:cubicBezTo>
                  <a:cubicBezTo>
                    <a:pt x="312" y="304"/>
                    <a:pt x="314" y="318"/>
                    <a:pt x="313" y="319"/>
                  </a:cubicBezTo>
                  <a:cubicBezTo>
                    <a:pt x="312" y="320"/>
                    <a:pt x="310" y="320"/>
                    <a:pt x="310" y="323"/>
                  </a:cubicBezTo>
                  <a:cubicBezTo>
                    <a:pt x="309" y="326"/>
                    <a:pt x="312" y="327"/>
                    <a:pt x="314" y="325"/>
                  </a:cubicBezTo>
                  <a:cubicBezTo>
                    <a:pt x="315" y="323"/>
                    <a:pt x="319" y="322"/>
                    <a:pt x="319" y="319"/>
                  </a:cubicBezTo>
                  <a:cubicBezTo>
                    <a:pt x="319" y="316"/>
                    <a:pt x="321" y="310"/>
                    <a:pt x="322" y="312"/>
                  </a:cubicBezTo>
                  <a:cubicBezTo>
                    <a:pt x="323" y="314"/>
                    <a:pt x="326" y="322"/>
                    <a:pt x="329" y="325"/>
                  </a:cubicBezTo>
                  <a:cubicBezTo>
                    <a:pt x="331" y="328"/>
                    <a:pt x="324" y="332"/>
                    <a:pt x="326" y="332"/>
                  </a:cubicBezTo>
                  <a:cubicBezTo>
                    <a:pt x="327" y="332"/>
                    <a:pt x="330" y="334"/>
                    <a:pt x="332" y="332"/>
                  </a:cubicBezTo>
                  <a:cubicBezTo>
                    <a:pt x="334" y="331"/>
                    <a:pt x="332" y="327"/>
                    <a:pt x="337" y="333"/>
                  </a:cubicBezTo>
                  <a:cubicBezTo>
                    <a:pt x="342" y="339"/>
                    <a:pt x="350" y="345"/>
                    <a:pt x="350" y="350"/>
                  </a:cubicBezTo>
                  <a:cubicBezTo>
                    <a:pt x="351" y="355"/>
                    <a:pt x="354" y="360"/>
                    <a:pt x="359" y="364"/>
                  </a:cubicBezTo>
                  <a:cubicBezTo>
                    <a:pt x="363" y="369"/>
                    <a:pt x="362" y="370"/>
                    <a:pt x="370" y="372"/>
                  </a:cubicBezTo>
                  <a:cubicBezTo>
                    <a:pt x="378" y="375"/>
                    <a:pt x="376" y="382"/>
                    <a:pt x="380" y="379"/>
                  </a:cubicBezTo>
                  <a:cubicBezTo>
                    <a:pt x="384" y="376"/>
                    <a:pt x="380" y="373"/>
                    <a:pt x="385" y="376"/>
                  </a:cubicBezTo>
                  <a:cubicBezTo>
                    <a:pt x="389" y="378"/>
                    <a:pt x="399" y="384"/>
                    <a:pt x="401" y="383"/>
                  </a:cubicBezTo>
                  <a:cubicBezTo>
                    <a:pt x="404" y="382"/>
                    <a:pt x="411" y="378"/>
                    <a:pt x="413" y="378"/>
                  </a:cubicBezTo>
                  <a:cubicBezTo>
                    <a:pt x="416" y="377"/>
                    <a:pt x="416" y="369"/>
                    <a:pt x="417" y="369"/>
                  </a:cubicBezTo>
                  <a:cubicBezTo>
                    <a:pt x="418" y="369"/>
                    <a:pt x="419" y="371"/>
                    <a:pt x="425" y="376"/>
                  </a:cubicBezTo>
                  <a:cubicBezTo>
                    <a:pt x="430" y="382"/>
                    <a:pt x="431" y="385"/>
                    <a:pt x="436" y="383"/>
                  </a:cubicBezTo>
                  <a:cubicBezTo>
                    <a:pt x="441" y="382"/>
                    <a:pt x="446" y="385"/>
                    <a:pt x="448" y="381"/>
                  </a:cubicBezTo>
                  <a:cubicBezTo>
                    <a:pt x="451" y="378"/>
                    <a:pt x="448" y="372"/>
                    <a:pt x="454" y="371"/>
                  </a:cubicBezTo>
                  <a:cubicBezTo>
                    <a:pt x="459" y="370"/>
                    <a:pt x="463" y="370"/>
                    <a:pt x="467" y="367"/>
                  </a:cubicBezTo>
                  <a:cubicBezTo>
                    <a:pt x="471" y="365"/>
                    <a:pt x="479" y="368"/>
                    <a:pt x="477" y="363"/>
                  </a:cubicBezTo>
                  <a:cubicBezTo>
                    <a:pt x="476" y="358"/>
                    <a:pt x="473" y="343"/>
                    <a:pt x="474" y="342"/>
                  </a:cubicBezTo>
                  <a:cubicBezTo>
                    <a:pt x="476" y="341"/>
                    <a:pt x="474" y="330"/>
                    <a:pt x="474" y="325"/>
                  </a:cubicBezTo>
                  <a:cubicBezTo>
                    <a:pt x="475" y="320"/>
                    <a:pt x="472" y="314"/>
                    <a:pt x="474" y="311"/>
                  </a:cubicBezTo>
                  <a:cubicBezTo>
                    <a:pt x="477" y="308"/>
                    <a:pt x="479" y="298"/>
                    <a:pt x="482" y="295"/>
                  </a:cubicBezTo>
                  <a:cubicBezTo>
                    <a:pt x="485" y="293"/>
                    <a:pt x="488" y="292"/>
                    <a:pt x="491" y="288"/>
                  </a:cubicBezTo>
                  <a:cubicBezTo>
                    <a:pt x="494" y="284"/>
                    <a:pt x="494" y="254"/>
                    <a:pt x="492" y="247"/>
                  </a:cubicBezTo>
                  <a:cubicBezTo>
                    <a:pt x="491" y="240"/>
                    <a:pt x="492" y="227"/>
                    <a:pt x="488" y="222"/>
                  </a:cubicBezTo>
                  <a:cubicBezTo>
                    <a:pt x="484" y="217"/>
                    <a:pt x="483" y="215"/>
                    <a:pt x="481" y="20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3" name="Freeform 55"/>
            <p:cNvSpPr>
              <a:spLocks noChangeArrowheads="1"/>
            </p:cNvSpPr>
            <p:nvPr/>
          </p:nvSpPr>
          <p:spPr bwMode="auto">
            <a:xfrm>
              <a:off x="6746263" y="3747051"/>
              <a:ext cx="78639" cy="76893"/>
            </a:xfrm>
            <a:custGeom>
              <a:avLst/>
              <a:gdLst>
                <a:gd name="T0" fmla="*/ 86511044 w 53"/>
                <a:gd name="T1" fmla="*/ 9772401 h 55"/>
                <a:gd name="T2" fmla="*/ 53829194 w 53"/>
                <a:gd name="T3" fmla="*/ 13681363 h 55"/>
                <a:gd name="T4" fmla="*/ 19224215 w 53"/>
                <a:gd name="T5" fmla="*/ 3908961 h 55"/>
                <a:gd name="T6" fmla="*/ 1923115 w 53"/>
                <a:gd name="T7" fmla="*/ 5863442 h 55"/>
                <a:gd name="T8" fmla="*/ 26913904 w 53"/>
                <a:gd name="T9" fmla="*/ 50817892 h 55"/>
                <a:gd name="T10" fmla="*/ 36526702 w 53"/>
                <a:gd name="T11" fmla="*/ 74273047 h 55"/>
                <a:gd name="T12" fmla="*/ 74976518 w 53"/>
                <a:gd name="T13" fmla="*/ 107500622 h 55"/>
                <a:gd name="T14" fmla="*/ 84587929 w 53"/>
                <a:gd name="T15" fmla="*/ 84045446 h 55"/>
                <a:gd name="T16" fmla="*/ 98045591 w 53"/>
                <a:gd name="T17" fmla="*/ 93819264 h 55"/>
                <a:gd name="T18" fmla="*/ 96122477 w 53"/>
                <a:gd name="T19" fmla="*/ 82090966 h 55"/>
                <a:gd name="T20" fmla="*/ 99967319 w 53"/>
                <a:gd name="T21" fmla="*/ 58637209 h 55"/>
                <a:gd name="T22" fmla="*/ 90355885 w 53"/>
                <a:gd name="T23" fmla="*/ 23455166 h 55"/>
                <a:gd name="T24" fmla="*/ 86511044 w 53"/>
                <a:gd name="T25" fmla="*/ 977240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55"/>
                <a:gd name="T41" fmla="*/ 53 w 53"/>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55">
                  <a:moveTo>
                    <a:pt x="45" y="5"/>
                  </a:moveTo>
                  <a:cubicBezTo>
                    <a:pt x="41" y="1"/>
                    <a:pt x="32" y="6"/>
                    <a:pt x="28" y="7"/>
                  </a:cubicBezTo>
                  <a:cubicBezTo>
                    <a:pt x="25" y="8"/>
                    <a:pt x="17" y="5"/>
                    <a:pt x="10" y="2"/>
                  </a:cubicBezTo>
                  <a:cubicBezTo>
                    <a:pt x="3" y="0"/>
                    <a:pt x="0" y="1"/>
                    <a:pt x="1" y="3"/>
                  </a:cubicBezTo>
                  <a:cubicBezTo>
                    <a:pt x="1" y="5"/>
                    <a:pt x="11" y="22"/>
                    <a:pt x="14" y="26"/>
                  </a:cubicBezTo>
                  <a:cubicBezTo>
                    <a:pt x="17" y="30"/>
                    <a:pt x="18" y="31"/>
                    <a:pt x="19" y="38"/>
                  </a:cubicBezTo>
                  <a:cubicBezTo>
                    <a:pt x="21" y="46"/>
                    <a:pt x="34" y="55"/>
                    <a:pt x="39" y="55"/>
                  </a:cubicBezTo>
                  <a:cubicBezTo>
                    <a:pt x="44" y="55"/>
                    <a:pt x="43" y="46"/>
                    <a:pt x="44" y="43"/>
                  </a:cubicBezTo>
                  <a:cubicBezTo>
                    <a:pt x="45" y="41"/>
                    <a:pt x="48" y="46"/>
                    <a:pt x="51" y="48"/>
                  </a:cubicBezTo>
                  <a:cubicBezTo>
                    <a:pt x="53" y="49"/>
                    <a:pt x="50" y="43"/>
                    <a:pt x="50" y="42"/>
                  </a:cubicBezTo>
                  <a:cubicBezTo>
                    <a:pt x="49" y="40"/>
                    <a:pt x="51" y="33"/>
                    <a:pt x="52" y="30"/>
                  </a:cubicBezTo>
                  <a:cubicBezTo>
                    <a:pt x="53" y="28"/>
                    <a:pt x="50" y="16"/>
                    <a:pt x="47" y="12"/>
                  </a:cubicBezTo>
                  <a:cubicBezTo>
                    <a:pt x="45" y="8"/>
                    <a:pt x="48" y="8"/>
                    <a:pt x="45"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4" name="Freeform 56"/>
            <p:cNvSpPr>
              <a:spLocks noChangeArrowheads="1"/>
            </p:cNvSpPr>
            <p:nvPr/>
          </p:nvSpPr>
          <p:spPr bwMode="auto">
            <a:xfrm>
              <a:off x="7169703" y="3742527"/>
              <a:ext cx="99206" cy="166225"/>
            </a:xfrm>
            <a:custGeom>
              <a:avLst/>
              <a:gdLst>
                <a:gd name="T0" fmla="*/ 107215175 w 67"/>
                <a:gd name="T1" fmla="*/ 17269393 h 120"/>
                <a:gd name="T2" fmla="*/ 97641556 w 67"/>
                <a:gd name="T3" fmla="*/ 24944836 h 120"/>
                <a:gd name="T4" fmla="*/ 89984299 w 67"/>
                <a:gd name="T5" fmla="*/ 13430982 h 120"/>
                <a:gd name="T6" fmla="*/ 80410679 w 67"/>
                <a:gd name="T7" fmla="*/ 5756927 h 120"/>
                <a:gd name="T8" fmla="*/ 65094824 w 67"/>
                <a:gd name="T9" fmla="*/ 11512469 h 120"/>
                <a:gd name="T10" fmla="*/ 61264823 w 67"/>
                <a:gd name="T11" fmla="*/ 44132737 h 120"/>
                <a:gd name="T12" fmla="*/ 61264823 w 67"/>
                <a:gd name="T13" fmla="*/ 69077573 h 120"/>
                <a:gd name="T14" fmla="*/ 42120340 w 67"/>
                <a:gd name="T15" fmla="*/ 107453397 h 120"/>
                <a:gd name="T16" fmla="*/ 21059478 w 67"/>
                <a:gd name="T17" fmla="*/ 130478324 h 120"/>
                <a:gd name="T18" fmla="*/ 15315860 w 67"/>
                <a:gd name="T19" fmla="*/ 159260175 h 120"/>
                <a:gd name="T20" fmla="*/ 7658622 w 67"/>
                <a:gd name="T21" fmla="*/ 176529563 h 120"/>
                <a:gd name="T22" fmla="*/ 1915001 w 67"/>
                <a:gd name="T23" fmla="*/ 195717507 h 120"/>
                <a:gd name="T24" fmla="*/ 32546720 w 67"/>
                <a:gd name="T25" fmla="*/ 211068382 h 120"/>
                <a:gd name="T26" fmla="*/ 44033957 w 67"/>
                <a:gd name="T27" fmla="*/ 222580846 h 120"/>
                <a:gd name="T28" fmla="*/ 70838443 w 67"/>
                <a:gd name="T29" fmla="*/ 224499359 h 120"/>
                <a:gd name="T30" fmla="*/ 86154297 w 67"/>
                <a:gd name="T31" fmla="*/ 205311458 h 120"/>
                <a:gd name="T32" fmla="*/ 91897937 w 67"/>
                <a:gd name="T33" fmla="*/ 178448076 h 120"/>
                <a:gd name="T34" fmla="*/ 86154297 w 67"/>
                <a:gd name="T35" fmla="*/ 147747712 h 120"/>
                <a:gd name="T36" fmla="*/ 111043793 w 67"/>
                <a:gd name="T37" fmla="*/ 120884373 h 120"/>
                <a:gd name="T38" fmla="*/ 124446030 w 67"/>
                <a:gd name="T39" fmla="*/ 120884373 h 120"/>
                <a:gd name="T40" fmla="*/ 116787411 w 67"/>
                <a:gd name="T41" fmla="*/ 97859446 h 120"/>
                <a:gd name="T42" fmla="*/ 122531030 w 67"/>
                <a:gd name="T43" fmla="*/ 65239162 h 120"/>
                <a:gd name="T44" fmla="*/ 114872411 w 67"/>
                <a:gd name="T45" fmla="*/ 30700375 h 120"/>
                <a:gd name="T46" fmla="*/ 107215175 w 67"/>
                <a:gd name="T47" fmla="*/ 17269393 h 1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
                <a:gd name="T73" fmla="*/ 0 h 120"/>
                <a:gd name="T74" fmla="*/ 67 w 67"/>
                <a:gd name="T75" fmla="*/ 120 h 1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 h="120">
                  <a:moveTo>
                    <a:pt x="56" y="9"/>
                  </a:moveTo>
                  <a:cubicBezTo>
                    <a:pt x="54" y="7"/>
                    <a:pt x="51" y="11"/>
                    <a:pt x="51" y="13"/>
                  </a:cubicBezTo>
                  <a:cubicBezTo>
                    <a:pt x="50" y="15"/>
                    <a:pt x="48" y="10"/>
                    <a:pt x="47" y="7"/>
                  </a:cubicBezTo>
                  <a:cubicBezTo>
                    <a:pt x="45" y="4"/>
                    <a:pt x="43" y="6"/>
                    <a:pt x="42" y="3"/>
                  </a:cubicBezTo>
                  <a:cubicBezTo>
                    <a:pt x="40" y="0"/>
                    <a:pt x="35" y="1"/>
                    <a:pt x="34" y="6"/>
                  </a:cubicBezTo>
                  <a:cubicBezTo>
                    <a:pt x="33" y="11"/>
                    <a:pt x="34" y="21"/>
                    <a:pt x="32" y="23"/>
                  </a:cubicBezTo>
                  <a:cubicBezTo>
                    <a:pt x="30" y="25"/>
                    <a:pt x="30" y="29"/>
                    <a:pt x="32" y="36"/>
                  </a:cubicBezTo>
                  <a:cubicBezTo>
                    <a:pt x="33" y="42"/>
                    <a:pt x="23" y="51"/>
                    <a:pt x="22" y="56"/>
                  </a:cubicBezTo>
                  <a:cubicBezTo>
                    <a:pt x="20" y="62"/>
                    <a:pt x="15" y="67"/>
                    <a:pt x="11" y="68"/>
                  </a:cubicBezTo>
                  <a:cubicBezTo>
                    <a:pt x="7" y="69"/>
                    <a:pt x="11" y="80"/>
                    <a:pt x="8" y="83"/>
                  </a:cubicBezTo>
                  <a:cubicBezTo>
                    <a:pt x="6" y="86"/>
                    <a:pt x="5" y="89"/>
                    <a:pt x="4" y="92"/>
                  </a:cubicBezTo>
                  <a:cubicBezTo>
                    <a:pt x="2" y="94"/>
                    <a:pt x="0" y="98"/>
                    <a:pt x="1" y="102"/>
                  </a:cubicBezTo>
                  <a:cubicBezTo>
                    <a:pt x="1" y="106"/>
                    <a:pt x="15" y="110"/>
                    <a:pt x="17" y="110"/>
                  </a:cubicBezTo>
                  <a:cubicBezTo>
                    <a:pt x="20" y="109"/>
                    <a:pt x="20" y="112"/>
                    <a:pt x="23" y="116"/>
                  </a:cubicBezTo>
                  <a:cubicBezTo>
                    <a:pt x="26" y="120"/>
                    <a:pt x="34" y="119"/>
                    <a:pt x="37" y="117"/>
                  </a:cubicBezTo>
                  <a:cubicBezTo>
                    <a:pt x="39" y="116"/>
                    <a:pt x="43" y="110"/>
                    <a:pt x="45" y="107"/>
                  </a:cubicBezTo>
                  <a:cubicBezTo>
                    <a:pt x="47" y="104"/>
                    <a:pt x="48" y="97"/>
                    <a:pt x="48" y="93"/>
                  </a:cubicBezTo>
                  <a:cubicBezTo>
                    <a:pt x="48" y="90"/>
                    <a:pt x="45" y="79"/>
                    <a:pt x="45" y="77"/>
                  </a:cubicBezTo>
                  <a:cubicBezTo>
                    <a:pt x="44" y="74"/>
                    <a:pt x="56" y="66"/>
                    <a:pt x="58" y="63"/>
                  </a:cubicBezTo>
                  <a:cubicBezTo>
                    <a:pt x="59" y="60"/>
                    <a:pt x="64" y="64"/>
                    <a:pt x="65" y="63"/>
                  </a:cubicBezTo>
                  <a:cubicBezTo>
                    <a:pt x="67" y="62"/>
                    <a:pt x="62" y="56"/>
                    <a:pt x="61" y="51"/>
                  </a:cubicBezTo>
                  <a:cubicBezTo>
                    <a:pt x="61" y="46"/>
                    <a:pt x="63" y="38"/>
                    <a:pt x="64" y="34"/>
                  </a:cubicBezTo>
                  <a:cubicBezTo>
                    <a:pt x="66" y="29"/>
                    <a:pt x="62" y="22"/>
                    <a:pt x="60" y="16"/>
                  </a:cubicBezTo>
                  <a:cubicBezTo>
                    <a:pt x="58" y="9"/>
                    <a:pt x="58" y="10"/>
                    <a:pt x="56"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5" name="Freeform 57"/>
            <p:cNvSpPr>
              <a:spLocks noChangeArrowheads="1"/>
            </p:cNvSpPr>
            <p:nvPr/>
          </p:nvSpPr>
          <p:spPr bwMode="auto">
            <a:xfrm>
              <a:off x="7170913" y="3595525"/>
              <a:ext cx="137920" cy="171879"/>
            </a:xfrm>
            <a:custGeom>
              <a:avLst/>
              <a:gdLst>
                <a:gd name="T0" fmla="*/ 159406089 w 93"/>
                <a:gd name="T1" fmla="*/ 109516048 h 124"/>
                <a:gd name="T2" fmla="*/ 142120528 w 93"/>
                <a:gd name="T3" fmla="*/ 115279537 h 124"/>
                <a:gd name="T4" fmla="*/ 111392336 w 93"/>
                <a:gd name="T5" fmla="*/ 94145356 h 124"/>
                <a:gd name="T6" fmla="*/ 90265211 w 93"/>
                <a:gd name="T7" fmla="*/ 59561625 h 124"/>
                <a:gd name="T8" fmla="*/ 96027548 w 93"/>
                <a:gd name="T9" fmla="*/ 78774643 h 124"/>
                <a:gd name="T10" fmla="*/ 97948319 w 93"/>
                <a:gd name="T11" fmla="*/ 92224193 h 124"/>
                <a:gd name="T12" fmla="*/ 76822579 w 93"/>
                <a:gd name="T13" fmla="*/ 76853480 h 124"/>
                <a:gd name="T14" fmla="*/ 67218720 w 93"/>
                <a:gd name="T15" fmla="*/ 51875586 h 124"/>
                <a:gd name="T16" fmla="*/ 42251448 w 93"/>
                <a:gd name="T17" fmla="*/ 26899068 h 124"/>
                <a:gd name="T18" fmla="*/ 7681704 w 93"/>
                <a:gd name="T19" fmla="*/ 3842328 h 124"/>
                <a:gd name="T20" fmla="*/ 34569746 w 93"/>
                <a:gd name="T21" fmla="*/ 42269759 h 124"/>
                <a:gd name="T22" fmla="*/ 69139492 w 93"/>
                <a:gd name="T23" fmla="*/ 80695806 h 124"/>
                <a:gd name="T24" fmla="*/ 80662737 w 93"/>
                <a:gd name="T25" fmla="*/ 92224193 h 124"/>
                <a:gd name="T26" fmla="*/ 88345825 w 93"/>
                <a:gd name="T27" fmla="*/ 105673722 h 124"/>
                <a:gd name="T28" fmla="*/ 92186004 w 93"/>
                <a:gd name="T29" fmla="*/ 132571392 h 124"/>
                <a:gd name="T30" fmla="*/ 84504281 w 93"/>
                <a:gd name="T31" fmla="*/ 163312776 h 124"/>
                <a:gd name="T32" fmla="*/ 126755739 w 93"/>
                <a:gd name="T33" fmla="*/ 192133039 h 124"/>
                <a:gd name="T34" fmla="*/ 126755739 w 93"/>
                <a:gd name="T35" fmla="*/ 228637912 h 124"/>
                <a:gd name="T36" fmla="*/ 151723001 w 93"/>
                <a:gd name="T37" fmla="*/ 236323951 h 124"/>
                <a:gd name="T38" fmla="*/ 155564545 w 93"/>
                <a:gd name="T39" fmla="*/ 215189769 h 124"/>
                <a:gd name="T40" fmla="*/ 170929334 w 93"/>
                <a:gd name="T41" fmla="*/ 180604630 h 124"/>
                <a:gd name="T42" fmla="*/ 165167018 w 93"/>
                <a:gd name="T43" fmla="*/ 161391612 h 124"/>
                <a:gd name="T44" fmla="*/ 174769491 w 93"/>
                <a:gd name="T45" fmla="*/ 147942084 h 124"/>
                <a:gd name="T46" fmla="*/ 176690263 w 93"/>
                <a:gd name="T47" fmla="*/ 117200701 h 124"/>
                <a:gd name="T48" fmla="*/ 159406089 w 93"/>
                <a:gd name="T49" fmla="*/ 109516048 h 1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3"/>
                <a:gd name="T76" fmla="*/ 0 h 124"/>
                <a:gd name="T77" fmla="*/ 93 w 93"/>
                <a:gd name="T78" fmla="*/ 124 h 1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3" h="124">
                  <a:moveTo>
                    <a:pt x="83" y="57"/>
                  </a:moveTo>
                  <a:cubicBezTo>
                    <a:pt x="80" y="60"/>
                    <a:pt x="81" y="63"/>
                    <a:pt x="74" y="60"/>
                  </a:cubicBezTo>
                  <a:cubicBezTo>
                    <a:pt x="67" y="57"/>
                    <a:pt x="60" y="52"/>
                    <a:pt x="58" y="49"/>
                  </a:cubicBezTo>
                  <a:cubicBezTo>
                    <a:pt x="56" y="46"/>
                    <a:pt x="49" y="33"/>
                    <a:pt x="47" y="31"/>
                  </a:cubicBezTo>
                  <a:cubicBezTo>
                    <a:pt x="45" y="29"/>
                    <a:pt x="47" y="37"/>
                    <a:pt x="50" y="41"/>
                  </a:cubicBezTo>
                  <a:cubicBezTo>
                    <a:pt x="54" y="45"/>
                    <a:pt x="52" y="47"/>
                    <a:pt x="51" y="48"/>
                  </a:cubicBezTo>
                  <a:cubicBezTo>
                    <a:pt x="50" y="50"/>
                    <a:pt x="44" y="45"/>
                    <a:pt x="40" y="40"/>
                  </a:cubicBezTo>
                  <a:cubicBezTo>
                    <a:pt x="37" y="35"/>
                    <a:pt x="36" y="31"/>
                    <a:pt x="35" y="27"/>
                  </a:cubicBezTo>
                  <a:cubicBezTo>
                    <a:pt x="34" y="23"/>
                    <a:pt x="26" y="16"/>
                    <a:pt x="22" y="14"/>
                  </a:cubicBezTo>
                  <a:cubicBezTo>
                    <a:pt x="17" y="13"/>
                    <a:pt x="8" y="4"/>
                    <a:pt x="4" y="2"/>
                  </a:cubicBezTo>
                  <a:cubicBezTo>
                    <a:pt x="0" y="0"/>
                    <a:pt x="13" y="17"/>
                    <a:pt x="18" y="22"/>
                  </a:cubicBezTo>
                  <a:cubicBezTo>
                    <a:pt x="22" y="26"/>
                    <a:pt x="32" y="40"/>
                    <a:pt x="36" y="42"/>
                  </a:cubicBezTo>
                  <a:cubicBezTo>
                    <a:pt x="40" y="44"/>
                    <a:pt x="43" y="46"/>
                    <a:pt x="42" y="48"/>
                  </a:cubicBezTo>
                  <a:cubicBezTo>
                    <a:pt x="40" y="51"/>
                    <a:pt x="40" y="51"/>
                    <a:pt x="46" y="55"/>
                  </a:cubicBezTo>
                  <a:cubicBezTo>
                    <a:pt x="52" y="59"/>
                    <a:pt x="46" y="62"/>
                    <a:pt x="48" y="69"/>
                  </a:cubicBezTo>
                  <a:cubicBezTo>
                    <a:pt x="50" y="76"/>
                    <a:pt x="44" y="82"/>
                    <a:pt x="44" y="85"/>
                  </a:cubicBezTo>
                  <a:cubicBezTo>
                    <a:pt x="43" y="88"/>
                    <a:pt x="60" y="95"/>
                    <a:pt x="66" y="100"/>
                  </a:cubicBezTo>
                  <a:cubicBezTo>
                    <a:pt x="71" y="104"/>
                    <a:pt x="65" y="117"/>
                    <a:pt x="66" y="119"/>
                  </a:cubicBezTo>
                  <a:cubicBezTo>
                    <a:pt x="70" y="123"/>
                    <a:pt x="76" y="124"/>
                    <a:pt x="79" y="123"/>
                  </a:cubicBezTo>
                  <a:cubicBezTo>
                    <a:pt x="82" y="123"/>
                    <a:pt x="82" y="116"/>
                    <a:pt x="81" y="112"/>
                  </a:cubicBezTo>
                  <a:cubicBezTo>
                    <a:pt x="80" y="108"/>
                    <a:pt x="87" y="98"/>
                    <a:pt x="89" y="94"/>
                  </a:cubicBezTo>
                  <a:cubicBezTo>
                    <a:pt x="90" y="91"/>
                    <a:pt x="84" y="86"/>
                    <a:pt x="86" y="84"/>
                  </a:cubicBezTo>
                  <a:cubicBezTo>
                    <a:pt x="88" y="82"/>
                    <a:pt x="90" y="80"/>
                    <a:pt x="91" y="77"/>
                  </a:cubicBezTo>
                  <a:cubicBezTo>
                    <a:pt x="91" y="74"/>
                    <a:pt x="93" y="64"/>
                    <a:pt x="92" y="61"/>
                  </a:cubicBezTo>
                  <a:cubicBezTo>
                    <a:pt x="91" y="57"/>
                    <a:pt x="87" y="55"/>
                    <a:pt x="83" y="5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6" name="Freeform 58">
              <a:hlinkClick r:id="rId2"/>
            </p:cNvPr>
            <p:cNvSpPr>
              <a:spLocks noChangeArrowheads="1"/>
            </p:cNvSpPr>
            <p:nvPr/>
          </p:nvSpPr>
          <p:spPr bwMode="auto">
            <a:xfrm>
              <a:off x="1960191" y="1709375"/>
              <a:ext cx="1651412" cy="2402919"/>
            </a:xfrm>
            <a:custGeom>
              <a:avLst/>
              <a:gdLst>
                <a:gd name="T0" fmla="*/ 1825545553 w 1115"/>
                <a:gd name="T1" fmla="*/ 1705270344 h 1734"/>
                <a:gd name="T2" fmla="*/ 1758499726 w 1115"/>
                <a:gd name="T3" fmla="*/ 1663022494 h 1734"/>
                <a:gd name="T4" fmla="*/ 1647397031 w 1115"/>
                <a:gd name="T5" fmla="*/ 1576606124 h 1734"/>
                <a:gd name="T6" fmla="*/ 1363890631 w 1115"/>
                <a:gd name="T7" fmla="*/ 1563164193 h 1734"/>
                <a:gd name="T8" fmla="*/ 1189573140 w 1115"/>
                <a:gd name="T9" fmla="*/ 1572766166 h 1734"/>
                <a:gd name="T10" fmla="*/ 1210645200 w 1115"/>
                <a:gd name="T11" fmla="*/ 1472907865 h 1734"/>
                <a:gd name="T12" fmla="*/ 1105287669 w 1115"/>
                <a:gd name="T13" fmla="*/ 1457545263 h 1734"/>
                <a:gd name="T14" fmla="*/ 1160840401 w 1115"/>
                <a:gd name="T15" fmla="*/ 1348084642 h 1734"/>
                <a:gd name="T16" fmla="*/ 973112914 w 1115"/>
                <a:gd name="T17" fmla="*/ 1294315534 h 1734"/>
                <a:gd name="T18" fmla="*/ 1061229417 w 1115"/>
                <a:gd name="T19" fmla="*/ 1184855259 h 1734"/>
                <a:gd name="T20" fmla="*/ 1308339283 w 1115"/>
                <a:gd name="T21" fmla="*/ 1255907642 h 1734"/>
                <a:gd name="T22" fmla="*/ 1478826088 w 1115"/>
                <a:gd name="T23" fmla="*/ 1010103232 h 1734"/>
                <a:gd name="T24" fmla="*/ 1687624250 w 1115"/>
                <a:gd name="T25" fmla="*/ 833431919 h 1734"/>
                <a:gd name="T26" fmla="*/ 1725934570 w 1115"/>
                <a:gd name="T27" fmla="*/ 854555151 h 1734"/>
                <a:gd name="T28" fmla="*/ 1689539766 w 1115"/>
                <a:gd name="T29" fmla="*/ 743175591 h 1734"/>
                <a:gd name="T30" fmla="*/ 1913662057 w 1115"/>
                <a:gd name="T31" fmla="*/ 614511197 h 1734"/>
                <a:gd name="T32" fmla="*/ 1823630037 w 1115"/>
                <a:gd name="T33" fmla="*/ 480087734 h 1734"/>
                <a:gd name="T34" fmla="*/ 1722103538 w 1115"/>
                <a:gd name="T35" fmla="*/ 439760556 h 1734"/>
                <a:gd name="T36" fmla="*/ 1572689139 w 1115"/>
                <a:gd name="T37" fmla="*/ 409033965 h 1734"/>
                <a:gd name="T38" fmla="*/ 1507558828 w 1115"/>
                <a:gd name="T39" fmla="*/ 660600390 h 1734"/>
                <a:gd name="T40" fmla="*/ 1287267224 w 1115"/>
                <a:gd name="T41" fmla="*/ 526175541 h 1734"/>
                <a:gd name="T42" fmla="*/ 1373468211 w 1115"/>
                <a:gd name="T43" fmla="*/ 336060825 h 1734"/>
                <a:gd name="T44" fmla="*/ 1473079540 w 1115"/>
                <a:gd name="T45" fmla="*/ 215079292 h 1734"/>
                <a:gd name="T46" fmla="*/ 1576520171 w 1115"/>
                <a:gd name="T47" fmla="*/ 138264851 h 1734"/>
                <a:gd name="T48" fmla="*/ 1522884340 w 1115"/>
                <a:gd name="T49" fmla="*/ 130583549 h 1734"/>
                <a:gd name="T50" fmla="*/ 1432851974 w 1115"/>
                <a:gd name="T51" fmla="*/ 109460317 h 1734"/>
                <a:gd name="T52" fmla="*/ 1350482019 w 1115"/>
                <a:gd name="T53" fmla="*/ 80654377 h 1734"/>
                <a:gd name="T54" fmla="*/ 1317916863 w 1115"/>
                <a:gd name="T55" fmla="*/ 153627453 h 1734"/>
                <a:gd name="T56" fmla="*/ 1122528697 w 1115"/>
                <a:gd name="T57" fmla="*/ 145946152 h 1734"/>
                <a:gd name="T58" fmla="*/ 1051651838 w 1115"/>
                <a:gd name="T59" fmla="*/ 168990055 h 1734"/>
                <a:gd name="T60" fmla="*/ 879249863 w 1115"/>
                <a:gd name="T61" fmla="*/ 90256350 h 1734"/>
                <a:gd name="T62" fmla="*/ 758568204 w 1115"/>
                <a:gd name="T63" fmla="*/ 84495721 h 1734"/>
                <a:gd name="T64" fmla="*/ 593829504 w 1115"/>
                <a:gd name="T65" fmla="*/ 94097715 h 1734"/>
                <a:gd name="T66" fmla="*/ 360128164 w 1115"/>
                <a:gd name="T67" fmla="*/ 36487231 h 1734"/>
                <a:gd name="T68" fmla="*/ 147498926 w 1115"/>
                <a:gd name="T69" fmla="*/ 193954674 h 1734"/>
                <a:gd name="T70" fmla="*/ 101525158 w 1115"/>
                <a:gd name="T71" fmla="*/ 224681264 h 1734"/>
                <a:gd name="T72" fmla="*/ 120681702 w 1115"/>
                <a:gd name="T73" fmla="*/ 326458852 h 1734"/>
                <a:gd name="T74" fmla="*/ 67045849 w 1115"/>
                <a:gd name="T75" fmla="*/ 439760556 h 1734"/>
                <a:gd name="T76" fmla="*/ 70876881 w 1115"/>
                <a:gd name="T77" fmla="*/ 535777514 h 1734"/>
                <a:gd name="T78" fmla="*/ 229868925 w 1115"/>
                <a:gd name="T79" fmla="*/ 439760556 h 1734"/>
                <a:gd name="T80" fmla="*/ 337141972 w 1115"/>
                <a:gd name="T81" fmla="*/ 424396568 h 1734"/>
                <a:gd name="T82" fmla="*/ 517206097 w 1115"/>
                <a:gd name="T83" fmla="*/ 474325718 h 1734"/>
                <a:gd name="T84" fmla="*/ 597660536 w 1115"/>
                <a:gd name="T85" fmla="*/ 578025363 h 1734"/>
                <a:gd name="T86" fmla="*/ 639803272 w 1115"/>
                <a:gd name="T87" fmla="*/ 693246267 h 1734"/>
                <a:gd name="T88" fmla="*/ 632139824 w 1115"/>
                <a:gd name="T89" fmla="*/ 750856892 h 1734"/>
                <a:gd name="T90" fmla="*/ 645549820 w 1115"/>
                <a:gd name="T91" fmla="*/ 1096519603 h 1734"/>
                <a:gd name="T92" fmla="*/ 699185651 w 1115"/>
                <a:gd name="T93" fmla="*/ 1277032259 h 1734"/>
                <a:gd name="T94" fmla="*/ 724088743 w 1115"/>
                <a:gd name="T95" fmla="*/ 1200217862 h 1734"/>
                <a:gd name="T96" fmla="*/ 1026750130 w 1115"/>
                <a:gd name="T97" fmla="*/ 1484429124 h 1734"/>
                <a:gd name="T98" fmla="*/ 1112951117 w 1115"/>
                <a:gd name="T99" fmla="*/ 1513235043 h 1734"/>
                <a:gd name="T100" fmla="*/ 1143599373 w 1115"/>
                <a:gd name="T101" fmla="*/ 1563164193 h 1734"/>
                <a:gd name="T102" fmla="*/ 1293015156 w 1115"/>
                <a:gd name="T103" fmla="*/ 1641897877 h 1734"/>
                <a:gd name="T104" fmla="*/ 1179995561 w 1115"/>
                <a:gd name="T105" fmla="*/ 1812808561 h 1734"/>
                <a:gd name="T106" fmla="*/ 1214476232 w 1115"/>
                <a:gd name="T107" fmla="*/ 2106622835 h 1734"/>
                <a:gd name="T108" fmla="*/ 1212560716 w 1115"/>
                <a:gd name="T109" fmla="*/ 2147483647 h 1734"/>
                <a:gd name="T110" fmla="*/ 1074639413 w 1115"/>
                <a:gd name="T111" fmla="*/ 2147483647 h 1734"/>
                <a:gd name="T112" fmla="*/ 992269458 w 1115"/>
                <a:gd name="T113" fmla="*/ 2147483647 h 1734"/>
                <a:gd name="T114" fmla="*/ 1093794573 w 1115"/>
                <a:gd name="T115" fmla="*/ 2147483647 h 1734"/>
                <a:gd name="T116" fmla="*/ 1143599373 w 1115"/>
                <a:gd name="T117" fmla="*/ 2147483647 h 1734"/>
                <a:gd name="T118" fmla="*/ 1375383727 w 1115"/>
                <a:gd name="T119" fmla="*/ 2147483647 h 1734"/>
                <a:gd name="T120" fmla="*/ 1614831875 w 1115"/>
                <a:gd name="T121" fmla="*/ 2147483647 h 1734"/>
                <a:gd name="T122" fmla="*/ 1808304525 w 1115"/>
                <a:gd name="T123" fmla="*/ 2147483647 h 17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5"/>
                <a:gd name="T187" fmla="*/ 0 h 1734"/>
                <a:gd name="T188" fmla="*/ 1115 w 1115"/>
                <a:gd name="T189" fmla="*/ 1734 h 17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5" h="1734">
                  <a:moveTo>
                    <a:pt x="1111" y="984"/>
                  </a:moveTo>
                  <a:cubicBezTo>
                    <a:pt x="1108" y="983"/>
                    <a:pt x="1103" y="979"/>
                    <a:pt x="1096" y="979"/>
                  </a:cubicBezTo>
                  <a:cubicBezTo>
                    <a:pt x="1089" y="978"/>
                    <a:pt x="1082" y="978"/>
                    <a:pt x="1078" y="974"/>
                  </a:cubicBezTo>
                  <a:cubicBezTo>
                    <a:pt x="1075" y="971"/>
                    <a:pt x="1071" y="963"/>
                    <a:pt x="1062" y="962"/>
                  </a:cubicBezTo>
                  <a:cubicBezTo>
                    <a:pt x="1053" y="961"/>
                    <a:pt x="1042" y="962"/>
                    <a:pt x="1038" y="961"/>
                  </a:cubicBezTo>
                  <a:cubicBezTo>
                    <a:pt x="1033" y="959"/>
                    <a:pt x="1032" y="956"/>
                    <a:pt x="1026" y="956"/>
                  </a:cubicBezTo>
                  <a:cubicBezTo>
                    <a:pt x="1020" y="956"/>
                    <a:pt x="1016" y="957"/>
                    <a:pt x="1014" y="955"/>
                  </a:cubicBezTo>
                  <a:cubicBezTo>
                    <a:pt x="1013" y="954"/>
                    <a:pt x="1012" y="950"/>
                    <a:pt x="1008" y="948"/>
                  </a:cubicBezTo>
                  <a:cubicBezTo>
                    <a:pt x="1005" y="947"/>
                    <a:pt x="994" y="941"/>
                    <a:pt x="991" y="940"/>
                  </a:cubicBezTo>
                  <a:cubicBezTo>
                    <a:pt x="988" y="938"/>
                    <a:pt x="985" y="934"/>
                    <a:pt x="981" y="936"/>
                  </a:cubicBezTo>
                  <a:cubicBezTo>
                    <a:pt x="977" y="939"/>
                    <a:pt x="970" y="951"/>
                    <a:pt x="967" y="951"/>
                  </a:cubicBezTo>
                  <a:cubicBezTo>
                    <a:pt x="965" y="951"/>
                    <a:pt x="976" y="939"/>
                    <a:pt x="976" y="938"/>
                  </a:cubicBezTo>
                  <a:cubicBezTo>
                    <a:pt x="976" y="938"/>
                    <a:pt x="976" y="932"/>
                    <a:pt x="971" y="932"/>
                  </a:cubicBezTo>
                  <a:cubicBezTo>
                    <a:pt x="967" y="932"/>
                    <a:pt x="962" y="934"/>
                    <a:pt x="961" y="933"/>
                  </a:cubicBezTo>
                  <a:cubicBezTo>
                    <a:pt x="959" y="931"/>
                    <a:pt x="959" y="925"/>
                    <a:pt x="956" y="928"/>
                  </a:cubicBezTo>
                  <a:cubicBezTo>
                    <a:pt x="952" y="931"/>
                    <a:pt x="949" y="936"/>
                    <a:pt x="948" y="933"/>
                  </a:cubicBezTo>
                  <a:cubicBezTo>
                    <a:pt x="947" y="931"/>
                    <a:pt x="955" y="927"/>
                    <a:pt x="957" y="926"/>
                  </a:cubicBezTo>
                  <a:cubicBezTo>
                    <a:pt x="959" y="924"/>
                    <a:pt x="962" y="917"/>
                    <a:pt x="962" y="915"/>
                  </a:cubicBezTo>
                  <a:cubicBezTo>
                    <a:pt x="961" y="913"/>
                    <a:pt x="960" y="912"/>
                    <a:pt x="958" y="908"/>
                  </a:cubicBezTo>
                  <a:cubicBezTo>
                    <a:pt x="956" y="904"/>
                    <a:pt x="954" y="892"/>
                    <a:pt x="953" y="888"/>
                  </a:cubicBezTo>
                  <a:cubicBezTo>
                    <a:pt x="952" y="887"/>
                    <a:pt x="952" y="886"/>
                    <a:pt x="951" y="886"/>
                  </a:cubicBezTo>
                  <a:cubicBezTo>
                    <a:pt x="951" y="885"/>
                    <a:pt x="951" y="885"/>
                    <a:pt x="951" y="885"/>
                  </a:cubicBezTo>
                  <a:cubicBezTo>
                    <a:pt x="950" y="885"/>
                    <a:pt x="950" y="885"/>
                    <a:pt x="950" y="885"/>
                  </a:cubicBezTo>
                  <a:cubicBezTo>
                    <a:pt x="950" y="884"/>
                    <a:pt x="949" y="884"/>
                    <a:pt x="948" y="883"/>
                  </a:cubicBezTo>
                  <a:cubicBezTo>
                    <a:pt x="948" y="882"/>
                    <a:pt x="947" y="882"/>
                    <a:pt x="947" y="882"/>
                  </a:cubicBezTo>
                  <a:cubicBezTo>
                    <a:pt x="947" y="881"/>
                    <a:pt x="946" y="881"/>
                    <a:pt x="946" y="881"/>
                  </a:cubicBezTo>
                  <a:cubicBezTo>
                    <a:pt x="945" y="880"/>
                    <a:pt x="944" y="879"/>
                    <a:pt x="943" y="879"/>
                  </a:cubicBezTo>
                  <a:cubicBezTo>
                    <a:pt x="943" y="878"/>
                    <a:pt x="942" y="878"/>
                    <a:pt x="942" y="878"/>
                  </a:cubicBezTo>
                  <a:cubicBezTo>
                    <a:pt x="942" y="878"/>
                    <a:pt x="941" y="877"/>
                    <a:pt x="941" y="877"/>
                  </a:cubicBezTo>
                  <a:cubicBezTo>
                    <a:pt x="941" y="877"/>
                    <a:pt x="940" y="877"/>
                    <a:pt x="940" y="876"/>
                  </a:cubicBezTo>
                  <a:cubicBezTo>
                    <a:pt x="939" y="876"/>
                    <a:pt x="939" y="876"/>
                    <a:pt x="939" y="876"/>
                  </a:cubicBezTo>
                  <a:cubicBezTo>
                    <a:pt x="938" y="875"/>
                    <a:pt x="937" y="874"/>
                    <a:pt x="936" y="874"/>
                  </a:cubicBezTo>
                  <a:cubicBezTo>
                    <a:pt x="936" y="874"/>
                    <a:pt x="936" y="874"/>
                    <a:pt x="936" y="874"/>
                  </a:cubicBezTo>
                  <a:cubicBezTo>
                    <a:pt x="935" y="873"/>
                    <a:pt x="934" y="872"/>
                    <a:pt x="932" y="872"/>
                  </a:cubicBezTo>
                  <a:cubicBezTo>
                    <a:pt x="932" y="871"/>
                    <a:pt x="932" y="871"/>
                    <a:pt x="931" y="871"/>
                  </a:cubicBezTo>
                  <a:cubicBezTo>
                    <a:pt x="930" y="871"/>
                    <a:pt x="930" y="870"/>
                    <a:pt x="929" y="870"/>
                  </a:cubicBezTo>
                  <a:cubicBezTo>
                    <a:pt x="928" y="869"/>
                    <a:pt x="928" y="869"/>
                    <a:pt x="928" y="869"/>
                  </a:cubicBezTo>
                  <a:cubicBezTo>
                    <a:pt x="927" y="869"/>
                    <a:pt x="926" y="868"/>
                    <a:pt x="925" y="868"/>
                  </a:cubicBezTo>
                  <a:cubicBezTo>
                    <a:pt x="923" y="867"/>
                    <a:pt x="922" y="867"/>
                    <a:pt x="921" y="866"/>
                  </a:cubicBezTo>
                  <a:cubicBezTo>
                    <a:pt x="919" y="866"/>
                    <a:pt x="919" y="866"/>
                    <a:pt x="918" y="866"/>
                  </a:cubicBezTo>
                  <a:cubicBezTo>
                    <a:pt x="912" y="866"/>
                    <a:pt x="905" y="868"/>
                    <a:pt x="899" y="866"/>
                  </a:cubicBezTo>
                  <a:cubicBezTo>
                    <a:pt x="898" y="866"/>
                    <a:pt x="897" y="866"/>
                    <a:pt x="897" y="865"/>
                  </a:cubicBezTo>
                  <a:cubicBezTo>
                    <a:pt x="896" y="865"/>
                    <a:pt x="896" y="865"/>
                    <a:pt x="895" y="865"/>
                  </a:cubicBezTo>
                  <a:cubicBezTo>
                    <a:pt x="895" y="864"/>
                    <a:pt x="895" y="864"/>
                    <a:pt x="895" y="864"/>
                  </a:cubicBezTo>
                  <a:cubicBezTo>
                    <a:pt x="893" y="863"/>
                    <a:pt x="892" y="862"/>
                    <a:pt x="891" y="862"/>
                  </a:cubicBezTo>
                  <a:cubicBezTo>
                    <a:pt x="891" y="861"/>
                    <a:pt x="891" y="861"/>
                    <a:pt x="891" y="861"/>
                  </a:cubicBezTo>
                  <a:cubicBezTo>
                    <a:pt x="890" y="860"/>
                    <a:pt x="889" y="859"/>
                    <a:pt x="888" y="859"/>
                  </a:cubicBezTo>
                  <a:cubicBezTo>
                    <a:pt x="887" y="858"/>
                    <a:pt x="886" y="857"/>
                    <a:pt x="885" y="857"/>
                  </a:cubicBezTo>
                  <a:cubicBezTo>
                    <a:pt x="885" y="857"/>
                    <a:pt x="885" y="857"/>
                    <a:pt x="885" y="856"/>
                  </a:cubicBezTo>
                  <a:cubicBezTo>
                    <a:pt x="884" y="856"/>
                    <a:pt x="883" y="856"/>
                    <a:pt x="883" y="856"/>
                  </a:cubicBezTo>
                  <a:cubicBezTo>
                    <a:pt x="879" y="855"/>
                    <a:pt x="881" y="854"/>
                    <a:pt x="878" y="850"/>
                  </a:cubicBezTo>
                  <a:cubicBezTo>
                    <a:pt x="874" y="845"/>
                    <a:pt x="874" y="842"/>
                    <a:pt x="869" y="841"/>
                  </a:cubicBezTo>
                  <a:cubicBezTo>
                    <a:pt x="868" y="840"/>
                    <a:pt x="867" y="840"/>
                    <a:pt x="867" y="840"/>
                  </a:cubicBezTo>
                  <a:cubicBezTo>
                    <a:pt x="866" y="840"/>
                    <a:pt x="866" y="840"/>
                    <a:pt x="865" y="840"/>
                  </a:cubicBezTo>
                  <a:cubicBezTo>
                    <a:pt x="865" y="839"/>
                    <a:pt x="865" y="839"/>
                    <a:pt x="865" y="839"/>
                  </a:cubicBezTo>
                  <a:cubicBezTo>
                    <a:pt x="864" y="839"/>
                    <a:pt x="863" y="839"/>
                    <a:pt x="862" y="838"/>
                  </a:cubicBezTo>
                  <a:cubicBezTo>
                    <a:pt x="862" y="838"/>
                    <a:pt x="862" y="838"/>
                    <a:pt x="862" y="838"/>
                  </a:cubicBezTo>
                  <a:cubicBezTo>
                    <a:pt x="861" y="838"/>
                    <a:pt x="861" y="838"/>
                    <a:pt x="860" y="838"/>
                  </a:cubicBezTo>
                  <a:cubicBezTo>
                    <a:pt x="857" y="838"/>
                    <a:pt x="859" y="836"/>
                    <a:pt x="858" y="833"/>
                  </a:cubicBezTo>
                  <a:cubicBezTo>
                    <a:pt x="858" y="829"/>
                    <a:pt x="856" y="823"/>
                    <a:pt x="860" y="821"/>
                  </a:cubicBezTo>
                  <a:cubicBezTo>
                    <a:pt x="863" y="819"/>
                    <a:pt x="863" y="815"/>
                    <a:pt x="859" y="818"/>
                  </a:cubicBezTo>
                  <a:cubicBezTo>
                    <a:pt x="856" y="820"/>
                    <a:pt x="853" y="824"/>
                    <a:pt x="847" y="822"/>
                  </a:cubicBezTo>
                  <a:cubicBezTo>
                    <a:pt x="842" y="821"/>
                    <a:pt x="844" y="818"/>
                    <a:pt x="837" y="818"/>
                  </a:cubicBezTo>
                  <a:cubicBezTo>
                    <a:pt x="830" y="817"/>
                    <a:pt x="824" y="822"/>
                    <a:pt x="817" y="822"/>
                  </a:cubicBezTo>
                  <a:cubicBezTo>
                    <a:pt x="809" y="821"/>
                    <a:pt x="804" y="815"/>
                    <a:pt x="800" y="815"/>
                  </a:cubicBezTo>
                  <a:cubicBezTo>
                    <a:pt x="796" y="815"/>
                    <a:pt x="787" y="821"/>
                    <a:pt x="786" y="818"/>
                  </a:cubicBezTo>
                  <a:cubicBezTo>
                    <a:pt x="784" y="816"/>
                    <a:pt x="788" y="814"/>
                    <a:pt x="785" y="812"/>
                  </a:cubicBezTo>
                  <a:cubicBezTo>
                    <a:pt x="782" y="809"/>
                    <a:pt x="774" y="807"/>
                    <a:pt x="770" y="809"/>
                  </a:cubicBezTo>
                  <a:cubicBezTo>
                    <a:pt x="766" y="811"/>
                    <a:pt x="758" y="813"/>
                    <a:pt x="755" y="813"/>
                  </a:cubicBezTo>
                  <a:cubicBezTo>
                    <a:pt x="751" y="813"/>
                    <a:pt x="745" y="817"/>
                    <a:pt x="745" y="814"/>
                  </a:cubicBezTo>
                  <a:cubicBezTo>
                    <a:pt x="746" y="813"/>
                    <a:pt x="746" y="812"/>
                    <a:pt x="746" y="812"/>
                  </a:cubicBezTo>
                  <a:cubicBezTo>
                    <a:pt x="746" y="811"/>
                    <a:pt x="747" y="811"/>
                    <a:pt x="747" y="811"/>
                  </a:cubicBezTo>
                  <a:cubicBezTo>
                    <a:pt x="747" y="810"/>
                    <a:pt x="748" y="810"/>
                    <a:pt x="748" y="809"/>
                  </a:cubicBezTo>
                  <a:cubicBezTo>
                    <a:pt x="748" y="809"/>
                    <a:pt x="749" y="809"/>
                    <a:pt x="749" y="809"/>
                  </a:cubicBezTo>
                  <a:cubicBezTo>
                    <a:pt x="750" y="808"/>
                    <a:pt x="751" y="807"/>
                    <a:pt x="752" y="807"/>
                  </a:cubicBezTo>
                  <a:cubicBezTo>
                    <a:pt x="756" y="805"/>
                    <a:pt x="759" y="802"/>
                    <a:pt x="756" y="800"/>
                  </a:cubicBezTo>
                  <a:cubicBezTo>
                    <a:pt x="753" y="797"/>
                    <a:pt x="750" y="797"/>
                    <a:pt x="745" y="800"/>
                  </a:cubicBezTo>
                  <a:cubicBezTo>
                    <a:pt x="741" y="803"/>
                    <a:pt x="732" y="810"/>
                    <a:pt x="730" y="809"/>
                  </a:cubicBezTo>
                  <a:cubicBezTo>
                    <a:pt x="728" y="809"/>
                    <a:pt x="726" y="806"/>
                    <a:pt x="723" y="808"/>
                  </a:cubicBezTo>
                  <a:cubicBezTo>
                    <a:pt x="720" y="810"/>
                    <a:pt x="716" y="814"/>
                    <a:pt x="712" y="814"/>
                  </a:cubicBezTo>
                  <a:cubicBezTo>
                    <a:pt x="709" y="815"/>
                    <a:pt x="707" y="816"/>
                    <a:pt x="707" y="818"/>
                  </a:cubicBezTo>
                  <a:cubicBezTo>
                    <a:pt x="707" y="820"/>
                    <a:pt x="703" y="822"/>
                    <a:pt x="703" y="824"/>
                  </a:cubicBezTo>
                  <a:cubicBezTo>
                    <a:pt x="702" y="826"/>
                    <a:pt x="703" y="829"/>
                    <a:pt x="701" y="829"/>
                  </a:cubicBezTo>
                  <a:cubicBezTo>
                    <a:pt x="699" y="829"/>
                    <a:pt x="692" y="836"/>
                    <a:pt x="691" y="837"/>
                  </a:cubicBezTo>
                  <a:cubicBezTo>
                    <a:pt x="690" y="837"/>
                    <a:pt x="686" y="838"/>
                    <a:pt x="684" y="837"/>
                  </a:cubicBezTo>
                  <a:cubicBezTo>
                    <a:pt x="684" y="837"/>
                    <a:pt x="684" y="837"/>
                    <a:pt x="683" y="836"/>
                  </a:cubicBezTo>
                  <a:cubicBezTo>
                    <a:pt x="683" y="836"/>
                    <a:pt x="683" y="835"/>
                    <a:pt x="682" y="835"/>
                  </a:cubicBezTo>
                  <a:cubicBezTo>
                    <a:pt x="682" y="834"/>
                    <a:pt x="682" y="834"/>
                    <a:pt x="682" y="834"/>
                  </a:cubicBezTo>
                  <a:cubicBezTo>
                    <a:pt x="681" y="834"/>
                    <a:pt x="681" y="833"/>
                    <a:pt x="680" y="833"/>
                  </a:cubicBezTo>
                  <a:cubicBezTo>
                    <a:pt x="680" y="833"/>
                    <a:pt x="680" y="833"/>
                    <a:pt x="679" y="832"/>
                  </a:cubicBezTo>
                  <a:cubicBezTo>
                    <a:pt x="679" y="832"/>
                    <a:pt x="678" y="831"/>
                    <a:pt x="676" y="831"/>
                  </a:cubicBezTo>
                  <a:cubicBezTo>
                    <a:pt x="671" y="829"/>
                    <a:pt x="664" y="827"/>
                    <a:pt x="661" y="828"/>
                  </a:cubicBezTo>
                  <a:cubicBezTo>
                    <a:pt x="658" y="829"/>
                    <a:pt x="654" y="832"/>
                    <a:pt x="651" y="833"/>
                  </a:cubicBezTo>
                  <a:cubicBezTo>
                    <a:pt x="648" y="833"/>
                    <a:pt x="640" y="835"/>
                    <a:pt x="638" y="833"/>
                  </a:cubicBezTo>
                  <a:cubicBezTo>
                    <a:pt x="635" y="831"/>
                    <a:pt x="633" y="836"/>
                    <a:pt x="630" y="832"/>
                  </a:cubicBezTo>
                  <a:cubicBezTo>
                    <a:pt x="628" y="828"/>
                    <a:pt x="631" y="829"/>
                    <a:pt x="627" y="824"/>
                  </a:cubicBezTo>
                  <a:cubicBezTo>
                    <a:pt x="627" y="824"/>
                    <a:pt x="626" y="824"/>
                    <a:pt x="626" y="823"/>
                  </a:cubicBezTo>
                  <a:cubicBezTo>
                    <a:pt x="626" y="823"/>
                    <a:pt x="626" y="823"/>
                    <a:pt x="626" y="823"/>
                  </a:cubicBezTo>
                  <a:cubicBezTo>
                    <a:pt x="624" y="821"/>
                    <a:pt x="622" y="820"/>
                    <a:pt x="621" y="819"/>
                  </a:cubicBezTo>
                  <a:cubicBezTo>
                    <a:pt x="621" y="819"/>
                    <a:pt x="621" y="819"/>
                    <a:pt x="621" y="819"/>
                  </a:cubicBezTo>
                  <a:cubicBezTo>
                    <a:pt x="620" y="819"/>
                    <a:pt x="620" y="818"/>
                    <a:pt x="620" y="818"/>
                  </a:cubicBezTo>
                  <a:cubicBezTo>
                    <a:pt x="620" y="818"/>
                    <a:pt x="620" y="818"/>
                    <a:pt x="620" y="818"/>
                  </a:cubicBezTo>
                  <a:cubicBezTo>
                    <a:pt x="620" y="818"/>
                    <a:pt x="620" y="817"/>
                    <a:pt x="620" y="817"/>
                  </a:cubicBezTo>
                  <a:cubicBezTo>
                    <a:pt x="619" y="817"/>
                    <a:pt x="619" y="817"/>
                    <a:pt x="619" y="817"/>
                  </a:cubicBezTo>
                  <a:cubicBezTo>
                    <a:pt x="619" y="816"/>
                    <a:pt x="619" y="816"/>
                    <a:pt x="619" y="815"/>
                  </a:cubicBezTo>
                  <a:cubicBezTo>
                    <a:pt x="619" y="814"/>
                    <a:pt x="619" y="813"/>
                    <a:pt x="619" y="812"/>
                  </a:cubicBezTo>
                  <a:cubicBezTo>
                    <a:pt x="619" y="812"/>
                    <a:pt x="619" y="811"/>
                    <a:pt x="619" y="811"/>
                  </a:cubicBezTo>
                  <a:cubicBezTo>
                    <a:pt x="618" y="810"/>
                    <a:pt x="618" y="810"/>
                    <a:pt x="618" y="809"/>
                  </a:cubicBezTo>
                  <a:cubicBezTo>
                    <a:pt x="618" y="809"/>
                    <a:pt x="618" y="808"/>
                    <a:pt x="618" y="808"/>
                  </a:cubicBezTo>
                  <a:cubicBezTo>
                    <a:pt x="618" y="807"/>
                    <a:pt x="618" y="807"/>
                    <a:pt x="618" y="807"/>
                  </a:cubicBezTo>
                  <a:cubicBezTo>
                    <a:pt x="618" y="806"/>
                    <a:pt x="618" y="806"/>
                    <a:pt x="619" y="806"/>
                  </a:cubicBezTo>
                  <a:cubicBezTo>
                    <a:pt x="619" y="805"/>
                    <a:pt x="619" y="805"/>
                    <a:pt x="620" y="804"/>
                  </a:cubicBezTo>
                  <a:cubicBezTo>
                    <a:pt x="622" y="803"/>
                    <a:pt x="621" y="801"/>
                    <a:pt x="623" y="799"/>
                  </a:cubicBezTo>
                  <a:cubicBezTo>
                    <a:pt x="625" y="797"/>
                    <a:pt x="626" y="787"/>
                    <a:pt x="629" y="784"/>
                  </a:cubicBezTo>
                  <a:cubicBezTo>
                    <a:pt x="633" y="781"/>
                    <a:pt x="633" y="778"/>
                    <a:pt x="632" y="774"/>
                  </a:cubicBezTo>
                  <a:cubicBezTo>
                    <a:pt x="632" y="774"/>
                    <a:pt x="632" y="773"/>
                    <a:pt x="632" y="772"/>
                  </a:cubicBezTo>
                  <a:cubicBezTo>
                    <a:pt x="632" y="772"/>
                    <a:pt x="632" y="772"/>
                    <a:pt x="632" y="772"/>
                  </a:cubicBezTo>
                  <a:cubicBezTo>
                    <a:pt x="632" y="771"/>
                    <a:pt x="632" y="770"/>
                    <a:pt x="632" y="770"/>
                  </a:cubicBezTo>
                  <a:cubicBezTo>
                    <a:pt x="632" y="769"/>
                    <a:pt x="632" y="768"/>
                    <a:pt x="632" y="767"/>
                  </a:cubicBezTo>
                  <a:cubicBezTo>
                    <a:pt x="632" y="767"/>
                    <a:pt x="632" y="767"/>
                    <a:pt x="632" y="767"/>
                  </a:cubicBezTo>
                  <a:cubicBezTo>
                    <a:pt x="632" y="766"/>
                    <a:pt x="632" y="765"/>
                    <a:pt x="632" y="765"/>
                  </a:cubicBezTo>
                  <a:cubicBezTo>
                    <a:pt x="632" y="765"/>
                    <a:pt x="632" y="764"/>
                    <a:pt x="632" y="764"/>
                  </a:cubicBezTo>
                  <a:cubicBezTo>
                    <a:pt x="632" y="764"/>
                    <a:pt x="632" y="764"/>
                    <a:pt x="632" y="763"/>
                  </a:cubicBezTo>
                  <a:cubicBezTo>
                    <a:pt x="632" y="763"/>
                    <a:pt x="632" y="763"/>
                    <a:pt x="631" y="763"/>
                  </a:cubicBezTo>
                  <a:cubicBezTo>
                    <a:pt x="631" y="763"/>
                    <a:pt x="631" y="762"/>
                    <a:pt x="630" y="763"/>
                  </a:cubicBezTo>
                  <a:cubicBezTo>
                    <a:pt x="626" y="763"/>
                    <a:pt x="623" y="762"/>
                    <a:pt x="621" y="762"/>
                  </a:cubicBezTo>
                  <a:cubicBezTo>
                    <a:pt x="619" y="762"/>
                    <a:pt x="615" y="760"/>
                    <a:pt x="612" y="760"/>
                  </a:cubicBezTo>
                  <a:cubicBezTo>
                    <a:pt x="610" y="761"/>
                    <a:pt x="608" y="761"/>
                    <a:pt x="604" y="761"/>
                  </a:cubicBezTo>
                  <a:cubicBezTo>
                    <a:pt x="599" y="761"/>
                    <a:pt x="591" y="762"/>
                    <a:pt x="589" y="762"/>
                  </a:cubicBezTo>
                  <a:cubicBezTo>
                    <a:pt x="588" y="762"/>
                    <a:pt x="587" y="762"/>
                    <a:pt x="586" y="762"/>
                  </a:cubicBezTo>
                  <a:cubicBezTo>
                    <a:pt x="586" y="762"/>
                    <a:pt x="586" y="762"/>
                    <a:pt x="585" y="762"/>
                  </a:cubicBezTo>
                  <a:cubicBezTo>
                    <a:pt x="585" y="762"/>
                    <a:pt x="584" y="762"/>
                    <a:pt x="584" y="762"/>
                  </a:cubicBezTo>
                  <a:cubicBezTo>
                    <a:pt x="583" y="762"/>
                    <a:pt x="583" y="762"/>
                    <a:pt x="583" y="762"/>
                  </a:cubicBezTo>
                  <a:cubicBezTo>
                    <a:pt x="582" y="762"/>
                    <a:pt x="582" y="762"/>
                    <a:pt x="582" y="762"/>
                  </a:cubicBezTo>
                  <a:cubicBezTo>
                    <a:pt x="581" y="762"/>
                    <a:pt x="581" y="762"/>
                    <a:pt x="580" y="761"/>
                  </a:cubicBezTo>
                  <a:cubicBezTo>
                    <a:pt x="580" y="761"/>
                    <a:pt x="580" y="761"/>
                    <a:pt x="580" y="761"/>
                  </a:cubicBezTo>
                  <a:cubicBezTo>
                    <a:pt x="580" y="761"/>
                    <a:pt x="580" y="761"/>
                    <a:pt x="580" y="761"/>
                  </a:cubicBezTo>
                  <a:cubicBezTo>
                    <a:pt x="579" y="760"/>
                    <a:pt x="578" y="760"/>
                    <a:pt x="578" y="760"/>
                  </a:cubicBezTo>
                  <a:cubicBezTo>
                    <a:pt x="578" y="759"/>
                    <a:pt x="578" y="759"/>
                    <a:pt x="578" y="759"/>
                  </a:cubicBezTo>
                  <a:cubicBezTo>
                    <a:pt x="577" y="759"/>
                    <a:pt x="577" y="759"/>
                    <a:pt x="577" y="759"/>
                  </a:cubicBezTo>
                  <a:cubicBezTo>
                    <a:pt x="577" y="759"/>
                    <a:pt x="578" y="759"/>
                    <a:pt x="578" y="759"/>
                  </a:cubicBezTo>
                  <a:cubicBezTo>
                    <a:pt x="578" y="759"/>
                    <a:pt x="578" y="759"/>
                    <a:pt x="578" y="759"/>
                  </a:cubicBezTo>
                  <a:cubicBezTo>
                    <a:pt x="578" y="759"/>
                    <a:pt x="578" y="759"/>
                    <a:pt x="578" y="758"/>
                  </a:cubicBezTo>
                  <a:cubicBezTo>
                    <a:pt x="578" y="758"/>
                    <a:pt x="578" y="758"/>
                    <a:pt x="579" y="758"/>
                  </a:cubicBezTo>
                  <a:cubicBezTo>
                    <a:pt x="579" y="758"/>
                    <a:pt x="579" y="757"/>
                    <a:pt x="580" y="757"/>
                  </a:cubicBezTo>
                  <a:cubicBezTo>
                    <a:pt x="584" y="754"/>
                    <a:pt x="585" y="753"/>
                    <a:pt x="587" y="749"/>
                  </a:cubicBezTo>
                  <a:cubicBezTo>
                    <a:pt x="589" y="744"/>
                    <a:pt x="591" y="737"/>
                    <a:pt x="591" y="734"/>
                  </a:cubicBezTo>
                  <a:cubicBezTo>
                    <a:pt x="591" y="734"/>
                    <a:pt x="591" y="734"/>
                    <a:pt x="591" y="733"/>
                  </a:cubicBezTo>
                  <a:cubicBezTo>
                    <a:pt x="591" y="733"/>
                    <a:pt x="591" y="732"/>
                    <a:pt x="591" y="732"/>
                  </a:cubicBezTo>
                  <a:cubicBezTo>
                    <a:pt x="591" y="732"/>
                    <a:pt x="591" y="732"/>
                    <a:pt x="591" y="732"/>
                  </a:cubicBezTo>
                  <a:cubicBezTo>
                    <a:pt x="591" y="731"/>
                    <a:pt x="591" y="731"/>
                    <a:pt x="591" y="731"/>
                  </a:cubicBezTo>
                  <a:cubicBezTo>
                    <a:pt x="591" y="731"/>
                    <a:pt x="591" y="730"/>
                    <a:pt x="591" y="730"/>
                  </a:cubicBezTo>
                  <a:cubicBezTo>
                    <a:pt x="591" y="730"/>
                    <a:pt x="591" y="730"/>
                    <a:pt x="592" y="730"/>
                  </a:cubicBezTo>
                  <a:cubicBezTo>
                    <a:pt x="592" y="730"/>
                    <a:pt x="592" y="730"/>
                    <a:pt x="592" y="730"/>
                  </a:cubicBezTo>
                  <a:cubicBezTo>
                    <a:pt x="592" y="730"/>
                    <a:pt x="592" y="730"/>
                    <a:pt x="593" y="731"/>
                  </a:cubicBezTo>
                  <a:cubicBezTo>
                    <a:pt x="595" y="733"/>
                    <a:pt x="596" y="733"/>
                    <a:pt x="598" y="731"/>
                  </a:cubicBezTo>
                  <a:cubicBezTo>
                    <a:pt x="601" y="729"/>
                    <a:pt x="602" y="716"/>
                    <a:pt x="606" y="713"/>
                  </a:cubicBezTo>
                  <a:cubicBezTo>
                    <a:pt x="609" y="711"/>
                    <a:pt x="612" y="708"/>
                    <a:pt x="613" y="706"/>
                  </a:cubicBezTo>
                  <a:cubicBezTo>
                    <a:pt x="613" y="705"/>
                    <a:pt x="614" y="701"/>
                    <a:pt x="613" y="701"/>
                  </a:cubicBezTo>
                  <a:cubicBezTo>
                    <a:pt x="611" y="701"/>
                    <a:pt x="608" y="703"/>
                    <a:pt x="606" y="702"/>
                  </a:cubicBezTo>
                  <a:cubicBezTo>
                    <a:pt x="605" y="701"/>
                    <a:pt x="605" y="698"/>
                    <a:pt x="603" y="699"/>
                  </a:cubicBezTo>
                  <a:cubicBezTo>
                    <a:pt x="601" y="699"/>
                    <a:pt x="597" y="701"/>
                    <a:pt x="596" y="700"/>
                  </a:cubicBezTo>
                  <a:cubicBezTo>
                    <a:pt x="594" y="699"/>
                    <a:pt x="591" y="699"/>
                    <a:pt x="588" y="700"/>
                  </a:cubicBezTo>
                  <a:cubicBezTo>
                    <a:pt x="585" y="701"/>
                    <a:pt x="579" y="706"/>
                    <a:pt x="578" y="707"/>
                  </a:cubicBezTo>
                  <a:cubicBezTo>
                    <a:pt x="576" y="708"/>
                    <a:pt x="571" y="713"/>
                    <a:pt x="571" y="715"/>
                  </a:cubicBezTo>
                  <a:cubicBezTo>
                    <a:pt x="571" y="716"/>
                    <a:pt x="570" y="719"/>
                    <a:pt x="568" y="720"/>
                  </a:cubicBezTo>
                  <a:cubicBezTo>
                    <a:pt x="567" y="720"/>
                    <a:pt x="570" y="722"/>
                    <a:pt x="568" y="722"/>
                  </a:cubicBezTo>
                  <a:cubicBezTo>
                    <a:pt x="566" y="723"/>
                    <a:pt x="563" y="732"/>
                    <a:pt x="556" y="730"/>
                  </a:cubicBezTo>
                  <a:cubicBezTo>
                    <a:pt x="550" y="729"/>
                    <a:pt x="548" y="728"/>
                    <a:pt x="546" y="730"/>
                  </a:cubicBezTo>
                  <a:cubicBezTo>
                    <a:pt x="543" y="732"/>
                    <a:pt x="544" y="733"/>
                    <a:pt x="540" y="733"/>
                  </a:cubicBezTo>
                  <a:cubicBezTo>
                    <a:pt x="537" y="732"/>
                    <a:pt x="535" y="731"/>
                    <a:pt x="534" y="731"/>
                  </a:cubicBezTo>
                  <a:cubicBezTo>
                    <a:pt x="533" y="732"/>
                    <a:pt x="529" y="736"/>
                    <a:pt x="527" y="734"/>
                  </a:cubicBezTo>
                  <a:cubicBezTo>
                    <a:pt x="526" y="732"/>
                    <a:pt x="526" y="732"/>
                    <a:pt x="524" y="731"/>
                  </a:cubicBezTo>
                  <a:cubicBezTo>
                    <a:pt x="522" y="730"/>
                    <a:pt x="511" y="729"/>
                    <a:pt x="512" y="727"/>
                  </a:cubicBezTo>
                  <a:cubicBezTo>
                    <a:pt x="512" y="725"/>
                    <a:pt x="513" y="725"/>
                    <a:pt x="512" y="723"/>
                  </a:cubicBezTo>
                  <a:cubicBezTo>
                    <a:pt x="510" y="721"/>
                    <a:pt x="511" y="720"/>
                    <a:pt x="511" y="716"/>
                  </a:cubicBezTo>
                  <a:cubicBezTo>
                    <a:pt x="511" y="713"/>
                    <a:pt x="504" y="712"/>
                    <a:pt x="504" y="707"/>
                  </a:cubicBezTo>
                  <a:cubicBezTo>
                    <a:pt x="505" y="702"/>
                    <a:pt x="507" y="701"/>
                    <a:pt x="506" y="697"/>
                  </a:cubicBezTo>
                  <a:cubicBezTo>
                    <a:pt x="504" y="693"/>
                    <a:pt x="502" y="690"/>
                    <a:pt x="504" y="687"/>
                  </a:cubicBezTo>
                  <a:cubicBezTo>
                    <a:pt x="506" y="684"/>
                    <a:pt x="504" y="678"/>
                    <a:pt x="508" y="674"/>
                  </a:cubicBezTo>
                  <a:cubicBezTo>
                    <a:pt x="511" y="670"/>
                    <a:pt x="514" y="664"/>
                    <a:pt x="517" y="661"/>
                  </a:cubicBezTo>
                  <a:cubicBezTo>
                    <a:pt x="517" y="661"/>
                    <a:pt x="517" y="661"/>
                    <a:pt x="518" y="660"/>
                  </a:cubicBezTo>
                  <a:cubicBezTo>
                    <a:pt x="518" y="660"/>
                    <a:pt x="518" y="660"/>
                    <a:pt x="518" y="659"/>
                  </a:cubicBezTo>
                  <a:cubicBezTo>
                    <a:pt x="518" y="659"/>
                    <a:pt x="519" y="659"/>
                    <a:pt x="519" y="658"/>
                  </a:cubicBezTo>
                  <a:cubicBezTo>
                    <a:pt x="519" y="658"/>
                    <a:pt x="519" y="658"/>
                    <a:pt x="519" y="657"/>
                  </a:cubicBezTo>
                  <a:cubicBezTo>
                    <a:pt x="520" y="657"/>
                    <a:pt x="520" y="656"/>
                    <a:pt x="520" y="656"/>
                  </a:cubicBezTo>
                  <a:cubicBezTo>
                    <a:pt x="520" y="655"/>
                    <a:pt x="520" y="655"/>
                    <a:pt x="520" y="655"/>
                  </a:cubicBezTo>
                  <a:cubicBezTo>
                    <a:pt x="521" y="654"/>
                    <a:pt x="521" y="654"/>
                    <a:pt x="521" y="653"/>
                  </a:cubicBezTo>
                  <a:cubicBezTo>
                    <a:pt x="521" y="653"/>
                    <a:pt x="521" y="653"/>
                    <a:pt x="521" y="653"/>
                  </a:cubicBezTo>
                  <a:cubicBezTo>
                    <a:pt x="521" y="652"/>
                    <a:pt x="521" y="652"/>
                    <a:pt x="521" y="652"/>
                  </a:cubicBezTo>
                  <a:cubicBezTo>
                    <a:pt x="522" y="651"/>
                    <a:pt x="522" y="651"/>
                    <a:pt x="522" y="650"/>
                  </a:cubicBezTo>
                  <a:cubicBezTo>
                    <a:pt x="522" y="650"/>
                    <a:pt x="522" y="650"/>
                    <a:pt x="522" y="649"/>
                  </a:cubicBezTo>
                  <a:cubicBezTo>
                    <a:pt x="522" y="649"/>
                    <a:pt x="522" y="648"/>
                    <a:pt x="523" y="648"/>
                  </a:cubicBezTo>
                  <a:cubicBezTo>
                    <a:pt x="523" y="648"/>
                    <a:pt x="523" y="647"/>
                    <a:pt x="523" y="647"/>
                  </a:cubicBezTo>
                  <a:cubicBezTo>
                    <a:pt x="523" y="647"/>
                    <a:pt x="523" y="646"/>
                    <a:pt x="523" y="646"/>
                  </a:cubicBezTo>
                  <a:cubicBezTo>
                    <a:pt x="523" y="645"/>
                    <a:pt x="523" y="645"/>
                    <a:pt x="523" y="644"/>
                  </a:cubicBezTo>
                  <a:cubicBezTo>
                    <a:pt x="523" y="639"/>
                    <a:pt x="527" y="636"/>
                    <a:pt x="527" y="635"/>
                  </a:cubicBezTo>
                  <a:cubicBezTo>
                    <a:pt x="527" y="633"/>
                    <a:pt x="524" y="632"/>
                    <a:pt x="530" y="631"/>
                  </a:cubicBezTo>
                  <a:cubicBezTo>
                    <a:pt x="535" y="630"/>
                    <a:pt x="535" y="626"/>
                    <a:pt x="539" y="624"/>
                  </a:cubicBezTo>
                  <a:cubicBezTo>
                    <a:pt x="543" y="623"/>
                    <a:pt x="551" y="620"/>
                    <a:pt x="554" y="617"/>
                  </a:cubicBezTo>
                  <a:cubicBezTo>
                    <a:pt x="557" y="614"/>
                    <a:pt x="554" y="612"/>
                    <a:pt x="558" y="614"/>
                  </a:cubicBezTo>
                  <a:cubicBezTo>
                    <a:pt x="562" y="616"/>
                    <a:pt x="564" y="615"/>
                    <a:pt x="567" y="614"/>
                  </a:cubicBezTo>
                  <a:cubicBezTo>
                    <a:pt x="570" y="613"/>
                    <a:pt x="578" y="614"/>
                    <a:pt x="580" y="613"/>
                  </a:cubicBezTo>
                  <a:cubicBezTo>
                    <a:pt x="583" y="613"/>
                    <a:pt x="587" y="612"/>
                    <a:pt x="587" y="613"/>
                  </a:cubicBezTo>
                  <a:cubicBezTo>
                    <a:pt x="588" y="613"/>
                    <a:pt x="593" y="614"/>
                    <a:pt x="593" y="616"/>
                  </a:cubicBezTo>
                  <a:cubicBezTo>
                    <a:pt x="594" y="618"/>
                    <a:pt x="596" y="620"/>
                    <a:pt x="599" y="618"/>
                  </a:cubicBezTo>
                  <a:cubicBezTo>
                    <a:pt x="602" y="616"/>
                    <a:pt x="603" y="615"/>
                    <a:pt x="609" y="613"/>
                  </a:cubicBezTo>
                  <a:cubicBezTo>
                    <a:pt x="615" y="610"/>
                    <a:pt x="618" y="607"/>
                    <a:pt x="622" y="607"/>
                  </a:cubicBezTo>
                  <a:cubicBezTo>
                    <a:pt x="626" y="607"/>
                    <a:pt x="628" y="606"/>
                    <a:pt x="630" y="605"/>
                  </a:cubicBezTo>
                  <a:cubicBezTo>
                    <a:pt x="632" y="605"/>
                    <a:pt x="628" y="608"/>
                    <a:pt x="633" y="607"/>
                  </a:cubicBezTo>
                  <a:cubicBezTo>
                    <a:pt x="638" y="605"/>
                    <a:pt x="638" y="604"/>
                    <a:pt x="642" y="606"/>
                  </a:cubicBezTo>
                  <a:cubicBezTo>
                    <a:pt x="646" y="608"/>
                    <a:pt x="647" y="606"/>
                    <a:pt x="648" y="606"/>
                  </a:cubicBezTo>
                  <a:cubicBezTo>
                    <a:pt x="650" y="607"/>
                    <a:pt x="654" y="612"/>
                    <a:pt x="657" y="612"/>
                  </a:cubicBezTo>
                  <a:cubicBezTo>
                    <a:pt x="661" y="612"/>
                    <a:pt x="663" y="611"/>
                    <a:pt x="665" y="610"/>
                  </a:cubicBezTo>
                  <a:cubicBezTo>
                    <a:pt x="667" y="608"/>
                    <a:pt x="668" y="605"/>
                    <a:pt x="670" y="608"/>
                  </a:cubicBezTo>
                  <a:cubicBezTo>
                    <a:pt x="673" y="612"/>
                    <a:pt x="674" y="617"/>
                    <a:pt x="676" y="618"/>
                  </a:cubicBezTo>
                  <a:cubicBezTo>
                    <a:pt x="679" y="620"/>
                    <a:pt x="677" y="632"/>
                    <a:pt x="676" y="634"/>
                  </a:cubicBezTo>
                  <a:cubicBezTo>
                    <a:pt x="675" y="636"/>
                    <a:pt x="677" y="646"/>
                    <a:pt x="678" y="645"/>
                  </a:cubicBezTo>
                  <a:cubicBezTo>
                    <a:pt x="679" y="644"/>
                    <a:pt x="680" y="641"/>
                    <a:pt x="680" y="644"/>
                  </a:cubicBezTo>
                  <a:cubicBezTo>
                    <a:pt x="681" y="646"/>
                    <a:pt x="681" y="651"/>
                    <a:pt x="683" y="654"/>
                  </a:cubicBezTo>
                  <a:cubicBezTo>
                    <a:pt x="685" y="657"/>
                    <a:pt x="687" y="658"/>
                    <a:pt x="687" y="660"/>
                  </a:cubicBezTo>
                  <a:cubicBezTo>
                    <a:pt x="688" y="663"/>
                    <a:pt x="690" y="668"/>
                    <a:pt x="692" y="665"/>
                  </a:cubicBezTo>
                  <a:cubicBezTo>
                    <a:pt x="695" y="663"/>
                    <a:pt x="697" y="651"/>
                    <a:pt x="698" y="646"/>
                  </a:cubicBezTo>
                  <a:cubicBezTo>
                    <a:pt x="699" y="642"/>
                    <a:pt x="700" y="627"/>
                    <a:pt x="697" y="622"/>
                  </a:cubicBezTo>
                  <a:cubicBezTo>
                    <a:pt x="695" y="617"/>
                    <a:pt x="691" y="610"/>
                    <a:pt x="695" y="602"/>
                  </a:cubicBezTo>
                  <a:cubicBezTo>
                    <a:pt x="700" y="594"/>
                    <a:pt x="702" y="589"/>
                    <a:pt x="704" y="586"/>
                  </a:cubicBezTo>
                  <a:cubicBezTo>
                    <a:pt x="707" y="583"/>
                    <a:pt x="713" y="582"/>
                    <a:pt x="715" y="581"/>
                  </a:cubicBezTo>
                  <a:cubicBezTo>
                    <a:pt x="717" y="580"/>
                    <a:pt x="719" y="580"/>
                    <a:pt x="723" y="578"/>
                  </a:cubicBezTo>
                  <a:cubicBezTo>
                    <a:pt x="726" y="576"/>
                    <a:pt x="731" y="568"/>
                    <a:pt x="732" y="567"/>
                  </a:cubicBezTo>
                  <a:cubicBezTo>
                    <a:pt x="733" y="567"/>
                    <a:pt x="737" y="568"/>
                    <a:pt x="740" y="567"/>
                  </a:cubicBezTo>
                  <a:cubicBezTo>
                    <a:pt x="743" y="566"/>
                    <a:pt x="749" y="559"/>
                    <a:pt x="752" y="557"/>
                  </a:cubicBezTo>
                  <a:cubicBezTo>
                    <a:pt x="754" y="555"/>
                    <a:pt x="760" y="557"/>
                    <a:pt x="759" y="555"/>
                  </a:cubicBezTo>
                  <a:cubicBezTo>
                    <a:pt x="759" y="553"/>
                    <a:pt x="760" y="549"/>
                    <a:pt x="762" y="549"/>
                  </a:cubicBezTo>
                  <a:cubicBezTo>
                    <a:pt x="764" y="549"/>
                    <a:pt x="767" y="547"/>
                    <a:pt x="767" y="546"/>
                  </a:cubicBezTo>
                  <a:cubicBezTo>
                    <a:pt x="768" y="545"/>
                    <a:pt x="770" y="537"/>
                    <a:pt x="769" y="535"/>
                  </a:cubicBezTo>
                  <a:cubicBezTo>
                    <a:pt x="768" y="533"/>
                    <a:pt x="765" y="529"/>
                    <a:pt x="765" y="528"/>
                  </a:cubicBezTo>
                  <a:cubicBezTo>
                    <a:pt x="766" y="527"/>
                    <a:pt x="769" y="523"/>
                    <a:pt x="769" y="521"/>
                  </a:cubicBezTo>
                  <a:cubicBezTo>
                    <a:pt x="769" y="519"/>
                    <a:pt x="771" y="516"/>
                    <a:pt x="772" y="517"/>
                  </a:cubicBezTo>
                  <a:cubicBezTo>
                    <a:pt x="772" y="518"/>
                    <a:pt x="775" y="520"/>
                    <a:pt x="773" y="522"/>
                  </a:cubicBezTo>
                  <a:cubicBezTo>
                    <a:pt x="772" y="523"/>
                    <a:pt x="770" y="528"/>
                    <a:pt x="772" y="526"/>
                  </a:cubicBezTo>
                  <a:cubicBezTo>
                    <a:pt x="775" y="524"/>
                    <a:pt x="778" y="523"/>
                    <a:pt x="778" y="521"/>
                  </a:cubicBezTo>
                  <a:cubicBezTo>
                    <a:pt x="779" y="520"/>
                    <a:pt x="782" y="513"/>
                    <a:pt x="785" y="511"/>
                  </a:cubicBezTo>
                  <a:cubicBezTo>
                    <a:pt x="787" y="509"/>
                    <a:pt x="782" y="506"/>
                    <a:pt x="784" y="505"/>
                  </a:cubicBezTo>
                  <a:cubicBezTo>
                    <a:pt x="786" y="504"/>
                    <a:pt x="787" y="505"/>
                    <a:pt x="790" y="503"/>
                  </a:cubicBezTo>
                  <a:cubicBezTo>
                    <a:pt x="793" y="501"/>
                    <a:pt x="800" y="494"/>
                    <a:pt x="800" y="492"/>
                  </a:cubicBezTo>
                  <a:cubicBezTo>
                    <a:pt x="799" y="490"/>
                    <a:pt x="798" y="488"/>
                    <a:pt x="802" y="487"/>
                  </a:cubicBezTo>
                  <a:cubicBezTo>
                    <a:pt x="806" y="486"/>
                    <a:pt x="810" y="486"/>
                    <a:pt x="810" y="485"/>
                  </a:cubicBezTo>
                  <a:cubicBezTo>
                    <a:pt x="810" y="484"/>
                    <a:pt x="812" y="482"/>
                    <a:pt x="814" y="482"/>
                  </a:cubicBezTo>
                  <a:cubicBezTo>
                    <a:pt x="815" y="482"/>
                    <a:pt x="817" y="484"/>
                    <a:pt x="820" y="483"/>
                  </a:cubicBezTo>
                  <a:cubicBezTo>
                    <a:pt x="824" y="482"/>
                    <a:pt x="831" y="477"/>
                    <a:pt x="835" y="476"/>
                  </a:cubicBezTo>
                  <a:cubicBezTo>
                    <a:pt x="839" y="476"/>
                    <a:pt x="843" y="476"/>
                    <a:pt x="842" y="474"/>
                  </a:cubicBezTo>
                  <a:cubicBezTo>
                    <a:pt x="841" y="472"/>
                    <a:pt x="839" y="473"/>
                    <a:pt x="837" y="471"/>
                  </a:cubicBezTo>
                  <a:cubicBezTo>
                    <a:pt x="835" y="469"/>
                    <a:pt x="839" y="464"/>
                    <a:pt x="838" y="462"/>
                  </a:cubicBezTo>
                  <a:cubicBezTo>
                    <a:pt x="838" y="460"/>
                    <a:pt x="843" y="454"/>
                    <a:pt x="846" y="452"/>
                  </a:cubicBezTo>
                  <a:cubicBezTo>
                    <a:pt x="849" y="450"/>
                    <a:pt x="857" y="447"/>
                    <a:pt x="860" y="445"/>
                  </a:cubicBezTo>
                  <a:cubicBezTo>
                    <a:pt x="863" y="443"/>
                    <a:pt x="863" y="442"/>
                    <a:pt x="866" y="443"/>
                  </a:cubicBezTo>
                  <a:cubicBezTo>
                    <a:pt x="869" y="443"/>
                    <a:pt x="881" y="437"/>
                    <a:pt x="881" y="435"/>
                  </a:cubicBezTo>
                  <a:cubicBezTo>
                    <a:pt x="881" y="435"/>
                    <a:pt x="881" y="435"/>
                    <a:pt x="881" y="435"/>
                  </a:cubicBezTo>
                  <a:cubicBezTo>
                    <a:pt x="881" y="435"/>
                    <a:pt x="881" y="435"/>
                    <a:pt x="881" y="435"/>
                  </a:cubicBezTo>
                  <a:cubicBezTo>
                    <a:pt x="881" y="435"/>
                    <a:pt x="881" y="435"/>
                    <a:pt x="881" y="434"/>
                  </a:cubicBezTo>
                  <a:cubicBezTo>
                    <a:pt x="881" y="434"/>
                    <a:pt x="881" y="434"/>
                    <a:pt x="881" y="434"/>
                  </a:cubicBezTo>
                  <a:cubicBezTo>
                    <a:pt x="880" y="434"/>
                    <a:pt x="880" y="434"/>
                    <a:pt x="880" y="434"/>
                  </a:cubicBezTo>
                  <a:cubicBezTo>
                    <a:pt x="880" y="434"/>
                    <a:pt x="880" y="434"/>
                    <a:pt x="880" y="434"/>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1" y="433"/>
                    <a:pt x="881" y="433"/>
                    <a:pt x="881" y="432"/>
                  </a:cubicBezTo>
                  <a:cubicBezTo>
                    <a:pt x="882" y="432"/>
                    <a:pt x="882" y="432"/>
                    <a:pt x="883" y="432"/>
                  </a:cubicBezTo>
                  <a:cubicBezTo>
                    <a:pt x="889" y="432"/>
                    <a:pt x="892" y="431"/>
                    <a:pt x="896" y="429"/>
                  </a:cubicBezTo>
                  <a:cubicBezTo>
                    <a:pt x="900" y="427"/>
                    <a:pt x="902" y="427"/>
                    <a:pt x="902" y="428"/>
                  </a:cubicBezTo>
                  <a:cubicBezTo>
                    <a:pt x="901" y="428"/>
                    <a:pt x="899" y="430"/>
                    <a:pt x="903" y="429"/>
                  </a:cubicBezTo>
                  <a:cubicBezTo>
                    <a:pt x="906" y="429"/>
                    <a:pt x="914" y="428"/>
                    <a:pt x="913" y="429"/>
                  </a:cubicBezTo>
                  <a:cubicBezTo>
                    <a:pt x="912" y="429"/>
                    <a:pt x="909" y="433"/>
                    <a:pt x="907" y="433"/>
                  </a:cubicBezTo>
                  <a:cubicBezTo>
                    <a:pt x="905" y="433"/>
                    <a:pt x="905" y="431"/>
                    <a:pt x="901" y="434"/>
                  </a:cubicBezTo>
                  <a:cubicBezTo>
                    <a:pt x="897" y="436"/>
                    <a:pt x="888" y="439"/>
                    <a:pt x="887" y="441"/>
                  </a:cubicBezTo>
                  <a:cubicBezTo>
                    <a:pt x="887" y="443"/>
                    <a:pt x="887" y="452"/>
                    <a:pt x="890" y="451"/>
                  </a:cubicBezTo>
                  <a:cubicBezTo>
                    <a:pt x="893" y="451"/>
                    <a:pt x="900" y="447"/>
                    <a:pt x="901" y="445"/>
                  </a:cubicBezTo>
                  <a:cubicBezTo>
                    <a:pt x="902" y="443"/>
                    <a:pt x="905" y="437"/>
                    <a:pt x="909" y="438"/>
                  </a:cubicBezTo>
                  <a:cubicBezTo>
                    <a:pt x="914" y="439"/>
                    <a:pt x="915" y="440"/>
                    <a:pt x="919" y="439"/>
                  </a:cubicBezTo>
                  <a:cubicBezTo>
                    <a:pt x="923" y="437"/>
                    <a:pt x="931" y="431"/>
                    <a:pt x="935" y="431"/>
                  </a:cubicBezTo>
                  <a:cubicBezTo>
                    <a:pt x="939" y="431"/>
                    <a:pt x="941" y="430"/>
                    <a:pt x="939" y="429"/>
                  </a:cubicBezTo>
                  <a:cubicBezTo>
                    <a:pt x="938" y="428"/>
                    <a:pt x="939" y="426"/>
                    <a:pt x="935" y="425"/>
                  </a:cubicBezTo>
                  <a:cubicBezTo>
                    <a:pt x="932" y="424"/>
                    <a:pt x="932" y="422"/>
                    <a:pt x="930" y="423"/>
                  </a:cubicBezTo>
                  <a:cubicBezTo>
                    <a:pt x="929" y="424"/>
                    <a:pt x="927" y="424"/>
                    <a:pt x="923" y="424"/>
                  </a:cubicBezTo>
                  <a:cubicBezTo>
                    <a:pt x="920" y="423"/>
                    <a:pt x="916" y="422"/>
                    <a:pt x="916" y="420"/>
                  </a:cubicBezTo>
                  <a:cubicBezTo>
                    <a:pt x="916" y="418"/>
                    <a:pt x="909" y="419"/>
                    <a:pt x="907" y="419"/>
                  </a:cubicBezTo>
                  <a:cubicBezTo>
                    <a:pt x="906" y="418"/>
                    <a:pt x="908" y="416"/>
                    <a:pt x="906" y="413"/>
                  </a:cubicBezTo>
                  <a:cubicBezTo>
                    <a:pt x="904" y="411"/>
                    <a:pt x="901" y="409"/>
                    <a:pt x="904" y="408"/>
                  </a:cubicBezTo>
                  <a:cubicBezTo>
                    <a:pt x="906" y="407"/>
                    <a:pt x="910" y="400"/>
                    <a:pt x="907" y="400"/>
                  </a:cubicBezTo>
                  <a:cubicBezTo>
                    <a:pt x="905" y="399"/>
                    <a:pt x="902" y="401"/>
                    <a:pt x="900" y="399"/>
                  </a:cubicBezTo>
                  <a:cubicBezTo>
                    <a:pt x="899" y="397"/>
                    <a:pt x="893" y="396"/>
                    <a:pt x="895" y="395"/>
                  </a:cubicBezTo>
                  <a:cubicBezTo>
                    <a:pt x="897" y="394"/>
                    <a:pt x="897" y="395"/>
                    <a:pt x="902" y="395"/>
                  </a:cubicBezTo>
                  <a:cubicBezTo>
                    <a:pt x="908" y="396"/>
                    <a:pt x="913" y="393"/>
                    <a:pt x="915" y="391"/>
                  </a:cubicBezTo>
                  <a:cubicBezTo>
                    <a:pt x="917" y="388"/>
                    <a:pt x="916" y="388"/>
                    <a:pt x="916" y="385"/>
                  </a:cubicBezTo>
                  <a:cubicBezTo>
                    <a:pt x="917" y="383"/>
                    <a:pt x="918" y="383"/>
                    <a:pt x="914" y="381"/>
                  </a:cubicBezTo>
                  <a:cubicBezTo>
                    <a:pt x="910" y="379"/>
                    <a:pt x="906" y="378"/>
                    <a:pt x="902" y="379"/>
                  </a:cubicBezTo>
                  <a:cubicBezTo>
                    <a:pt x="898" y="380"/>
                    <a:pt x="887" y="384"/>
                    <a:pt x="882" y="387"/>
                  </a:cubicBezTo>
                  <a:cubicBezTo>
                    <a:pt x="877" y="389"/>
                    <a:pt x="874" y="389"/>
                    <a:pt x="870" y="392"/>
                  </a:cubicBezTo>
                  <a:cubicBezTo>
                    <a:pt x="865" y="395"/>
                    <a:pt x="853" y="409"/>
                    <a:pt x="850" y="409"/>
                  </a:cubicBezTo>
                  <a:cubicBezTo>
                    <a:pt x="847" y="409"/>
                    <a:pt x="852" y="405"/>
                    <a:pt x="855" y="402"/>
                  </a:cubicBezTo>
                  <a:cubicBezTo>
                    <a:pt x="858" y="399"/>
                    <a:pt x="866" y="390"/>
                    <a:pt x="869" y="388"/>
                  </a:cubicBezTo>
                  <a:cubicBezTo>
                    <a:pt x="872" y="385"/>
                    <a:pt x="878" y="380"/>
                    <a:pt x="881" y="379"/>
                  </a:cubicBezTo>
                  <a:cubicBezTo>
                    <a:pt x="885" y="378"/>
                    <a:pt x="888" y="377"/>
                    <a:pt x="889" y="376"/>
                  </a:cubicBezTo>
                  <a:cubicBezTo>
                    <a:pt x="891" y="374"/>
                    <a:pt x="900" y="365"/>
                    <a:pt x="903" y="364"/>
                  </a:cubicBezTo>
                  <a:cubicBezTo>
                    <a:pt x="907" y="363"/>
                    <a:pt x="924" y="365"/>
                    <a:pt x="930" y="365"/>
                  </a:cubicBezTo>
                  <a:cubicBezTo>
                    <a:pt x="936" y="364"/>
                    <a:pt x="963" y="364"/>
                    <a:pt x="967" y="363"/>
                  </a:cubicBezTo>
                  <a:cubicBezTo>
                    <a:pt x="970" y="361"/>
                    <a:pt x="974" y="357"/>
                    <a:pt x="975" y="355"/>
                  </a:cubicBezTo>
                  <a:cubicBezTo>
                    <a:pt x="977" y="353"/>
                    <a:pt x="981" y="350"/>
                    <a:pt x="983" y="350"/>
                  </a:cubicBezTo>
                  <a:cubicBezTo>
                    <a:pt x="985" y="350"/>
                    <a:pt x="991" y="349"/>
                    <a:pt x="993" y="348"/>
                  </a:cubicBezTo>
                  <a:cubicBezTo>
                    <a:pt x="996" y="348"/>
                    <a:pt x="1004" y="345"/>
                    <a:pt x="1005" y="343"/>
                  </a:cubicBezTo>
                  <a:cubicBezTo>
                    <a:pt x="1007" y="341"/>
                    <a:pt x="1008" y="338"/>
                    <a:pt x="1006" y="338"/>
                  </a:cubicBezTo>
                  <a:cubicBezTo>
                    <a:pt x="1005" y="337"/>
                    <a:pt x="1003" y="337"/>
                    <a:pt x="1004" y="335"/>
                  </a:cubicBezTo>
                  <a:cubicBezTo>
                    <a:pt x="1006" y="334"/>
                    <a:pt x="1009" y="330"/>
                    <a:pt x="1008" y="329"/>
                  </a:cubicBezTo>
                  <a:cubicBezTo>
                    <a:pt x="1008" y="328"/>
                    <a:pt x="1006" y="327"/>
                    <a:pt x="1008" y="326"/>
                  </a:cubicBezTo>
                  <a:cubicBezTo>
                    <a:pt x="1010" y="325"/>
                    <a:pt x="1013" y="323"/>
                    <a:pt x="1012" y="322"/>
                  </a:cubicBezTo>
                  <a:cubicBezTo>
                    <a:pt x="1010" y="321"/>
                    <a:pt x="1006" y="319"/>
                    <a:pt x="1004" y="319"/>
                  </a:cubicBezTo>
                  <a:cubicBezTo>
                    <a:pt x="1002" y="319"/>
                    <a:pt x="999" y="321"/>
                    <a:pt x="999" y="320"/>
                  </a:cubicBezTo>
                  <a:cubicBezTo>
                    <a:pt x="998" y="318"/>
                    <a:pt x="997" y="312"/>
                    <a:pt x="995" y="312"/>
                  </a:cubicBezTo>
                  <a:cubicBezTo>
                    <a:pt x="993" y="312"/>
                    <a:pt x="984" y="315"/>
                    <a:pt x="984" y="317"/>
                  </a:cubicBezTo>
                  <a:cubicBezTo>
                    <a:pt x="983" y="319"/>
                    <a:pt x="981" y="320"/>
                    <a:pt x="980" y="320"/>
                  </a:cubicBezTo>
                  <a:cubicBezTo>
                    <a:pt x="978" y="320"/>
                    <a:pt x="965" y="326"/>
                    <a:pt x="966" y="324"/>
                  </a:cubicBezTo>
                  <a:cubicBezTo>
                    <a:pt x="968" y="322"/>
                    <a:pt x="974" y="318"/>
                    <a:pt x="977" y="316"/>
                  </a:cubicBezTo>
                  <a:cubicBezTo>
                    <a:pt x="980" y="314"/>
                    <a:pt x="997" y="309"/>
                    <a:pt x="997" y="308"/>
                  </a:cubicBezTo>
                  <a:cubicBezTo>
                    <a:pt x="997" y="307"/>
                    <a:pt x="996" y="306"/>
                    <a:pt x="995" y="305"/>
                  </a:cubicBezTo>
                  <a:cubicBezTo>
                    <a:pt x="994" y="304"/>
                    <a:pt x="987" y="305"/>
                    <a:pt x="987" y="304"/>
                  </a:cubicBezTo>
                  <a:cubicBezTo>
                    <a:pt x="987" y="302"/>
                    <a:pt x="985" y="299"/>
                    <a:pt x="984" y="299"/>
                  </a:cubicBezTo>
                  <a:cubicBezTo>
                    <a:pt x="983" y="298"/>
                    <a:pt x="979" y="299"/>
                    <a:pt x="978" y="298"/>
                  </a:cubicBezTo>
                  <a:cubicBezTo>
                    <a:pt x="977" y="297"/>
                    <a:pt x="976" y="294"/>
                    <a:pt x="975" y="292"/>
                  </a:cubicBezTo>
                  <a:cubicBezTo>
                    <a:pt x="974" y="291"/>
                    <a:pt x="969" y="287"/>
                    <a:pt x="967" y="287"/>
                  </a:cubicBezTo>
                  <a:cubicBezTo>
                    <a:pt x="966" y="287"/>
                    <a:pt x="965" y="285"/>
                    <a:pt x="963" y="284"/>
                  </a:cubicBezTo>
                  <a:cubicBezTo>
                    <a:pt x="961" y="283"/>
                    <a:pt x="960" y="280"/>
                    <a:pt x="962" y="279"/>
                  </a:cubicBezTo>
                  <a:cubicBezTo>
                    <a:pt x="963" y="278"/>
                    <a:pt x="969" y="277"/>
                    <a:pt x="968" y="275"/>
                  </a:cubicBezTo>
                  <a:cubicBezTo>
                    <a:pt x="967" y="274"/>
                    <a:pt x="964" y="270"/>
                    <a:pt x="965" y="269"/>
                  </a:cubicBezTo>
                  <a:cubicBezTo>
                    <a:pt x="966" y="267"/>
                    <a:pt x="965" y="264"/>
                    <a:pt x="963" y="262"/>
                  </a:cubicBezTo>
                  <a:cubicBezTo>
                    <a:pt x="961" y="260"/>
                    <a:pt x="961" y="254"/>
                    <a:pt x="960" y="254"/>
                  </a:cubicBezTo>
                  <a:cubicBezTo>
                    <a:pt x="959" y="254"/>
                    <a:pt x="959" y="251"/>
                    <a:pt x="958" y="251"/>
                  </a:cubicBezTo>
                  <a:cubicBezTo>
                    <a:pt x="957" y="251"/>
                    <a:pt x="950" y="252"/>
                    <a:pt x="952" y="250"/>
                  </a:cubicBezTo>
                  <a:cubicBezTo>
                    <a:pt x="954" y="249"/>
                    <a:pt x="959" y="249"/>
                    <a:pt x="959" y="247"/>
                  </a:cubicBezTo>
                  <a:cubicBezTo>
                    <a:pt x="959" y="245"/>
                    <a:pt x="958" y="243"/>
                    <a:pt x="956" y="243"/>
                  </a:cubicBezTo>
                  <a:cubicBezTo>
                    <a:pt x="955" y="243"/>
                    <a:pt x="948" y="242"/>
                    <a:pt x="951" y="241"/>
                  </a:cubicBezTo>
                  <a:cubicBezTo>
                    <a:pt x="954" y="240"/>
                    <a:pt x="957" y="238"/>
                    <a:pt x="956" y="237"/>
                  </a:cubicBezTo>
                  <a:cubicBezTo>
                    <a:pt x="956" y="236"/>
                    <a:pt x="953" y="228"/>
                    <a:pt x="951" y="229"/>
                  </a:cubicBezTo>
                  <a:cubicBezTo>
                    <a:pt x="950" y="229"/>
                    <a:pt x="950" y="226"/>
                    <a:pt x="950" y="225"/>
                  </a:cubicBezTo>
                  <a:cubicBezTo>
                    <a:pt x="950" y="224"/>
                    <a:pt x="953" y="218"/>
                    <a:pt x="952" y="217"/>
                  </a:cubicBezTo>
                  <a:cubicBezTo>
                    <a:pt x="951" y="217"/>
                    <a:pt x="946" y="218"/>
                    <a:pt x="946" y="221"/>
                  </a:cubicBezTo>
                  <a:cubicBezTo>
                    <a:pt x="945" y="223"/>
                    <a:pt x="942" y="229"/>
                    <a:pt x="940" y="229"/>
                  </a:cubicBezTo>
                  <a:cubicBezTo>
                    <a:pt x="938" y="229"/>
                    <a:pt x="936" y="231"/>
                    <a:pt x="935" y="236"/>
                  </a:cubicBezTo>
                  <a:cubicBezTo>
                    <a:pt x="934" y="240"/>
                    <a:pt x="930" y="245"/>
                    <a:pt x="930" y="245"/>
                  </a:cubicBezTo>
                  <a:cubicBezTo>
                    <a:pt x="930" y="245"/>
                    <a:pt x="926" y="245"/>
                    <a:pt x="925" y="246"/>
                  </a:cubicBezTo>
                  <a:cubicBezTo>
                    <a:pt x="924" y="247"/>
                    <a:pt x="920" y="250"/>
                    <a:pt x="919" y="250"/>
                  </a:cubicBezTo>
                  <a:cubicBezTo>
                    <a:pt x="918" y="250"/>
                    <a:pt x="916" y="253"/>
                    <a:pt x="915" y="252"/>
                  </a:cubicBezTo>
                  <a:cubicBezTo>
                    <a:pt x="913" y="251"/>
                    <a:pt x="909" y="249"/>
                    <a:pt x="910" y="247"/>
                  </a:cubicBezTo>
                  <a:cubicBezTo>
                    <a:pt x="910" y="246"/>
                    <a:pt x="907" y="245"/>
                    <a:pt x="905" y="245"/>
                  </a:cubicBezTo>
                  <a:cubicBezTo>
                    <a:pt x="903" y="245"/>
                    <a:pt x="900" y="249"/>
                    <a:pt x="899" y="247"/>
                  </a:cubicBezTo>
                  <a:cubicBezTo>
                    <a:pt x="897" y="245"/>
                    <a:pt x="898" y="243"/>
                    <a:pt x="898" y="242"/>
                  </a:cubicBezTo>
                  <a:cubicBezTo>
                    <a:pt x="897" y="240"/>
                    <a:pt x="894" y="238"/>
                    <a:pt x="896" y="236"/>
                  </a:cubicBezTo>
                  <a:cubicBezTo>
                    <a:pt x="899" y="234"/>
                    <a:pt x="900" y="230"/>
                    <a:pt x="899" y="229"/>
                  </a:cubicBezTo>
                  <a:cubicBezTo>
                    <a:pt x="898" y="227"/>
                    <a:pt x="894" y="226"/>
                    <a:pt x="897" y="225"/>
                  </a:cubicBezTo>
                  <a:cubicBezTo>
                    <a:pt x="899" y="224"/>
                    <a:pt x="900" y="224"/>
                    <a:pt x="901" y="222"/>
                  </a:cubicBezTo>
                  <a:cubicBezTo>
                    <a:pt x="903" y="220"/>
                    <a:pt x="908" y="212"/>
                    <a:pt x="904" y="211"/>
                  </a:cubicBezTo>
                  <a:cubicBezTo>
                    <a:pt x="901" y="210"/>
                    <a:pt x="897" y="211"/>
                    <a:pt x="895" y="211"/>
                  </a:cubicBezTo>
                  <a:cubicBezTo>
                    <a:pt x="892" y="210"/>
                    <a:pt x="890" y="206"/>
                    <a:pt x="889" y="205"/>
                  </a:cubicBezTo>
                  <a:cubicBezTo>
                    <a:pt x="888" y="204"/>
                    <a:pt x="885" y="203"/>
                    <a:pt x="887" y="201"/>
                  </a:cubicBezTo>
                  <a:cubicBezTo>
                    <a:pt x="889" y="200"/>
                    <a:pt x="889" y="198"/>
                    <a:pt x="887" y="198"/>
                  </a:cubicBezTo>
                  <a:cubicBezTo>
                    <a:pt x="884" y="198"/>
                    <a:pt x="881" y="198"/>
                    <a:pt x="880" y="196"/>
                  </a:cubicBezTo>
                  <a:cubicBezTo>
                    <a:pt x="879" y="195"/>
                    <a:pt x="877" y="192"/>
                    <a:pt x="876" y="193"/>
                  </a:cubicBezTo>
                  <a:cubicBezTo>
                    <a:pt x="876" y="193"/>
                    <a:pt x="874" y="191"/>
                    <a:pt x="874" y="190"/>
                  </a:cubicBezTo>
                  <a:cubicBezTo>
                    <a:pt x="874" y="190"/>
                    <a:pt x="872" y="187"/>
                    <a:pt x="870" y="186"/>
                  </a:cubicBezTo>
                  <a:cubicBezTo>
                    <a:pt x="867" y="186"/>
                    <a:pt x="859" y="186"/>
                    <a:pt x="857" y="186"/>
                  </a:cubicBezTo>
                  <a:cubicBezTo>
                    <a:pt x="855" y="186"/>
                    <a:pt x="854" y="184"/>
                    <a:pt x="851" y="184"/>
                  </a:cubicBezTo>
                  <a:cubicBezTo>
                    <a:pt x="848" y="184"/>
                    <a:pt x="841" y="183"/>
                    <a:pt x="838" y="183"/>
                  </a:cubicBezTo>
                  <a:cubicBezTo>
                    <a:pt x="834" y="183"/>
                    <a:pt x="832" y="185"/>
                    <a:pt x="830" y="187"/>
                  </a:cubicBezTo>
                  <a:cubicBezTo>
                    <a:pt x="828" y="189"/>
                    <a:pt x="825" y="189"/>
                    <a:pt x="827" y="192"/>
                  </a:cubicBezTo>
                  <a:cubicBezTo>
                    <a:pt x="829" y="195"/>
                    <a:pt x="826" y="198"/>
                    <a:pt x="828" y="198"/>
                  </a:cubicBezTo>
                  <a:cubicBezTo>
                    <a:pt x="830" y="198"/>
                    <a:pt x="830" y="199"/>
                    <a:pt x="828" y="201"/>
                  </a:cubicBezTo>
                  <a:cubicBezTo>
                    <a:pt x="826" y="202"/>
                    <a:pt x="823" y="207"/>
                    <a:pt x="822" y="208"/>
                  </a:cubicBezTo>
                  <a:cubicBezTo>
                    <a:pt x="821" y="210"/>
                    <a:pt x="817" y="213"/>
                    <a:pt x="821" y="213"/>
                  </a:cubicBezTo>
                  <a:cubicBezTo>
                    <a:pt x="824" y="213"/>
                    <a:pt x="825" y="214"/>
                    <a:pt x="823" y="216"/>
                  </a:cubicBezTo>
                  <a:cubicBezTo>
                    <a:pt x="822" y="219"/>
                    <a:pt x="820" y="224"/>
                    <a:pt x="823" y="225"/>
                  </a:cubicBezTo>
                  <a:cubicBezTo>
                    <a:pt x="825" y="225"/>
                    <a:pt x="825" y="227"/>
                    <a:pt x="823" y="229"/>
                  </a:cubicBezTo>
                  <a:cubicBezTo>
                    <a:pt x="821" y="231"/>
                    <a:pt x="819" y="235"/>
                    <a:pt x="820" y="235"/>
                  </a:cubicBezTo>
                  <a:cubicBezTo>
                    <a:pt x="822" y="235"/>
                    <a:pt x="823" y="235"/>
                    <a:pt x="818" y="238"/>
                  </a:cubicBezTo>
                  <a:cubicBezTo>
                    <a:pt x="814" y="240"/>
                    <a:pt x="811" y="241"/>
                    <a:pt x="809" y="243"/>
                  </a:cubicBezTo>
                  <a:cubicBezTo>
                    <a:pt x="808" y="244"/>
                    <a:pt x="807" y="247"/>
                    <a:pt x="809" y="249"/>
                  </a:cubicBezTo>
                  <a:cubicBezTo>
                    <a:pt x="812" y="251"/>
                    <a:pt x="811" y="255"/>
                    <a:pt x="811" y="257"/>
                  </a:cubicBezTo>
                  <a:cubicBezTo>
                    <a:pt x="811" y="259"/>
                    <a:pt x="815" y="259"/>
                    <a:pt x="815" y="262"/>
                  </a:cubicBezTo>
                  <a:cubicBezTo>
                    <a:pt x="814" y="266"/>
                    <a:pt x="815" y="270"/>
                    <a:pt x="815" y="274"/>
                  </a:cubicBezTo>
                  <a:cubicBezTo>
                    <a:pt x="816" y="278"/>
                    <a:pt x="812" y="289"/>
                    <a:pt x="810" y="290"/>
                  </a:cubicBezTo>
                  <a:cubicBezTo>
                    <a:pt x="808" y="291"/>
                    <a:pt x="806" y="297"/>
                    <a:pt x="805" y="296"/>
                  </a:cubicBezTo>
                  <a:cubicBezTo>
                    <a:pt x="804" y="295"/>
                    <a:pt x="805" y="293"/>
                    <a:pt x="803" y="295"/>
                  </a:cubicBezTo>
                  <a:cubicBezTo>
                    <a:pt x="801" y="297"/>
                    <a:pt x="798" y="303"/>
                    <a:pt x="796" y="303"/>
                  </a:cubicBezTo>
                  <a:cubicBezTo>
                    <a:pt x="794" y="304"/>
                    <a:pt x="790" y="306"/>
                    <a:pt x="790" y="307"/>
                  </a:cubicBezTo>
                  <a:cubicBezTo>
                    <a:pt x="791" y="308"/>
                    <a:pt x="795" y="310"/>
                    <a:pt x="793" y="312"/>
                  </a:cubicBezTo>
                  <a:cubicBezTo>
                    <a:pt x="792" y="315"/>
                    <a:pt x="789" y="319"/>
                    <a:pt x="790" y="321"/>
                  </a:cubicBezTo>
                  <a:cubicBezTo>
                    <a:pt x="790" y="322"/>
                    <a:pt x="788" y="328"/>
                    <a:pt x="790" y="330"/>
                  </a:cubicBezTo>
                  <a:cubicBezTo>
                    <a:pt x="792" y="331"/>
                    <a:pt x="793" y="333"/>
                    <a:pt x="792" y="337"/>
                  </a:cubicBezTo>
                  <a:cubicBezTo>
                    <a:pt x="791" y="340"/>
                    <a:pt x="791" y="344"/>
                    <a:pt x="787" y="344"/>
                  </a:cubicBezTo>
                  <a:cubicBezTo>
                    <a:pt x="784" y="345"/>
                    <a:pt x="783" y="348"/>
                    <a:pt x="783" y="351"/>
                  </a:cubicBezTo>
                  <a:cubicBezTo>
                    <a:pt x="783" y="353"/>
                    <a:pt x="782" y="355"/>
                    <a:pt x="781" y="354"/>
                  </a:cubicBezTo>
                  <a:cubicBezTo>
                    <a:pt x="780" y="352"/>
                    <a:pt x="778" y="350"/>
                    <a:pt x="777" y="351"/>
                  </a:cubicBezTo>
                  <a:cubicBezTo>
                    <a:pt x="776" y="352"/>
                    <a:pt x="776" y="357"/>
                    <a:pt x="773" y="357"/>
                  </a:cubicBezTo>
                  <a:cubicBezTo>
                    <a:pt x="770" y="356"/>
                    <a:pt x="766" y="349"/>
                    <a:pt x="767" y="347"/>
                  </a:cubicBezTo>
                  <a:cubicBezTo>
                    <a:pt x="767" y="346"/>
                    <a:pt x="771" y="345"/>
                    <a:pt x="768" y="344"/>
                  </a:cubicBezTo>
                  <a:cubicBezTo>
                    <a:pt x="765" y="343"/>
                    <a:pt x="758" y="341"/>
                    <a:pt x="757" y="339"/>
                  </a:cubicBezTo>
                  <a:cubicBezTo>
                    <a:pt x="755" y="337"/>
                    <a:pt x="759" y="336"/>
                    <a:pt x="756" y="333"/>
                  </a:cubicBezTo>
                  <a:cubicBezTo>
                    <a:pt x="752" y="330"/>
                    <a:pt x="746" y="328"/>
                    <a:pt x="748" y="325"/>
                  </a:cubicBezTo>
                  <a:cubicBezTo>
                    <a:pt x="750" y="321"/>
                    <a:pt x="752" y="317"/>
                    <a:pt x="752" y="313"/>
                  </a:cubicBezTo>
                  <a:cubicBezTo>
                    <a:pt x="752" y="309"/>
                    <a:pt x="753" y="308"/>
                    <a:pt x="756" y="306"/>
                  </a:cubicBezTo>
                  <a:cubicBezTo>
                    <a:pt x="759" y="304"/>
                    <a:pt x="763" y="301"/>
                    <a:pt x="761" y="301"/>
                  </a:cubicBezTo>
                  <a:cubicBezTo>
                    <a:pt x="758" y="300"/>
                    <a:pt x="737" y="300"/>
                    <a:pt x="734" y="299"/>
                  </a:cubicBezTo>
                  <a:cubicBezTo>
                    <a:pt x="731" y="298"/>
                    <a:pt x="732" y="298"/>
                    <a:pt x="730" y="297"/>
                  </a:cubicBezTo>
                  <a:cubicBezTo>
                    <a:pt x="727" y="296"/>
                    <a:pt x="722" y="291"/>
                    <a:pt x="719" y="289"/>
                  </a:cubicBezTo>
                  <a:cubicBezTo>
                    <a:pt x="717" y="287"/>
                    <a:pt x="715" y="285"/>
                    <a:pt x="713" y="283"/>
                  </a:cubicBezTo>
                  <a:cubicBezTo>
                    <a:pt x="712" y="281"/>
                    <a:pt x="706" y="273"/>
                    <a:pt x="704" y="273"/>
                  </a:cubicBezTo>
                  <a:cubicBezTo>
                    <a:pt x="702" y="273"/>
                    <a:pt x="696" y="275"/>
                    <a:pt x="694" y="273"/>
                  </a:cubicBezTo>
                  <a:cubicBezTo>
                    <a:pt x="693" y="272"/>
                    <a:pt x="688" y="268"/>
                    <a:pt x="685" y="268"/>
                  </a:cubicBezTo>
                  <a:cubicBezTo>
                    <a:pt x="683" y="269"/>
                    <a:pt x="673" y="274"/>
                    <a:pt x="672" y="274"/>
                  </a:cubicBezTo>
                  <a:cubicBezTo>
                    <a:pt x="671" y="273"/>
                    <a:pt x="675" y="269"/>
                    <a:pt x="675" y="267"/>
                  </a:cubicBezTo>
                  <a:cubicBezTo>
                    <a:pt x="676" y="266"/>
                    <a:pt x="676" y="249"/>
                    <a:pt x="675" y="247"/>
                  </a:cubicBezTo>
                  <a:cubicBezTo>
                    <a:pt x="674" y="246"/>
                    <a:pt x="671" y="244"/>
                    <a:pt x="669" y="245"/>
                  </a:cubicBezTo>
                  <a:cubicBezTo>
                    <a:pt x="667" y="245"/>
                    <a:pt x="664" y="248"/>
                    <a:pt x="663" y="246"/>
                  </a:cubicBezTo>
                  <a:cubicBezTo>
                    <a:pt x="661" y="244"/>
                    <a:pt x="658" y="240"/>
                    <a:pt x="659" y="239"/>
                  </a:cubicBezTo>
                  <a:cubicBezTo>
                    <a:pt x="660" y="237"/>
                    <a:pt x="662" y="235"/>
                    <a:pt x="661" y="233"/>
                  </a:cubicBezTo>
                  <a:cubicBezTo>
                    <a:pt x="661" y="231"/>
                    <a:pt x="670" y="217"/>
                    <a:pt x="672" y="213"/>
                  </a:cubicBezTo>
                  <a:cubicBezTo>
                    <a:pt x="675" y="209"/>
                    <a:pt x="679" y="209"/>
                    <a:pt x="678" y="206"/>
                  </a:cubicBezTo>
                  <a:cubicBezTo>
                    <a:pt x="678" y="202"/>
                    <a:pt x="676" y="199"/>
                    <a:pt x="677" y="197"/>
                  </a:cubicBezTo>
                  <a:cubicBezTo>
                    <a:pt x="677" y="195"/>
                    <a:pt x="675" y="190"/>
                    <a:pt x="678" y="190"/>
                  </a:cubicBezTo>
                  <a:cubicBezTo>
                    <a:pt x="680" y="190"/>
                    <a:pt x="681" y="193"/>
                    <a:pt x="682" y="191"/>
                  </a:cubicBezTo>
                  <a:cubicBezTo>
                    <a:pt x="683" y="189"/>
                    <a:pt x="683" y="185"/>
                    <a:pt x="685" y="185"/>
                  </a:cubicBezTo>
                  <a:cubicBezTo>
                    <a:pt x="687" y="185"/>
                    <a:pt x="688" y="190"/>
                    <a:pt x="689" y="191"/>
                  </a:cubicBezTo>
                  <a:cubicBezTo>
                    <a:pt x="690" y="192"/>
                    <a:pt x="697" y="192"/>
                    <a:pt x="696" y="191"/>
                  </a:cubicBezTo>
                  <a:cubicBezTo>
                    <a:pt x="695" y="190"/>
                    <a:pt x="692" y="187"/>
                    <a:pt x="694" y="186"/>
                  </a:cubicBezTo>
                  <a:cubicBezTo>
                    <a:pt x="696" y="185"/>
                    <a:pt x="701" y="181"/>
                    <a:pt x="700" y="180"/>
                  </a:cubicBezTo>
                  <a:cubicBezTo>
                    <a:pt x="699" y="178"/>
                    <a:pt x="695" y="176"/>
                    <a:pt x="697" y="175"/>
                  </a:cubicBezTo>
                  <a:cubicBezTo>
                    <a:pt x="700" y="174"/>
                    <a:pt x="703" y="177"/>
                    <a:pt x="705" y="178"/>
                  </a:cubicBezTo>
                  <a:cubicBezTo>
                    <a:pt x="706" y="179"/>
                    <a:pt x="709" y="182"/>
                    <a:pt x="712" y="181"/>
                  </a:cubicBezTo>
                  <a:cubicBezTo>
                    <a:pt x="715" y="179"/>
                    <a:pt x="717" y="177"/>
                    <a:pt x="717" y="175"/>
                  </a:cubicBezTo>
                  <a:cubicBezTo>
                    <a:pt x="717" y="172"/>
                    <a:pt x="709" y="164"/>
                    <a:pt x="706" y="162"/>
                  </a:cubicBezTo>
                  <a:cubicBezTo>
                    <a:pt x="702" y="161"/>
                    <a:pt x="717" y="167"/>
                    <a:pt x="719" y="168"/>
                  </a:cubicBezTo>
                  <a:cubicBezTo>
                    <a:pt x="721" y="170"/>
                    <a:pt x="723" y="166"/>
                    <a:pt x="723" y="163"/>
                  </a:cubicBezTo>
                  <a:cubicBezTo>
                    <a:pt x="722" y="159"/>
                    <a:pt x="721" y="159"/>
                    <a:pt x="724" y="159"/>
                  </a:cubicBezTo>
                  <a:cubicBezTo>
                    <a:pt x="728" y="159"/>
                    <a:pt x="730" y="157"/>
                    <a:pt x="731" y="156"/>
                  </a:cubicBezTo>
                  <a:cubicBezTo>
                    <a:pt x="732" y="155"/>
                    <a:pt x="737" y="161"/>
                    <a:pt x="739" y="161"/>
                  </a:cubicBezTo>
                  <a:cubicBezTo>
                    <a:pt x="741" y="160"/>
                    <a:pt x="747" y="156"/>
                    <a:pt x="747" y="153"/>
                  </a:cubicBezTo>
                  <a:cubicBezTo>
                    <a:pt x="748" y="151"/>
                    <a:pt x="750" y="147"/>
                    <a:pt x="751" y="145"/>
                  </a:cubicBezTo>
                  <a:cubicBezTo>
                    <a:pt x="753" y="143"/>
                    <a:pt x="757" y="138"/>
                    <a:pt x="755" y="137"/>
                  </a:cubicBezTo>
                  <a:cubicBezTo>
                    <a:pt x="753" y="137"/>
                    <a:pt x="746" y="136"/>
                    <a:pt x="742" y="134"/>
                  </a:cubicBezTo>
                  <a:cubicBezTo>
                    <a:pt x="738" y="133"/>
                    <a:pt x="731" y="131"/>
                    <a:pt x="729" y="131"/>
                  </a:cubicBezTo>
                  <a:cubicBezTo>
                    <a:pt x="727" y="131"/>
                    <a:pt x="707" y="132"/>
                    <a:pt x="708" y="132"/>
                  </a:cubicBezTo>
                  <a:cubicBezTo>
                    <a:pt x="708" y="131"/>
                    <a:pt x="712" y="129"/>
                    <a:pt x="714" y="129"/>
                  </a:cubicBezTo>
                  <a:cubicBezTo>
                    <a:pt x="717" y="129"/>
                    <a:pt x="725" y="128"/>
                    <a:pt x="724" y="128"/>
                  </a:cubicBezTo>
                  <a:cubicBezTo>
                    <a:pt x="724" y="127"/>
                    <a:pt x="723" y="125"/>
                    <a:pt x="725" y="124"/>
                  </a:cubicBezTo>
                  <a:cubicBezTo>
                    <a:pt x="727" y="123"/>
                    <a:pt x="729" y="124"/>
                    <a:pt x="733" y="125"/>
                  </a:cubicBezTo>
                  <a:cubicBezTo>
                    <a:pt x="738" y="126"/>
                    <a:pt x="744" y="129"/>
                    <a:pt x="745" y="131"/>
                  </a:cubicBezTo>
                  <a:cubicBezTo>
                    <a:pt x="747" y="132"/>
                    <a:pt x="756" y="135"/>
                    <a:pt x="759" y="134"/>
                  </a:cubicBezTo>
                  <a:cubicBezTo>
                    <a:pt x="762" y="133"/>
                    <a:pt x="773" y="124"/>
                    <a:pt x="774" y="123"/>
                  </a:cubicBezTo>
                  <a:cubicBezTo>
                    <a:pt x="775" y="122"/>
                    <a:pt x="768" y="113"/>
                    <a:pt x="769" y="112"/>
                  </a:cubicBezTo>
                  <a:cubicBezTo>
                    <a:pt x="771" y="111"/>
                    <a:pt x="772" y="114"/>
                    <a:pt x="775" y="113"/>
                  </a:cubicBezTo>
                  <a:cubicBezTo>
                    <a:pt x="778" y="112"/>
                    <a:pt x="781" y="111"/>
                    <a:pt x="781" y="112"/>
                  </a:cubicBezTo>
                  <a:cubicBezTo>
                    <a:pt x="780" y="114"/>
                    <a:pt x="780" y="119"/>
                    <a:pt x="783" y="120"/>
                  </a:cubicBezTo>
                  <a:cubicBezTo>
                    <a:pt x="785" y="121"/>
                    <a:pt x="790" y="123"/>
                    <a:pt x="789" y="121"/>
                  </a:cubicBezTo>
                  <a:cubicBezTo>
                    <a:pt x="788" y="118"/>
                    <a:pt x="786" y="116"/>
                    <a:pt x="788" y="115"/>
                  </a:cubicBezTo>
                  <a:cubicBezTo>
                    <a:pt x="789" y="115"/>
                    <a:pt x="790" y="114"/>
                    <a:pt x="790" y="112"/>
                  </a:cubicBezTo>
                  <a:cubicBezTo>
                    <a:pt x="791" y="110"/>
                    <a:pt x="793" y="111"/>
                    <a:pt x="791" y="109"/>
                  </a:cubicBezTo>
                  <a:cubicBezTo>
                    <a:pt x="788" y="106"/>
                    <a:pt x="784" y="104"/>
                    <a:pt x="785" y="103"/>
                  </a:cubicBezTo>
                  <a:cubicBezTo>
                    <a:pt x="785" y="102"/>
                    <a:pt x="790" y="102"/>
                    <a:pt x="791" y="104"/>
                  </a:cubicBezTo>
                  <a:cubicBezTo>
                    <a:pt x="793" y="105"/>
                    <a:pt x="794" y="105"/>
                    <a:pt x="794" y="108"/>
                  </a:cubicBezTo>
                  <a:cubicBezTo>
                    <a:pt x="795" y="110"/>
                    <a:pt x="797" y="114"/>
                    <a:pt x="797" y="115"/>
                  </a:cubicBezTo>
                  <a:cubicBezTo>
                    <a:pt x="797" y="116"/>
                    <a:pt x="797" y="119"/>
                    <a:pt x="799" y="118"/>
                  </a:cubicBezTo>
                  <a:cubicBezTo>
                    <a:pt x="800" y="118"/>
                    <a:pt x="800" y="115"/>
                    <a:pt x="803" y="113"/>
                  </a:cubicBezTo>
                  <a:cubicBezTo>
                    <a:pt x="806" y="112"/>
                    <a:pt x="810" y="111"/>
                    <a:pt x="813" y="109"/>
                  </a:cubicBezTo>
                  <a:cubicBezTo>
                    <a:pt x="816" y="107"/>
                    <a:pt x="815" y="107"/>
                    <a:pt x="819" y="106"/>
                  </a:cubicBezTo>
                  <a:cubicBezTo>
                    <a:pt x="822" y="105"/>
                    <a:pt x="824" y="103"/>
                    <a:pt x="824" y="102"/>
                  </a:cubicBezTo>
                  <a:cubicBezTo>
                    <a:pt x="824" y="101"/>
                    <a:pt x="825" y="92"/>
                    <a:pt x="825" y="91"/>
                  </a:cubicBezTo>
                  <a:cubicBezTo>
                    <a:pt x="824" y="89"/>
                    <a:pt x="821" y="86"/>
                    <a:pt x="822" y="83"/>
                  </a:cubicBezTo>
                  <a:cubicBezTo>
                    <a:pt x="823" y="81"/>
                    <a:pt x="823" y="77"/>
                    <a:pt x="822" y="76"/>
                  </a:cubicBezTo>
                  <a:cubicBezTo>
                    <a:pt x="822" y="75"/>
                    <a:pt x="820" y="72"/>
                    <a:pt x="823" y="72"/>
                  </a:cubicBezTo>
                  <a:cubicBezTo>
                    <a:pt x="827" y="73"/>
                    <a:pt x="832" y="74"/>
                    <a:pt x="833" y="71"/>
                  </a:cubicBezTo>
                  <a:cubicBezTo>
                    <a:pt x="834" y="68"/>
                    <a:pt x="835" y="67"/>
                    <a:pt x="833" y="66"/>
                  </a:cubicBezTo>
                  <a:cubicBezTo>
                    <a:pt x="832" y="65"/>
                    <a:pt x="831" y="65"/>
                    <a:pt x="833" y="63"/>
                  </a:cubicBezTo>
                  <a:cubicBezTo>
                    <a:pt x="835" y="62"/>
                    <a:pt x="836" y="60"/>
                    <a:pt x="834" y="60"/>
                  </a:cubicBezTo>
                  <a:cubicBezTo>
                    <a:pt x="832" y="60"/>
                    <a:pt x="828" y="62"/>
                    <a:pt x="827" y="61"/>
                  </a:cubicBezTo>
                  <a:cubicBezTo>
                    <a:pt x="826" y="60"/>
                    <a:pt x="826" y="58"/>
                    <a:pt x="827" y="57"/>
                  </a:cubicBezTo>
                  <a:cubicBezTo>
                    <a:pt x="829" y="56"/>
                    <a:pt x="824" y="55"/>
                    <a:pt x="826" y="54"/>
                  </a:cubicBezTo>
                  <a:cubicBezTo>
                    <a:pt x="827" y="52"/>
                    <a:pt x="830" y="50"/>
                    <a:pt x="828" y="50"/>
                  </a:cubicBezTo>
                  <a:cubicBezTo>
                    <a:pt x="827" y="50"/>
                    <a:pt x="821" y="48"/>
                    <a:pt x="821" y="48"/>
                  </a:cubicBezTo>
                  <a:cubicBezTo>
                    <a:pt x="821" y="49"/>
                    <a:pt x="817" y="51"/>
                    <a:pt x="816" y="50"/>
                  </a:cubicBezTo>
                  <a:cubicBezTo>
                    <a:pt x="814" y="49"/>
                    <a:pt x="813" y="47"/>
                    <a:pt x="811" y="47"/>
                  </a:cubicBezTo>
                  <a:cubicBezTo>
                    <a:pt x="809" y="47"/>
                    <a:pt x="803" y="48"/>
                    <a:pt x="802" y="47"/>
                  </a:cubicBezTo>
                  <a:cubicBezTo>
                    <a:pt x="802" y="47"/>
                    <a:pt x="800" y="45"/>
                    <a:pt x="800" y="47"/>
                  </a:cubicBezTo>
                  <a:cubicBezTo>
                    <a:pt x="800" y="49"/>
                    <a:pt x="801" y="49"/>
                    <a:pt x="800" y="50"/>
                  </a:cubicBezTo>
                  <a:cubicBezTo>
                    <a:pt x="798" y="51"/>
                    <a:pt x="799" y="54"/>
                    <a:pt x="799" y="56"/>
                  </a:cubicBezTo>
                  <a:cubicBezTo>
                    <a:pt x="799" y="58"/>
                    <a:pt x="797" y="60"/>
                    <a:pt x="799" y="60"/>
                  </a:cubicBezTo>
                  <a:cubicBezTo>
                    <a:pt x="800" y="61"/>
                    <a:pt x="804" y="63"/>
                    <a:pt x="803" y="64"/>
                  </a:cubicBezTo>
                  <a:cubicBezTo>
                    <a:pt x="801" y="64"/>
                    <a:pt x="807" y="66"/>
                    <a:pt x="805" y="66"/>
                  </a:cubicBezTo>
                  <a:cubicBezTo>
                    <a:pt x="803" y="67"/>
                    <a:pt x="802" y="69"/>
                    <a:pt x="799" y="68"/>
                  </a:cubicBezTo>
                  <a:cubicBezTo>
                    <a:pt x="797" y="67"/>
                    <a:pt x="796" y="67"/>
                    <a:pt x="795" y="68"/>
                  </a:cubicBezTo>
                  <a:cubicBezTo>
                    <a:pt x="794" y="69"/>
                    <a:pt x="790" y="80"/>
                    <a:pt x="788" y="81"/>
                  </a:cubicBezTo>
                  <a:cubicBezTo>
                    <a:pt x="786" y="83"/>
                    <a:pt x="784" y="89"/>
                    <a:pt x="782" y="88"/>
                  </a:cubicBezTo>
                  <a:cubicBezTo>
                    <a:pt x="779" y="86"/>
                    <a:pt x="780" y="84"/>
                    <a:pt x="779" y="86"/>
                  </a:cubicBezTo>
                  <a:cubicBezTo>
                    <a:pt x="778" y="89"/>
                    <a:pt x="782" y="94"/>
                    <a:pt x="779" y="95"/>
                  </a:cubicBezTo>
                  <a:cubicBezTo>
                    <a:pt x="777" y="95"/>
                    <a:pt x="773" y="99"/>
                    <a:pt x="772" y="98"/>
                  </a:cubicBezTo>
                  <a:cubicBezTo>
                    <a:pt x="771" y="97"/>
                    <a:pt x="768" y="98"/>
                    <a:pt x="767" y="95"/>
                  </a:cubicBezTo>
                  <a:cubicBezTo>
                    <a:pt x="767" y="92"/>
                    <a:pt x="765" y="90"/>
                    <a:pt x="764" y="88"/>
                  </a:cubicBezTo>
                  <a:cubicBezTo>
                    <a:pt x="763" y="87"/>
                    <a:pt x="766" y="79"/>
                    <a:pt x="766" y="78"/>
                  </a:cubicBezTo>
                  <a:cubicBezTo>
                    <a:pt x="766" y="77"/>
                    <a:pt x="768" y="75"/>
                    <a:pt x="769" y="77"/>
                  </a:cubicBezTo>
                  <a:cubicBezTo>
                    <a:pt x="769" y="78"/>
                    <a:pt x="771" y="76"/>
                    <a:pt x="772" y="72"/>
                  </a:cubicBezTo>
                  <a:cubicBezTo>
                    <a:pt x="773" y="69"/>
                    <a:pt x="776" y="67"/>
                    <a:pt x="773" y="65"/>
                  </a:cubicBezTo>
                  <a:cubicBezTo>
                    <a:pt x="771" y="63"/>
                    <a:pt x="770" y="62"/>
                    <a:pt x="769" y="60"/>
                  </a:cubicBezTo>
                  <a:cubicBezTo>
                    <a:pt x="768" y="58"/>
                    <a:pt x="763" y="58"/>
                    <a:pt x="762" y="59"/>
                  </a:cubicBezTo>
                  <a:cubicBezTo>
                    <a:pt x="761" y="60"/>
                    <a:pt x="757" y="61"/>
                    <a:pt x="758" y="63"/>
                  </a:cubicBezTo>
                  <a:cubicBezTo>
                    <a:pt x="759" y="66"/>
                    <a:pt x="757" y="70"/>
                    <a:pt x="755" y="71"/>
                  </a:cubicBezTo>
                  <a:cubicBezTo>
                    <a:pt x="753" y="72"/>
                    <a:pt x="749" y="77"/>
                    <a:pt x="748" y="77"/>
                  </a:cubicBezTo>
                  <a:cubicBezTo>
                    <a:pt x="746" y="77"/>
                    <a:pt x="745" y="73"/>
                    <a:pt x="745" y="71"/>
                  </a:cubicBezTo>
                  <a:cubicBezTo>
                    <a:pt x="746" y="69"/>
                    <a:pt x="749" y="63"/>
                    <a:pt x="747" y="61"/>
                  </a:cubicBezTo>
                  <a:cubicBezTo>
                    <a:pt x="746" y="60"/>
                    <a:pt x="741" y="59"/>
                    <a:pt x="743" y="58"/>
                  </a:cubicBezTo>
                  <a:cubicBezTo>
                    <a:pt x="746" y="57"/>
                    <a:pt x="749" y="59"/>
                    <a:pt x="748" y="57"/>
                  </a:cubicBezTo>
                  <a:cubicBezTo>
                    <a:pt x="747" y="56"/>
                    <a:pt x="744" y="55"/>
                    <a:pt x="742" y="54"/>
                  </a:cubicBezTo>
                  <a:cubicBezTo>
                    <a:pt x="740" y="53"/>
                    <a:pt x="742" y="51"/>
                    <a:pt x="739" y="50"/>
                  </a:cubicBezTo>
                  <a:cubicBezTo>
                    <a:pt x="737" y="49"/>
                    <a:pt x="733" y="47"/>
                    <a:pt x="735" y="46"/>
                  </a:cubicBezTo>
                  <a:cubicBezTo>
                    <a:pt x="737" y="45"/>
                    <a:pt x="740" y="45"/>
                    <a:pt x="743" y="43"/>
                  </a:cubicBezTo>
                  <a:cubicBezTo>
                    <a:pt x="745" y="42"/>
                    <a:pt x="746" y="39"/>
                    <a:pt x="745" y="40"/>
                  </a:cubicBezTo>
                  <a:cubicBezTo>
                    <a:pt x="744" y="41"/>
                    <a:pt x="742" y="41"/>
                    <a:pt x="740" y="41"/>
                  </a:cubicBezTo>
                  <a:cubicBezTo>
                    <a:pt x="739" y="41"/>
                    <a:pt x="736" y="39"/>
                    <a:pt x="739" y="39"/>
                  </a:cubicBezTo>
                  <a:cubicBezTo>
                    <a:pt x="742" y="39"/>
                    <a:pt x="746" y="39"/>
                    <a:pt x="746" y="37"/>
                  </a:cubicBezTo>
                  <a:cubicBezTo>
                    <a:pt x="746" y="34"/>
                    <a:pt x="745" y="30"/>
                    <a:pt x="742" y="27"/>
                  </a:cubicBezTo>
                  <a:cubicBezTo>
                    <a:pt x="739" y="24"/>
                    <a:pt x="737" y="21"/>
                    <a:pt x="737" y="19"/>
                  </a:cubicBezTo>
                  <a:cubicBezTo>
                    <a:pt x="737" y="16"/>
                    <a:pt x="736" y="12"/>
                    <a:pt x="737" y="11"/>
                  </a:cubicBezTo>
                  <a:cubicBezTo>
                    <a:pt x="738" y="9"/>
                    <a:pt x="736" y="1"/>
                    <a:pt x="731" y="1"/>
                  </a:cubicBezTo>
                  <a:cubicBezTo>
                    <a:pt x="729" y="1"/>
                    <a:pt x="723" y="0"/>
                    <a:pt x="722" y="3"/>
                  </a:cubicBezTo>
                  <a:cubicBezTo>
                    <a:pt x="721" y="6"/>
                    <a:pt x="724" y="9"/>
                    <a:pt x="723" y="11"/>
                  </a:cubicBezTo>
                  <a:cubicBezTo>
                    <a:pt x="722" y="12"/>
                    <a:pt x="721" y="14"/>
                    <a:pt x="720" y="13"/>
                  </a:cubicBezTo>
                  <a:cubicBezTo>
                    <a:pt x="719" y="12"/>
                    <a:pt x="717" y="11"/>
                    <a:pt x="716" y="11"/>
                  </a:cubicBezTo>
                  <a:cubicBezTo>
                    <a:pt x="715" y="12"/>
                    <a:pt x="713" y="13"/>
                    <a:pt x="712" y="14"/>
                  </a:cubicBezTo>
                  <a:cubicBezTo>
                    <a:pt x="711" y="15"/>
                    <a:pt x="707" y="20"/>
                    <a:pt x="705" y="24"/>
                  </a:cubicBezTo>
                  <a:cubicBezTo>
                    <a:pt x="703" y="27"/>
                    <a:pt x="702" y="31"/>
                    <a:pt x="702" y="36"/>
                  </a:cubicBezTo>
                  <a:cubicBezTo>
                    <a:pt x="701" y="41"/>
                    <a:pt x="703" y="42"/>
                    <a:pt x="705" y="42"/>
                  </a:cubicBezTo>
                  <a:cubicBezTo>
                    <a:pt x="708" y="42"/>
                    <a:pt x="706" y="45"/>
                    <a:pt x="709" y="45"/>
                  </a:cubicBezTo>
                  <a:cubicBezTo>
                    <a:pt x="712" y="45"/>
                    <a:pt x="711" y="51"/>
                    <a:pt x="714" y="50"/>
                  </a:cubicBezTo>
                  <a:cubicBezTo>
                    <a:pt x="716" y="50"/>
                    <a:pt x="718" y="49"/>
                    <a:pt x="720" y="50"/>
                  </a:cubicBezTo>
                  <a:cubicBezTo>
                    <a:pt x="721" y="51"/>
                    <a:pt x="729" y="51"/>
                    <a:pt x="727" y="52"/>
                  </a:cubicBezTo>
                  <a:cubicBezTo>
                    <a:pt x="724" y="54"/>
                    <a:pt x="721" y="52"/>
                    <a:pt x="719" y="55"/>
                  </a:cubicBezTo>
                  <a:cubicBezTo>
                    <a:pt x="716" y="59"/>
                    <a:pt x="715" y="62"/>
                    <a:pt x="712" y="64"/>
                  </a:cubicBezTo>
                  <a:cubicBezTo>
                    <a:pt x="710" y="66"/>
                    <a:pt x="710" y="69"/>
                    <a:pt x="711" y="68"/>
                  </a:cubicBezTo>
                  <a:cubicBezTo>
                    <a:pt x="712" y="67"/>
                    <a:pt x="720" y="64"/>
                    <a:pt x="719" y="65"/>
                  </a:cubicBezTo>
                  <a:cubicBezTo>
                    <a:pt x="719" y="66"/>
                    <a:pt x="717" y="69"/>
                    <a:pt x="718" y="70"/>
                  </a:cubicBezTo>
                  <a:cubicBezTo>
                    <a:pt x="720" y="72"/>
                    <a:pt x="719" y="73"/>
                    <a:pt x="717" y="73"/>
                  </a:cubicBezTo>
                  <a:cubicBezTo>
                    <a:pt x="716" y="73"/>
                    <a:pt x="711" y="74"/>
                    <a:pt x="709" y="76"/>
                  </a:cubicBezTo>
                  <a:cubicBezTo>
                    <a:pt x="707" y="78"/>
                    <a:pt x="703" y="83"/>
                    <a:pt x="702" y="83"/>
                  </a:cubicBezTo>
                  <a:cubicBezTo>
                    <a:pt x="700" y="83"/>
                    <a:pt x="698" y="86"/>
                    <a:pt x="696" y="87"/>
                  </a:cubicBezTo>
                  <a:cubicBezTo>
                    <a:pt x="695" y="87"/>
                    <a:pt x="693" y="90"/>
                    <a:pt x="695" y="91"/>
                  </a:cubicBezTo>
                  <a:cubicBezTo>
                    <a:pt x="696" y="93"/>
                    <a:pt x="697" y="99"/>
                    <a:pt x="696" y="100"/>
                  </a:cubicBezTo>
                  <a:cubicBezTo>
                    <a:pt x="694" y="101"/>
                    <a:pt x="693" y="107"/>
                    <a:pt x="693" y="103"/>
                  </a:cubicBezTo>
                  <a:cubicBezTo>
                    <a:pt x="692" y="100"/>
                    <a:pt x="693" y="97"/>
                    <a:pt x="690" y="95"/>
                  </a:cubicBezTo>
                  <a:cubicBezTo>
                    <a:pt x="686" y="93"/>
                    <a:pt x="686" y="88"/>
                    <a:pt x="687" y="88"/>
                  </a:cubicBezTo>
                  <a:cubicBezTo>
                    <a:pt x="688" y="87"/>
                    <a:pt x="690" y="85"/>
                    <a:pt x="689" y="84"/>
                  </a:cubicBezTo>
                  <a:cubicBezTo>
                    <a:pt x="688" y="83"/>
                    <a:pt x="687" y="81"/>
                    <a:pt x="688" y="80"/>
                  </a:cubicBezTo>
                  <a:cubicBezTo>
                    <a:pt x="689" y="79"/>
                    <a:pt x="692" y="78"/>
                    <a:pt x="689" y="77"/>
                  </a:cubicBezTo>
                  <a:cubicBezTo>
                    <a:pt x="686" y="76"/>
                    <a:pt x="684" y="73"/>
                    <a:pt x="682" y="74"/>
                  </a:cubicBezTo>
                  <a:cubicBezTo>
                    <a:pt x="680" y="75"/>
                    <a:pt x="676" y="78"/>
                    <a:pt x="676" y="79"/>
                  </a:cubicBezTo>
                  <a:cubicBezTo>
                    <a:pt x="676" y="81"/>
                    <a:pt x="678" y="90"/>
                    <a:pt x="677" y="88"/>
                  </a:cubicBezTo>
                  <a:cubicBezTo>
                    <a:pt x="675" y="87"/>
                    <a:pt x="673" y="84"/>
                    <a:pt x="672" y="85"/>
                  </a:cubicBezTo>
                  <a:cubicBezTo>
                    <a:pt x="671" y="85"/>
                    <a:pt x="666" y="88"/>
                    <a:pt x="664" y="87"/>
                  </a:cubicBezTo>
                  <a:cubicBezTo>
                    <a:pt x="661" y="87"/>
                    <a:pt x="657" y="86"/>
                    <a:pt x="655" y="86"/>
                  </a:cubicBezTo>
                  <a:cubicBezTo>
                    <a:pt x="653" y="87"/>
                    <a:pt x="644" y="90"/>
                    <a:pt x="643" y="90"/>
                  </a:cubicBezTo>
                  <a:cubicBezTo>
                    <a:pt x="642" y="90"/>
                    <a:pt x="637" y="88"/>
                    <a:pt x="636" y="88"/>
                  </a:cubicBezTo>
                  <a:cubicBezTo>
                    <a:pt x="635" y="88"/>
                    <a:pt x="634" y="86"/>
                    <a:pt x="632" y="85"/>
                  </a:cubicBezTo>
                  <a:cubicBezTo>
                    <a:pt x="629" y="84"/>
                    <a:pt x="631" y="80"/>
                    <a:pt x="627" y="81"/>
                  </a:cubicBezTo>
                  <a:cubicBezTo>
                    <a:pt x="623" y="82"/>
                    <a:pt x="620" y="83"/>
                    <a:pt x="619" y="81"/>
                  </a:cubicBezTo>
                  <a:cubicBezTo>
                    <a:pt x="618" y="78"/>
                    <a:pt x="613" y="79"/>
                    <a:pt x="612" y="75"/>
                  </a:cubicBezTo>
                  <a:cubicBezTo>
                    <a:pt x="611" y="72"/>
                    <a:pt x="615" y="67"/>
                    <a:pt x="613" y="67"/>
                  </a:cubicBezTo>
                  <a:cubicBezTo>
                    <a:pt x="611" y="66"/>
                    <a:pt x="604" y="67"/>
                    <a:pt x="600" y="67"/>
                  </a:cubicBezTo>
                  <a:cubicBezTo>
                    <a:pt x="597" y="67"/>
                    <a:pt x="590" y="68"/>
                    <a:pt x="589" y="68"/>
                  </a:cubicBezTo>
                  <a:cubicBezTo>
                    <a:pt x="588" y="68"/>
                    <a:pt x="585" y="71"/>
                    <a:pt x="583" y="73"/>
                  </a:cubicBezTo>
                  <a:cubicBezTo>
                    <a:pt x="581" y="75"/>
                    <a:pt x="578" y="76"/>
                    <a:pt x="580" y="77"/>
                  </a:cubicBezTo>
                  <a:cubicBezTo>
                    <a:pt x="581" y="79"/>
                    <a:pt x="583" y="82"/>
                    <a:pt x="584" y="80"/>
                  </a:cubicBezTo>
                  <a:cubicBezTo>
                    <a:pt x="585" y="78"/>
                    <a:pt x="584" y="76"/>
                    <a:pt x="586" y="76"/>
                  </a:cubicBezTo>
                  <a:cubicBezTo>
                    <a:pt x="588" y="76"/>
                    <a:pt x="590" y="78"/>
                    <a:pt x="593" y="76"/>
                  </a:cubicBezTo>
                  <a:cubicBezTo>
                    <a:pt x="596" y="75"/>
                    <a:pt x="600" y="73"/>
                    <a:pt x="601" y="73"/>
                  </a:cubicBezTo>
                  <a:cubicBezTo>
                    <a:pt x="603" y="72"/>
                    <a:pt x="609" y="71"/>
                    <a:pt x="607" y="72"/>
                  </a:cubicBezTo>
                  <a:cubicBezTo>
                    <a:pt x="606" y="73"/>
                    <a:pt x="603" y="76"/>
                    <a:pt x="601" y="76"/>
                  </a:cubicBezTo>
                  <a:cubicBezTo>
                    <a:pt x="600" y="77"/>
                    <a:pt x="595" y="78"/>
                    <a:pt x="593" y="79"/>
                  </a:cubicBezTo>
                  <a:cubicBezTo>
                    <a:pt x="592" y="80"/>
                    <a:pt x="589" y="82"/>
                    <a:pt x="588" y="82"/>
                  </a:cubicBezTo>
                  <a:cubicBezTo>
                    <a:pt x="586" y="82"/>
                    <a:pt x="581" y="84"/>
                    <a:pt x="581" y="85"/>
                  </a:cubicBezTo>
                  <a:cubicBezTo>
                    <a:pt x="580" y="86"/>
                    <a:pt x="578" y="89"/>
                    <a:pt x="577" y="91"/>
                  </a:cubicBezTo>
                  <a:cubicBezTo>
                    <a:pt x="575" y="92"/>
                    <a:pt x="579" y="93"/>
                    <a:pt x="579" y="94"/>
                  </a:cubicBezTo>
                  <a:cubicBezTo>
                    <a:pt x="578" y="95"/>
                    <a:pt x="578" y="97"/>
                    <a:pt x="579" y="99"/>
                  </a:cubicBezTo>
                  <a:cubicBezTo>
                    <a:pt x="581" y="100"/>
                    <a:pt x="578" y="101"/>
                    <a:pt x="577" y="104"/>
                  </a:cubicBezTo>
                  <a:cubicBezTo>
                    <a:pt x="575" y="106"/>
                    <a:pt x="580" y="111"/>
                    <a:pt x="576" y="110"/>
                  </a:cubicBezTo>
                  <a:cubicBezTo>
                    <a:pt x="572" y="108"/>
                    <a:pt x="568" y="104"/>
                    <a:pt x="570" y="103"/>
                  </a:cubicBezTo>
                  <a:cubicBezTo>
                    <a:pt x="573" y="101"/>
                    <a:pt x="575" y="100"/>
                    <a:pt x="574" y="98"/>
                  </a:cubicBezTo>
                  <a:cubicBezTo>
                    <a:pt x="573" y="97"/>
                    <a:pt x="573" y="92"/>
                    <a:pt x="570" y="93"/>
                  </a:cubicBezTo>
                  <a:cubicBezTo>
                    <a:pt x="568" y="94"/>
                    <a:pt x="566" y="96"/>
                    <a:pt x="566" y="94"/>
                  </a:cubicBezTo>
                  <a:cubicBezTo>
                    <a:pt x="566" y="92"/>
                    <a:pt x="569" y="88"/>
                    <a:pt x="568" y="88"/>
                  </a:cubicBezTo>
                  <a:cubicBezTo>
                    <a:pt x="567" y="88"/>
                    <a:pt x="564" y="89"/>
                    <a:pt x="563" y="88"/>
                  </a:cubicBezTo>
                  <a:cubicBezTo>
                    <a:pt x="563" y="87"/>
                    <a:pt x="560" y="82"/>
                    <a:pt x="560" y="83"/>
                  </a:cubicBezTo>
                  <a:cubicBezTo>
                    <a:pt x="559" y="83"/>
                    <a:pt x="552" y="88"/>
                    <a:pt x="549" y="88"/>
                  </a:cubicBezTo>
                  <a:cubicBezTo>
                    <a:pt x="546" y="88"/>
                    <a:pt x="533" y="90"/>
                    <a:pt x="531" y="89"/>
                  </a:cubicBezTo>
                  <a:cubicBezTo>
                    <a:pt x="528" y="88"/>
                    <a:pt x="528" y="90"/>
                    <a:pt x="525" y="89"/>
                  </a:cubicBezTo>
                  <a:cubicBezTo>
                    <a:pt x="521" y="87"/>
                    <a:pt x="511" y="85"/>
                    <a:pt x="515" y="85"/>
                  </a:cubicBezTo>
                  <a:cubicBezTo>
                    <a:pt x="519" y="84"/>
                    <a:pt x="521" y="84"/>
                    <a:pt x="521" y="83"/>
                  </a:cubicBezTo>
                  <a:cubicBezTo>
                    <a:pt x="521" y="81"/>
                    <a:pt x="517" y="80"/>
                    <a:pt x="520" y="80"/>
                  </a:cubicBezTo>
                  <a:cubicBezTo>
                    <a:pt x="523" y="80"/>
                    <a:pt x="525" y="80"/>
                    <a:pt x="525" y="79"/>
                  </a:cubicBezTo>
                  <a:cubicBezTo>
                    <a:pt x="526" y="78"/>
                    <a:pt x="523" y="76"/>
                    <a:pt x="527" y="75"/>
                  </a:cubicBezTo>
                  <a:cubicBezTo>
                    <a:pt x="531" y="75"/>
                    <a:pt x="532" y="77"/>
                    <a:pt x="534" y="76"/>
                  </a:cubicBezTo>
                  <a:cubicBezTo>
                    <a:pt x="535" y="75"/>
                    <a:pt x="535" y="72"/>
                    <a:pt x="533" y="70"/>
                  </a:cubicBezTo>
                  <a:cubicBezTo>
                    <a:pt x="531" y="69"/>
                    <a:pt x="531" y="66"/>
                    <a:pt x="526" y="65"/>
                  </a:cubicBezTo>
                  <a:cubicBezTo>
                    <a:pt x="521" y="65"/>
                    <a:pt x="518" y="63"/>
                    <a:pt x="518" y="66"/>
                  </a:cubicBezTo>
                  <a:cubicBezTo>
                    <a:pt x="519" y="68"/>
                    <a:pt x="521" y="70"/>
                    <a:pt x="518" y="69"/>
                  </a:cubicBezTo>
                  <a:cubicBezTo>
                    <a:pt x="515" y="68"/>
                    <a:pt x="513" y="67"/>
                    <a:pt x="509" y="66"/>
                  </a:cubicBezTo>
                  <a:cubicBezTo>
                    <a:pt x="505" y="65"/>
                    <a:pt x="505" y="62"/>
                    <a:pt x="502" y="61"/>
                  </a:cubicBezTo>
                  <a:cubicBezTo>
                    <a:pt x="500" y="60"/>
                    <a:pt x="502" y="59"/>
                    <a:pt x="500" y="58"/>
                  </a:cubicBezTo>
                  <a:cubicBezTo>
                    <a:pt x="497" y="57"/>
                    <a:pt x="484" y="50"/>
                    <a:pt x="481" y="50"/>
                  </a:cubicBezTo>
                  <a:cubicBezTo>
                    <a:pt x="479" y="50"/>
                    <a:pt x="477" y="46"/>
                    <a:pt x="473" y="46"/>
                  </a:cubicBezTo>
                  <a:cubicBezTo>
                    <a:pt x="470" y="46"/>
                    <a:pt x="465" y="45"/>
                    <a:pt x="465" y="47"/>
                  </a:cubicBezTo>
                  <a:cubicBezTo>
                    <a:pt x="464" y="48"/>
                    <a:pt x="459" y="53"/>
                    <a:pt x="457" y="52"/>
                  </a:cubicBezTo>
                  <a:cubicBezTo>
                    <a:pt x="454" y="51"/>
                    <a:pt x="458" y="48"/>
                    <a:pt x="459" y="47"/>
                  </a:cubicBezTo>
                  <a:cubicBezTo>
                    <a:pt x="459" y="47"/>
                    <a:pt x="457" y="44"/>
                    <a:pt x="458" y="42"/>
                  </a:cubicBezTo>
                  <a:cubicBezTo>
                    <a:pt x="460" y="40"/>
                    <a:pt x="458" y="40"/>
                    <a:pt x="456" y="41"/>
                  </a:cubicBezTo>
                  <a:cubicBezTo>
                    <a:pt x="454" y="42"/>
                    <a:pt x="454" y="43"/>
                    <a:pt x="454" y="45"/>
                  </a:cubicBezTo>
                  <a:cubicBezTo>
                    <a:pt x="454" y="47"/>
                    <a:pt x="451" y="47"/>
                    <a:pt x="451" y="48"/>
                  </a:cubicBezTo>
                  <a:cubicBezTo>
                    <a:pt x="450" y="50"/>
                    <a:pt x="449" y="53"/>
                    <a:pt x="447" y="53"/>
                  </a:cubicBezTo>
                  <a:cubicBezTo>
                    <a:pt x="444" y="54"/>
                    <a:pt x="442" y="53"/>
                    <a:pt x="440" y="49"/>
                  </a:cubicBezTo>
                  <a:cubicBezTo>
                    <a:pt x="439" y="46"/>
                    <a:pt x="436" y="44"/>
                    <a:pt x="437" y="40"/>
                  </a:cubicBezTo>
                  <a:cubicBezTo>
                    <a:pt x="437" y="36"/>
                    <a:pt x="435" y="31"/>
                    <a:pt x="434" y="29"/>
                  </a:cubicBezTo>
                  <a:cubicBezTo>
                    <a:pt x="433" y="28"/>
                    <a:pt x="430" y="26"/>
                    <a:pt x="430" y="27"/>
                  </a:cubicBezTo>
                  <a:cubicBezTo>
                    <a:pt x="429" y="28"/>
                    <a:pt x="428" y="29"/>
                    <a:pt x="428" y="30"/>
                  </a:cubicBezTo>
                  <a:cubicBezTo>
                    <a:pt x="429" y="32"/>
                    <a:pt x="428" y="34"/>
                    <a:pt x="430" y="35"/>
                  </a:cubicBezTo>
                  <a:cubicBezTo>
                    <a:pt x="431" y="36"/>
                    <a:pt x="432" y="38"/>
                    <a:pt x="431" y="38"/>
                  </a:cubicBezTo>
                  <a:cubicBezTo>
                    <a:pt x="430" y="38"/>
                    <a:pt x="428" y="38"/>
                    <a:pt x="427" y="39"/>
                  </a:cubicBezTo>
                  <a:cubicBezTo>
                    <a:pt x="427" y="40"/>
                    <a:pt x="425" y="42"/>
                    <a:pt x="424" y="43"/>
                  </a:cubicBezTo>
                  <a:cubicBezTo>
                    <a:pt x="422" y="44"/>
                    <a:pt x="420" y="48"/>
                    <a:pt x="419" y="48"/>
                  </a:cubicBezTo>
                  <a:cubicBezTo>
                    <a:pt x="417" y="48"/>
                    <a:pt x="417" y="44"/>
                    <a:pt x="415" y="45"/>
                  </a:cubicBezTo>
                  <a:cubicBezTo>
                    <a:pt x="413" y="46"/>
                    <a:pt x="408" y="49"/>
                    <a:pt x="409" y="46"/>
                  </a:cubicBezTo>
                  <a:cubicBezTo>
                    <a:pt x="410" y="44"/>
                    <a:pt x="412" y="42"/>
                    <a:pt x="411" y="40"/>
                  </a:cubicBezTo>
                  <a:cubicBezTo>
                    <a:pt x="409" y="38"/>
                    <a:pt x="409" y="36"/>
                    <a:pt x="406" y="38"/>
                  </a:cubicBezTo>
                  <a:cubicBezTo>
                    <a:pt x="404" y="40"/>
                    <a:pt x="397" y="43"/>
                    <a:pt x="396" y="44"/>
                  </a:cubicBezTo>
                  <a:cubicBezTo>
                    <a:pt x="394" y="46"/>
                    <a:pt x="387" y="55"/>
                    <a:pt x="386" y="55"/>
                  </a:cubicBezTo>
                  <a:cubicBezTo>
                    <a:pt x="384" y="56"/>
                    <a:pt x="379" y="59"/>
                    <a:pt x="381" y="57"/>
                  </a:cubicBezTo>
                  <a:cubicBezTo>
                    <a:pt x="383" y="55"/>
                    <a:pt x="390" y="49"/>
                    <a:pt x="389" y="48"/>
                  </a:cubicBezTo>
                  <a:cubicBezTo>
                    <a:pt x="388" y="47"/>
                    <a:pt x="388" y="45"/>
                    <a:pt x="387" y="46"/>
                  </a:cubicBezTo>
                  <a:cubicBezTo>
                    <a:pt x="385" y="47"/>
                    <a:pt x="378" y="53"/>
                    <a:pt x="375" y="54"/>
                  </a:cubicBezTo>
                  <a:cubicBezTo>
                    <a:pt x="371" y="56"/>
                    <a:pt x="364" y="60"/>
                    <a:pt x="362" y="61"/>
                  </a:cubicBezTo>
                  <a:cubicBezTo>
                    <a:pt x="360" y="62"/>
                    <a:pt x="359" y="67"/>
                    <a:pt x="358" y="66"/>
                  </a:cubicBezTo>
                  <a:cubicBezTo>
                    <a:pt x="357" y="65"/>
                    <a:pt x="358" y="62"/>
                    <a:pt x="356" y="63"/>
                  </a:cubicBezTo>
                  <a:cubicBezTo>
                    <a:pt x="354" y="64"/>
                    <a:pt x="355" y="66"/>
                    <a:pt x="352" y="66"/>
                  </a:cubicBezTo>
                  <a:cubicBezTo>
                    <a:pt x="350" y="66"/>
                    <a:pt x="349" y="64"/>
                    <a:pt x="347" y="66"/>
                  </a:cubicBezTo>
                  <a:cubicBezTo>
                    <a:pt x="346" y="67"/>
                    <a:pt x="345" y="68"/>
                    <a:pt x="343" y="67"/>
                  </a:cubicBezTo>
                  <a:cubicBezTo>
                    <a:pt x="342" y="65"/>
                    <a:pt x="339" y="64"/>
                    <a:pt x="339" y="65"/>
                  </a:cubicBezTo>
                  <a:cubicBezTo>
                    <a:pt x="339" y="66"/>
                    <a:pt x="337" y="68"/>
                    <a:pt x="335" y="67"/>
                  </a:cubicBezTo>
                  <a:cubicBezTo>
                    <a:pt x="334" y="66"/>
                    <a:pt x="329" y="62"/>
                    <a:pt x="328" y="60"/>
                  </a:cubicBezTo>
                  <a:cubicBezTo>
                    <a:pt x="327" y="59"/>
                    <a:pt x="328" y="58"/>
                    <a:pt x="326" y="57"/>
                  </a:cubicBezTo>
                  <a:cubicBezTo>
                    <a:pt x="324" y="55"/>
                    <a:pt x="324" y="50"/>
                    <a:pt x="323" y="50"/>
                  </a:cubicBezTo>
                  <a:cubicBezTo>
                    <a:pt x="321" y="50"/>
                    <a:pt x="318" y="51"/>
                    <a:pt x="315" y="50"/>
                  </a:cubicBezTo>
                  <a:cubicBezTo>
                    <a:pt x="314" y="50"/>
                    <a:pt x="313" y="50"/>
                    <a:pt x="313" y="50"/>
                  </a:cubicBezTo>
                  <a:cubicBezTo>
                    <a:pt x="312" y="50"/>
                    <a:pt x="312" y="50"/>
                    <a:pt x="312" y="49"/>
                  </a:cubicBezTo>
                  <a:cubicBezTo>
                    <a:pt x="311" y="49"/>
                    <a:pt x="311" y="49"/>
                    <a:pt x="310" y="49"/>
                  </a:cubicBezTo>
                  <a:cubicBezTo>
                    <a:pt x="308" y="49"/>
                    <a:pt x="306" y="49"/>
                    <a:pt x="304" y="49"/>
                  </a:cubicBezTo>
                  <a:cubicBezTo>
                    <a:pt x="304" y="49"/>
                    <a:pt x="304" y="49"/>
                    <a:pt x="304" y="49"/>
                  </a:cubicBezTo>
                  <a:cubicBezTo>
                    <a:pt x="304" y="49"/>
                    <a:pt x="303" y="49"/>
                    <a:pt x="303" y="48"/>
                  </a:cubicBezTo>
                  <a:cubicBezTo>
                    <a:pt x="302" y="47"/>
                    <a:pt x="292" y="43"/>
                    <a:pt x="290" y="41"/>
                  </a:cubicBezTo>
                  <a:cubicBezTo>
                    <a:pt x="288" y="40"/>
                    <a:pt x="287" y="40"/>
                    <a:pt x="282" y="41"/>
                  </a:cubicBezTo>
                  <a:cubicBezTo>
                    <a:pt x="277" y="42"/>
                    <a:pt x="270" y="43"/>
                    <a:pt x="264" y="41"/>
                  </a:cubicBezTo>
                  <a:cubicBezTo>
                    <a:pt x="259" y="40"/>
                    <a:pt x="251" y="40"/>
                    <a:pt x="250" y="39"/>
                  </a:cubicBezTo>
                  <a:cubicBezTo>
                    <a:pt x="250" y="38"/>
                    <a:pt x="249" y="36"/>
                    <a:pt x="247" y="36"/>
                  </a:cubicBezTo>
                  <a:cubicBezTo>
                    <a:pt x="244" y="36"/>
                    <a:pt x="234" y="34"/>
                    <a:pt x="233" y="33"/>
                  </a:cubicBezTo>
                  <a:cubicBezTo>
                    <a:pt x="231" y="33"/>
                    <a:pt x="224" y="31"/>
                    <a:pt x="222" y="32"/>
                  </a:cubicBezTo>
                  <a:cubicBezTo>
                    <a:pt x="220" y="34"/>
                    <a:pt x="219" y="35"/>
                    <a:pt x="216" y="34"/>
                  </a:cubicBezTo>
                  <a:cubicBezTo>
                    <a:pt x="213" y="33"/>
                    <a:pt x="216" y="32"/>
                    <a:pt x="214" y="31"/>
                  </a:cubicBezTo>
                  <a:cubicBezTo>
                    <a:pt x="212" y="30"/>
                    <a:pt x="209" y="29"/>
                    <a:pt x="210" y="28"/>
                  </a:cubicBezTo>
                  <a:cubicBezTo>
                    <a:pt x="211" y="27"/>
                    <a:pt x="216" y="24"/>
                    <a:pt x="214" y="24"/>
                  </a:cubicBezTo>
                  <a:cubicBezTo>
                    <a:pt x="212" y="23"/>
                    <a:pt x="202" y="25"/>
                    <a:pt x="200" y="25"/>
                  </a:cubicBezTo>
                  <a:cubicBezTo>
                    <a:pt x="198" y="26"/>
                    <a:pt x="193" y="25"/>
                    <a:pt x="195" y="24"/>
                  </a:cubicBezTo>
                  <a:cubicBezTo>
                    <a:pt x="196" y="22"/>
                    <a:pt x="200" y="21"/>
                    <a:pt x="198" y="20"/>
                  </a:cubicBezTo>
                  <a:cubicBezTo>
                    <a:pt x="197" y="19"/>
                    <a:pt x="194" y="19"/>
                    <a:pt x="192" y="21"/>
                  </a:cubicBezTo>
                  <a:cubicBezTo>
                    <a:pt x="190" y="23"/>
                    <a:pt x="187" y="28"/>
                    <a:pt x="186" y="26"/>
                  </a:cubicBezTo>
                  <a:cubicBezTo>
                    <a:pt x="186" y="25"/>
                    <a:pt x="189" y="20"/>
                    <a:pt x="188" y="19"/>
                  </a:cubicBezTo>
                  <a:cubicBezTo>
                    <a:pt x="188" y="19"/>
                    <a:pt x="186" y="17"/>
                    <a:pt x="185" y="16"/>
                  </a:cubicBezTo>
                  <a:cubicBezTo>
                    <a:pt x="184" y="15"/>
                    <a:pt x="181" y="14"/>
                    <a:pt x="179" y="14"/>
                  </a:cubicBezTo>
                  <a:cubicBezTo>
                    <a:pt x="178" y="15"/>
                    <a:pt x="173" y="22"/>
                    <a:pt x="169" y="24"/>
                  </a:cubicBezTo>
                  <a:cubicBezTo>
                    <a:pt x="165" y="25"/>
                    <a:pt x="154" y="28"/>
                    <a:pt x="152" y="27"/>
                  </a:cubicBezTo>
                  <a:cubicBezTo>
                    <a:pt x="150" y="27"/>
                    <a:pt x="148" y="26"/>
                    <a:pt x="146" y="27"/>
                  </a:cubicBezTo>
                  <a:cubicBezTo>
                    <a:pt x="144" y="28"/>
                    <a:pt x="141" y="33"/>
                    <a:pt x="138" y="33"/>
                  </a:cubicBezTo>
                  <a:cubicBezTo>
                    <a:pt x="136" y="33"/>
                    <a:pt x="130" y="35"/>
                    <a:pt x="125" y="35"/>
                  </a:cubicBezTo>
                  <a:cubicBezTo>
                    <a:pt x="120" y="35"/>
                    <a:pt x="121" y="39"/>
                    <a:pt x="119" y="39"/>
                  </a:cubicBezTo>
                  <a:cubicBezTo>
                    <a:pt x="117" y="40"/>
                    <a:pt x="115" y="45"/>
                    <a:pt x="113" y="46"/>
                  </a:cubicBezTo>
                  <a:cubicBezTo>
                    <a:pt x="111" y="47"/>
                    <a:pt x="104" y="56"/>
                    <a:pt x="101" y="57"/>
                  </a:cubicBezTo>
                  <a:cubicBezTo>
                    <a:pt x="99" y="59"/>
                    <a:pt x="93" y="66"/>
                    <a:pt x="91" y="66"/>
                  </a:cubicBezTo>
                  <a:cubicBezTo>
                    <a:pt x="88" y="67"/>
                    <a:pt x="88" y="66"/>
                    <a:pt x="86" y="66"/>
                  </a:cubicBezTo>
                  <a:cubicBezTo>
                    <a:pt x="83" y="67"/>
                    <a:pt x="76" y="68"/>
                    <a:pt x="72" y="68"/>
                  </a:cubicBezTo>
                  <a:cubicBezTo>
                    <a:pt x="69" y="68"/>
                    <a:pt x="68" y="74"/>
                    <a:pt x="66" y="74"/>
                  </a:cubicBezTo>
                  <a:cubicBezTo>
                    <a:pt x="65" y="74"/>
                    <a:pt x="62" y="74"/>
                    <a:pt x="62" y="76"/>
                  </a:cubicBezTo>
                  <a:cubicBezTo>
                    <a:pt x="62" y="77"/>
                    <a:pt x="66" y="78"/>
                    <a:pt x="67" y="81"/>
                  </a:cubicBezTo>
                  <a:cubicBezTo>
                    <a:pt x="67" y="83"/>
                    <a:pt x="69" y="82"/>
                    <a:pt x="70" y="84"/>
                  </a:cubicBezTo>
                  <a:cubicBezTo>
                    <a:pt x="71" y="86"/>
                    <a:pt x="73" y="89"/>
                    <a:pt x="74" y="90"/>
                  </a:cubicBezTo>
                  <a:cubicBezTo>
                    <a:pt x="76" y="91"/>
                    <a:pt x="77" y="91"/>
                    <a:pt x="76" y="93"/>
                  </a:cubicBezTo>
                  <a:cubicBezTo>
                    <a:pt x="76" y="96"/>
                    <a:pt x="76" y="98"/>
                    <a:pt x="77" y="101"/>
                  </a:cubicBezTo>
                  <a:cubicBezTo>
                    <a:pt x="77" y="103"/>
                    <a:pt x="80" y="104"/>
                    <a:pt x="82" y="104"/>
                  </a:cubicBezTo>
                  <a:cubicBezTo>
                    <a:pt x="85" y="104"/>
                    <a:pt x="93" y="104"/>
                    <a:pt x="92" y="106"/>
                  </a:cubicBezTo>
                  <a:cubicBezTo>
                    <a:pt x="91" y="108"/>
                    <a:pt x="92" y="109"/>
                    <a:pt x="94" y="110"/>
                  </a:cubicBezTo>
                  <a:cubicBezTo>
                    <a:pt x="96" y="112"/>
                    <a:pt x="103" y="112"/>
                    <a:pt x="102" y="112"/>
                  </a:cubicBezTo>
                  <a:cubicBezTo>
                    <a:pt x="101" y="113"/>
                    <a:pt x="100" y="115"/>
                    <a:pt x="97" y="114"/>
                  </a:cubicBezTo>
                  <a:cubicBezTo>
                    <a:pt x="95" y="113"/>
                    <a:pt x="90" y="113"/>
                    <a:pt x="89" y="111"/>
                  </a:cubicBezTo>
                  <a:cubicBezTo>
                    <a:pt x="87" y="109"/>
                    <a:pt x="87" y="111"/>
                    <a:pt x="87" y="113"/>
                  </a:cubicBezTo>
                  <a:cubicBezTo>
                    <a:pt x="86" y="115"/>
                    <a:pt x="84" y="118"/>
                    <a:pt x="86" y="117"/>
                  </a:cubicBezTo>
                  <a:cubicBezTo>
                    <a:pt x="88" y="116"/>
                    <a:pt x="90" y="113"/>
                    <a:pt x="92" y="116"/>
                  </a:cubicBezTo>
                  <a:cubicBezTo>
                    <a:pt x="93" y="118"/>
                    <a:pt x="95" y="120"/>
                    <a:pt x="94" y="120"/>
                  </a:cubicBezTo>
                  <a:cubicBezTo>
                    <a:pt x="92" y="120"/>
                    <a:pt x="90" y="119"/>
                    <a:pt x="89" y="121"/>
                  </a:cubicBezTo>
                  <a:cubicBezTo>
                    <a:pt x="88" y="123"/>
                    <a:pt x="88" y="125"/>
                    <a:pt x="85" y="125"/>
                  </a:cubicBezTo>
                  <a:cubicBezTo>
                    <a:pt x="83" y="124"/>
                    <a:pt x="81" y="123"/>
                    <a:pt x="80" y="123"/>
                  </a:cubicBezTo>
                  <a:cubicBezTo>
                    <a:pt x="79" y="123"/>
                    <a:pt x="76" y="126"/>
                    <a:pt x="76" y="125"/>
                  </a:cubicBezTo>
                  <a:cubicBezTo>
                    <a:pt x="75" y="124"/>
                    <a:pt x="75" y="123"/>
                    <a:pt x="74" y="123"/>
                  </a:cubicBezTo>
                  <a:cubicBezTo>
                    <a:pt x="72" y="123"/>
                    <a:pt x="69" y="124"/>
                    <a:pt x="68" y="122"/>
                  </a:cubicBezTo>
                  <a:cubicBezTo>
                    <a:pt x="68" y="120"/>
                    <a:pt x="68" y="118"/>
                    <a:pt x="69" y="117"/>
                  </a:cubicBezTo>
                  <a:cubicBezTo>
                    <a:pt x="71" y="115"/>
                    <a:pt x="74" y="110"/>
                    <a:pt x="73" y="110"/>
                  </a:cubicBezTo>
                  <a:cubicBezTo>
                    <a:pt x="71" y="110"/>
                    <a:pt x="62" y="112"/>
                    <a:pt x="61" y="113"/>
                  </a:cubicBezTo>
                  <a:cubicBezTo>
                    <a:pt x="59" y="114"/>
                    <a:pt x="56" y="115"/>
                    <a:pt x="53" y="117"/>
                  </a:cubicBezTo>
                  <a:cubicBezTo>
                    <a:pt x="50" y="118"/>
                    <a:pt x="49" y="119"/>
                    <a:pt x="48" y="120"/>
                  </a:cubicBezTo>
                  <a:cubicBezTo>
                    <a:pt x="48" y="121"/>
                    <a:pt x="47" y="122"/>
                    <a:pt x="45" y="122"/>
                  </a:cubicBezTo>
                  <a:cubicBezTo>
                    <a:pt x="44" y="122"/>
                    <a:pt x="38" y="125"/>
                    <a:pt x="36" y="126"/>
                  </a:cubicBezTo>
                  <a:cubicBezTo>
                    <a:pt x="35" y="126"/>
                    <a:pt x="32" y="126"/>
                    <a:pt x="30" y="127"/>
                  </a:cubicBezTo>
                  <a:cubicBezTo>
                    <a:pt x="29" y="128"/>
                    <a:pt x="28" y="130"/>
                    <a:pt x="27" y="130"/>
                  </a:cubicBezTo>
                  <a:cubicBezTo>
                    <a:pt x="26" y="131"/>
                    <a:pt x="26" y="132"/>
                    <a:pt x="29" y="133"/>
                  </a:cubicBezTo>
                  <a:cubicBezTo>
                    <a:pt x="31" y="134"/>
                    <a:pt x="33" y="134"/>
                    <a:pt x="32" y="136"/>
                  </a:cubicBezTo>
                  <a:cubicBezTo>
                    <a:pt x="30" y="139"/>
                    <a:pt x="31" y="143"/>
                    <a:pt x="32" y="144"/>
                  </a:cubicBezTo>
                  <a:cubicBezTo>
                    <a:pt x="33" y="145"/>
                    <a:pt x="30" y="151"/>
                    <a:pt x="33" y="152"/>
                  </a:cubicBezTo>
                  <a:cubicBezTo>
                    <a:pt x="36" y="153"/>
                    <a:pt x="37" y="154"/>
                    <a:pt x="43" y="153"/>
                  </a:cubicBezTo>
                  <a:cubicBezTo>
                    <a:pt x="49" y="152"/>
                    <a:pt x="50" y="152"/>
                    <a:pt x="54" y="152"/>
                  </a:cubicBezTo>
                  <a:cubicBezTo>
                    <a:pt x="57" y="152"/>
                    <a:pt x="58" y="152"/>
                    <a:pt x="59" y="151"/>
                  </a:cubicBezTo>
                  <a:cubicBezTo>
                    <a:pt x="61" y="150"/>
                    <a:pt x="60" y="153"/>
                    <a:pt x="63" y="152"/>
                  </a:cubicBezTo>
                  <a:cubicBezTo>
                    <a:pt x="67" y="151"/>
                    <a:pt x="73" y="145"/>
                    <a:pt x="76" y="145"/>
                  </a:cubicBezTo>
                  <a:cubicBezTo>
                    <a:pt x="79" y="145"/>
                    <a:pt x="77" y="147"/>
                    <a:pt x="79" y="147"/>
                  </a:cubicBezTo>
                  <a:cubicBezTo>
                    <a:pt x="81" y="146"/>
                    <a:pt x="82" y="145"/>
                    <a:pt x="81" y="147"/>
                  </a:cubicBezTo>
                  <a:cubicBezTo>
                    <a:pt x="80" y="150"/>
                    <a:pt x="78" y="152"/>
                    <a:pt x="76" y="152"/>
                  </a:cubicBezTo>
                  <a:cubicBezTo>
                    <a:pt x="75" y="153"/>
                    <a:pt x="79" y="154"/>
                    <a:pt x="78" y="156"/>
                  </a:cubicBezTo>
                  <a:cubicBezTo>
                    <a:pt x="77" y="159"/>
                    <a:pt x="76" y="165"/>
                    <a:pt x="72" y="167"/>
                  </a:cubicBezTo>
                  <a:cubicBezTo>
                    <a:pt x="69" y="169"/>
                    <a:pt x="65" y="170"/>
                    <a:pt x="63" y="170"/>
                  </a:cubicBezTo>
                  <a:cubicBezTo>
                    <a:pt x="60" y="170"/>
                    <a:pt x="57" y="172"/>
                    <a:pt x="55" y="173"/>
                  </a:cubicBezTo>
                  <a:cubicBezTo>
                    <a:pt x="52" y="175"/>
                    <a:pt x="47" y="177"/>
                    <a:pt x="47" y="176"/>
                  </a:cubicBezTo>
                  <a:cubicBezTo>
                    <a:pt x="46" y="175"/>
                    <a:pt x="46" y="173"/>
                    <a:pt x="44" y="173"/>
                  </a:cubicBezTo>
                  <a:cubicBezTo>
                    <a:pt x="42" y="173"/>
                    <a:pt x="38" y="172"/>
                    <a:pt x="36" y="174"/>
                  </a:cubicBezTo>
                  <a:cubicBezTo>
                    <a:pt x="33" y="176"/>
                    <a:pt x="31" y="181"/>
                    <a:pt x="29" y="183"/>
                  </a:cubicBezTo>
                  <a:cubicBezTo>
                    <a:pt x="26" y="185"/>
                    <a:pt x="17" y="191"/>
                    <a:pt x="16" y="193"/>
                  </a:cubicBezTo>
                  <a:cubicBezTo>
                    <a:pt x="15" y="196"/>
                    <a:pt x="15" y="198"/>
                    <a:pt x="12" y="199"/>
                  </a:cubicBezTo>
                  <a:cubicBezTo>
                    <a:pt x="9" y="201"/>
                    <a:pt x="6" y="204"/>
                    <a:pt x="9" y="203"/>
                  </a:cubicBezTo>
                  <a:cubicBezTo>
                    <a:pt x="11" y="203"/>
                    <a:pt x="15" y="200"/>
                    <a:pt x="13" y="202"/>
                  </a:cubicBezTo>
                  <a:cubicBezTo>
                    <a:pt x="12" y="204"/>
                    <a:pt x="9" y="206"/>
                    <a:pt x="9" y="207"/>
                  </a:cubicBezTo>
                  <a:cubicBezTo>
                    <a:pt x="8" y="209"/>
                    <a:pt x="11" y="210"/>
                    <a:pt x="14" y="211"/>
                  </a:cubicBezTo>
                  <a:cubicBezTo>
                    <a:pt x="16" y="212"/>
                    <a:pt x="17" y="214"/>
                    <a:pt x="21" y="215"/>
                  </a:cubicBezTo>
                  <a:cubicBezTo>
                    <a:pt x="24" y="215"/>
                    <a:pt x="27" y="214"/>
                    <a:pt x="25" y="216"/>
                  </a:cubicBezTo>
                  <a:cubicBezTo>
                    <a:pt x="24" y="218"/>
                    <a:pt x="20" y="219"/>
                    <a:pt x="19" y="221"/>
                  </a:cubicBezTo>
                  <a:cubicBezTo>
                    <a:pt x="17" y="224"/>
                    <a:pt x="15" y="227"/>
                    <a:pt x="17" y="227"/>
                  </a:cubicBezTo>
                  <a:cubicBezTo>
                    <a:pt x="18" y="228"/>
                    <a:pt x="18" y="228"/>
                    <a:pt x="18" y="230"/>
                  </a:cubicBezTo>
                  <a:cubicBezTo>
                    <a:pt x="19" y="232"/>
                    <a:pt x="23" y="231"/>
                    <a:pt x="26" y="231"/>
                  </a:cubicBezTo>
                  <a:cubicBezTo>
                    <a:pt x="29" y="231"/>
                    <a:pt x="33" y="229"/>
                    <a:pt x="32" y="227"/>
                  </a:cubicBezTo>
                  <a:cubicBezTo>
                    <a:pt x="32" y="226"/>
                    <a:pt x="35" y="221"/>
                    <a:pt x="36" y="221"/>
                  </a:cubicBezTo>
                  <a:cubicBezTo>
                    <a:pt x="37" y="221"/>
                    <a:pt x="35" y="228"/>
                    <a:pt x="35" y="229"/>
                  </a:cubicBezTo>
                  <a:cubicBezTo>
                    <a:pt x="35" y="230"/>
                    <a:pt x="34" y="233"/>
                    <a:pt x="32" y="235"/>
                  </a:cubicBezTo>
                  <a:cubicBezTo>
                    <a:pt x="30" y="237"/>
                    <a:pt x="30" y="238"/>
                    <a:pt x="30" y="240"/>
                  </a:cubicBezTo>
                  <a:cubicBezTo>
                    <a:pt x="31" y="242"/>
                    <a:pt x="32" y="242"/>
                    <a:pt x="31" y="243"/>
                  </a:cubicBezTo>
                  <a:cubicBezTo>
                    <a:pt x="30" y="245"/>
                    <a:pt x="30" y="246"/>
                    <a:pt x="27" y="247"/>
                  </a:cubicBezTo>
                  <a:cubicBezTo>
                    <a:pt x="24" y="248"/>
                    <a:pt x="20" y="250"/>
                    <a:pt x="23" y="250"/>
                  </a:cubicBezTo>
                  <a:cubicBezTo>
                    <a:pt x="26" y="249"/>
                    <a:pt x="29" y="250"/>
                    <a:pt x="31" y="249"/>
                  </a:cubicBezTo>
                  <a:cubicBezTo>
                    <a:pt x="34" y="248"/>
                    <a:pt x="41" y="243"/>
                    <a:pt x="44" y="244"/>
                  </a:cubicBezTo>
                  <a:cubicBezTo>
                    <a:pt x="47" y="245"/>
                    <a:pt x="48" y="247"/>
                    <a:pt x="50" y="246"/>
                  </a:cubicBezTo>
                  <a:cubicBezTo>
                    <a:pt x="52" y="245"/>
                    <a:pt x="52" y="243"/>
                    <a:pt x="54" y="246"/>
                  </a:cubicBezTo>
                  <a:cubicBezTo>
                    <a:pt x="55" y="248"/>
                    <a:pt x="57" y="252"/>
                    <a:pt x="59" y="250"/>
                  </a:cubicBezTo>
                  <a:cubicBezTo>
                    <a:pt x="62" y="248"/>
                    <a:pt x="58" y="247"/>
                    <a:pt x="59" y="246"/>
                  </a:cubicBezTo>
                  <a:cubicBezTo>
                    <a:pt x="60" y="244"/>
                    <a:pt x="64" y="240"/>
                    <a:pt x="65" y="241"/>
                  </a:cubicBezTo>
                  <a:cubicBezTo>
                    <a:pt x="66" y="242"/>
                    <a:pt x="62" y="246"/>
                    <a:pt x="66" y="246"/>
                  </a:cubicBezTo>
                  <a:cubicBezTo>
                    <a:pt x="69" y="247"/>
                    <a:pt x="74" y="244"/>
                    <a:pt x="76" y="243"/>
                  </a:cubicBezTo>
                  <a:cubicBezTo>
                    <a:pt x="78" y="241"/>
                    <a:pt x="80" y="239"/>
                    <a:pt x="79" y="242"/>
                  </a:cubicBezTo>
                  <a:cubicBezTo>
                    <a:pt x="78" y="245"/>
                    <a:pt x="76" y="246"/>
                    <a:pt x="73" y="249"/>
                  </a:cubicBezTo>
                  <a:cubicBezTo>
                    <a:pt x="70" y="251"/>
                    <a:pt x="65" y="253"/>
                    <a:pt x="64" y="256"/>
                  </a:cubicBezTo>
                  <a:cubicBezTo>
                    <a:pt x="63" y="258"/>
                    <a:pt x="61" y="262"/>
                    <a:pt x="58" y="266"/>
                  </a:cubicBezTo>
                  <a:cubicBezTo>
                    <a:pt x="54" y="270"/>
                    <a:pt x="50" y="275"/>
                    <a:pt x="48" y="276"/>
                  </a:cubicBezTo>
                  <a:cubicBezTo>
                    <a:pt x="46" y="276"/>
                    <a:pt x="40" y="276"/>
                    <a:pt x="37" y="279"/>
                  </a:cubicBezTo>
                  <a:cubicBezTo>
                    <a:pt x="34" y="281"/>
                    <a:pt x="29" y="287"/>
                    <a:pt x="26" y="288"/>
                  </a:cubicBezTo>
                  <a:cubicBezTo>
                    <a:pt x="24" y="289"/>
                    <a:pt x="25" y="286"/>
                    <a:pt x="22" y="287"/>
                  </a:cubicBezTo>
                  <a:cubicBezTo>
                    <a:pt x="19" y="288"/>
                    <a:pt x="13" y="288"/>
                    <a:pt x="9" y="291"/>
                  </a:cubicBezTo>
                  <a:cubicBezTo>
                    <a:pt x="5" y="293"/>
                    <a:pt x="4" y="295"/>
                    <a:pt x="3" y="296"/>
                  </a:cubicBezTo>
                  <a:cubicBezTo>
                    <a:pt x="2" y="297"/>
                    <a:pt x="0" y="299"/>
                    <a:pt x="3" y="299"/>
                  </a:cubicBezTo>
                  <a:cubicBezTo>
                    <a:pt x="7" y="299"/>
                    <a:pt x="7" y="300"/>
                    <a:pt x="9" y="297"/>
                  </a:cubicBezTo>
                  <a:cubicBezTo>
                    <a:pt x="11" y="295"/>
                    <a:pt x="14" y="292"/>
                    <a:pt x="14" y="294"/>
                  </a:cubicBezTo>
                  <a:cubicBezTo>
                    <a:pt x="15" y="295"/>
                    <a:pt x="12" y="297"/>
                    <a:pt x="16" y="296"/>
                  </a:cubicBezTo>
                  <a:cubicBezTo>
                    <a:pt x="20" y="294"/>
                    <a:pt x="25" y="293"/>
                    <a:pt x="29" y="291"/>
                  </a:cubicBezTo>
                  <a:cubicBezTo>
                    <a:pt x="32" y="289"/>
                    <a:pt x="31" y="288"/>
                    <a:pt x="36" y="287"/>
                  </a:cubicBezTo>
                  <a:cubicBezTo>
                    <a:pt x="41" y="287"/>
                    <a:pt x="43" y="284"/>
                    <a:pt x="46" y="282"/>
                  </a:cubicBezTo>
                  <a:cubicBezTo>
                    <a:pt x="50" y="281"/>
                    <a:pt x="71" y="274"/>
                    <a:pt x="72" y="273"/>
                  </a:cubicBezTo>
                  <a:cubicBezTo>
                    <a:pt x="74" y="271"/>
                    <a:pt x="73" y="270"/>
                    <a:pt x="77" y="268"/>
                  </a:cubicBezTo>
                  <a:cubicBezTo>
                    <a:pt x="82" y="267"/>
                    <a:pt x="85" y="262"/>
                    <a:pt x="90" y="259"/>
                  </a:cubicBezTo>
                  <a:cubicBezTo>
                    <a:pt x="94" y="257"/>
                    <a:pt x="96" y="258"/>
                    <a:pt x="98" y="257"/>
                  </a:cubicBezTo>
                  <a:cubicBezTo>
                    <a:pt x="101" y="255"/>
                    <a:pt x="99" y="254"/>
                    <a:pt x="101" y="253"/>
                  </a:cubicBezTo>
                  <a:cubicBezTo>
                    <a:pt x="103" y="251"/>
                    <a:pt x="112" y="245"/>
                    <a:pt x="112" y="243"/>
                  </a:cubicBezTo>
                  <a:cubicBezTo>
                    <a:pt x="113" y="242"/>
                    <a:pt x="113" y="242"/>
                    <a:pt x="110" y="241"/>
                  </a:cubicBezTo>
                  <a:cubicBezTo>
                    <a:pt x="108" y="240"/>
                    <a:pt x="105" y="240"/>
                    <a:pt x="109" y="237"/>
                  </a:cubicBezTo>
                  <a:cubicBezTo>
                    <a:pt x="113" y="234"/>
                    <a:pt x="116" y="230"/>
                    <a:pt x="120" y="229"/>
                  </a:cubicBezTo>
                  <a:cubicBezTo>
                    <a:pt x="123" y="229"/>
                    <a:pt x="124" y="225"/>
                    <a:pt x="125" y="223"/>
                  </a:cubicBezTo>
                  <a:cubicBezTo>
                    <a:pt x="127" y="221"/>
                    <a:pt x="131" y="215"/>
                    <a:pt x="135" y="213"/>
                  </a:cubicBezTo>
                  <a:cubicBezTo>
                    <a:pt x="138" y="212"/>
                    <a:pt x="143" y="210"/>
                    <a:pt x="144" y="210"/>
                  </a:cubicBezTo>
                  <a:cubicBezTo>
                    <a:pt x="146" y="209"/>
                    <a:pt x="150" y="204"/>
                    <a:pt x="152" y="204"/>
                  </a:cubicBezTo>
                  <a:cubicBezTo>
                    <a:pt x="153" y="205"/>
                    <a:pt x="153" y="206"/>
                    <a:pt x="155" y="205"/>
                  </a:cubicBezTo>
                  <a:cubicBezTo>
                    <a:pt x="157" y="204"/>
                    <a:pt x="163" y="201"/>
                    <a:pt x="162" y="202"/>
                  </a:cubicBezTo>
                  <a:cubicBezTo>
                    <a:pt x="160" y="204"/>
                    <a:pt x="158" y="208"/>
                    <a:pt x="158" y="209"/>
                  </a:cubicBezTo>
                  <a:cubicBezTo>
                    <a:pt x="158" y="210"/>
                    <a:pt x="161" y="212"/>
                    <a:pt x="159" y="212"/>
                  </a:cubicBezTo>
                  <a:cubicBezTo>
                    <a:pt x="157" y="212"/>
                    <a:pt x="153" y="212"/>
                    <a:pt x="152" y="212"/>
                  </a:cubicBezTo>
                  <a:cubicBezTo>
                    <a:pt x="151" y="212"/>
                    <a:pt x="152" y="210"/>
                    <a:pt x="149" y="211"/>
                  </a:cubicBezTo>
                  <a:cubicBezTo>
                    <a:pt x="146" y="213"/>
                    <a:pt x="142" y="214"/>
                    <a:pt x="142" y="215"/>
                  </a:cubicBezTo>
                  <a:cubicBezTo>
                    <a:pt x="141" y="216"/>
                    <a:pt x="136" y="225"/>
                    <a:pt x="134" y="227"/>
                  </a:cubicBezTo>
                  <a:cubicBezTo>
                    <a:pt x="132" y="229"/>
                    <a:pt x="132" y="231"/>
                    <a:pt x="134" y="230"/>
                  </a:cubicBezTo>
                  <a:cubicBezTo>
                    <a:pt x="136" y="229"/>
                    <a:pt x="138" y="228"/>
                    <a:pt x="137" y="229"/>
                  </a:cubicBezTo>
                  <a:cubicBezTo>
                    <a:pt x="137" y="230"/>
                    <a:pt x="130" y="234"/>
                    <a:pt x="130" y="235"/>
                  </a:cubicBezTo>
                  <a:cubicBezTo>
                    <a:pt x="129" y="237"/>
                    <a:pt x="135" y="236"/>
                    <a:pt x="137" y="235"/>
                  </a:cubicBezTo>
                  <a:cubicBezTo>
                    <a:pt x="139" y="233"/>
                    <a:pt x="142" y="233"/>
                    <a:pt x="145" y="232"/>
                  </a:cubicBezTo>
                  <a:cubicBezTo>
                    <a:pt x="148" y="231"/>
                    <a:pt x="152" y="227"/>
                    <a:pt x="155" y="227"/>
                  </a:cubicBezTo>
                  <a:cubicBezTo>
                    <a:pt x="159" y="227"/>
                    <a:pt x="164" y="227"/>
                    <a:pt x="167" y="225"/>
                  </a:cubicBezTo>
                  <a:cubicBezTo>
                    <a:pt x="171" y="223"/>
                    <a:pt x="176" y="223"/>
                    <a:pt x="176" y="221"/>
                  </a:cubicBezTo>
                  <a:cubicBezTo>
                    <a:pt x="176" y="220"/>
                    <a:pt x="171" y="217"/>
                    <a:pt x="170" y="216"/>
                  </a:cubicBezTo>
                  <a:cubicBezTo>
                    <a:pt x="169" y="215"/>
                    <a:pt x="171" y="210"/>
                    <a:pt x="172" y="211"/>
                  </a:cubicBezTo>
                  <a:cubicBezTo>
                    <a:pt x="174" y="211"/>
                    <a:pt x="175" y="211"/>
                    <a:pt x="177" y="211"/>
                  </a:cubicBezTo>
                  <a:cubicBezTo>
                    <a:pt x="178" y="211"/>
                    <a:pt x="180" y="213"/>
                    <a:pt x="183" y="212"/>
                  </a:cubicBezTo>
                  <a:cubicBezTo>
                    <a:pt x="185" y="211"/>
                    <a:pt x="187" y="211"/>
                    <a:pt x="187" y="212"/>
                  </a:cubicBezTo>
                  <a:cubicBezTo>
                    <a:pt x="187" y="213"/>
                    <a:pt x="184" y="215"/>
                    <a:pt x="187" y="215"/>
                  </a:cubicBezTo>
                  <a:cubicBezTo>
                    <a:pt x="190" y="214"/>
                    <a:pt x="190" y="214"/>
                    <a:pt x="191" y="216"/>
                  </a:cubicBezTo>
                  <a:cubicBezTo>
                    <a:pt x="192" y="218"/>
                    <a:pt x="195" y="220"/>
                    <a:pt x="197" y="219"/>
                  </a:cubicBezTo>
                  <a:cubicBezTo>
                    <a:pt x="200" y="219"/>
                    <a:pt x="202" y="219"/>
                    <a:pt x="203" y="220"/>
                  </a:cubicBezTo>
                  <a:cubicBezTo>
                    <a:pt x="204" y="222"/>
                    <a:pt x="204" y="224"/>
                    <a:pt x="207" y="224"/>
                  </a:cubicBezTo>
                  <a:cubicBezTo>
                    <a:pt x="209" y="224"/>
                    <a:pt x="214" y="225"/>
                    <a:pt x="220" y="225"/>
                  </a:cubicBezTo>
                  <a:cubicBezTo>
                    <a:pt x="226" y="226"/>
                    <a:pt x="232" y="229"/>
                    <a:pt x="235" y="229"/>
                  </a:cubicBezTo>
                  <a:cubicBezTo>
                    <a:pt x="237" y="229"/>
                    <a:pt x="248" y="224"/>
                    <a:pt x="247" y="225"/>
                  </a:cubicBezTo>
                  <a:cubicBezTo>
                    <a:pt x="247" y="227"/>
                    <a:pt x="242" y="229"/>
                    <a:pt x="244" y="232"/>
                  </a:cubicBezTo>
                  <a:cubicBezTo>
                    <a:pt x="246" y="235"/>
                    <a:pt x="248" y="238"/>
                    <a:pt x="251" y="238"/>
                  </a:cubicBezTo>
                  <a:cubicBezTo>
                    <a:pt x="254" y="238"/>
                    <a:pt x="257" y="238"/>
                    <a:pt x="256" y="241"/>
                  </a:cubicBezTo>
                  <a:cubicBezTo>
                    <a:pt x="256" y="244"/>
                    <a:pt x="255" y="249"/>
                    <a:pt x="257" y="249"/>
                  </a:cubicBezTo>
                  <a:cubicBezTo>
                    <a:pt x="259" y="249"/>
                    <a:pt x="261" y="249"/>
                    <a:pt x="262" y="250"/>
                  </a:cubicBezTo>
                  <a:cubicBezTo>
                    <a:pt x="264" y="252"/>
                    <a:pt x="265" y="254"/>
                    <a:pt x="266" y="252"/>
                  </a:cubicBezTo>
                  <a:cubicBezTo>
                    <a:pt x="268" y="251"/>
                    <a:pt x="271" y="249"/>
                    <a:pt x="270" y="247"/>
                  </a:cubicBezTo>
                  <a:cubicBezTo>
                    <a:pt x="269" y="246"/>
                    <a:pt x="269" y="242"/>
                    <a:pt x="270" y="242"/>
                  </a:cubicBezTo>
                  <a:cubicBezTo>
                    <a:pt x="271" y="243"/>
                    <a:pt x="274" y="245"/>
                    <a:pt x="274" y="248"/>
                  </a:cubicBezTo>
                  <a:cubicBezTo>
                    <a:pt x="274" y="250"/>
                    <a:pt x="275" y="253"/>
                    <a:pt x="276" y="253"/>
                  </a:cubicBezTo>
                  <a:cubicBezTo>
                    <a:pt x="277" y="253"/>
                    <a:pt x="280" y="245"/>
                    <a:pt x="279" y="243"/>
                  </a:cubicBezTo>
                  <a:cubicBezTo>
                    <a:pt x="279" y="241"/>
                    <a:pt x="280" y="234"/>
                    <a:pt x="281" y="235"/>
                  </a:cubicBezTo>
                  <a:cubicBezTo>
                    <a:pt x="283" y="236"/>
                    <a:pt x="283" y="238"/>
                    <a:pt x="283" y="241"/>
                  </a:cubicBezTo>
                  <a:cubicBezTo>
                    <a:pt x="283" y="244"/>
                    <a:pt x="280" y="251"/>
                    <a:pt x="282" y="252"/>
                  </a:cubicBezTo>
                  <a:cubicBezTo>
                    <a:pt x="284" y="253"/>
                    <a:pt x="286" y="253"/>
                    <a:pt x="288" y="253"/>
                  </a:cubicBezTo>
                  <a:cubicBezTo>
                    <a:pt x="290" y="253"/>
                    <a:pt x="290" y="256"/>
                    <a:pt x="293" y="258"/>
                  </a:cubicBezTo>
                  <a:cubicBezTo>
                    <a:pt x="296" y="260"/>
                    <a:pt x="295" y="264"/>
                    <a:pt x="294" y="266"/>
                  </a:cubicBezTo>
                  <a:cubicBezTo>
                    <a:pt x="294" y="267"/>
                    <a:pt x="297" y="267"/>
                    <a:pt x="298" y="270"/>
                  </a:cubicBezTo>
                  <a:cubicBezTo>
                    <a:pt x="299" y="272"/>
                    <a:pt x="296" y="276"/>
                    <a:pt x="297" y="278"/>
                  </a:cubicBezTo>
                  <a:cubicBezTo>
                    <a:pt x="299" y="281"/>
                    <a:pt x="302" y="281"/>
                    <a:pt x="302" y="283"/>
                  </a:cubicBezTo>
                  <a:cubicBezTo>
                    <a:pt x="301" y="285"/>
                    <a:pt x="298" y="288"/>
                    <a:pt x="302" y="287"/>
                  </a:cubicBezTo>
                  <a:cubicBezTo>
                    <a:pt x="305" y="286"/>
                    <a:pt x="307" y="285"/>
                    <a:pt x="308" y="286"/>
                  </a:cubicBezTo>
                  <a:cubicBezTo>
                    <a:pt x="309" y="286"/>
                    <a:pt x="310" y="291"/>
                    <a:pt x="308" y="293"/>
                  </a:cubicBezTo>
                  <a:cubicBezTo>
                    <a:pt x="307" y="295"/>
                    <a:pt x="309" y="297"/>
                    <a:pt x="307" y="298"/>
                  </a:cubicBezTo>
                  <a:cubicBezTo>
                    <a:pt x="305" y="300"/>
                    <a:pt x="305" y="301"/>
                    <a:pt x="307" y="302"/>
                  </a:cubicBezTo>
                  <a:cubicBezTo>
                    <a:pt x="309" y="302"/>
                    <a:pt x="313" y="298"/>
                    <a:pt x="312" y="300"/>
                  </a:cubicBezTo>
                  <a:cubicBezTo>
                    <a:pt x="312" y="300"/>
                    <a:pt x="312" y="300"/>
                    <a:pt x="312" y="301"/>
                  </a:cubicBezTo>
                  <a:cubicBezTo>
                    <a:pt x="311" y="302"/>
                    <a:pt x="309" y="303"/>
                    <a:pt x="308" y="305"/>
                  </a:cubicBezTo>
                  <a:cubicBezTo>
                    <a:pt x="308" y="305"/>
                    <a:pt x="308" y="305"/>
                    <a:pt x="308" y="305"/>
                  </a:cubicBezTo>
                  <a:cubicBezTo>
                    <a:pt x="307" y="306"/>
                    <a:pt x="307" y="306"/>
                    <a:pt x="306" y="307"/>
                  </a:cubicBezTo>
                  <a:cubicBezTo>
                    <a:pt x="305" y="310"/>
                    <a:pt x="308" y="312"/>
                    <a:pt x="308" y="313"/>
                  </a:cubicBezTo>
                  <a:cubicBezTo>
                    <a:pt x="308" y="315"/>
                    <a:pt x="310" y="316"/>
                    <a:pt x="306" y="317"/>
                  </a:cubicBezTo>
                  <a:cubicBezTo>
                    <a:pt x="302" y="318"/>
                    <a:pt x="304" y="320"/>
                    <a:pt x="306" y="321"/>
                  </a:cubicBezTo>
                  <a:cubicBezTo>
                    <a:pt x="309" y="322"/>
                    <a:pt x="311" y="322"/>
                    <a:pt x="312" y="321"/>
                  </a:cubicBezTo>
                  <a:cubicBezTo>
                    <a:pt x="312" y="319"/>
                    <a:pt x="316" y="314"/>
                    <a:pt x="317" y="316"/>
                  </a:cubicBezTo>
                  <a:cubicBezTo>
                    <a:pt x="319" y="318"/>
                    <a:pt x="320" y="321"/>
                    <a:pt x="319" y="322"/>
                  </a:cubicBezTo>
                  <a:cubicBezTo>
                    <a:pt x="317" y="322"/>
                    <a:pt x="315" y="322"/>
                    <a:pt x="314" y="324"/>
                  </a:cubicBezTo>
                  <a:cubicBezTo>
                    <a:pt x="313" y="325"/>
                    <a:pt x="316" y="326"/>
                    <a:pt x="317" y="328"/>
                  </a:cubicBezTo>
                  <a:cubicBezTo>
                    <a:pt x="318" y="329"/>
                    <a:pt x="318" y="337"/>
                    <a:pt x="321" y="335"/>
                  </a:cubicBezTo>
                  <a:cubicBezTo>
                    <a:pt x="323" y="334"/>
                    <a:pt x="329" y="332"/>
                    <a:pt x="329" y="332"/>
                  </a:cubicBezTo>
                  <a:cubicBezTo>
                    <a:pt x="329" y="333"/>
                    <a:pt x="324" y="339"/>
                    <a:pt x="322" y="341"/>
                  </a:cubicBezTo>
                  <a:cubicBezTo>
                    <a:pt x="320" y="342"/>
                    <a:pt x="316" y="347"/>
                    <a:pt x="315" y="349"/>
                  </a:cubicBezTo>
                  <a:cubicBezTo>
                    <a:pt x="314" y="351"/>
                    <a:pt x="313" y="351"/>
                    <a:pt x="314" y="353"/>
                  </a:cubicBezTo>
                  <a:cubicBezTo>
                    <a:pt x="315" y="355"/>
                    <a:pt x="317" y="356"/>
                    <a:pt x="319" y="356"/>
                  </a:cubicBezTo>
                  <a:cubicBezTo>
                    <a:pt x="321" y="356"/>
                    <a:pt x="322" y="356"/>
                    <a:pt x="321" y="358"/>
                  </a:cubicBezTo>
                  <a:cubicBezTo>
                    <a:pt x="321" y="359"/>
                    <a:pt x="320" y="360"/>
                    <a:pt x="325" y="361"/>
                  </a:cubicBezTo>
                  <a:cubicBezTo>
                    <a:pt x="330" y="361"/>
                    <a:pt x="333" y="360"/>
                    <a:pt x="334" y="361"/>
                  </a:cubicBezTo>
                  <a:cubicBezTo>
                    <a:pt x="334" y="362"/>
                    <a:pt x="335" y="362"/>
                    <a:pt x="335" y="362"/>
                  </a:cubicBezTo>
                  <a:cubicBezTo>
                    <a:pt x="335" y="362"/>
                    <a:pt x="335" y="362"/>
                    <a:pt x="335" y="362"/>
                  </a:cubicBezTo>
                  <a:cubicBezTo>
                    <a:pt x="335" y="362"/>
                    <a:pt x="335" y="362"/>
                    <a:pt x="334" y="362"/>
                  </a:cubicBezTo>
                  <a:cubicBezTo>
                    <a:pt x="334" y="362"/>
                    <a:pt x="334" y="362"/>
                    <a:pt x="334" y="362"/>
                  </a:cubicBezTo>
                  <a:cubicBezTo>
                    <a:pt x="335" y="362"/>
                    <a:pt x="335" y="362"/>
                    <a:pt x="336" y="362"/>
                  </a:cubicBezTo>
                  <a:cubicBezTo>
                    <a:pt x="339" y="362"/>
                    <a:pt x="341" y="359"/>
                    <a:pt x="340" y="362"/>
                  </a:cubicBezTo>
                  <a:cubicBezTo>
                    <a:pt x="339" y="364"/>
                    <a:pt x="336" y="366"/>
                    <a:pt x="337" y="368"/>
                  </a:cubicBezTo>
                  <a:cubicBezTo>
                    <a:pt x="338" y="370"/>
                    <a:pt x="340" y="368"/>
                    <a:pt x="340" y="370"/>
                  </a:cubicBezTo>
                  <a:cubicBezTo>
                    <a:pt x="340" y="372"/>
                    <a:pt x="340" y="376"/>
                    <a:pt x="343" y="375"/>
                  </a:cubicBezTo>
                  <a:cubicBezTo>
                    <a:pt x="346" y="374"/>
                    <a:pt x="345" y="374"/>
                    <a:pt x="347" y="377"/>
                  </a:cubicBezTo>
                  <a:cubicBezTo>
                    <a:pt x="348" y="378"/>
                    <a:pt x="348" y="378"/>
                    <a:pt x="348" y="379"/>
                  </a:cubicBezTo>
                  <a:cubicBezTo>
                    <a:pt x="348" y="379"/>
                    <a:pt x="348" y="379"/>
                    <a:pt x="348" y="379"/>
                  </a:cubicBezTo>
                  <a:cubicBezTo>
                    <a:pt x="349" y="379"/>
                    <a:pt x="349" y="380"/>
                    <a:pt x="349" y="380"/>
                  </a:cubicBezTo>
                  <a:cubicBezTo>
                    <a:pt x="349" y="380"/>
                    <a:pt x="349" y="380"/>
                    <a:pt x="349" y="380"/>
                  </a:cubicBezTo>
                  <a:cubicBezTo>
                    <a:pt x="349" y="381"/>
                    <a:pt x="349" y="381"/>
                    <a:pt x="349" y="381"/>
                  </a:cubicBezTo>
                  <a:cubicBezTo>
                    <a:pt x="349" y="382"/>
                    <a:pt x="349" y="382"/>
                    <a:pt x="349" y="383"/>
                  </a:cubicBezTo>
                  <a:cubicBezTo>
                    <a:pt x="348" y="385"/>
                    <a:pt x="349" y="389"/>
                    <a:pt x="349" y="391"/>
                  </a:cubicBezTo>
                  <a:cubicBezTo>
                    <a:pt x="349" y="393"/>
                    <a:pt x="347" y="397"/>
                    <a:pt x="346" y="396"/>
                  </a:cubicBezTo>
                  <a:cubicBezTo>
                    <a:pt x="346" y="395"/>
                    <a:pt x="344" y="391"/>
                    <a:pt x="341" y="392"/>
                  </a:cubicBezTo>
                  <a:cubicBezTo>
                    <a:pt x="339" y="393"/>
                    <a:pt x="332" y="392"/>
                    <a:pt x="330" y="391"/>
                  </a:cubicBezTo>
                  <a:cubicBezTo>
                    <a:pt x="328" y="390"/>
                    <a:pt x="327" y="392"/>
                    <a:pt x="327" y="395"/>
                  </a:cubicBezTo>
                  <a:cubicBezTo>
                    <a:pt x="328" y="398"/>
                    <a:pt x="328" y="408"/>
                    <a:pt x="325" y="415"/>
                  </a:cubicBezTo>
                  <a:cubicBezTo>
                    <a:pt x="321" y="421"/>
                    <a:pt x="319" y="432"/>
                    <a:pt x="317" y="435"/>
                  </a:cubicBezTo>
                  <a:cubicBezTo>
                    <a:pt x="315" y="438"/>
                    <a:pt x="310" y="452"/>
                    <a:pt x="307" y="455"/>
                  </a:cubicBezTo>
                  <a:cubicBezTo>
                    <a:pt x="305" y="457"/>
                    <a:pt x="305" y="461"/>
                    <a:pt x="305" y="464"/>
                  </a:cubicBezTo>
                  <a:cubicBezTo>
                    <a:pt x="306" y="467"/>
                    <a:pt x="305" y="468"/>
                    <a:pt x="303" y="473"/>
                  </a:cubicBezTo>
                  <a:cubicBezTo>
                    <a:pt x="301" y="478"/>
                    <a:pt x="297" y="487"/>
                    <a:pt x="298" y="490"/>
                  </a:cubicBezTo>
                  <a:cubicBezTo>
                    <a:pt x="299" y="493"/>
                    <a:pt x="302" y="497"/>
                    <a:pt x="300" y="501"/>
                  </a:cubicBezTo>
                  <a:cubicBezTo>
                    <a:pt x="299" y="505"/>
                    <a:pt x="298" y="508"/>
                    <a:pt x="300" y="511"/>
                  </a:cubicBezTo>
                  <a:cubicBezTo>
                    <a:pt x="301" y="513"/>
                    <a:pt x="304" y="517"/>
                    <a:pt x="304" y="521"/>
                  </a:cubicBezTo>
                  <a:cubicBezTo>
                    <a:pt x="304" y="526"/>
                    <a:pt x="303" y="529"/>
                    <a:pt x="306" y="531"/>
                  </a:cubicBezTo>
                  <a:cubicBezTo>
                    <a:pt x="308" y="534"/>
                    <a:pt x="307" y="541"/>
                    <a:pt x="309" y="546"/>
                  </a:cubicBezTo>
                  <a:cubicBezTo>
                    <a:pt x="311" y="550"/>
                    <a:pt x="313" y="552"/>
                    <a:pt x="314" y="555"/>
                  </a:cubicBezTo>
                  <a:cubicBezTo>
                    <a:pt x="314" y="558"/>
                    <a:pt x="320" y="557"/>
                    <a:pt x="323" y="559"/>
                  </a:cubicBezTo>
                  <a:cubicBezTo>
                    <a:pt x="326" y="561"/>
                    <a:pt x="330" y="561"/>
                    <a:pt x="333" y="562"/>
                  </a:cubicBezTo>
                  <a:cubicBezTo>
                    <a:pt x="336" y="563"/>
                    <a:pt x="335" y="565"/>
                    <a:pt x="336" y="567"/>
                  </a:cubicBezTo>
                  <a:cubicBezTo>
                    <a:pt x="336" y="568"/>
                    <a:pt x="336" y="568"/>
                    <a:pt x="337" y="569"/>
                  </a:cubicBezTo>
                  <a:cubicBezTo>
                    <a:pt x="337" y="569"/>
                    <a:pt x="337" y="569"/>
                    <a:pt x="337" y="569"/>
                  </a:cubicBezTo>
                  <a:cubicBezTo>
                    <a:pt x="337" y="570"/>
                    <a:pt x="337" y="571"/>
                    <a:pt x="337" y="571"/>
                  </a:cubicBezTo>
                  <a:cubicBezTo>
                    <a:pt x="337" y="571"/>
                    <a:pt x="337" y="571"/>
                    <a:pt x="337" y="571"/>
                  </a:cubicBezTo>
                  <a:cubicBezTo>
                    <a:pt x="337" y="572"/>
                    <a:pt x="338" y="573"/>
                    <a:pt x="338" y="574"/>
                  </a:cubicBezTo>
                  <a:cubicBezTo>
                    <a:pt x="338" y="574"/>
                    <a:pt x="338" y="575"/>
                    <a:pt x="338" y="575"/>
                  </a:cubicBezTo>
                  <a:cubicBezTo>
                    <a:pt x="338" y="576"/>
                    <a:pt x="338" y="577"/>
                    <a:pt x="339" y="577"/>
                  </a:cubicBezTo>
                  <a:cubicBezTo>
                    <a:pt x="339" y="578"/>
                    <a:pt x="339" y="578"/>
                    <a:pt x="339" y="578"/>
                  </a:cubicBezTo>
                  <a:cubicBezTo>
                    <a:pt x="339" y="579"/>
                    <a:pt x="339" y="580"/>
                    <a:pt x="339" y="581"/>
                  </a:cubicBezTo>
                  <a:cubicBezTo>
                    <a:pt x="339" y="581"/>
                    <a:pt x="339" y="582"/>
                    <a:pt x="339" y="582"/>
                  </a:cubicBezTo>
                  <a:cubicBezTo>
                    <a:pt x="340" y="583"/>
                    <a:pt x="340" y="584"/>
                    <a:pt x="340" y="584"/>
                  </a:cubicBezTo>
                  <a:cubicBezTo>
                    <a:pt x="340" y="585"/>
                    <a:pt x="340" y="585"/>
                    <a:pt x="340" y="585"/>
                  </a:cubicBezTo>
                  <a:cubicBezTo>
                    <a:pt x="340" y="586"/>
                    <a:pt x="340" y="587"/>
                    <a:pt x="340" y="588"/>
                  </a:cubicBezTo>
                  <a:cubicBezTo>
                    <a:pt x="340" y="588"/>
                    <a:pt x="340" y="588"/>
                    <a:pt x="341" y="588"/>
                  </a:cubicBezTo>
                  <a:cubicBezTo>
                    <a:pt x="341" y="589"/>
                    <a:pt x="341" y="590"/>
                    <a:pt x="341" y="590"/>
                  </a:cubicBezTo>
                  <a:cubicBezTo>
                    <a:pt x="341" y="595"/>
                    <a:pt x="345" y="603"/>
                    <a:pt x="344" y="607"/>
                  </a:cubicBezTo>
                  <a:cubicBezTo>
                    <a:pt x="343" y="611"/>
                    <a:pt x="347" y="614"/>
                    <a:pt x="349" y="616"/>
                  </a:cubicBezTo>
                  <a:cubicBezTo>
                    <a:pt x="351" y="618"/>
                    <a:pt x="356" y="623"/>
                    <a:pt x="353" y="627"/>
                  </a:cubicBezTo>
                  <a:cubicBezTo>
                    <a:pt x="351" y="632"/>
                    <a:pt x="350" y="634"/>
                    <a:pt x="348" y="634"/>
                  </a:cubicBezTo>
                  <a:cubicBezTo>
                    <a:pt x="345" y="634"/>
                    <a:pt x="347" y="636"/>
                    <a:pt x="349" y="638"/>
                  </a:cubicBezTo>
                  <a:cubicBezTo>
                    <a:pt x="350" y="640"/>
                    <a:pt x="355" y="644"/>
                    <a:pt x="357" y="644"/>
                  </a:cubicBezTo>
                  <a:cubicBezTo>
                    <a:pt x="359" y="643"/>
                    <a:pt x="362" y="645"/>
                    <a:pt x="363" y="646"/>
                  </a:cubicBezTo>
                  <a:cubicBezTo>
                    <a:pt x="365" y="648"/>
                    <a:pt x="366" y="654"/>
                    <a:pt x="365" y="657"/>
                  </a:cubicBezTo>
                  <a:cubicBezTo>
                    <a:pt x="364" y="659"/>
                    <a:pt x="363" y="663"/>
                    <a:pt x="365" y="665"/>
                  </a:cubicBezTo>
                  <a:cubicBezTo>
                    <a:pt x="367" y="667"/>
                    <a:pt x="376" y="676"/>
                    <a:pt x="375" y="679"/>
                  </a:cubicBezTo>
                  <a:cubicBezTo>
                    <a:pt x="375" y="682"/>
                    <a:pt x="378" y="687"/>
                    <a:pt x="379" y="686"/>
                  </a:cubicBezTo>
                  <a:cubicBezTo>
                    <a:pt x="381" y="684"/>
                    <a:pt x="385" y="684"/>
                    <a:pt x="385" y="680"/>
                  </a:cubicBezTo>
                  <a:cubicBezTo>
                    <a:pt x="385" y="677"/>
                    <a:pt x="378" y="669"/>
                    <a:pt x="376" y="667"/>
                  </a:cubicBezTo>
                  <a:cubicBezTo>
                    <a:pt x="375" y="666"/>
                    <a:pt x="381" y="666"/>
                    <a:pt x="379" y="663"/>
                  </a:cubicBezTo>
                  <a:cubicBezTo>
                    <a:pt x="377" y="659"/>
                    <a:pt x="374" y="655"/>
                    <a:pt x="375" y="653"/>
                  </a:cubicBezTo>
                  <a:cubicBezTo>
                    <a:pt x="375" y="652"/>
                    <a:pt x="380" y="654"/>
                    <a:pt x="377" y="650"/>
                  </a:cubicBezTo>
                  <a:cubicBezTo>
                    <a:pt x="374" y="645"/>
                    <a:pt x="373" y="640"/>
                    <a:pt x="372" y="638"/>
                  </a:cubicBezTo>
                  <a:cubicBezTo>
                    <a:pt x="371" y="635"/>
                    <a:pt x="369" y="633"/>
                    <a:pt x="368" y="628"/>
                  </a:cubicBezTo>
                  <a:cubicBezTo>
                    <a:pt x="367" y="623"/>
                    <a:pt x="362" y="618"/>
                    <a:pt x="361" y="616"/>
                  </a:cubicBezTo>
                  <a:cubicBezTo>
                    <a:pt x="360" y="613"/>
                    <a:pt x="354" y="609"/>
                    <a:pt x="355" y="607"/>
                  </a:cubicBezTo>
                  <a:cubicBezTo>
                    <a:pt x="356" y="605"/>
                    <a:pt x="357" y="600"/>
                    <a:pt x="357" y="597"/>
                  </a:cubicBezTo>
                  <a:cubicBezTo>
                    <a:pt x="356" y="595"/>
                    <a:pt x="359" y="593"/>
                    <a:pt x="359" y="591"/>
                  </a:cubicBezTo>
                  <a:cubicBezTo>
                    <a:pt x="359" y="589"/>
                    <a:pt x="362" y="587"/>
                    <a:pt x="362" y="588"/>
                  </a:cubicBezTo>
                  <a:cubicBezTo>
                    <a:pt x="362" y="589"/>
                    <a:pt x="366" y="592"/>
                    <a:pt x="366" y="592"/>
                  </a:cubicBezTo>
                  <a:cubicBezTo>
                    <a:pt x="366" y="592"/>
                    <a:pt x="369" y="593"/>
                    <a:pt x="371" y="595"/>
                  </a:cubicBezTo>
                  <a:cubicBezTo>
                    <a:pt x="373" y="597"/>
                    <a:pt x="375" y="595"/>
                    <a:pt x="374" y="598"/>
                  </a:cubicBezTo>
                  <a:cubicBezTo>
                    <a:pt x="373" y="602"/>
                    <a:pt x="372" y="606"/>
                    <a:pt x="374" y="606"/>
                  </a:cubicBezTo>
                  <a:cubicBezTo>
                    <a:pt x="375" y="606"/>
                    <a:pt x="373" y="614"/>
                    <a:pt x="375" y="615"/>
                  </a:cubicBezTo>
                  <a:cubicBezTo>
                    <a:pt x="377" y="616"/>
                    <a:pt x="376" y="622"/>
                    <a:pt x="378" y="625"/>
                  </a:cubicBezTo>
                  <a:cubicBezTo>
                    <a:pt x="381" y="628"/>
                    <a:pt x="383" y="630"/>
                    <a:pt x="387" y="634"/>
                  </a:cubicBezTo>
                  <a:cubicBezTo>
                    <a:pt x="391" y="637"/>
                    <a:pt x="399" y="645"/>
                    <a:pt x="399" y="647"/>
                  </a:cubicBezTo>
                  <a:cubicBezTo>
                    <a:pt x="398" y="648"/>
                    <a:pt x="395" y="651"/>
                    <a:pt x="397" y="653"/>
                  </a:cubicBezTo>
                  <a:cubicBezTo>
                    <a:pt x="398" y="655"/>
                    <a:pt x="402" y="657"/>
                    <a:pt x="405" y="660"/>
                  </a:cubicBezTo>
                  <a:cubicBezTo>
                    <a:pt x="407" y="663"/>
                    <a:pt x="411" y="668"/>
                    <a:pt x="411" y="671"/>
                  </a:cubicBezTo>
                  <a:cubicBezTo>
                    <a:pt x="411" y="673"/>
                    <a:pt x="413" y="676"/>
                    <a:pt x="416" y="679"/>
                  </a:cubicBezTo>
                  <a:cubicBezTo>
                    <a:pt x="418" y="681"/>
                    <a:pt x="420" y="688"/>
                    <a:pt x="420" y="691"/>
                  </a:cubicBezTo>
                  <a:cubicBezTo>
                    <a:pt x="421" y="694"/>
                    <a:pt x="420" y="704"/>
                    <a:pt x="419" y="706"/>
                  </a:cubicBezTo>
                  <a:cubicBezTo>
                    <a:pt x="418" y="707"/>
                    <a:pt x="413" y="711"/>
                    <a:pt x="413" y="713"/>
                  </a:cubicBezTo>
                  <a:cubicBezTo>
                    <a:pt x="413" y="714"/>
                    <a:pt x="411" y="716"/>
                    <a:pt x="415" y="721"/>
                  </a:cubicBezTo>
                  <a:cubicBezTo>
                    <a:pt x="419" y="725"/>
                    <a:pt x="429" y="732"/>
                    <a:pt x="434" y="735"/>
                  </a:cubicBezTo>
                  <a:cubicBezTo>
                    <a:pt x="438" y="738"/>
                    <a:pt x="443" y="737"/>
                    <a:pt x="445" y="739"/>
                  </a:cubicBezTo>
                  <a:cubicBezTo>
                    <a:pt x="447" y="741"/>
                    <a:pt x="451" y="743"/>
                    <a:pt x="455" y="745"/>
                  </a:cubicBezTo>
                  <a:cubicBezTo>
                    <a:pt x="459" y="746"/>
                    <a:pt x="474" y="750"/>
                    <a:pt x="476" y="753"/>
                  </a:cubicBezTo>
                  <a:cubicBezTo>
                    <a:pt x="478" y="755"/>
                    <a:pt x="481" y="758"/>
                    <a:pt x="485" y="758"/>
                  </a:cubicBezTo>
                  <a:cubicBezTo>
                    <a:pt x="488" y="759"/>
                    <a:pt x="495" y="762"/>
                    <a:pt x="499" y="761"/>
                  </a:cubicBezTo>
                  <a:cubicBezTo>
                    <a:pt x="503" y="760"/>
                    <a:pt x="514" y="752"/>
                    <a:pt x="519" y="754"/>
                  </a:cubicBezTo>
                  <a:cubicBezTo>
                    <a:pt x="523" y="756"/>
                    <a:pt x="525" y="756"/>
                    <a:pt x="527" y="758"/>
                  </a:cubicBezTo>
                  <a:cubicBezTo>
                    <a:pt x="529" y="760"/>
                    <a:pt x="531" y="767"/>
                    <a:pt x="535" y="771"/>
                  </a:cubicBezTo>
                  <a:cubicBezTo>
                    <a:pt x="535" y="772"/>
                    <a:pt x="536" y="772"/>
                    <a:pt x="536" y="773"/>
                  </a:cubicBezTo>
                  <a:cubicBezTo>
                    <a:pt x="537" y="774"/>
                    <a:pt x="538" y="775"/>
                    <a:pt x="538" y="776"/>
                  </a:cubicBezTo>
                  <a:cubicBezTo>
                    <a:pt x="539" y="776"/>
                    <a:pt x="539" y="776"/>
                    <a:pt x="539" y="776"/>
                  </a:cubicBezTo>
                  <a:cubicBezTo>
                    <a:pt x="539" y="776"/>
                    <a:pt x="539" y="776"/>
                    <a:pt x="540" y="777"/>
                  </a:cubicBezTo>
                  <a:cubicBezTo>
                    <a:pt x="540" y="777"/>
                    <a:pt x="540" y="777"/>
                    <a:pt x="540" y="777"/>
                  </a:cubicBezTo>
                  <a:cubicBezTo>
                    <a:pt x="540" y="777"/>
                    <a:pt x="541" y="777"/>
                    <a:pt x="541" y="777"/>
                  </a:cubicBezTo>
                  <a:cubicBezTo>
                    <a:pt x="541" y="777"/>
                    <a:pt x="541" y="777"/>
                    <a:pt x="541" y="778"/>
                  </a:cubicBezTo>
                  <a:cubicBezTo>
                    <a:pt x="542" y="778"/>
                    <a:pt x="542" y="778"/>
                    <a:pt x="543" y="778"/>
                  </a:cubicBezTo>
                  <a:cubicBezTo>
                    <a:pt x="543" y="778"/>
                    <a:pt x="543" y="778"/>
                    <a:pt x="543" y="778"/>
                  </a:cubicBezTo>
                  <a:cubicBezTo>
                    <a:pt x="544" y="778"/>
                    <a:pt x="545" y="778"/>
                    <a:pt x="546" y="779"/>
                  </a:cubicBezTo>
                  <a:cubicBezTo>
                    <a:pt x="548" y="779"/>
                    <a:pt x="550" y="779"/>
                    <a:pt x="551" y="779"/>
                  </a:cubicBezTo>
                  <a:cubicBezTo>
                    <a:pt x="552" y="779"/>
                    <a:pt x="553" y="779"/>
                    <a:pt x="554" y="779"/>
                  </a:cubicBezTo>
                  <a:cubicBezTo>
                    <a:pt x="554" y="780"/>
                    <a:pt x="555" y="780"/>
                    <a:pt x="556" y="780"/>
                  </a:cubicBezTo>
                  <a:cubicBezTo>
                    <a:pt x="556" y="780"/>
                    <a:pt x="557" y="780"/>
                    <a:pt x="557" y="780"/>
                  </a:cubicBezTo>
                  <a:cubicBezTo>
                    <a:pt x="558" y="780"/>
                    <a:pt x="558" y="780"/>
                    <a:pt x="558" y="780"/>
                  </a:cubicBezTo>
                  <a:cubicBezTo>
                    <a:pt x="559" y="780"/>
                    <a:pt x="560" y="781"/>
                    <a:pt x="560" y="781"/>
                  </a:cubicBezTo>
                  <a:cubicBezTo>
                    <a:pt x="562" y="782"/>
                    <a:pt x="572" y="789"/>
                    <a:pt x="575" y="789"/>
                  </a:cubicBezTo>
                  <a:cubicBezTo>
                    <a:pt x="576" y="789"/>
                    <a:pt x="577" y="788"/>
                    <a:pt x="577" y="788"/>
                  </a:cubicBezTo>
                  <a:cubicBezTo>
                    <a:pt x="578" y="788"/>
                    <a:pt x="578" y="788"/>
                    <a:pt x="578" y="788"/>
                  </a:cubicBezTo>
                  <a:cubicBezTo>
                    <a:pt x="578" y="788"/>
                    <a:pt x="579" y="788"/>
                    <a:pt x="579" y="788"/>
                  </a:cubicBezTo>
                  <a:cubicBezTo>
                    <a:pt x="580" y="788"/>
                    <a:pt x="580" y="788"/>
                    <a:pt x="581" y="788"/>
                  </a:cubicBezTo>
                  <a:cubicBezTo>
                    <a:pt x="581" y="788"/>
                    <a:pt x="581" y="788"/>
                    <a:pt x="582" y="788"/>
                  </a:cubicBezTo>
                  <a:cubicBezTo>
                    <a:pt x="582" y="788"/>
                    <a:pt x="582" y="788"/>
                    <a:pt x="582" y="788"/>
                  </a:cubicBezTo>
                  <a:cubicBezTo>
                    <a:pt x="583" y="788"/>
                    <a:pt x="583" y="788"/>
                    <a:pt x="583" y="788"/>
                  </a:cubicBezTo>
                  <a:cubicBezTo>
                    <a:pt x="583" y="788"/>
                    <a:pt x="583" y="788"/>
                    <a:pt x="583" y="788"/>
                  </a:cubicBezTo>
                  <a:cubicBezTo>
                    <a:pt x="584" y="788"/>
                    <a:pt x="584" y="788"/>
                    <a:pt x="584" y="788"/>
                  </a:cubicBezTo>
                  <a:cubicBezTo>
                    <a:pt x="584" y="788"/>
                    <a:pt x="584" y="788"/>
                    <a:pt x="584" y="788"/>
                  </a:cubicBezTo>
                  <a:cubicBezTo>
                    <a:pt x="584" y="788"/>
                    <a:pt x="584" y="788"/>
                    <a:pt x="584" y="788"/>
                  </a:cubicBezTo>
                  <a:cubicBezTo>
                    <a:pt x="584" y="789"/>
                    <a:pt x="583" y="789"/>
                    <a:pt x="583" y="790"/>
                  </a:cubicBezTo>
                  <a:cubicBezTo>
                    <a:pt x="582" y="791"/>
                    <a:pt x="582" y="791"/>
                    <a:pt x="581" y="792"/>
                  </a:cubicBezTo>
                  <a:cubicBezTo>
                    <a:pt x="581" y="792"/>
                    <a:pt x="581" y="792"/>
                    <a:pt x="581" y="792"/>
                  </a:cubicBezTo>
                  <a:cubicBezTo>
                    <a:pt x="581" y="792"/>
                    <a:pt x="581" y="792"/>
                    <a:pt x="581" y="792"/>
                  </a:cubicBezTo>
                  <a:cubicBezTo>
                    <a:pt x="581" y="792"/>
                    <a:pt x="581" y="793"/>
                    <a:pt x="581" y="793"/>
                  </a:cubicBezTo>
                  <a:cubicBezTo>
                    <a:pt x="581" y="793"/>
                    <a:pt x="581" y="793"/>
                    <a:pt x="581" y="794"/>
                  </a:cubicBezTo>
                  <a:cubicBezTo>
                    <a:pt x="583" y="795"/>
                    <a:pt x="588" y="798"/>
                    <a:pt x="590" y="801"/>
                  </a:cubicBezTo>
                  <a:cubicBezTo>
                    <a:pt x="592" y="803"/>
                    <a:pt x="591" y="805"/>
                    <a:pt x="593" y="807"/>
                  </a:cubicBezTo>
                  <a:cubicBezTo>
                    <a:pt x="594" y="808"/>
                    <a:pt x="595" y="808"/>
                    <a:pt x="595" y="809"/>
                  </a:cubicBezTo>
                  <a:cubicBezTo>
                    <a:pt x="595" y="809"/>
                    <a:pt x="595" y="809"/>
                    <a:pt x="596" y="809"/>
                  </a:cubicBezTo>
                  <a:cubicBezTo>
                    <a:pt x="596" y="810"/>
                    <a:pt x="596" y="810"/>
                    <a:pt x="596" y="811"/>
                  </a:cubicBezTo>
                  <a:cubicBezTo>
                    <a:pt x="597" y="811"/>
                    <a:pt x="597" y="811"/>
                    <a:pt x="597" y="811"/>
                  </a:cubicBezTo>
                  <a:cubicBezTo>
                    <a:pt x="597" y="812"/>
                    <a:pt x="597" y="813"/>
                    <a:pt x="597" y="814"/>
                  </a:cubicBezTo>
                  <a:cubicBezTo>
                    <a:pt x="596" y="818"/>
                    <a:pt x="594" y="821"/>
                    <a:pt x="596" y="823"/>
                  </a:cubicBezTo>
                  <a:cubicBezTo>
                    <a:pt x="598" y="825"/>
                    <a:pt x="601" y="828"/>
                    <a:pt x="602" y="826"/>
                  </a:cubicBezTo>
                  <a:cubicBezTo>
                    <a:pt x="603" y="824"/>
                    <a:pt x="603" y="823"/>
                    <a:pt x="604" y="826"/>
                  </a:cubicBezTo>
                  <a:cubicBezTo>
                    <a:pt x="606" y="829"/>
                    <a:pt x="604" y="830"/>
                    <a:pt x="609" y="831"/>
                  </a:cubicBezTo>
                  <a:cubicBezTo>
                    <a:pt x="614" y="832"/>
                    <a:pt x="612" y="835"/>
                    <a:pt x="613" y="837"/>
                  </a:cubicBezTo>
                  <a:cubicBezTo>
                    <a:pt x="613" y="838"/>
                    <a:pt x="613" y="838"/>
                    <a:pt x="614" y="838"/>
                  </a:cubicBezTo>
                  <a:cubicBezTo>
                    <a:pt x="614" y="838"/>
                    <a:pt x="614" y="838"/>
                    <a:pt x="614" y="838"/>
                  </a:cubicBezTo>
                  <a:cubicBezTo>
                    <a:pt x="615" y="838"/>
                    <a:pt x="616" y="839"/>
                    <a:pt x="617" y="839"/>
                  </a:cubicBezTo>
                  <a:cubicBezTo>
                    <a:pt x="617" y="839"/>
                    <a:pt x="617" y="839"/>
                    <a:pt x="618" y="839"/>
                  </a:cubicBezTo>
                  <a:cubicBezTo>
                    <a:pt x="618" y="839"/>
                    <a:pt x="618" y="839"/>
                    <a:pt x="619" y="839"/>
                  </a:cubicBezTo>
                  <a:cubicBezTo>
                    <a:pt x="619" y="839"/>
                    <a:pt x="620" y="839"/>
                    <a:pt x="620" y="839"/>
                  </a:cubicBezTo>
                  <a:cubicBezTo>
                    <a:pt x="623" y="841"/>
                    <a:pt x="627" y="840"/>
                    <a:pt x="631" y="842"/>
                  </a:cubicBezTo>
                  <a:cubicBezTo>
                    <a:pt x="635" y="844"/>
                    <a:pt x="633" y="849"/>
                    <a:pt x="637" y="849"/>
                  </a:cubicBezTo>
                  <a:cubicBezTo>
                    <a:pt x="642" y="850"/>
                    <a:pt x="650" y="850"/>
                    <a:pt x="650" y="849"/>
                  </a:cubicBezTo>
                  <a:cubicBezTo>
                    <a:pt x="649" y="847"/>
                    <a:pt x="647" y="842"/>
                    <a:pt x="649" y="841"/>
                  </a:cubicBezTo>
                  <a:cubicBezTo>
                    <a:pt x="651" y="840"/>
                    <a:pt x="655" y="837"/>
                    <a:pt x="656" y="836"/>
                  </a:cubicBezTo>
                  <a:cubicBezTo>
                    <a:pt x="658" y="835"/>
                    <a:pt x="663" y="832"/>
                    <a:pt x="665" y="834"/>
                  </a:cubicBezTo>
                  <a:cubicBezTo>
                    <a:pt x="667" y="836"/>
                    <a:pt x="672" y="837"/>
                    <a:pt x="671" y="841"/>
                  </a:cubicBezTo>
                  <a:cubicBezTo>
                    <a:pt x="670" y="845"/>
                    <a:pt x="670" y="851"/>
                    <a:pt x="673" y="854"/>
                  </a:cubicBezTo>
                  <a:cubicBezTo>
                    <a:pt x="674" y="854"/>
                    <a:pt x="674" y="855"/>
                    <a:pt x="675" y="855"/>
                  </a:cubicBezTo>
                  <a:cubicBezTo>
                    <a:pt x="675" y="856"/>
                    <a:pt x="675" y="856"/>
                    <a:pt x="675" y="856"/>
                  </a:cubicBezTo>
                  <a:cubicBezTo>
                    <a:pt x="675" y="856"/>
                    <a:pt x="675" y="857"/>
                    <a:pt x="676" y="857"/>
                  </a:cubicBezTo>
                  <a:cubicBezTo>
                    <a:pt x="676" y="858"/>
                    <a:pt x="676" y="858"/>
                    <a:pt x="676" y="858"/>
                  </a:cubicBezTo>
                  <a:cubicBezTo>
                    <a:pt x="676" y="859"/>
                    <a:pt x="676" y="859"/>
                    <a:pt x="676" y="860"/>
                  </a:cubicBezTo>
                  <a:cubicBezTo>
                    <a:pt x="675" y="860"/>
                    <a:pt x="675" y="860"/>
                    <a:pt x="675" y="861"/>
                  </a:cubicBezTo>
                  <a:cubicBezTo>
                    <a:pt x="675" y="862"/>
                    <a:pt x="675" y="863"/>
                    <a:pt x="675" y="864"/>
                  </a:cubicBezTo>
                  <a:cubicBezTo>
                    <a:pt x="673" y="869"/>
                    <a:pt x="675" y="871"/>
                    <a:pt x="673" y="872"/>
                  </a:cubicBezTo>
                  <a:cubicBezTo>
                    <a:pt x="672" y="873"/>
                    <a:pt x="670" y="876"/>
                    <a:pt x="671" y="878"/>
                  </a:cubicBezTo>
                  <a:cubicBezTo>
                    <a:pt x="672" y="880"/>
                    <a:pt x="670" y="882"/>
                    <a:pt x="669" y="885"/>
                  </a:cubicBezTo>
                  <a:cubicBezTo>
                    <a:pt x="669" y="888"/>
                    <a:pt x="672" y="890"/>
                    <a:pt x="669" y="893"/>
                  </a:cubicBezTo>
                  <a:cubicBezTo>
                    <a:pt x="665" y="896"/>
                    <a:pt x="663" y="900"/>
                    <a:pt x="660" y="900"/>
                  </a:cubicBezTo>
                  <a:cubicBezTo>
                    <a:pt x="657" y="900"/>
                    <a:pt x="654" y="902"/>
                    <a:pt x="653" y="903"/>
                  </a:cubicBezTo>
                  <a:cubicBezTo>
                    <a:pt x="652" y="903"/>
                    <a:pt x="652" y="910"/>
                    <a:pt x="648" y="913"/>
                  </a:cubicBezTo>
                  <a:cubicBezTo>
                    <a:pt x="647" y="914"/>
                    <a:pt x="646" y="915"/>
                    <a:pt x="645" y="916"/>
                  </a:cubicBezTo>
                  <a:cubicBezTo>
                    <a:pt x="644" y="917"/>
                    <a:pt x="643" y="918"/>
                    <a:pt x="642" y="918"/>
                  </a:cubicBezTo>
                  <a:cubicBezTo>
                    <a:pt x="642" y="919"/>
                    <a:pt x="642" y="919"/>
                    <a:pt x="641" y="919"/>
                  </a:cubicBezTo>
                  <a:cubicBezTo>
                    <a:pt x="640" y="920"/>
                    <a:pt x="639" y="921"/>
                    <a:pt x="638" y="921"/>
                  </a:cubicBezTo>
                  <a:cubicBezTo>
                    <a:pt x="634" y="923"/>
                    <a:pt x="630" y="925"/>
                    <a:pt x="628" y="929"/>
                  </a:cubicBezTo>
                  <a:cubicBezTo>
                    <a:pt x="626" y="933"/>
                    <a:pt x="627" y="934"/>
                    <a:pt x="624" y="935"/>
                  </a:cubicBezTo>
                  <a:cubicBezTo>
                    <a:pt x="620" y="937"/>
                    <a:pt x="617" y="940"/>
                    <a:pt x="616" y="944"/>
                  </a:cubicBezTo>
                  <a:cubicBezTo>
                    <a:pt x="615" y="947"/>
                    <a:pt x="612" y="956"/>
                    <a:pt x="614" y="958"/>
                  </a:cubicBezTo>
                  <a:cubicBezTo>
                    <a:pt x="616" y="960"/>
                    <a:pt x="614" y="964"/>
                    <a:pt x="613" y="964"/>
                  </a:cubicBezTo>
                  <a:cubicBezTo>
                    <a:pt x="612" y="964"/>
                    <a:pt x="612" y="965"/>
                    <a:pt x="612" y="965"/>
                  </a:cubicBezTo>
                  <a:cubicBezTo>
                    <a:pt x="612" y="965"/>
                    <a:pt x="612" y="965"/>
                    <a:pt x="612" y="965"/>
                  </a:cubicBezTo>
                  <a:cubicBezTo>
                    <a:pt x="611" y="965"/>
                    <a:pt x="611" y="965"/>
                    <a:pt x="611" y="965"/>
                  </a:cubicBezTo>
                  <a:cubicBezTo>
                    <a:pt x="610" y="966"/>
                    <a:pt x="610" y="966"/>
                    <a:pt x="610" y="966"/>
                  </a:cubicBezTo>
                  <a:cubicBezTo>
                    <a:pt x="609" y="966"/>
                    <a:pt x="609" y="966"/>
                    <a:pt x="609" y="967"/>
                  </a:cubicBezTo>
                  <a:cubicBezTo>
                    <a:pt x="608" y="967"/>
                    <a:pt x="608" y="967"/>
                    <a:pt x="607" y="968"/>
                  </a:cubicBezTo>
                  <a:cubicBezTo>
                    <a:pt x="607" y="968"/>
                    <a:pt x="606" y="968"/>
                    <a:pt x="606" y="969"/>
                  </a:cubicBezTo>
                  <a:cubicBezTo>
                    <a:pt x="605" y="969"/>
                    <a:pt x="604" y="970"/>
                    <a:pt x="604" y="971"/>
                  </a:cubicBezTo>
                  <a:cubicBezTo>
                    <a:pt x="600" y="974"/>
                    <a:pt x="597" y="976"/>
                    <a:pt x="600" y="979"/>
                  </a:cubicBezTo>
                  <a:cubicBezTo>
                    <a:pt x="602" y="981"/>
                    <a:pt x="603" y="982"/>
                    <a:pt x="601" y="984"/>
                  </a:cubicBezTo>
                  <a:cubicBezTo>
                    <a:pt x="599" y="986"/>
                    <a:pt x="596" y="988"/>
                    <a:pt x="599" y="988"/>
                  </a:cubicBezTo>
                  <a:cubicBezTo>
                    <a:pt x="603" y="989"/>
                    <a:pt x="612" y="995"/>
                    <a:pt x="613" y="999"/>
                  </a:cubicBezTo>
                  <a:cubicBezTo>
                    <a:pt x="613" y="1002"/>
                    <a:pt x="611" y="1003"/>
                    <a:pt x="613" y="1007"/>
                  </a:cubicBezTo>
                  <a:cubicBezTo>
                    <a:pt x="615" y="1010"/>
                    <a:pt x="619" y="1015"/>
                    <a:pt x="619" y="1019"/>
                  </a:cubicBezTo>
                  <a:cubicBezTo>
                    <a:pt x="618" y="1022"/>
                    <a:pt x="625" y="1042"/>
                    <a:pt x="626" y="1047"/>
                  </a:cubicBezTo>
                  <a:cubicBezTo>
                    <a:pt x="627" y="1052"/>
                    <a:pt x="633" y="1056"/>
                    <a:pt x="632" y="1062"/>
                  </a:cubicBezTo>
                  <a:cubicBezTo>
                    <a:pt x="630" y="1069"/>
                    <a:pt x="629" y="1073"/>
                    <a:pt x="630" y="1079"/>
                  </a:cubicBezTo>
                  <a:cubicBezTo>
                    <a:pt x="631" y="1086"/>
                    <a:pt x="631" y="1095"/>
                    <a:pt x="634" y="1097"/>
                  </a:cubicBezTo>
                  <a:cubicBezTo>
                    <a:pt x="636" y="1098"/>
                    <a:pt x="641" y="1105"/>
                    <a:pt x="643" y="1108"/>
                  </a:cubicBezTo>
                  <a:cubicBezTo>
                    <a:pt x="644" y="1112"/>
                    <a:pt x="655" y="1118"/>
                    <a:pt x="658" y="1119"/>
                  </a:cubicBezTo>
                  <a:cubicBezTo>
                    <a:pt x="661" y="1120"/>
                    <a:pt x="671" y="1127"/>
                    <a:pt x="673" y="1130"/>
                  </a:cubicBezTo>
                  <a:cubicBezTo>
                    <a:pt x="675" y="1133"/>
                    <a:pt x="681" y="1136"/>
                    <a:pt x="682" y="1140"/>
                  </a:cubicBezTo>
                  <a:cubicBezTo>
                    <a:pt x="682" y="1141"/>
                    <a:pt x="682" y="1142"/>
                    <a:pt x="682" y="1144"/>
                  </a:cubicBezTo>
                  <a:cubicBezTo>
                    <a:pt x="683" y="1145"/>
                    <a:pt x="683" y="1146"/>
                    <a:pt x="683" y="1147"/>
                  </a:cubicBezTo>
                  <a:cubicBezTo>
                    <a:pt x="683" y="1147"/>
                    <a:pt x="683" y="1147"/>
                    <a:pt x="683" y="1147"/>
                  </a:cubicBezTo>
                  <a:cubicBezTo>
                    <a:pt x="683" y="1148"/>
                    <a:pt x="683" y="1149"/>
                    <a:pt x="683" y="1150"/>
                  </a:cubicBezTo>
                  <a:cubicBezTo>
                    <a:pt x="683" y="1151"/>
                    <a:pt x="683" y="1151"/>
                    <a:pt x="683" y="1151"/>
                  </a:cubicBezTo>
                  <a:cubicBezTo>
                    <a:pt x="683" y="1152"/>
                    <a:pt x="683" y="1153"/>
                    <a:pt x="682" y="1154"/>
                  </a:cubicBezTo>
                  <a:cubicBezTo>
                    <a:pt x="679" y="1158"/>
                    <a:pt x="677" y="1163"/>
                    <a:pt x="677" y="1167"/>
                  </a:cubicBezTo>
                  <a:cubicBezTo>
                    <a:pt x="677" y="1171"/>
                    <a:pt x="678" y="1172"/>
                    <a:pt x="676" y="1179"/>
                  </a:cubicBezTo>
                  <a:cubicBezTo>
                    <a:pt x="674" y="1185"/>
                    <a:pt x="671" y="1199"/>
                    <a:pt x="669" y="1200"/>
                  </a:cubicBezTo>
                  <a:cubicBezTo>
                    <a:pt x="666" y="1201"/>
                    <a:pt x="662" y="1204"/>
                    <a:pt x="662" y="1207"/>
                  </a:cubicBezTo>
                  <a:cubicBezTo>
                    <a:pt x="663" y="1210"/>
                    <a:pt x="663" y="1216"/>
                    <a:pt x="661" y="1222"/>
                  </a:cubicBezTo>
                  <a:cubicBezTo>
                    <a:pt x="658" y="1229"/>
                    <a:pt x="657" y="1234"/>
                    <a:pt x="655" y="1239"/>
                  </a:cubicBezTo>
                  <a:cubicBezTo>
                    <a:pt x="653" y="1243"/>
                    <a:pt x="649" y="1256"/>
                    <a:pt x="648" y="1259"/>
                  </a:cubicBezTo>
                  <a:cubicBezTo>
                    <a:pt x="646" y="1262"/>
                    <a:pt x="644" y="1274"/>
                    <a:pt x="642" y="1275"/>
                  </a:cubicBezTo>
                  <a:cubicBezTo>
                    <a:pt x="639" y="1277"/>
                    <a:pt x="633" y="1286"/>
                    <a:pt x="634" y="1290"/>
                  </a:cubicBezTo>
                  <a:cubicBezTo>
                    <a:pt x="636" y="1293"/>
                    <a:pt x="636" y="1293"/>
                    <a:pt x="633" y="1297"/>
                  </a:cubicBezTo>
                  <a:cubicBezTo>
                    <a:pt x="630" y="1302"/>
                    <a:pt x="628" y="1316"/>
                    <a:pt x="628" y="1322"/>
                  </a:cubicBezTo>
                  <a:cubicBezTo>
                    <a:pt x="629" y="1328"/>
                    <a:pt x="624" y="1340"/>
                    <a:pt x="622" y="1344"/>
                  </a:cubicBezTo>
                  <a:cubicBezTo>
                    <a:pt x="620" y="1349"/>
                    <a:pt x="617" y="1354"/>
                    <a:pt x="615" y="1357"/>
                  </a:cubicBezTo>
                  <a:cubicBezTo>
                    <a:pt x="613" y="1361"/>
                    <a:pt x="603" y="1379"/>
                    <a:pt x="599" y="1384"/>
                  </a:cubicBezTo>
                  <a:cubicBezTo>
                    <a:pt x="595" y="1390"/>
                    <a:pt x="592" y="1400"/>
                    <a:pt x="588" y="1405"/>
                  </a:cubicBezTo>
                  <a:cubicBezTo>
                    <a:pt x="584" y="1410"/>
                    <a:pt x="579" y="1413"/>
                    <a:pt x="581" y="1418"/>
                  </a:cubicBezTo>
                  <a:cubicBezTo>
                    <a:pt x="583" y="1423"/>
                    <a:pt x="584" y="1423"/>
                    <a:pt x="581" y="1429"/>
                  </a:cubicBezTo>
                  <a:cubicBezTo>
                    <a:pt x="579" y="1434"/>
                    <a:pt x="582" y="1433"/>
                    <a:pt x="580" y="1440"/>
                  </a:cubicBezTo>
                  <a:cubicBezTo>
                    <a:pt x="577" y="1447"/>
                    <a:pt x="576" y="1449"/>
                    <a:pt x="572" y="1456"/>
                  </a:cubicBezTo>
                  <a:cubicBezTo>
                    <a:pt x="569" y="1463"/>
                    <a:pt x="567" y="1470"/>
                    <a:pt x="566" y="1476"/>
                  </a:cubicBezTo>
                  <a:cubicBezTo>
                    <a:pt x="564" y="1482"/>
                    <a:pt x="564" y="1488"/>
                    <a:pt x="563" y="1489"/>
                  </a:cubicBezTo>
                  <a:cubicBezTo>
                    <a:pt x="561" y="1490"/>
                    <a:pt x="556" y="1498"/>
                    <a:pt x="556" y="1502"/>
                  </a:cubicBezTo>
                  <a:cubicBezTo>
                    <a:pt x="555" y="1506"/>
                    <a:pt x="554" y="1514"/>
                    <a:pt x="556" y="1514"/>
                  </a:cubicBezTo>
                  <a:cubicBezTo>
                    <a:pt x="558" y="1514"/>
                    <a:pt x="563" y="1504"/>
                    <a:pt x="564" y="1502"/>
                  </a:cubicBezTo>
                  <a:cubicBezTo>
                    <a:pt x="565" y="1500"/>
                    <a:pt x="571" y="1496"/>
                    <a:pt x="570" y="1493"/>
                  </a:cubicBezTo>
                  <a:cubicBezTo>
                    <a:pt x="570" y="1489"/>
                    <a:pt x="570" y="1485"/>
                    <a:pt x="571" y="1487"/>
                  </a:cubicBezTo>
                  <a:cubicBezTo>
                    <a:pt x="572" y="1489"/>
                    <a:pt x="576" y="1483"/>
                    <a:pt x="574" y="1490"/>
                  </a:cubicBezTo>
                  <a:cubicBezTo>
                    <a:pt x="573" y="1496"/>
                    <a:pt x="574" y="1496"/>
                    <a:pt x="571" y="1503"/>
                  </a:cubicBezTo>
                  <a:cubicBezTo>
                    <a:pt x="568" y="1511"/>
                    <a:pt x="567" y="1521"/>
                    <a:pt x="566" y="1522"/>
                  </a:cubicBezTo>
                  <a:cubicBezTo>
                    <a:pt x="565" y="1523"/>
                    <a:pt x="561" y="1526"/>
                    <a:pt x="561" y="1528"/>
                  </a:cubicBezTo>
                  <a:cubicBezTo>
                    <a:pt x="561" y="1530"/>
                    <a:pt x="564" y="1536"/>
                    <a:pt x="563" y="1537"/>
                  </a:cubicBezTo>
                  <a:cubicBezTo>
                    <a:pt x="563" y="1538"/>
                    <a:pt x="560" y="1545"/>
                    <a:pt x="558" y="1545"/>
                  </a:cubicBezTo>
                  <a:cubicBezTo>
                    <a:pt x="556" y="1545"/>
                    <a:pt x="552" y="1548"/>
                    <a:pt x="554" y="1551"/>
                  </a:cubicBezTo>
                  <a:cubicBezTo>
                    <a:pt x="557" y="1554"/>
                    <a:pt x="557" y="1555"/>
                    <a:pt x="554" y="1557"/>
                  </a:cubicBezTo>
                  <a:cubicBezTo>
                    <a:pt x="551" y="1558"/>
                    <a:pt x="548" y="1566"/>
                    <a:pt x="548" y="1566"/>
                  </a:cubicBezTo>
                  <a:cubicBezTo>
                    <a:pt x="548" y="1566"/>
                    <a:pt x="545" y="1573"/>
                    <a:pt x="543" y="1570"/>
                  </a:cubicBezTo>
                  <a:cubicBezTo>
                    <a:pt x="541" y="1567"/>
                    <a:pt x="539" y="1570"/>
                    <a:pt x="538" y="1567"/>
                  </a:cubicBezTo>
                  <a:cubicBezTo>
                    <a:pt x="537" y="1564"/>
                    <a:pt x="534" y="1561"/>
                    <a:pt x="531" y="1564"/>
                  </a:cubicBezTo>
                  <a:cubicBezTo>
                    <a:pt x="528" y="1567"/>
                    <a:pt x="530" y="1571"/>
                    <a:pt x="528" y="1573"/>
                  </a:cubicBezTo>
                  <a:cubicBezTo>
                    <a:pt x="525" y="1574"/>
                    <a:pt x="518" y="1592"/>
                    <a:pt x="521" y="1588"/>
                  </a:cubicBezTo>
                  <a:cubicBezTo>
                    <a:pt x="525" y="1584"/>
                    <a:pt x="528" y="1583"/>
                    <a:pt x="528" y="1586"/>
                  </a:cubicBezTo>
                  <a:cubicBezTo>
                    <a:pt x="528" y="1589"/>
                    <a:pt x="528" y="1595"/>
                    <a:pt x="528" y="1598"/>
                  </a:cubicBezTo>
                  <a:cubicBezTo>
                    <a:pt x="528" y="1601"/>
                    <a:pt x="528" y="1606"/>
                    <a:pt x="530" y="1607"/>
                  </a:cubicBezTo>
                  <a:cubicBezTo>
                    <a:pt x="532" y="1607"/>
                    <a:pt x="540" y="1608"/>
                    <a:pt x="538" y="1610"/>
                  </a:cubicBezTo>
                  <a:cubicBezTo>
                    <a:pt x="536" y="1612"/>
                    <a:pt x="532" y="1609"/>
                    <a:pt x="528" y="1611"/>
                  </a:cubicBezTo>
                  <a:cubicBezTo>
                    <a:pt x="523" y="1613"/>
                    <a:pt x="526" y="1618"/>
                    <a:pt x="526" y="1621"/>
                  </a:cubicBezTo>
                  <a:cubicBezTo>
                    <a:pt x="527" y="1623"/>
                    <a:pt x="523" y="1627"/>
                    <a:pt x="522" y="1629"/>
                  </a:cubicBezTo>
                  <a:cubicBezTo>
                    <a:pt x="520" y="1631"/>
                    <a:pt x="519" y="1637"/>
                    <a:pt x="521" y="1639"/>
                  </a:cubicBezTo>
                  <a:cubicBezTo>
                    <a:pt x="523" y="1640"/>
                    <a:pt x="525" y="1643"/>
                    <a:pt x="520" y="1645"/>
                  </a:cubicBezTo>
                  <a:cubicBezTo>
                    <a:pt x="515" y="1646"/>
                    <a:pt x="517" y="1650"/>
                    <a:pt x="518" y="1654"/>
                  </a:cubicBezTo>
                  <a:cubicBezTo>
                    <a:pt x="519" y="1658"/>
                    <a:pt x="519" y="1662"/>
                    <a:pt x="515" y="1663"/>
                  </a:cubicBezTo>
                  <a:cubicBezTo>
                    <a:pt x="511" y="1663"/>
                    <a:pt x="515" y="1673"/>
                    <a:pt x="513" y="1674"/>
                  </a:cubicBezTo>
                  <a:cubicBezTo>
                    <a:pt x="511" y="1675"/>
                    <a:pt x="510" y="1678"/>
                    <a:pt x="512" y="1682"/>
                  </a:cubicBezTo>
                  <a:cubicBezTo>
                    <a:pt x="513" y="1685"/>
                    <a:pt x="515" y="1687"/>
                    <a:pt x="511" y="1690"/>
                  </a:cubicBezTo>
                  <a:cubicBezTo>
                    <a:pt x="507" y="1693"/>
                    <a:pt x="510" y="1699"/>
                    <a:pt x="507" y="1701"/>
                  </a:cubicBezTo>
                  <a:cubicBezTo>
                    <a:pt x="504" y="1702"/>
                    <a:pt x="508" y="1703"/>
                    <a:pt x="506" y="1707"/>
                  </a:cubicBezTo>
                  <a:cubicBezTo>
                    <a:pt x="503" y="1710"/>
                    <a:pt x="505" y="1720"/>
                    <a:pt x="507" y="1717"/>
                  </a:cubicBezTo>
                  <a:cubicBezTo>
                    <a:pt x="509" y="1714"/>
                    <a:pt x="513" y="1708"/>
                    <a:pt x="515" y="1706"/>
                  </a:cubicBezTo>
                  <a:cubicBezTo>
                    <a:pt x="517" y="1705"/>
                    <a:pt x="512" y="1714"/>
                    <a:pt x="511" y="1717"/>
                  </a:cubicBezTo>
                  <a:cubicBezTo>
                    <a:pt x="510" y="1720"/>
                    <a:pt x="506" y="1726"/>
                    <a:pt x="509" y="1728"/>
                  </a:cubicBezTo>
                  <a:cubicBezTo>
                    <a:pt x="512" y="1730"/>
                    <a:pt x="519" y="1726"/>
                    <a:pt x="515" y="1730"/>
                  </a:cubicBezTo>
                  <a:cubicBezTo>
                    <a:pt x="512" y="1734"/>
                    <a:pt x="520" y="1729"/>
                    <a:pt x="523" y="1726"/>
                  </a:cubicBezTo>
                  <a:cubicBezTo>
                    <a:pt x="527" y="1722"/>
                    <a:pt x="536" y="1716"/>
                    <a:pt x="537" y="1719"/>
                  </a:cubicBezTo>
                  <a:cubicBezTo>
                    <a:pt x="538" y="1721"/>
                    <a:pt x="531" y="1728"/>
                    <a:pt x="536" y="1727"/>
                  </a:cubicBezTo>
                  <a:cubicBezTo>
                    <a:pt x="542" y="1726"/>
                    <a:pt x="543" y="1727"/>
                    <a:pt x="546" y="1722"/>
                  </a:cubicBezTo>
                  <a:cubicBezTo>
                    <a:pt x="549" y="1717"/>
                    <a:pt x="551" y="1716"/>
                    <a:pt x="556" y="1714"/>
                  </a:cubicBezTo>
                  <a:cubicBezTo>
                    <a:pt x="561" y="1712"/>
                    <a:pt x="566" y="1711"/>
                    <a:pt x="567" y="1708"/>
                  </a:cubicBezTo>
                  <a:cubicBezTo>
                    <a:pt x="568" y="1708"/>
                    <a:pt x="568" y="1707"/>
                    <a:pt x="569" y="1706"/>
                  </a:cubicBezTo>
                  <a:cubicBezTo>
                    <a:pt x="569" y="1706"/>
                    <a:pt x="569" y="1706"/>
                    <a:pt x="569" y="1706"/>
                  </a:cubicBezTo>
                  <a:cubicBezTo>
                    <a:pt x="570" y="1706"/>
                    <a:pt x="570" y="1706"/>
                    <a:pt x="571" y="1706"/>
                  </a:cubicBezTo>
                  <a:cubicBezTo>
                    <a:pt x="571" y="1706"/>
                    <a:pt x="571" y="1706"/>
                    <a:pt x="571" y="1706"/>
                  </a:cubicBezTo>
                  <a:cubicBezTo>
                    <a:pt x="572" y="1706"/>
                    <a:pt x="572" y="1706"/>
                    <a:pt x="573" y="1707"/>
                  </a:cubicBezTo>
                  <a:cubicBezTo>
                    <a:pt x="574" y="1707"/>
                    <a:pt x="574" y="1708"/>
                    <a:pt x="574" y="1708"/>
                  </a:cubicBezTo>
                  <a:cubicBezTo>
                    <a:pt x="575" y="1708"/>
                    <a:pt x="575" y="1708"/>
                    <a:pt x="575" y="1708"/>
                  </a:cubicBezTo>
                  <a:cubicBezTo>
                    <a:pt x="575" y="1709"/>
                    <a:pt x="576" y="1709"/>
                    <a:pt x="576" y="1709"/>
                  </a:cubicBezTo>
                  <a:cubicBezTo>
                    <a:pt x="576" y="1709"/>
                    <a:pt x="576" y="1709"/>
                    <a:pt x="576" y="1709"/>
                  </a:cubicBezTo>
                  <a:cubicBezTo>
                    <a:pt x="576" y="1709"/>
                    <a:pt x="576" y="1709"/>
                    <a:pt x="576" y="1709"/>
                  </a:cubicBezTo>
                  <a:cubicBezTo>
                    <a:pt x="577" y="1710"/>
                    <a:pt x="577" y="1710"/>
                    <a:pt x="577" y="1710"/>
                  </a:cubicBezTo>
                  <a:cubicBezTo>
                    <a:pt x="577" y="1710"/>
                    <a:pt x="577" y="1710"/>
                    <a:pt x="577" y="1710"/>
                  </a:cubicBezTo>
                  <a:cubicBezTo>
                    <a:pt x="578" y="1710"/>
                    <a:pt x="578" y="1710"/>
                    <a:pt x="578" y="1710"/>
                  </a:cubicBezTo>
                  <a:cubicBezTo>
                    <a:pt x="578" y="1710"/>
                    <a:pt x="578" y="1710"/>
                    <a:pt x="578" y="1710"/>
                  </a:cubicBezTo>
                  <a:cubicBezTo>
                    <a:pt x="578" y="1710"/>
                    <a:pt x="578" y="1709"/>
                    <a:pt x="578" y="1709"/>
                  </a:cubicBezTo>
                  <a:cubicBezTo>
                    <a:pt x="578" y="1709"/>
                    <a:pt x="578" y="1709"/>
                    <a:pt x="578" y="1709"/>
                  </a:cubicBezTo>
                  <a:cubicBezTo>
                    <a:pt x="578" y="1708"/>
                    <a:pt x="578" y="1707"/>
                    <a:pt x="578" y="1707"/>
                  </a:cubicBezTo>
                  <a:cubicBezTo>
                    <a:pt x="577" y="1700"/>
                    <a:pt x="576" y="1696"/>
                    <a:pt x="577" y="1692"/>
                  </a:cubicBezTo>
                  <a:cubicBezTo>
                    <a:pt x="578" y="1688"/>
                    <a:pt x="575" y="1680"/>
                    <a:pt x="577" y="1677"/>
                  </a:cubicBezTo>
                  <a:cubicBezTo>
                    <a:pt x="579" y="1675"/>
                    <a:pt x="584" y="1678"/>
                    <a:pt x="584" y="1673"/>
                  </a:cubicBezTo>
                  <a:cubicBezTo>
                    <a:pt x="584" y="1668"/>
                    <a:pt x="581" y="1667"/>
                    <a:pt x="584" y="1665"/>
                  </a:cubicBezTo>
                  <a:cubicBezTo>
                    <a:pt x="586" y="1663"/>
                    <a:pt x="585" y="1669"/>
                    <a:pt x="590" y="1667"/>
                  </a:cubicBezTo>
                  <a:cubicBezTo>
                    <a:pt x="594" y="1665"/>
                    <a:pt x="594" y="1662"/>
                    <a:pt x="597" y="1660"/>
                  </a:cubicBezTo>
                  <a:cubicBezTo>
                    <a:pt x="600" y="1657"/>
                    <a:pt x="607" y="1647"/>
                    <a:pt x="606" y="1641"/>
                  </a:cubicBezTo>
                  <a:cubicBezTo>
                    <a:pt x="606" y="1634"/>
                    <a:pt x="616" y="1623"/>
                    <a:pt x="621" y="1621"/>
                  </a:cubicBezTo>
                  <a:cubicBezTo>
                    <a:pt x="626" y="1620"/>
                    <a:pt x="630" y="1616"/>
                    <a:pt x="632" y="1614"/>
                  </a:cubicBezTo>
                  <a:cubicBezTo>
                    <a:pt x="634" y="1612"/>
                    <a:pt x="641" y="1596"/>
                    <a:pt x="638" y="1593"/>
                  </a:cubicBezTo>
                  <a:cubicBezTo>
                    <a:pt x="635" y="1590"/>
                    <a:pt x="632" y="1590"/>
                    <a:pt x="628" y="1587"/>
                  </a:cubicBezTo>
                  <a:cubicBezTo>
                    <a:pt x="624" y="1584"/>
                    <a:pt x="619" y="1573"/>
                    <a:pt x="621" y="1570"/>
                  </a:cubicBezTo>
                  <a:cubicBezTo>
                    <a:pt x="624" y="1566"/>
                    <a:pt x="626" y="1562"/>
                    <a:pt x="631" y="1557"/>
                  </a:cubicBezTo>
                  <a:cubicBezTo>
                    <a:pt x="635" y="1552"/>
                    <a:pt x="647" y="1548"/>
                    <a:pt x="649" y="1548"/>
                  </a:cubicBezTo>
                  <a:cubicBezTo>
                    <a:pt x="651" y="1548"/>
                    <a:pt x="652" y="1545"/>
                    <a:pt x="654" y="1542"/>
                  </a:cubicBezTo>
                  <a:cubicBezTo>
                    <a:pt x="656" y="1540"/>
                    <a:pt x="659" y="1538"/>
                    <a:pt x="660" y="1536"/>
                  </a:cubicBezTo>
                  <a:cubicBezTo>
                    <a:pt x="660" y="1534"/>
                    <a:pt x="663" y="1521"/>
                    <a:pt x="665" y="1518"/>
                  </a:cubicBezTo>
                  <a:cubicBezTo>
                    <a:pt x="667" y="1515"/>
                    <a:pt x="678" y="1508"/>
                    <a:pt x="676" y="1507"/>
                  </a:cubicBezTo>
                  <a:cubicBezTo>
                    <a:pt x="674" y="1506"/>
                    <a:pt x="670" y="1505"/>
                    <a:pt x="672" y="1503"/>
                  </a:cubicBezTo>
                  <a:cubicBezTo>
                    <a:pt x="674" y="1501"/>
                    <a:pt x="680" y="1496"/>
                    <a:pt x="678" y="1495"/>
                  </a:cubicBezTo>
                  <a:cubicBezTo>
                    <a:pt x="677" y="1493"/>
                    <a:pt x="673" y="1484"/>
                    <a:pt x="673" y="1478"/>
                  </a:cubicBezTo>
                  <a:cubicBezTo>
                    <a:pt x="674" y="1473"/>
                    <a:pt x="676" y="1468"/>
                    <a:pt x="680" y="1471"/>
                  </a:cubicBezTo>
                  <a:cubicBezTo>
                    <a:pt x="684" y="1473"/>
                    <a:pt x="690" y="1477"/>
                    <a:pt x="696" y="1476"/>
                  </a:cubicBezTo>
                  <a:cubicBezTo>
                    <a:pt x="702" y="1476"/>
                    <a:pt x="705" y="1476"/>
                    <a:pt x="709" y="1472"/>
                  </a:cubicBezTo>
                  <a:cubicBezTo>
                    <a:pt x="713" y="1468"/>
                    <a:pt x="712" y="1460"/>
                    <a:pt x="713" y="1457"/>
                  </a:cubicBezTo>
                  <a:cubicBezTo>
                    <a:pt x="715" y="1453"/>
                    <a:pt x="715" y="1442"/>
                    <a:pt x="718" y="1440"/>
                  </a:cubicBezTo>
                  <a:cubicBezTo>
                    <a:pt x="722" y="1438"/>
                    <a:pt x="723" y="1437"/>
                    <a:pt x="729" y="1437"/>
                  </a:cubicBezTo>
                  <a:cubicBezTo>
                    <a:pt x="736" y="1437"/>
                    <a:pt x="744" y="1436"/>
                    <a:pt x="750" y="1435"/>
                  </a:cubicBezTo>
                  <a:cubicBezTo>
                    <a:pt x="757" y="1433"/>
                    <a:pt x="776" y="1427"/>
                    <a:pt x="781" y="1419"/>
                  </a:cubicBezTo>
                  <a:cubicBezTo>
                    <a:pt x="787" y="1411"/>
                    <a:pt x="792" y="1405"/>
                    <a:pt x="793" y="1400"/>
                  </a:cubicBezTo>
                  <a:cubicBezTo>
                    <a:pt x="793" y="1395"/>
                    <a:pt x="792" y="1393"/>
                    <a:pt x="790" y="1393"/>
                  </a:cubicBezTo>
                  <a:cubicBezTo>
                    <a:pt x="787" y="1392"/>
                    <a:pt x="785" y="1390"/>
                    <a:pt x="787" y="1387"/>
                  </a:cubicBezTo>
                  <a:cubicBezTo>
                    <a:pt x="789" y="1384"/>
                    <a:pt x="794" y="1380"/>
                    <a:pt x="791" y="1377"/>
                  </a:cubicBezTo>
                  <a:cubicBezTo>
                    <a:pt x="789" y="1374"/>
                    <a:pt x="781" y="1365"/>
                    <a:pt x="779" y="1363"/>
                  </a:cubicBezTo>
                  <a:cubicBezTo>
                    <a:pt x="777" y="1361"/>
                    <a:pt x="775" y="1356"/>
                    <a:pt x="778" y="1356"/>
                  </a:cubicBezTo>
                  <a:cubicBezTo>
                    <a:pt x="778" y="1356"/>
                    <a:pt x="779" y="1356"/>
                    <a:pt x="780" y="1357"/>
                  </a:cubicBezTo>
                  <a:cubicBezTo>
                    <a:pt x="780" y="1357"/>
                    <a:pt x="780" y="1357"/>
                    <a:pt x="781" y="1357"/>
                  </a:cubicBezTo>
                  <a:cubicBezTo>
                    <a:pt x="781" y="1357"/>
                    <a:pt x="782" y="1357"/>
                    <a:pt x="782" y="1358"/>
                  </a:cubicBezTo>
                  <a:cubicBezTo>
                    <a:pt x="783" y="1358"/>
                    <a:pt x="783" y="1358"/>
                    <a:pt x="784" y="1359"/>
                  </a:cubicBezTo>
                  <a:cubicBezTo>
                    <a:pt x="784" y="1359"/>
                    <a:pt x="785" y="1359"/>
                    <a:pt x="785" y="1360"/>
                  </a:cubicBezTo>
                  <a:cubicBezTo>
                    <a:pt x="786" y="1360"/>
                    <a:pt x="786" y="1360"/>
                    <a:pt x="786" y="1360"/>
                  </a:cubicBezTo>
                  <a:cubicBezTo>
                    <a:pt x="787" y="1361"/>
                    <a:pt x="787" y="1361"/>
                    <a:pt x="788" y="1361"/>
                  </a:cubicBezTo>
                  <a:cubicBezTo>
                    <a:pt x="789" y="1363"/>
                    <a:pt x="795" y="1362"/>
                    <a:pt x="797" y="1363"/>
                  </a:cubicBezTo>
                  <a:cubicBezTo>
                    <a:pt x="798" y="1365"/>
                    <a:pt x="800" y="1369"/>
                    <a:pt x="806" y="1369"/>
                  </a:cubicBezTo>
                  <a:cubicBezTo>
                    <a:pt x="812" y="1368"/>
                    <a:pt x="826" y="1367"/>
                    <a:pt x="830" y="1365"/>
                  </a:cubicBezTo>
                  <a:cubicBezTo>
                    <a:pt x="833" y="1362"/>
                    <a:pt x="839" y="1357"/>
                    <a:pt x="843" y="1351"/>
                  </a:cubicBezTo>
                  <a:cubicBezTo>
                    <a:pt x="844" y="1350"/>
                    <a:pt x="845" y="1349"/>
                    <a:pt x="846" y="1347"/>
                  </a:cubicBezTo>
                  <a:cubicBezTo>
                    <a:pt x="846" y="1347"/>
                    <a:pt x="847" y="1346"/>
                    <a:pt x="847" y="1346"/>
                  </a:cubicBezTo>
                  <a:cubicBezTo>
                    <a:pt x="848" y="1345"/>
                    <a:pt x="848" y="1344"/>
                    <a:pt x="849" y="1343"/>
                  </a:cubicBezTo>
                  <a:cubicBezTo>
                    <a:pt x="849" y="1342"/>
                    <a:pt x="849" y="1342"/>
                    <a:pt x="850" y="1341"/>
                  </a:cubicBezTo>
                  <a:cubicBezTo>
                    <a:pt x="850" y="1340"/>
                    <a:pt x="851" y="1339"/>
                    <a:pt x="851" y="1338"/>
                  </a:cubicBezTo>
                  <a:cubicBezTo>
                    <a:pt x="851" y="1338"/>
                    <a:pt x="851" y="1338"/>
                    <a:pt x="851" y="1338"/>
                  </a:cubicBezTo>
                  <a:cubicBezTo>
                    <a:pt x="851" y="1338"/>
                    <a:pt x="852" y="1338"/>
                    <a:pt x="852" y="1337"/>
                  </a:cubicBezTo>
                  <a:cubicBezTo>
                    <a:pt x="852" y="1336"/>
                    <a:pt x="852" y="1335"/>
                    <a:pt x="853" y="1335"/>
                  </a:cubicBezTo>
                  <a:cubicBezTo>
                    <a:pt x="853" y="1333"/>
                    <a:pt x="856" y="1330"/>
                    <a:pt x="859" y="1328"/>
                  </a:cubicBezTo>
                  <a:cubicBezTo>
                    <a:pt x="861" y="1325"/>
                    <a:pt x="866" y="1324"/>
                    <a:pt x="867" y="1317"/>
                  </a:cubicBezTo>
                  <a:cubicBezTo>
                    <a:pt x="867" y="1311"/>
                    <a:pt x="870" y="1304"/>
                    <a:pt x="872" y="1302"/>
                  </a:cubicBezTo>
                  <a:cubicBezTo>
                    <a:pt x="875" y="1299"/>
                    <a:pt x="880" y="1298"/>
                    <a:pt x="879" y="1300"/>
                  </a:cubicBezTo>
                  <a:cubicBezTo>
                    <a:pt x="878" y="1303"/>
                    <a:pt x="870" y="1313"/>
                    <a:pt x="873" y="1312"/>
                  </a:cubicBezTo>
                  <a:cubicBezTo>
                    <a:pt x="876" y="1310"/>
                    <a:pt x="884" y="1303"/>
                    <a:pt x="888" y="1299"/>
                  </a:cubicBezTo>
                  <a:cubicBezTo>
                    <a:pt x="893" y="1295"/>
                    <a:pt x="898" y="1278"/>
                    <a:pt x="903" y="1276"/>
                  </a:cubicBezTo>
                  <a:cubicBezTo>
                    <a:pt x="907" y="1274"/>
                    <a:pt x="910" y="1274"/>
                    <a:pt x="912" y="1271"/>
                  </a:cubicBezTo>
                  <a:cubicBezTo>
                    <a:pt x="915" y="1267"/>
                    <a:pt x="913" y="1263"/>
                    <a:pt x="915" y="1259"/>
                  </a:cubicBezTo>
                  <a:cubicBezTo>
                    <a:pt x="918" y="1255"/>
                    <a:pt x="913" y="1251"/>
                    <a:pt x="916" y="1247"/>
                  </a:cubicBezTo>
                  <a:cubicBezTo>
                    <a:pt x="918" y="1243"/>
                    <a:pt x="916" y="1237"/>
                    <a:pt x="921" y="1232"/>
                  </a:cubicBezTo>
                  <a:cubicBezTo>
                    <a:pt x="925" y="1226"/>
                    <a:pt x="938" y="1215"/>
                    <a:pt x="944" y="1212"/>
                  </a:cubicBezTo>
                  <a:cubicBezTo>
                    <a:pt x="951" y="1210"/>
                    <a:pt x="952" y="1207"/>
                    <a:pt x="957" y="1206"/>
                  </a:cubicBezTo>
                  <a:cubicBezTo>
                    <a:pt x="962" y="1204"/>
                    <a:pt x="964" y="1200"/>
                    <a:pt x="971" y="1197"/>
                  </a:cubicBezTo>
                  <a:cubicBezTo>
                    <a:pt x="977" y="1194"/>
                    <a:pt x="992" y="1195"/>
                    <a:pt x="999" y="1194"/>
                  </a:cubicBezTo>
                  <a:cubicBezTo>
                    <a:pt x="1007" y="1192"/>
                    <a:pt x="1013" y="1184"/>
                    <a:pt x="1014" y="1182"/>
                  </a:cubicBezTo>
                  <a:cubicBezTo>
                    <a:pt x="1016" y="1180"/>
                    <a:pt x="1025" y="1163"/>
                    <a:pt x="1029" y="1159"/>
                  </a:cubicBezTo>
                  <a:cubicBezTo>
                    <a:pt x="1034" y="1155"/>
                    <a:pt x="1038" y="1144"/>
                    <a:pt x="1040" y="1137"/>
                  </a:cubicBezTo>
                  <a:cubicBezTo>
                    <a:pt x="1042" y="1130"/>
                    <a:pt x="1048" y="1118"/>
                    <a:pt x="1048" y="1115"/>
                  </a:cubicBezTo>
                  <a:cubicBezTo>
                    <a:pt x="1049" y="1111"/>
                    <a:pt x="1051" y="1112"/>
                    <a:pt x="1053" y="1103"/>
                  </a:cubicBezTo>
                  <a:cubicBezTo>
                    <a:pt x="1054" y="1093"/>
                    <a:pt x="1054" y="1077"/>
                    <a:pt x="1059" y="1074"/>
                  </a:cubicBezTo>
                  <a:cubicBezTo>
                    <a:pt x="1063" y="1072"/>
                    <a:pt x="1065" y="1070"/>
                    <a:pt x="1070" y="1065"/>
                  </a:cubicBezTo>
                  <a:cubicBezTo>
                    <a:pt x="1074" y="1059"/>
                    <a:pt x="1084" y="1044"/>
                    <a:pt x="1092" y="1038"/>
                  </a:cubicBezTo>
                  <a:cubicBezTo>
                    <a:pt x="1100" y="1033"/>
                    <a:pt x="1112" y="1020"/>
                    <a:pt x="1113" y="1012"/>
                  </a:cubicBezTo>
                  <a:cubicBezTo>
                    <a:pt x="1114" y="1005"/>
                    <a:pt x="1115" y="998"/>
                    <a:pt x="1113" y="993"/>
                  </a:cubicBezTo>
                  <a:cubicBezTo>
                    <a:pt x="1112" y="989"/>
                    <a:pt x="1114" y="986"/>
                    <a:pt x="1111" y="98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7" name="Freeform 59"/>
            <p:cNvSpPr>
              <a:spLocks noChangeArrowheads="1"/>
            </p:cNvSpPr>
            <p:nvPr/>
          </p:nvSpPr>
          <p:spPr bwMode="auto">
            <a:xfrm>
              <a:off x="2746578" y="4084025"/>
              <a:ext cx="114934" cy="91594"/>
            </a:xfrm>
            <a:custGeom>
              <a:avLst/>
              <a:gdLst>
                <a:gd name="T0" fmla="*/ 143973011 w 77"/>
                <a:gd name="T1" fmla="*/ 113630675 h 66"/>
                <a:gd name="T2" fmla="*/ 108952672 w 77"/>
                <a:gd name="T3" fmla="*/ 86667335 h 66"/>
                <a:gd name="T4" fmla="*/ 89497372 w 77"/>
                <a:gd name="T5" fmla="*/ 50074161 h 66"/>
                <a:gd name="T6" fmla="*/ 83659951 w 77"/>
                <a:gd name="T7" fmla="*/ 34666936 h 66"/>
                <a:gd name="T8" fmla="*/ 91443201 w 77"/>
                <a:gd name="T9" fmla="*/ 15407219 h 66"/>
                <a:gd name="T10" fmla="*/ 87551565 w 77"/>
                <a:gd name="T11" fmla="*/ 5777361 h 66"/>
                <a:gd name="T12" fmla="*/ 87551565 w 77"/>
                <a:gd name="T13" fmla="*/ 3852499 h 66"/>
                <a:gd name="T14" fmla="*/ 85605758 w 77"/>
                <a:gd name="T15" fmla="*/ 1926249 h 66"/>
                <a:gd name="T16" fmla="*/ 85605758 w 77"/>
                <a:gd name="T17" fmla="*/ 1926249 h 66"/>
                <a:gd name="T18" fmla="*/ 83659951 w 77"/>
                <a:gd name="T19" fmla="*/ 0 h 66"/>
                <a:gd name="T20" fmla="*/ 81714145 w 77"/>
                <a:gd name="T21" fmla="*/ 0 h 66"/>
                <a:gd name="T22" fmla="*/ 79769733 w 77"/>
                <a:gd name="T23" fmla="*/ 3852499 h 66"/>
                <a:gd name="T24" fmla="*/ 68096286 w 77"/>
                <a:gd name="T25" fmla="*/ 13482358 h 66"/>
                <a:gd name="T26" fmla="*/ 64204673 w 77"/>
                <a:gd name="T27" fmla="*/ 5777361 h 66"/>
                <a:gd name="T28" fmla="*/ 52531227 w 77"/>
                <a:gd name="T29" fmla="*/ 15407219 h 66"/>
                <a:gd name="T30" fmla="*/ 46693806 w 77"/>
                <a:gd name="T31" fmla="*/ 26963329 h 66"/>
                <a:gd name="T32" fmla="*/ 58367252 w 77"/>
                <a:gd name="T33" fmla="*/ 34666936 h 66"/>
                <a:gd name="T34" fmla="*/ 60313059 w 77"/>
                <a:gd name="T35" fmla="*/ 50074161 h 66"/>
                <a:gd name="T36" fmla="*/ 38911963 w 77"/>
                <a:gd name="T37" fmla="*/ 63556514 h 66"/>
                <a:gd name="T38" fmla="*/ 36966156 w 77"/>
                <a:gd name="T39" fmla="*/ 77038867 h 66"/>
                <a:gd name="T40" fmla="*/ 48639613 w 77"/>
                <a:gd name="T41" fmla="*/ 94372351 h 66"/>
                <a:gd name="T42" fmla="*/ 31130130 w 77"/>
                <a:gd name="T43" fmla="*/ 92446102 h 66"/>
                <a:gd name="T44" fmla="*/ 23346903 w 77"/>
                <a:gd name="T45" fmla="*/ 98223461 h 66"/>
                <a:gd name="T46" fmla="*/ 9727642 w 77"/>
                <a:gd name="T47" fmla="*/ 94372351 h 66"/>
                <a:gd name="T48" fmla="*/ 5837423 w 77"/>
                <a:gd name="T49" fmla="*/ 113630675 h 66"/>
                <a:gd name="T50" fmla="*/ 27238517 w 77"/>
                <a:gd name="T51" fmla="*/ 115556923 h 66"/>
                <a:gd name="T52" fmla="*/ 54477034 w 77"/>
                <a:gd name="T53" fmla="*/ 121335669 h 66"/>
                <a:gd name="T54" fmla="*/ 73932312 w 77"/>
                <a:gd name="T55" fmla="*/ 119409421 h 66"/>
                <a:gd name="T56" fmla="*/ 75878119 w 77"/>
                <a:gd name="T57" fmla="*/ 119409421 h 66"/>
                <a:gd name="T58" fmla="*/ 79769733 w 77"/>
                <a:gd name="T59" fmla="*/ 117483172 h 66"/>
                <a:gd name="T60" fmla="*/ 81714145 w 77"/>
                <a:gd name="T61" fmla="*/ 117483172 h 66"/>
                <a:gd name="T62" fmla="*/ 85605758 w 77"/>
                <a:gd name="T63" fmla="*/ 117483172 h 66"/>
                <a:gd name="T64" fmla="*/ 87551565 w 77"/>
                <a:gd name="T65" fmla="*/ 117483172 h 66"/>
                <a:gd name="T66" fmla="*/ 89497372 w 77"/>
                <a:gd name="T67" fmla="*/ 117483172 h 66"/>
                <a:gd name="T68" fmla="*/ 91443201 w 77"/>
                <a:gd name="T69" fmla="*/ 119409421 h 66"/>
                <a:gd name="T70" fmla="*/ 95333419 w 77"/>
                <a:gd name="T71" fmla="*/ 119409421 h 66"/>
                <a:gd name="T72" fmla="*/ 116735900 w 77"/>
                <a:gd name="T73" fmla="*/ 127113028 h 66"/>
                <a:gd name="T74" fmla="*/ 134245371 w 77"/>
                <a:gd name="T75" fmla="*/ 119409421 h 66"/>
                <a:gd name="T76" fmla="*/ 143973011 w 77"/>
                <a:gd name="T77" fmla="*/ 113630675 h 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7"/>
                <a:gd name="T118" fmla="*/ 0 h 66"/>
                <a:gd name="T119" fmla="*/ 77 w 77"/>
                <a:gd name="T120" fmla="*/ 66 h 6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7" h="66">
                  <a:moveTo>
                    <a:pt x="74" y="59"/>
                  </a:moveTo>
                  <a:cubicBezTo>
                    <a:pt x="69" y="56"/>
                    <a:pt x="57" y="49"/>
                    <a:pt x="56" y="45"/>
                  </a:cubicBezTo>
                  <a:cubicBezTo>
                    <a:pt x="55" y="40"/>
                    <a:pt x="47" y="30"/>
                    <a:pt x="46" y="26"/>
                  </a:cubicBezTo>
                  <a:cubicBezTo>
                    <a:pt x="46" y="23"/>
                    <a:pt x="41" y="22"/>
                    <a:pt x="43" y="18"/>
                  </a:cubicBezTo>
                  <a:cubicBezTo>
                    <a:pt x="46" y="14"/>
                    <a:pt x="49" y="16"/>
                    <a:pt x="47" y="8"/>
                  </a:cubicBezTo>
                  <a:cubicBezTo>
                    <a:pt x="46" y="6"/>
                    <a:pt x="46" y="4"/>
                    <a:pt x="45" y="3"/>
                  </a:cubicBezTo>
                  <a:cubicBezTo>
                    <a:pt x="45" y="3"/>
                    <a:pt x="45" y="2"/>
                    <a:pt x="45" y="2"/>
                  </a:cubicBezTo>
                  <a:cubicBezTo>
                    <a:pt x="44" y="2"/>
                    <a:pt x="44" y="1"/>
                    <a:pt x="44" y="1"/>
                  </a:cubicBezTo>
                  <a:cubicBezTo>
                    <a:pt x="44" y="1"/>
                    <a:pt x="44" y="1"/>
                    <a:pt x="44" y="1"/>
                  </a:cubicBezTo>
                  <a:cubicBezTo>
                    <a:pt x="43" y="1"/>
                    <a:pt x="43" y="0"/>
                    <a:pt x="43" y="0"/>
                  </a:cubicBezTo>
                  <a:cubicBezTo>
                    <a:pt x="42" y="0"/>
                    <a:pt x="42" y="0"/>
                    <a:pt x="42" y="0"/>
                  </a:cubicBezTo>
                  <a:cubicBezTo>
                    <a:pt x="42" y="0"/>
                    <a:pt x="41" y="1"/>
                    <a:pt x="41" y="2"/>
                  </a:cubicBezTo>
                  <a:cubicBezTo>
                    <a:pt x="40" y="4"/>
                    <a:pt x="37" y="9"/>
                    <a:pt x="35" y="7"/>
                  </a:cubicBezTo>
                  <a:cubicBezTo>
                    <a:pt x="34" y="5"/>
                    <a:pt x="36" y="0"/>
                    <a:pt x="33" y="3"/>
                  </a:cubicBezTo>
                  <a:cubicBezTo>
                    <a:pt x="31" y="6"/>
                    <a:pt x="28" y="8"/>
                    <a:pt x="27" y="8"/>
                  </a:cubicBezTo>
                  <a:cubicBezTo>
                    <a:pt x="25" y="8"/>
                    <a:pt x="23" y="11"/>
                    <a:pt x="24" y="14"/>
                  </a:cubicBezTo>
                  <a:cubicBezTo>
                    <a:pt x="25" y="16"/>
                    <a:pt x="28" y="15"/>
                    <a:pt x="30" y="18"/>
                  </a:cubicBezTo>
                  <a:cubicBezTo>
                    <a:pt x="32" y="20"/>
                    <a:pt x="35" y="22"/>
                    <a:pt x="31" y="26"/>
                  </a:cubicBezTo>
                  <a:cubicBezTo>
                    <a:pt x="27" y="29"/>
                    <a:pt x="22" y="32"/>
                    <a:pt x="20" y="33"/>
                  </a:cubicBezTo>
                  <a:cubicBezTo>
                    <a:pt x="18" y="34"/>
                    <a:pt x="15" y="37"/>
                    <a:pt x="19" y="40"/>
                  </a:cubicBezTo>
                  <a:cubicBezTo>
                    <a:pt x="24" y="43"/>
                    <a:pt x="27" y="50"/>
                    <a:pt x="25" y="49"/>
                  </a:cubicBezTo>
                  <a:cubicBezTo>
                    <a:pt x="24" y="49"/>
                    <a:pt x="17" y="46"/>
                    <a:pt x="16" y="48"/>
                  </a:cubicBezTo>
                  <a:cubicBezTo>
                    <a:pt x="15" y="50"/>
                    <a:pt x="15" y="52"/>
                    <a:pt x="12" y="51"/>
                  </a:cubicBezTo>
                  <a:cubicBezTo>
                    <a:pt x="10" y="50"/>
                    <a:pt x="7" y="48"/>
                    <a:pt x="5" y="49"/>
                  </a:cubicBezTo>
                  <a:cubicBezTo>
                    <a:pt x="3" y="51"/>
                    <a:pt x="0" y="58"/>
                    <a:pt x="3" y="59"/>
                  </a:cubicBezTo>
                  <a:cubicBezTo>
                    <a:pt x="6" y="61"/>
                    <a:pt x="11" y="57"/>
                    <a:pt x="14" y="60"/>
                  </a:cubicBezTo>
                  <a:cubicBezTo>
                    <a:pt x="17" y="63"/>
                    <a:pt x="24" y="62"/>
                    <a:pt x="28" y="63"/>
                  </a:cubicBezTo>
                  <a:cubicBezTo>
                    <a:pt x="29" y="63"/>
                    <a:pt x="34" y="62"/>
                    <a:pt x="38" y="62"/>
                  </a:cubicBezTo>
                  <a:cubicBezTo>
                    <a:pt x="38" y="62"/>
                    <a:pt x="38" y="62"/>
                    <a:pt x="39" y="62"/>
                  </a:cubicBezTo>
                  <a:cubicBezTo>
                    <a:pt x="39" y="62"/>
                    <a:pt x="40" y="62"/>
                    <a:pt x="41" y="61"/>
                  </a:cubicBezTo>
                  <a:cubicBezTo>
                    <a:pt x="41" y="61"/>
                    <a:pt x="41" y="61"/>
                    <a:pt x="42" y="61"/>
                  </a:cubicBezTo>
                  <a:cubicBezTo>
                    <a:pt x="42" y="61"/>
                    <a:pt x="43" y="61"/>
                    <a:pt x="44" y="61"/>
                  </a:cubicBezTo>
                  <a:cubicBezTo>
                    <a:pt x="44" y="61"/>
                    <a:pt x="44" y="61"/>
                    <a:pt x="45" y="61"/>
                  </a:cubicBezTo>
                  <a:cubicBezTo>
                    <a:pt x="45" y="61"/>
                    <a:pt x="46" y="61"/>
                    <a:pt x="46" y="61"/>
                  </a:cubicBezTo>
                  <a:cubicBezTo>
                    <a:pt x="46" y="61"/>
                    <a:pt x="47" y="61"/>
                    <a:pt x="47" y="62"/>
                  </a:cubicBezTo>
                  <a:cubicBezTo>
                    <a:pt x="48" y="62"/>
                    <a:pt x="48" y="62"/>
                    <a:pt x="49" y="62"/>
                  </a:cubicBezTo>
                  <a:cubicBezTo>
                    <a:pt x="52" y="64"/>
                    <a:pt x="57" y="66"/>
                    <a:pt x="60" y="66"/>
                  </a:cubicBezTo>
                  <a:cubicBezTo>
                    <a:pt x="62" y="65"/>
                    <a:pt x="66" y="62"/>
                    <a:pt x="69" y="62"/>
                  </a:cubicBezTo>
                  <a:cubicBezTo>
                    <a:pt x="71" y="63"/>
                    <a:pt x="77" y="61"/>
                    <a:pt x="74" y="5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8" name="Freeform 60"/>
            <p:cNvSpPr>
              <a:spLocks noChangeArrowheads="1"/>
            </p:cNvSpPr>
            <p:nvPr/>
          </p:nvSpPr>
          <p:spPr bwMode="auto">
            <a:xfrm>
              <a:off x="2798601" y="4175618"/>
              <a:ext cx="26616" cy="11308"/>
            </a:xfrm>
            <a:custGeom>
              <a:avLst/>
              <a:gdLst>
                <a:gd name="T0" fmla="*/ 7637085 w 18"/>
                <a:gd name="T1" fmla="*/ 3995964 h 8"/>
                <a:gd name="T2" fmla="*/ 22911258 w 18"/>
                <a:gd name="T3" fmla="*/ 13985168 h 8"/>
                <a:gd name="T4" fmla="*/ 7637085 w 18"/>
                <a:gd name="T5" fmla="*/ 3995964 h 8"/>
                <a:gd name="T6" fmla="*/ 0 60000 65536"/>
                <a:gd name="T7" fmla="*/ 0 60000 65536"/>
                <a:gd name="T8" fmla="*/ 0 60000 65536"/>
                <a:gd name="T9" fmla="*/ 0 w 18"/>
                <a:gd name="T10" fmla="*/ 0 h 8"/>
                <a:gd name="T11" fmla="*/ 18 w 18"/>
                <a:gd name="T12" fmla="*/ 8 h 8"/>
              </a:gdLst>
              <a:ahLst/>
              <a:cxnLst>
                <a:cxn ang="T6">
                  <a:pos x="T0" y="T1"/>
                </a:cxn>
                <a:cxn ang="T7">
                  <a:pos x="T2" y="T3"/>
                </a:cxn>
                <a:cxn ang="T8">
                  <a:pos x="T4" y="T5"/>
                </a:cxn>
              </a:cxnLst>
              <a:rect l="T9" t="T10" r="T11" b="T12"/>
              <a:pathLst>
                <a:path w="18" h="8">
                  <a:moveTo>
                    <a:pt x="4" y="2"/>
                  </a:moveTo>
                  <a:cubicBezTo>
                    <a:pt x="0" y="4"/>
                    <a:pt x="11" y="8"/>
                    <a:pt x="12" y="7"/>
                  </a:cubicBezTo>
                  <a:cubicBezTo>
                    <a:pt x="18" y="2"/>
                    <a:pt x="7" y="0"/>
                    <a:pt x="4"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9" name="Freeform 61"/>
            <p:cNvSpPr>
              <a:spLocks noChangeArrowheads="1"/>
            </p:cNvSpPr>
            <p:nvPr/>
          </p:nvSpPr>
          <p:spPr bwMode="auto">
            <a:xfrm>
              <a:off x="2762306" y="4177880"/>
              <a:ext cx="27826" cy="14700"/>
            </a:xfrm>
            <a:custGeom>
              <a:avLst/>
              <a:gdLst>
                <a:gd name="T0" fmla="*/ 5619386 w 19"/>
                <a:gd name="T1" fmla="*/ 4321800 h 10"/>
                <a:gd name="T2" fmla="*/ 13110986 w 19"/>
                <a:gd name="T3" fmla="*/ 17287199 h 10"/>
                <a:gd name="T4" fmla="*/ 31841356 w 19"/>
                <a:gd name="T5" fmla="*/ 4321800 h 10"/>
                <a:gd name="T6" fmla="*/ 5619386 w 19"/>
                <a:gd name="T7" fmla="*/ 4321800 h 10"/>
                <a:gd name="T8" fmla="*/ 0 60000 65536"/>
                <a:gd name="T9" fmla="*/ 0 60000 65536"/>
                <a:gd name="T10" fmla="*/ 0 60000 65536"/>
                <a:gd name="T11" fmla="*/ 0 60000 65536"/>
                <a:gd name="T12" fmla="*/ 0 w 19"/>
                <a:gd name="T13" fmla="*/ 0 h 10"/>
                <a:gd name="T14" fmla="*/ 19 w 19"/>
                <a:gd name="T15" fmla="*/ 10 h 10"/>
              </a:gdLst>
              <a:ahLst/>
              <a:cxnLst>
                <a:cxn ang="T8">
                  <a:pos x="T0" y="T1"/>
                </a:cxn>
                <a:cxn ang="T9">
                  <a:pos x="T2" y="T3"/>
                </a:cxn>
                <a:cxn ang="T10">
                  <a:pos x="T4" y="T5"/>
                </a:cxn>
                <a:cxn ang="T11">
                  <a:pos x="T6" y="T7"/>
                </a:cxn>
              </a:cxnLst>
              <a:rect l="T12" t="T13" r="T14" b="T15"/>
              <a:pathLst>
                <a:path w="19" h="10">
                  <a:moveTo>
                    <a:pt x="3" y="2"/>
                  </a:moveTo>
                  <a:cubicBezTo>
                    <a:pt x="0" y="3"/>
                    <a:pt x="5" y="5"/>
                    <a:pt x="7" y="8"/>
                  </a:cubicBezTo>
                  <a:cubicBezTo>
                    <a:pt x="10" y="10"/>
                    <a:pt x="15" y="3"/>
                    <a:pt x="17" y="2"/>
                  </a:cubicBezTo>
                  <a:cubicBezTo>
                    <a:pt x="19" y="0"/>
                    <a:pt x="6" y="0"/>
                    <a:pt x="3"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0" name="Freeform 62"/>
            <p:cNvSpPr>
              <a:spLocks noChangeArrowheads="1"/>
            </p:cNvSpPr>
            <p:nvPr/>
          </p:nvSpPr>
          <p:spPr bwMode="auto">
            <a:xfrm>
              <a:off x="2689717" y="4096463"/>
              <a:ext cx="42343" cy="47493"/>
            </a:xfrm>
            <a:custGeom>
              <a:avLst/>
              <a:gdLst>
                <a:gd name="T0" fmla="*/ 29787273 w 29"/>
                <a:gd name="T1" fmla="*/ 23414049 h 34"/>
                <a:gd name="T2" fmla="*/ 5584687 w 29"/>
                <a:gd name="T3" fmla="*/ 1951403 h 34"/>
                <a:gd name="T4" fmla="*/ 7447159 w 29"/>
                <a:gd name="T5" fmla="*/ 15609830 h 34"/>
                <a:gd name="T6" fmla="*/ 16755426 w 29"/>
                <a:gd name="T7" fmla="*/ 25365452 h 34"/>
                <a:gd name="T8" fmla="*/ 22340111 w 29"/>
                <a:gd name="T9" fmla="*/ 33171063 h 34"/>
                <a:gd name="T10" fmla="*/ 22340111 w 29"/>
                <a:gd name="T11" fmla="*/ 48779501 h 34"/>
                <a:gd name="T12" fmla="*/ 39095537 w 29"/>
                <a:gd name="T13" fmla="*/ 64389326 h 34"/>
                <a:gd name="T14" fmla="*/ 52128754 w 29"/>
                <a:gd name="T15" fmla="*/ 50730904 h 34"/>
                <a:gd name="T16" fmla="*/ 29787273 w 29"/>
                <a:gd name="T17" fmla="*/ 23414049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34"/>
                <a:gd name="T29" fmla="*/ 29 w 29"/>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34">
                  <a:moveTo>
                    <a:pt x="16" y="12"/>
                  </a:moveTo>
                  <a:cubicBezTo>
                    <a:pt x="13" y="8"/>
                    <a:pt x="6" y="2"/>
                    <a:pt x="3" y="1"/>
                  </a:cubicBezTo>
                  <a:cubicBezTo>
                    <a:pt x="0" y="0"/>
                    <a:pt x="4" y="6"/>
                    <a:pt x="4" y="8"/>
                  </a:cubicBezTo>
                  <a:cubicBezTo>
                    <a:pt x="5" y="11"/>
                    <a:pt x="8" y="13"/>
                    <a:pt x="9" y="13"/>
                  </a:cubicBezTo>
                  <a:cubicBezTo>
                    <a:pt x="11" y="12"/>
                    <a:pt x="13" y="17"/>
                    <a:pt x="12" y="17"/>
                  </a:cubicBezTo>
                  <a:cubicBezTo>
                    <a:pt x="11" y="18"/>
                    <a:pt x="11" y="22"/>
                    <a:pt x="12" y="25"/>
                  </a:cubicBezTo>
                  <a:cubicBezTo>
                    <a:pt x="14" y="29"/>
                    <a:pt x="18" y="32"/>
                    <a:pt x="21" y="33"/>
                  </a:cubicBezTo>
                  <a:cubicBezTo>
                    <a:pt x="24" y="34"/>
                    <a:pt x="28" y="27"/>
                    <a:pt x="28" y="26"/>
                  </a:cubicBezTo>
                  <a:cubicBezTo>
                    <a:pt x="29" y="25"/>
                    <a:pt x="19" y="15"/>
                    <a:pt x="16"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1" name="Freeform 63"/>
            <p:cNvSpPr>
              <a:spLocks noChangeArrowheads="1"/>
            </p:cNvSpPr>
            <p:nvPr/>
          </p:nvSpPr>
          <p:spPr bwMode="auto">
            <a:xfrm>
              <a:off x="2735690" y="4107771"/>
              <a:ext cx="26616" cy="29400"/>
            </a:xfrm>
            <a:custGeom>
              <a:avLst/>
              <a:gdLst>
                <a:gd name="T0" fmla="*/ 13364554 w 18"/>
                <a:gd name="T1" fmla="*/ 7840000 h 21"/>
                <a:gd name="T2" fmla="*/ 1909617 w 18"/>
                <a:gd name="T3" fmla="*/ 17639999 h 21"/>
                <a:gd name="T4" fmla="*/ 19093403 w 18"/>
                <a:gd name="T5" fmla="*/ 39199997 h 21"/>
                <a:gd name="T6" fmla="*/ 32457957 w 18"/>
                <a:gd name="T7" fmla="*/ 3920000 h 21"/>
                <a:gd name="T8" fmla="*/ 13364554 w 18"/>
                <a:gd name="T9" fmla="*/ 7840000 h 21"/>
                <a:gd name="T10" fmla="*/ 0 60000 65536"/>
                <a:gd name="T11" fmla="*/ 0 60000 65536"/>
                <a:gd name="T12" fmla="*/ 0 60000 65536"/>
                <a:gd name="T13" fmla="*/ 0 60000 65536"/>
                <a:gd name="T14" fmla="*/ 0 60000 65536"/>
                <a:gd name="T15" fmla="*/ 0 w 18"/>
                <a:gd name="T16" fmla="*/ 0 h 21"/>
                <a:gd name="T17" fmla="*/ 18 w 18"/>
                <a:gd name="T18" fmla="*/ 21 h 21"/>
              </a:gdLst>
              <a:ahLst/>
              <a:cxnLst>
                <a:cxn ang="T10">
                  <a:pos x="T0" y="T1"/>
                </a:cxn>
                <a:cxn ang="T11">
                  <a:pos x="T2" y="T3"/>
                </a:cxn>
                <a:cxn ang="T12">
                  <a:pos x="T4" y="T5"/>
                </a:cxn>
                <a:cxn ang="T13">
                  <a:pos x="T6" y="T7"/>
                </a:cxn>
                <a:cxn ang="T14">
                  <a:pos x="T8" y="T9"/>
                </a:cxn>
              </a:cxnLst>
              <a:rect l="T15" t="T16" r="T17" b="T18"/>
              <a:pathLst>
                <a:path w="18" h="21">
                  <a:moveTo>
                    <a:pt x="7" y="4"/>
                  </a:moveTo>
                  <a:cubicBezTo>
                    <a:pt x="4" y="6"/>
                    <a:pt x="2" y="5"/>
                    <a:pt x="1" y="9"/>
                  </a:cubicBezTo>
                  <a:cubicBezTo>
                    <a:pt x="0" y="13"/>
                    <a:pt x="6" y="18"/>
                    <a:pt x="10" y="20"/>
                  </a:cubicBezTo>
                  <a:cubicBezTo>
                    <a:pt x="13" y="21"/>
                    <a:pt x="18" y="3"/>
                    <a:pt x="17" y="2"/>
                  </a:cubicBezTo>
                  <a:cubicBezTo>
                    <a:pt x="16" y="0"/>
                    <a:pt x="10" y="2"/>
                    <a:pt x="7"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2" name="Freeform 64"/>
            <p:cNvSpPr>
              <a:spLocks noChangeArrowheads="1"/>
            </p:cNvSpPr>
            <p:nvPr/>
          </p:nvSpPr>
          <p:spPr bwMode="auto">
            <a:xfrm>
              <a:off x="2905066" y="2653581"/>
              <a:ext cx="171795" cy="53147"/>
            </a:xfrm>
            <a:custGeom>
              <a:avLst/>
              <a:gdLst>
                <a:gd name="T0" fmla="*/ 197280322 w 116"/>
                <a:gd name="T1" fmla="*/ 68712252 h 39"/>
                <a:gd name="T2" fmla="*/ 185787947 w 116"/>
                <a:gd name="T3" fmla="*/ 55711683 h 39"/>
                <a:gd name="T4" fmla="*/ 181957156 w 116"/>
                <a:gd name="T5" fmla="*/ 50140789 h 39"/>
                <a:gd name="T6" fmla="*/ 174295529 w 116"/>
                <a:gd name="T7" fmla="*/ 46427314 h 39"/>
                <a:gd name="T8" fmla="*/ 153227559 w 116"/>
                <a:gd name="T9" fmla="*/ 38998991 h 39"/>
                <a:gd name="T10" fmla="*/ 134073600 w 116"/>
                <a:gd name="T11" fmla="*/ 29713260 h 39"/>
                <a:gd name="T12" fmla="*/ 95767067 w 116"/>
                <a:gd name="T13" fmla="*/ 9285734 h 39"/>
                <a:gd name="T14" fmla="*/ 47883534 w 116"/>
                <a:gd name="T15" fmla="*/ 5570895 h 39"/>
                <a:gd name="T16" fmla="*/ 5746190 w 116"/>
                <a:gd name="T17" fmla="*/ 22284943 h 39"/>
                <a:gd name="T18" fmla="*/ 24898773 w 116"/>
                <a:gd name="T19" fmla="*/ 25998423 h 39"/>
                <a:gd name="T20" fmla="*/ 38306544 w 116"/>
                <a:gd name="T21" fmla="*/ 35284154 h 39"/>
                <a:gd name="T22" fmla="*/ 36391148 w 116"/>
                <a:gd name="T23" fmla="*/ 20427524 h 39"/>
                <a:gd name="T24" fmla="*/ 49798930 w 116"/>
                <a:gd name="T25" fmla="*/ 14856630 h 39"/>
                <a:gd name="T26" fmla="*/ 57460513 w 116"/>
                <a:gd name="T27" fmla="*/ 20427524 h 39"/>
                <a:gd name="T28" fmla="*/ 68951504 w 116"/>
                <a:gd name="T29" fmla="*/ 25998423 h 39"/>
                <a:gd name="T30" fmla="*/ 88105462 w 116"/>
                <a:gd name="T31" fmla="*/ 35284154 h 39"/>
                <a:gd name="T32" fmla="*/ 111090234 w 116"/>
                <a:gd name="T33" fmla="*/ 35284154 h 39"/>
                <a:gd name="T34" fmla="*/ 124496621 w 116"/>
                <a:gd name="T35" fmla="*/ 50140789 h 39"/>
                <a:gd name="T36" fmla="*/ 141735184 w 116"/>
                <a:gd name="T37" fmla="*/ 57569102 h 39"/>
                <a:gd name="T38" fmla="*/ 134073600 w 116"/>
                <a:gd name="T39" fmla="*/ 68712252 h 39"/>
                <a:gd name="T40" fmla="*/ 147481371 w 116"/>
                <a:gd name="T41" fmla="*/ 72425727 h 39"/>
                <a:gd name="T42" fmla="*/ 197280322 w 116"/>
                <a:gd name="T43" fmla="*/ 68712252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6"/>
                <a:gd name="T67" fmla="*/ 0 h 39"/>
                <a:gd name="T68" fmla="*/ 116 w 116"/>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6" h="39">
                  <a:moveTo>
                    <a:pt x="103" y="37"/>
                  </a:moveTo>
                  <a:cubicBezTo>
                    <a:pt x="116" y="36"/>
                    <a:pt x="100" y="30"/>
                    <a:pt x="97" y="30"/>
                  </a:cubicBezTo>
                  <a:cubicBezTo>
                    <a:pt x="94" y="30"/>
                    <a:pt x="94" y="28"/>
                    <a:pt x="95" y="27"/>
                  </a:cubicBezTo>
                  <a:cubicBezTo>
                    <a:pt x="97" y="26"/>
                    <a:pt x="94" y="25"/>
                    <a:pt x="91" y="25"/>
                  </a:cubicBezTo>
                  <a:cubicBezTo>
                    <a:pt x="89" y="24"/>
                    <a:pt x="83" y="23"/>
                    <a:pt x="80" y="21"/>
                  </a:cubicBezTo>
                  <a:cubicBezTo>
                    <a:pt x="77" y="18"/>
                    <a:pt x="76" y="16"/>
                    <a:pt x="70" y="16"/>
                  </a:cubicBezTo>
                  <a:cubicBezTo>
                    <a:pt x="64" y="15"/>
                    <a:pt x="56" y="11"/>
                    <a:pt x="50" y="5"/>
                  </a:cubicBezTo>
                  <a:cubicBezTo>
                    <a:pt x="45" y="0"/>
                    <a:pt x="32" y="2"/>
                    <a:pt x="25" y="3"/>
                  </a:cubicBezTo>
                  <a:cubicBezTo>
                    <a:pt x="17" y="3"/>
                    <a:pt x="7" y="9"/>
                    <a:pt x="3" y="12"/>
                  </a:cubicBezTo>
                  <a:cubicBezTo>
                    <a:pt x="0" y="15"/>
                    <a:pt x="9" y="13"/>
                    <a:pt x="13" y="14"/>
                  </a:cubicBezTo>
                  <a:cubicBezTo>
                    <a:pt x="17" y="15"/>
                    <a:pt x="18" y="18"/>
                    <a:pt x="20" y="19"/>
                  </a:cubicBezTo>
                  <a:cubicBezTo>
                    <a:pt x="23" y="19"/>
                    <a:pt x="19" y="13"/>
                    <a:pt x="19" y="11"/>
                  </a:cubicBezTo>
                  <a:cubicBezTo>
                    <a:pt x="19" y="10"/>
                    <a:pt x="22" y="8"/>
                    <a:pt x="26" y="8"/>
                  </a:cubicBezTo>
                  <a:cubicBezTo>
                    <a:pt x="29" y="8"/>
                    <a:pt x="31" y="9"/>
                    <a:pt x="30" y="11"/>
                  </a:cubicBezTo>
                  <a:cubicBezTo>
                    <a:pt x="30" y="13"/>
                    <a:pt x="32" y="13"/>
                    <a:pt x="36" y="14"/>
                  </a:cubicBezTo>
                  <a:cubicBezTo>
                    <a:pt x="41" y="15"/>
                    <a:pt x="43" y="17"/>
                    <a:pt x="46" y="19"/>
                  </a:cubicBezTo>
                  <a:cubicBezTo>
                    <a:pt x="49" y="22"/>
                    <a:pt x="54" y="18"/>
                    <a:pt x="58" y="19"/>
                  </a:cubicBezTo>
                  <a:cubicBezTo>
                    <a:pt x="62" y="20"/>
                    <a:pt x="64" y="25"/>
                    <a:pt x="65" y="27"/>
                  </a:cubicBezTo>
                  <a:cubicBezTo>
                    <a:pt x="65" y="30"/>
                    <a:pt x="68" y="29"/>
                    <a:pt x="74" y="31"/>
                  </a:cubicBezTo>
                  <a:cubicBezTo>
                    <a:pt x="79" y="33"/>
                    <a:pt x="72" y="35"/>
                    <a:pt x="70" y="37"/>
                  </a:cubicBezTo>
                  <a:cubicBezTo>
                    <a:pt x="68" y="38"/>
                    <a:pt x="71" y="38"/>
                    <a:pt x="77" y="39"/>
                  </a:cubicBezTo>
                  <a:cubicBezTo>
                    <a:pt x="83" y="39"/>
                    <a:pt x="100" y="37"/>
                    <a:pt x="103" y="3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3" name="Freeform 65"/>
            <p:cNvSpPr>
              <a:spLocks noChangeArrowheads="1"/>
            </p:cNvSpPr>
            <p:nvPr/>
          </p:nvSpPr>
          <p:spPr bwMode="auto">
            <a:xfrm>
              <a:off x="2990963" y="2725951"/>
              <a:ext cx="30246" cy="10177"/>
            </a:xfrm>
            <a:custGeom>
              <a:avLst/>
              <a:gdLst>
                <a:gd name="T0" fmla="*/ 3993703 w 20"/>
                <a:gd name="T1" fmla="*/ 4227817 h 7"/>
                <a:gd name="T2" fmla="*/ 9985670 w 20"/>
                <a:gd name="T3" fmla="*/ 12681998 h 7"/>
                <a:gd name="T4" fmla="*/ 31953864 w 20"/>
                <a:gd name="T5" fmla="*/ 10568088 h 7"/>
                <a:gd name="T6" fmla="*/ 17974489 w 20"/>
                <a:gd name="T7" fmla="*/ 2113908 h 7"/>
                <a:gd name="T8" fmla="*/ 3993703 w 20"/>
                <a:gd name="T9" fmla="*/ 4227817 h 7"/>
                <a:gd name="T10" fmla="*/ 0 60000 65536"/>
                <a:gd name="T11" fmla="*/ 0 60000 65536"/>
                <a:gd name="T12" fmla="*/ 0 60000 65536"/>
                <a:gd name="T13" fmla="*/ 0 60000 65536"/>
                <a:gd name="T14" fmla="*/ 0 60000 65536"/>
                <a:gd name="T15" fmla="*/ 0 w 20"/>
                <a:gd name="T16" fmla="*/ 0 h 7"/>
                <a:gd name="T17" fmla="*/ 20 w 20"/>
                <a:gd name="T18" fmla="*/ 7 h 7"/>
              </a:gdLst>
              <a:ahLst/>
              <a:cxnLst>
                <a:cxn ang="T10">
                  <a:pos x="T0" y="T1"/>
                </a:cxn>
                <a:cxn ang="T11">
                  <a:pos x="T2" y="T3"/>
                </a:cxn>
                <a:cxn ang="T12">
                  <a:pos x="T4" y="T5"/>
                </a:cxn>
                <a:cxn ang="T13">
                  <a:pos x="T6" y="T7"/>
                </a:cxn>
                <a:cxn ang="T14">
                  <a:pos x="T8" y="T9"/>
                </a:cxn>
              </a:cxnLst>
              <a:rect l="T15" t="T16" r="T17" b="T18"/>
              <a:pathLst>
                <a:path w="20" h="7">
                  <a:moveTo>
                    <a:pt x="2" y="2"/>
                  </a:moveTo>
                  <a:cubicBezTo>
                    <a:pt x="5" y="4"/>
                    <a:pt x="5" y="5"/>
                    <a:pt x="5" y="6"/>
                  </a:cubicBezTo>
                  <a:cubicBezTo>
                    <a:pt x="4" y="7"/>
                    <a:pt x="13" y="5"/>
                    <a:pt x="16" y="5"/>
                  </a:cubicBezTo>
                  <a:cubicBezTo>
                    <a:pt x="20" y="4"/>
                    <a:pt x="13" y="2"/>
                    <a:pt x="9" y="1"/>
                  </a:cubicBezTo>
                  <a:cubicBezTo>
                    <a:pt x="5" y="0"/>
                    <a:pt x="0" y="1"/>
                    <a:pt x="2"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4" name="Freeform 66"/>
            <p:cNvSpPr>
              <a:spLocks noChangeArrowheads="1"/>
            </p:cNvSpPr>
            <p:nvPr/>
          </p:nvSpPr>
          <p:spPr bwMode="auto">
            <a:xfrm>
              <a:off x="3055084" y="2724821"/>
              <a:ext cx="31455" cy="6785"/>
            </a:xfrm>
            <a:custGeom>
              <a:avLst/>
              <a:gdLst>
                <a:gd name="T0" fmla="*/ 7837000 w 21"/>
                <a:gd name="T1" fmla="*/ 3682898 h 5"/>
                <a:gd name="T2" fmla="*/ 33306200 w 21"/>
                <a:gd name="T3" fmla="*/ 7365796 h 5"/>
                <a:gd name="T4" fmla="*/ 17632200 w 21"/>
                <a:gd name="T5" fmla="*/ 0 h 5"/>
                <a:gd name="T6" fmla="*/ 7837000 w 21"/>
                <a:gd name="T7" fmla="*/ 3682898 h 5"/>
                <a:gd name="T8" fmla="*/ 0 60000 65536"/>
                <a:gd name="T9" fmla="*/ 0 60000 65536"/>
                <a:gd name="T10" fmla="*/ 0 60000 65536"/>
                <a:gd name="T11" fmla="*/ 0 60000 65536"/>
                <a:gd name="T12" fmla="*/ 0 w 21"/>
                <a:gd name="T13" fmla="*/ 0 h 5"/>
                <a:gd name="T14" fmla="*/ 21 w 21"/>
                <a:gd name="T15" fmla="*/ 5 h 5"/>
              </a:gdLst>
              <a:ahLst/>
              <a:cxnLst>
                <a:cxn ang="T8">
                  <a:pos x="T0" y="T1"/>
                </a:cxn>
                <a:cxn ang="T9">
                  <a:pos x="T2" y="T3"/>
                </a:cxn>
                <a:cxn ang="T10">
                  <a:pos x="T4" y="T5"/>
                </a:cxn>
                <a:cxn ang="T11">
                  <a:pos x="T6" y="T7"/>
                </a:cxn>
              </a:cxnLst>
              <a:rect l="T12" t="T13" r="T14" b="T15"/>
              <a:pathLst>
                <a:path w="21" h="5">
                  <a:moveTo>
                    <a:pt x="4" y="2"/>
                  </a:moveTo>
                  <a:cubicBezTo>
                    <a:pt x="7" y="4"/>
                    <a:pt x="15" y="5"/>
                    <a:pt x="17" y="4"/>
                  </a:cubicBezTo>
                  <a:cubicBezTo>
                    <a:pt x="21" y="2"/>
                    <a:pt x="14" y="0"/>
                    <a:pt x="9" y="0"/>
                  </a:cubicBezTo>
                  <a:cubicBezTo>
                    <a:pt x="5" y="0"/>
                    <a:pt x="0" y="1"/>
                    <a:pt x="4"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5" name="Freeform 67"/>
            <p:cNvSpPr>
              <a:spLocks noChangeArrowheads="1"/>
            </p:cNvSpPr>
            <p:nvPr/>
          </p:nvSpPr>
          <p:spPr bwMode="auto">
            <a:xfrm>
              <a:off x="3073231" y="2704466"/>
              <a:ext cx="73799" cy="27139"/>
            </a:xfrm>
            <a:custGeom>
              <a:avLst/>
              <a:gdLst>
                <a:gd name="T0" fmla="*/ 17122382 w 50"/>
                <a:gd name="T1" fmla="*/ 25777980 h 20"/>
                <a:gd name="T2" fmla="*/ 17122382 w 50"/>
                <a:gd name="T3" fmla="*/ 25777980 h 20"/>
                <a:gd name="T4" fmla="*/ 20926435 w 50"/>
                <a:gd name="T5" fmla="*/ 29460741 h 20"/>
                <a:gd name="T6" fmla="*/ 20926435 w 50"/>
                <a:gd name="T7" fmla="*/ 29460741 h 20"/>
                <a:gd name="T8" fmla="*/ 24731873 w 50"/>
                <a:gd name="T9" fmla="*/ 33143502 h 20"/>
                <a:gd name="T10" fmla="*/ 24731873 w 50"/>
                <a:gd name="T11" fmla="*/ 33143502 h 20"/>
                <a:gd name="T12" fmla="*/ 24731873 w 50"/>
                <a:gd name="T13" fmla="*/ 33143502 h 20"/>
                <a:gd name="T14" fmla="*/ 30437953 w 50"/>
                <a:gd name="T15" fmla="*/ 34984882 h 20"/>
                <a:gd name="T16" fmla="*/ 30437953 w 50"/>
                <a:gd name="T17" fmla="*/ 34984882 h 20"/>
                <a:gd name="T18" fmla="*/ 34243385 w 50"/>
                <a:gd name="T19" fmla="*/ 36826263 h 20"/>
                <a:gd name="T20" fmla="*/ 47560340 w 50"/>
                <a:gd name="T21" fmla="*/ 29460741 h 20"/>
                <a:gd name="T22" fmla="*/ 53267799 w 50"/>
                <a:gd name="T23" fmla="*/ 34984882 h 20"/>
                <a:gd name="T24" fmla="*/ 72292202 w 50"/>
                <a:gd name="T25" fmla="*/ 31302121 h 20"/>
                <a:gd name="T26" fmla="*/ 93218653 w 50"/>
                <a:gd name="T27" fmla="*/ 33143502 h 20"/>
                <a:gd name="T28" fmla="*/ 87511173 w 50"/>
                <a:gd name="T29" fmla="*/ 25777980 h 20"/>
                <a:gd name="T30" fmla="*/ 77998282 w 50"/>
                <a:gd name="T31" fmla="*/ 11048285 h 20"/>
                <a:gd name="T32" fmla="*/ 51365772 w 50"/>
                <a:gd name="T33" fmla="*/ 7365524 h 20"/>
                <a:gd name="T34" fmla="*/ 49462367 w 50"/>
                <a:gd name="T35" fmla="*/ 7365524 h 20"/>
                <a:gd name="T36" fmla="*/ 47560340 w 50"/>
                <a:gd name="T37" fmla="*/ 7365524 h 20"/>
                <a:gd name="T38" fmla="*/ 43754897 w 50"/>
                <a:gd name="T39" fmla="*/ 7365524 h 20"/>
                <a:gd name="T40" fmla="*/ 41852870 w 50"/>
                <a:gd name="T41" fmla="*/ 5524143 h 20"/>
                <a:gd name="T42" fmla="*/ 38048817 w 50"/>
                <a:gd name="T43" fmla="*/ 5524143 h 20"/>
                <a:gd name="T44" fmla="*/ 36145411 w 50"/>
                <a:gd name="T45" fmla="*/ 5524143 h 20"/>
                <a:gd name="T46" fmla="*/ 32341358 w 50"/>
                <a:gd name="T47" fmla="*/ 5524143 h 20"/>
                <a:gd name="T48" fmla="*/ 28535926 w 50"/>
                <a:gd name="T49" fmla="*/ 5524143 h 20"/>
                <a:gd name="T50" fmla="*/ 26633899 w 50"/>
                <a:gd name="T51" fmla="*/ 5524143 h 20"/>
                <a:gd name="T52" fmla="*/ 24731873 w 50"/>
                <a:gd name="T53" fmla="*/ 5524143 h 20"/>
                <a:gd name="T54" fmla="*/ 20926435 w 50"/>
                <a:gd name="T55" fmla="*/ 3682762 h 20"/>
                <a:gd name="T56" fmla="*/ 20926435 w 50"/>
                <a:gd name="T57" fmla="*/ 3682762 h 20"/>
                <a:gd name="T58" fmla="*/ 17122382 w 50"/>
                <a:gd name="T59" fmla="*/ 3682762 h 20"/>
                <a:gd name="T60" fmla="*/ 13316950 w 50"/>
                <a:gd name="T61" fmla="*/ 3682762 h 20"/>
                <a:gd name="T62" fmla="*/ 3805434 w 50"/>
                <a:gd name="T63" fmla="*/ 9206905 h 20"/>
                <a:gd name="T64" fmla="*/ 11414923 w 50"/>
                <a:gd name="T65" fmla="*/ 20253833 h 20"/>
                <a:gd name="T66" fmla="*/ 13316950 w 50"/>
                <a:gd name="T67" fmla="*/ 22095214 h 20"/>
                <a:gd name="T68" fmla="*/ 15218976 w 50"/>
                <a:gd name="T69" fmla="*/ 23936599 h 20"/>
                <a:gd name="T70" fmla="*/ 17122382 w 50"/>
                <a:gd name="T71" fmla="*/ 25777980 h 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
                <a:gd name="T109" fmla="*/ 0 h 20"/>
                <a:gd name="T110" fmla="*/ 50 w 50"/>
                <a:gd name="T111" fmla="*/ 20 h 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 h="20">
                  <a:moveTo>
                    <a:pt x="9" y="14"/>
                  </a:moveTo>
                  <a:cubicBezTo>
                    <a:pt x="9" y="14"/>
                    <a:pt x="9" y="14"/>
                    <a:pt x="9" y="14"/>
                  </a:cubicBezTo>
                  <a:cubicBezTo>
                    <a:pt x="10" y="15"/>
                    <a:pt x="10" y="15"/>
                    <a:pt x="11" y="16"/>
                  </a:cubicBezTo>
                  <a:cubicBezTo>
                    <a:pt x="11" y="16"/>
                    <a:pt x="11" y="16"/>
                    <a:pt x="11" y="16"/>
                  </a:cubicBezTo>
                  <a:cubicBezTo>
                    <a:pt x="12" y="17"/>
                    <a:pt x="13" y="17"/>
                    <a:pt x="13" y="18"/>
                  </a:cubicBezTo>
                  <a:cubicBezTo>
                    <a:pt x="13" y="18"/>
                    <a:pt x="13" y="18"/>
                    <a:pt x="13" y="18"/>
                  </a:cubicBezTo>
                  <a:cubicBezTo>
                    <a:pt x="13" y="18"/>
                    <a:pt x="13" y="18"/>
                    <a:pt x="13" y="18"/>
                  </a:cubicBezTo>
                  <a:cubicBezTo>
                    <a:pt x="14" y="18"/>
                    <a:pt x="15" y="19"/>
                    <a:pt x="16" y="19"/>
                  </a:cubicBezTo>
                  <a:cubicBezTo>
                    <a:pt x="16" y="19"/>
                    <a:pt x="16" y="19"/>
                    <a:pt x="16" y="19"/>
                  </a:cubicBezTo>
                  <a:cubicBezTo>
                    <a:pt x="17" y="20"/>
                    <a:pt x="18" y="20"/>
                    <a:pt x="18" y="20"/>
                  </a:cubicBezTo>
                  <a:cubicBezTo>
                    <a:pt x="21" y="20"/>
                    <a:pt x="23" y="17"/>
                    <a:pt x="25" y="16"/>
                  </a:cubicBezTo>
                  <a:cubicBezTo>
                    <a:pt x="27" y="15"/>
                    <a:pt x="27" y="17"/>
                    <a:pt x="28" y="19"/>
                  </a:cubicBezTo>
                  <a:cubicBezTo>
                    <a:pt x="30" y="20"/>
                    <a:pt x="34" y="18"/>
                    <a:pt x="38" y="17"/>
                  </a:cubicBezTo>
                  <a:cubicBezTo>
                    <a:pt x="42" y="15"/>
                    <a:pt x="47" y="18"/>
                    <a:pt x="49" y="18"/>
                  </a:cubicBezTo>
                  <a:cubicBezTo>
                    <a:pt x="50" y="18"/>
                    <a:pt x="49" y="14"/>
                    <a:pt x="46" y="14"/>
                  </a:cubicBezTo>
                  <a:cubicBezTo>
                    <a:pt x="43" y="13"/>
                    <a:pt x="43" y="9"/>
                    <a:pt x="41" y="6"/>
                  </a:cubicBezTo>
                  <a:cubicBezTo>
                    <a:pt x="39" y="4"/>
                    <a:pt x="31" y="3"/>
                    <a:pt x="27" y="4"/>
                  </a:cubicBezTo>
                  <a:cubicBezTo>
                    <a:pt x="27" y="4"/>
                    <a:pt x="26" y="4"/>
                    <a:pt x="26" y="4"/>
                  </a:cubicBezTo>
                  <a:cubicBezTo>
                    <a:pt x="25" y="4"/>
                    <a:pt x="25" y="4"/>
                    <a:pt x="25" y="4"/>
                  </a:cubicBezTo>
                  <a:cubicBezTo>
                    <a:pt x="24" y="4"/>
                    <a:pt x="24" y="4"/>
                    <a:pt x="23" y="4"/>
                  </a:cubicBezTo>
                  <a:cubicBezTo>
                    <a:pt x="23" y="4"/>
                    <a:pt x="22" y="4"/>
                    <a:pt x="22" y="3"/>
                  </a:cubicBezTo>
                  <a:cubicBezTo>
                    <a:pt x="21" y="3"/>
                    <a:pt x="21" y="3"/>
                    <a:pt x="20" y="3"/>
                  </a:cubicBezTo>
                  <a:cubicBezTo>
                    <a:pt x="20" y="3"/>
                    <a:pt x="19" y="3"/>
                    <a:pt x="19" y="3"/>
                  </a:cubicBezTo>
                  <a:cubicBezTo>
                    <a:pt x="18" y="3"/>
                    <a:pt x="18" y="3"/>
                    <a:pt x="17" y="3"/>
                  </a:cubicBezTo>
                  <a:cubicBezTo>
                    <a:pt x="17" y="3"/>
                    <a:pt x="16" y="3"/>
                    <a:pt x="15" y="3"/>
                  </a:cubicBezTo>
                  <a:cubicBezTo>
                    <a:pt x="15" y="3"/>
                    <a:pt x="15" y="3"/>
                    <a:pt x="14" y="3"/>
                  </a:cubicBezTo>
                  <a:cubicBezTo>
                    <a:pt x="14" y="3"/>
                    <a:pt x="13" y="3"/>
                    <a:pt x="13" y="3"/>
                  </a:cubicBezTo>
                  <a:cubicBezTo>
                    <a:pt x="12" y="2"/>
                    <a:pt x="12" y="2"/>
                    <a:pt x="11" y="2"/>
                  </a:cubicBezTo>
                  <a:cubicBezTo>
                    <a:pt x="11" y="2"/>
                    <a:pt x="11" y="2"/>
                    <a:pt x="11" y="2"/>
                  </a:cubicBezTo>
                  <a:cubicBezTo>
                    <a:pt x="10" y="2"/>
                    <a:pt x="9" y="2"/>
                    <a:pt x="9" y="2"/>
                  </a:cubicBezTo>
                  <a:cubicBezTo>
                    <a:pt x="8" y="2"/>
                    <a:pt x="8" y="2"/>
                    <a:pt x="7" y="2"/>
                  </a:cubicBezTo>
                  <a:cubicBezTo>
                    <a:pt x="3" y="0"/>
                    <a:pt x="0" y="3"/>
                    <a:pt x="2" y="5"/>
                  </a:cubicBezTo>
                  <a:cubicBezTo>
                    <a:pt x="4" y="6"/>
                    <a:pt x="5" y="8"/>
                    <a:pt x="6" y="11"/>
                  </a:cubicBezTo>
                  <a:cubicBezTo>
                    <a:pt x="7" y="11"/>
                    <a:pt x="7" y="12"/>
                    <a:pt x="7" y="12"/>
                  </a:cubicBezTo>
                  <a:cubicBezTo>
                    <a:pt x="7" y="12"/>
                    <a:pt x="8" y="13"/>
                    <a:pt x="8" y="13"/>
                  </a:cubicBezTo>
                  <a:cubicBezTo>
                    <a:pt x="8" y="13"/>
                    <a:pt x="8" y="13"/>
                    <a:pt x="9" y="1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6" name="Freeform 68"/>
            <p:cNvSpPr>
              <a:spLocks noChangeArrowheads="1"/>
            </p:cNvSpPr>
            <p:nvPr/>
          </p:nvSpPr>
          <p:spPr bwMode="auto">
            <a:xfrm>
              <a:off x="3163968" y="2725951"/>
              <a:ext cx="35085" cy="11308"/>
            </a:xfrm>
            <a:custGeom>
              <a:avLst/>
              <a:gdLst>
                <a:gd name="T0" fmla="*/ 16256154 w 23"/>
                <a:gd name="T1" fmla="*/ 0 h 8"/>
                <a:gd name="T2" fmla="*/ 2031307 w 23"/>
                <a:gd name="T3" fmla="*/ 7991928 h 8"/>
                <a:gd name="T4" fmla="*/ 18287460 w 23"/>
                <a:gd name="T5" fmla="*/ 9989202 h 8"/>
                <a:gd name="T6" fmla="*/ 16256154 w 23"/>
                <a:gd name="T7" fmla="*/ 0 h 8"/>
                <a:gd name="T8" fmla="*/ 0 60000 65536"/>
                <a:gd name="T9" fmla="*/ 0 60000 65536"/>
                <a:gd name="T10" fmla="*/ 0 60000 65536"/>
                <a:gd name="T11" fmla="*/ 0 60000 65536"/>
                <a:gd name="T12" fmla="*/ 0 w 23"/>
                <a:gd name="T13" fmla="*/ 0 h 8"/>
                <a:gd name="T14" fmla="*/ 23 w 23"/>
                <a:gd name="T15" fmla="*/ 8 h 8"/>
              </a:gdLst>
              <a:ahLst/>
              <a:cxnLst>
                <a:cxn ang="T8">
                  <a:pos x="T0" y="T1"/>
                </a:cxn>
                <a:cxn ang="T9">
                  <a:pos x="T2" y="T3"/>
                </a:cxn>
                <a:cxn ang="T10">
                  <a:pos x="T4" y="T5"/>
                </a:cxn>
                <a:cxn ang="T11">
                  <a:pos x="T6" y="T7"/>
                </a:cxn>
              </a:cxnLst>
              <a:rect l="T12" t="T13" r="T14" b="T15"/>
              <a:pathLst>
                <a:path w="23" h="8">
                  <a:moveTo>
                    <a:pt x="8" y="0"/>
                  </a:moveTo>
                  <a:cubicBezTo>
                    <a:pt x="2" y="1"/>
                    <a:pt x="1" y="2"/>
                    <a:pt x="1" y="4"/>
                  </a:cubicBezTo>
                  <a:cubicBezTo>
                    <a:pt x="0" y="6"/>
                    <a:pt x="3" y="8"/>
                    <a:pt x="9" y="5"/>
                  </a:cubicBezTo>
                  <a:cubicBezTo>
                    <a:pt x="23" y="0"/>
                    <a:pt x="14" y="0"/>
                    <a:pt x="8"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7" name="Freeform 69"/>
            <p:cNvSpPr>
              <a:spLocks noChangeArrowheads="1"/>
            </p:cNvSpPr>
            <p:nvPr/>
          </p:nvSpPr>
          <p:spPr bwMode="auto">
            <a:xfrm>
              <a:off x="3225669" y="2736128"/>
              <a:ext cx="6049" cy="6785"/>
            </a:xfrm>
            <a:custGeom>
              <a:avLst/>
              <a:gdLst>
                <a:gd name="T0" fmla="*/ 5992180 w 4"/>
                <a:gd name="T1" fmla="*/ 7365796 h 5"/>
                <a:gd name="T2" fmla="*/ 3995257 w 4"/>
                <a:gd name="T3" fmla="*/ 1841449 h 5"/>
                <a:gd name="T4" fmla="*/ 5992180 w 4"/>
                <a:gd name="T5" fmla="*/ 7365796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3" y="4"/>
                  </a:moveTo>
                  <a:cubicBezTo>
                    <a:pt x="4" y="3"/>
                    <a:pt x="4" y="0"/>
                    <a:pt x="2" y="1"/>
                  </a:cubicBezTo>
                  <a:cubicBezTo>
                    <a:pt x="0" y="2"/>
                    <a:pt x="2" y="5"/>
                    <a:pt x="3"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8" name="Freeform 70"/>
            <p:cNvSpPr>
              <a:spLocks noChangeArrowheads="1"/>
            </p:cNvSpPr>
            <p:nvPr/>
          </p:nvSpPr>
          <p:spPr bwMode="auto">
            <a:xfrm>
              <a:off x="3238977" y="2742913"/>
              <a:ext cx="9678" cy="5654"/>
            </a:xfrm>
            <a:custGeom>
              <a:avLst/>
              <a:gdLst>
                <a:gd name="T0" fmla="*/ 10015584 w 7"/>
                <a:gd name="T1" fmla="*/ 1998689 h 4"/>
                <a:gd name="T2" fmla="*/ 5007792 w 7"/>
                <a:gd name="T3" fmla="*/ 7991928 h 4"/>
                <a:gd name="T4" fmla="*/ 10015584 w 7"/>
                <a:gd name="T5" fmla="*/ 1998689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6" y="1"/>
                  </a:moveTo>
                  <a:cubicBezTo>
                    <a:pt x="5" y="0"/>
                    <a:pt x="0" y="3"/>
                    <a:pt x="3" y="4"/>
                  </a:cubicBezTo>
                  <a:cubicBezTo>
                    <a:pt x="4" y="4"/>
                    <a:pt x="7" y="3"/>
                    <a:pt x="6"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9" name="Freeform 71"/>
            <p:cNvSpPr>
              <a:spLocks noChangeArrowheads="1"/>
            </p:cNvSpPr>
            <p:nvPr/>
          </p:nvSpPr>
          <p:spPr bwMode="auto">
            <a:xfrm>
              <a:off x="3245027" y="2768921"/>
              <a:ext cx="3630" cy="7915"/>
            </a:xfrm>
            <a:custGeom>
              <a:avLst/>
              <a:gdLst>
                <a:gd name="T0" fmla="*/ 2556438 w 3"/>
                <a:gd name="T1" fmla="*/ 2505889 h 5"/>
                <a:gd name="T2" fmla="*/ 1278784 w 3"/>
                <a:gd name="T3" fmla="*/ 7517667 h 5"/>
                <a:gd name="T4" fmla="*/ 2556438 w 3"/>
                <a:gd name="T5" fmla="*/ 2505889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2" y="1"/>
                  </a:moveTo>
                  <a:cubicBezTo>
                    <a:pt x="0" y="1"/>
                    <a:pt x="0" y="5"/>
                    <a:pt x="1" y="3"/>
                  </a:cubicBezTo>
                  <a:cubicBezTo>
                    <a:pt x="3" y="1"/>
                    <a:pt x="3" y="0"/>
                    <a:pt x="2"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0" name="Freeform 72"/>
            <p:cNvSpPr>
              <a:spLocks noChangeArrowheads="1"/>
            </p:cNvSpPr>
            <p:nvPr/>
          </p:nvSpPr>
          <p:spPr bwMode="auto">
            <a:xfrm>
              <a:off x="3236558" y="2799452"/>
              <a:ext cx="9678" cy="5654"/>
            </a:xfrm>
            <a:custGeom>
              <a:avLst/>
              <a:gdLst>
                <a:gd name="T0" fmla="*/ 6816162 w 6"/>
                <a:gd name="T1" fmla="*/ 5993240 h 4"/>
                <a:gd name="T2" fmla="*/ 6816162 w 6"/>
                <a:gd name="T3" fmla="*/ 1998689 h 4"/>
                <a:gd name="T4" fmla="*/ 6816162 w 6"/>
                <a:gd name="T5" fmla="*/ 5993240 h 4"/>
                <a:gd name="T6" fmla="*/ 0 60000 65536"/>
                <a:gd name="T7" fmla="*/ 0 60000 65536"/>
                <a:gd name="T8" fmla="*/ 0 60000 65536"/>
                <a:gd name="T9" fmla="*/ 0 w 6"/>
                <a:gd name="T10" fmla="*/ 0 h 4"/>
                <a:gd name="T11" fmla="*/ 6 w 6"/>
                <a:gd name="T12" fmla="*/ 4 h 4"/>
              </a:gdLst>
              <a:ahLst/>
              <a:cxnLst>
                <a:cxn ang="T6">
                  <a:pos x="T0" y="T1"/>
                </a:cxn>
                <a:cxn ang="T7">
                  <a:pos x="T2" y="T3"/>
                </a:cxn>
                <a:cxn ang="T8">
                  <a:pos x="T4" y="T5"/>
                </a:cxn>
              </a:cxnLst>
              <a:rect l="T9" t="T10" r="T11" b="T12"/>
              <a:pathLst>
                <a:path w="6" h="4">
                  <a:moveTo>
                    <a:pt x="3" y="3"/>
                  </a:moveTo>
                  <a:cubicBezTo>
                    <a:pt x="6" y="2"/>
                    <a:pt x="6" y="0"/>
                    <a:pt x="3" y="1"/>
                  </a:cubicBezTo>
                  <a:cubicBezTo>
                    <a:pt x="0" y="2"/>
                    <a:pt x="1" y="4"/>
                    <a:pt x="3"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1" name="Freeform 73"/>
            <p:cNvSpPr>
              <a:spLocks noChangeArrowheads="1"/>
            </p:cNvSpPr>
            <p:nvPr/>
          </p:nvSpPr>
          <p:spPr bwMode="auto">
            <a:xfrm>
              <a:off x="3240187" y="2791537"/>
              <a:ext cx="6049" cy="4523"/>
            </a:xfrm>
            <a:custGeom>
              <a:avLst/>
              <a:gdLst>
                <a:gd name="T0" fmla="*/ 3995257 w 4"/>
                <a:gd name="T1" fmla="*/ 4545615 h 3"/>
                <a:gd name="T2" fmla="*/ 5992180 w 4"/>
                <a:gd name="T3" fmla="*/ 0 h 3"/>
                <a:gd name="T4" fmla="*/ 3995257 w 4"/>
                <a:gd name="T5" fmla="*/ 4545615 h 3"/>
                <a:gd name="T6" fmla="*/ 0 60000 65536"/>
                <a:gd name="T7" fmla="*/ 0 60000 65536"/>
                <a:gd name="T8" fmla="*/ 0 60000 65536"/>
                <a:gd name="T9" fmla="*/ 0 w 4"/>
                <a:gd name="T10" fmla="*/ 0 h 3"/>
                <a:gd name="T11" fmla="*/ 4 w 4"/>
                <a:gd name="T12" fmla="*/ 3 h 3"/>
              </a:gdLst>
              <a:ahLst/>
              <a:cxnLst>
                <a:cxn ang="T6">
                  <a:pos x="T0" y="T1"/>
                </a:cxn>
                <a:cxn ang="T7">
                  <a:pos x="T2" y="T3"/>
                </a:cxn>
                <a:cxn ang="T8">
                  <a:pos x="T4" y="T5"/>
                </a:cxn>
              </a:cxnLst>
              <a:rect l="T9" t="T10" r="T11" b="T12"/>
              <a:pathLst>
                <a:path w="4" h="3">
                  <a:moveTo>
                    <a:pt x="2" y="2"/>
                  </a:moveTo>
                  <a:cubicBezTo>
                    <a:pt x="4" y="2"/>
                    <a:pt x="4" y="0"/>
                    <a:pt x="3" y="0"/>
                  </a:cubicBezTo>
                  <a:cubicBezTo>
                    <a:pt x="1" y="0"/>
                    <a:pt x="0" y="3"/>
                    <a:pt x="2"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2" name="Freeform 74"/>
            <p:cNvSpPr>
              <a:spLocks noChangeArrowheads="1"/>
            </p:cNvSpPr>
            <p:nvPr/>
          </p:nvSpPr>
          <p:spPr bwMode="auto">
            <a:xfrm>
              <a:off x="3225669" y="2816414"/>
              <a:ext cx="8469" cy="7915"/>
            </a:xfrm>
            <a:custGeom>
              <a:avLst/>
              <a:gdLst>
                <a:gd name="T0" fmla="*/ 6959044 w 6"/>
                <a:gd name="T1" fmla="*/ 6961243 h 6"/>
                <a:gd name="T2" fmla="*/ 3479522 w 6"/>
                <a:gd name="T3" fmla="*/ 3479962 h 6"/>
                <a:gd name="T4" fmla="*/ 6959044 w 6"/>
                <a:gd name="T5" fmla="*/ 6961243 h 6"/>
                <a:gd name="T6" fmla="*/ 0 60000 65536"/>
                <a:gd name="T7" fmla="*/ 0 60000 65536"/>
                <a:gd name="T8" fmla="*/ 0 60000 65536"/>
                <a:gd name="T9" fmla="*/ 0 w 6"/>
                <a:gd name="T10" fmla="*/ 0 h 6"/>
                <a:gd name="T11" fmla="*/ 6 w 6"/>
                <a:gd name="T12" fmla="*/ 6 h 6"/>
              </a:gdLst>
              <a:ahLst/>
              <a:cxnLst>
                <a:cxn ang="T6">
                  <a:pos x="T0" y="T1"/>
                </a:cxn>
                <a:cxn ang="T7">
                  <a:pos x="T2" y="T3"/>
                </a:cxn>
                <a:cxn ang="T8">
                  <a:pos x="T4" y="T5"/>
                </a:cxn>
              </a:cxnLst>
              <a:rect l="T9" t="T10" r="T11" b="T12"/>
              <a:pathLst>
                <a:path w="6" h="6">
                  <a:moveTo>
                    <a:pt x="4" y="4"/>
                  </a:moveTo>
                  <a:cubicBezTo>
                    <a:pt x="6" y="1"/>
                    <a:pt x="3" y="0"/>
                    <a:pt x="2" y="2"/>
                  </a:cubicBezTo>
                  <a:cubicBezTo>
                    <a:pt x="0" y="3"/>
                    <a:pt x="2" y="6"/>
                    <a:pt x="4"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3" name="Freeform 75"/>
            <p:cNvSpPr>
              <a:spLocks noChangeArrowheads="1"/>
            </p:cNvSpPr>
            <p:nvPr/>
          </p:nvSpPr>
          <p:spPr bwMode="auto">
            <a:xfrm>
              <a:off x="3261964" y="2798322"/>
              <a:ext cx="13308" cy="10177"/>
            </a:xfrm>
            <a:custGeom>
              <a:avLst/>
              <a:gdLst>
                <a:gd name="T0" fmla="*/ 3819234 w 9"/>
                <a:gd name="T1" fmla="*/ 4227817 h 7"/>
                <a:gd name="T2" fmla="*/ 11456320 w 9"/>
                <a:gd name="T3" fmla="*/ 8454180 h 7"/>
                <a:gd name="T4" fmla="*/ 3819234 w 9"/>
                <a:gd name="T5" fmla="*/ 4227817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2" y="2"/>
                  </a:moveTo>
                  <a:cubicBezTo>
                    <a:pt x="0" y="4"/>
                    <a:pt x="4" y="7"/>
                    <a:pt x="6" y="4"/>
                  </a:cubicBezTo>
                  <a:cubicBezTo>
                    <a:pt x="9" y="1"/>
                    <a:pt x="5" y="0"/>
                    <a:pt x="2"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4" name="Freeform 76"/>
            <p:cNvSpPr>
              <a:spLocks noChangeArrowheads="1"/>
            </p:cNvSpPr>
            <p:nvPr/>
          </p:nvSpPr>
          <p:spPr bwMode="auto">
            <a:xfrm>
              <a:off x="3016370" y="2629835"/>
              <a:ext cx="8469" cy="9046"/>
            </a:xfrm>
            <a:custGeom>
              <a:avLst/>
              <a:gdLst>
                <a:gd name="T0" fmla="*/ 5219283 w 6"/>
                <a:gd name="T1" fmla="*/ 0 h 7"/>
                <a:gd name="T2" fmla="*/ 1739761 w 6"/>
                <a:gd name="T3" fmla="*/ 6679826 h 7"/>
                <a:gd name="T4" fmla="*/ 6959044 w 6"/>
                <a:gd name="T5" fmla="*/ 8349458 h 7"/>
                <a:gd name="T6" fmla="*/ 5219283 w 6"/>
                <a:gd name="T7" fmla="*/ 0 h 7"/>
                <a:gd name="T8" fmla="*/ 0 60000 65536"/>
                <a:gd name="T9" fmla="*/ 0 60000 65536"/>
                <a:gd name="T10" fmla="*/ 0 60000 65536"/>
                <a:gd name="T11" fmla="*/ 0 60000 65536"/>
                <a:gd name="T12" fmla="*/ 0 w 6"/>
                <a:gd name="T13" fmla="*/ 0 h 7"/>
                <a:gd name="T14" fmla="*/ 6 w 6"/>
                <a:gd name="T15" fmla="*/ 7 h 7"/>
              </a:gdLst>
              <a:ahLst/>
              <a:cxnLst>
                <a:cxn ang="T8">
                  <a:pos x="T0" y="T1"/>
                </a:cxn>
                <a:cxn ang="T9">
                  <a:pos x="T2" y="T3"/>
                </a:cxn>
                <a:cxn ang="T10">
                  <a:pos x="T4" y="T5"/>
                </a:cxn>
                <a:cxn ang="T11">
                  <a:pos x="T6" y="T7"/>
                </a:cxn>
              </a:cxnLst>
              <a:rect l="T12" t="T13" r="T14" b="T15"/>
              <a:pathLst>
                <a:path w="6" h="7">
                  <a:moveTo>
                    <a:pt x="3" y="0"/>
                  </a:moveTo>
                  <a:cubicBezTo>
                    <a:pt x="0" y="0"/>
                    <a:pt x="1" y="2"/>
                    <a:pt x="1" y="4"/>
                  </a:cubicBezTo>
                  <a:cubicBezTo>
                    <a:pt x="0" y="5"/>
                    <a:pt x="3" y="7"/>
                    <a:pt x="4" y="5"/>
                  </a:cubicBezTo>
                  <a:cubicBezTo>
                    <a:pt x="6" y="4"/>
                    <a:pt x="6" y="0"/>
                    <a:pt x="3"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5" name="Freeform 77"/>
            <p:cNvSpPr>
              <a:spLocks noChangeArrowheads="1"/>
            </p:cNvSpPr>
            <p:nvPr/>
          </p:nvSpPr>
          <p:spPr bwMode="auto">
            <a:xfrm>
              <a:off x="3016370" y="2642273"/>
              <a:ext cx="8469" cy="3392"/>
            </a:xfrm>
            <a:custGeom>
              <a:avLst/>
              <a:gdLst>
                <a:gd name="T0" fmla="*/ 5219283 w 6"/>
                <a:gd name="T1" fmla="*/ 3835221 h 3"/>
                <a:gd name="T2" fmla="*/ 6959044 w 6"/>
                <a:gd name="T3" fmla="*/ 0 h 3"/>
                <a:gd name="T4" fmla="*/ 5219283 w 6"/>
                <a:gd name="T5" fmla="*/ 3835221 h 3"/>
                <a:gd name="T6" fmla="*/ 0 60000 65536"/>
                <a:gd name="T7" fmla="*/ 0 60000 65536"/>
                <a:gd name="T8" fmla="*/ 0 60000 65536"/>
                <a:gd name="T9" fmla="*/ 0 w 6"/>
                <a:gd name="T10" fmla="*/ 0 h 3"/>
                <a:gd name="T11" fmla="*/ 6 w 6"/>
                <a:gd name="T12" fmla="*/ 3 h 3"/>
              </a:gdLst>
              <a:ahLst/>
              <a:cxnLst>
                <a:cxn ang="T6">
                  <a:pos x="T0" y="T1"/>
                </a:cxn>
                <a:cxn ang="T7">
                  <a:pos x="T2" y="T3"/>
                </a:cxn>
                <a:cxn ang="T8">
                  <a:pos x="T4" y="T5"/>
                </a:cxn>
              </a:cxnLst>
              <a:rect l="T9" t="T10" r="T11" b="T12"/>
              <a:pathLst>
                <a:path w="6" h="3">
                  <a:moveTo>
                    <a:pt x="3" y="3"/>
                  </a:moveTo>
                  <a:cubicBezTo>
                    <a:pt x="5" y="2"/>
                    <a:pt x="6" y="0"/>
                    <a:pt x="4" y="0"/>
                  </a:cubicBezTo>
                  <a:cubicBezTo>
                    <a:pt x="3" y="0"/>
                    <a:pt x="0" y="3"/>
                    <a:pt x="3"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6" name="Freeform 78"/>
            <p:cNvSpPr>
              <a:spLocks noChangeArrowheads="1"/>
            </p:cNvSpPr>
            <p:nvPr/>
          </p:nvSpPr>
          <p:spPr bwMode="auto">
            <a:xfrm>
              <a:off x="3241397" y="2517887"/>
              <a:ext cx="10888" cy="7915"/>
            </a:xfrm>
            <a:custGeom>
              <a:avLst/>
              <a:gdLst>
                <a:gd name="T0" fmla="*/ 8451065 w 7"/>
                <a:gd name="T1" fmla="*/ 1739981 h 6"/>
                <a:gd name="T2" fmla="*/ 4225532 w 7"/>
                <a:gd name="T3" fmla="*/ 8701223 h 6"/>
                <a:gd name="T4" fmla="*/ 8451065 w 7"/>
                <a:gd name="T5" fmla="*/ 1739981 h 6"/>
                <a:gd name="T6" fmla="*/ 0 60000 65536"/>
                <a:gd name="T7" fmla="*/ 0 60000 65536"/>
                <a:gd name="T8" fmla="*/ 0 60000 65536"/>
                <a:gd name="T9" fmla="*/ 0 w 7"/>
                <a:gd name="T10" fmla="*/ 0 h 6"/>
                <a:gd name="T11" fmla="*/ 7 w 7"/>
                <a:gd name="T12" fmla="*/ 6 h 6"/>
              </a:gdLst>
              <a:ahLst/>
              <a:cxnLst>
                <a:cxn ang="T6">
                  <a:pos x="T0" y="T1"/>
                </a:cxn>
                <a:cxn ang="T7">
                  <a:pos x="T2" y="T3"/>
                </a:cxn>
                <a:cxn ang="T8">
                  <a:pos x="T4" y="T5"/>
                </a:cxn>
              </a:cxnLst>
              <a:rect l="T9" t="T10" r="T11" b="T12"/>
              <a:pathLst>
                <a:path w="7" h="6">
                  <a:moveTo>
                    <a:pt x="4" y="1"/>
                  </a:moveTo>
                  <a:cubicBezTo>
                    <a:pt x="2" y="2"/>
                    <a:pt x="0" y="6"/>
                    <a:pt x="2" y="5"/>
                  </a:cubicBezTo>
                  <a:cubicBezTo>
                    <a:pt x="5" y="4"/>
                    <a:pt x="7" y="0"/>
                    <a:pt x="4"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7" name="Freeform 79"/>
            <p:cNvSpPr>
              <a:spLocks noChangeArrowheads="1"/>
            </p:cNvSpPr>
            <p:nvPr/>
          </p:nvSpPr>
          <p:spPr bwMode="auto">
            <a:xfrm>
              <a:off x="3318826" y="2225013"/>
              <a:ext cx="41134" cy="14700"/>
            </a:xfrm>
            <a:custGeom>
              <a:avLst/>
              <a:gdLst>
                <a:gd name="T0" fmla="*/ 9423046 w 28"/>
                <a:gd name="T1" fmla="*/ 3572100 h 11"/>
                <a:gd name="T2" fmla="*/ 47116613 w 28"/>
                <a:gd name="T3" fmla="*/ 16072445 h 11"/>
                <a:gd name="T4" fmla="*/ 33923792 w 28"/>
                <a:gd name="T5" fmla="*/ 3572100 h 11"/>
                <a:gd name="T6" fmla="*/ 9423046 w 28"/>
                <a:gd name="T7" fmla="*/ 3572100 h 11"/>
                <a:gd name="T8" fmla="*/ 0 60000 65536"/>
                <a:gd name="T9" fmla="*/ 0 60000 65536"/>
                <a:gd name="T10" fmla="*/ 0 60000 65536"/>
                <a:gd name="T11" fmla="*/ 0 60000 65536"/>
                <a:gd name="T12" fmla="*/ 0 w 28"/>
                <a:gd name="T13" fmla="*/ 0 h 11"/>
                <a:gd name="T14" fmla="*/ 28 w 28"/>
                <a:gd name="T15" fmla="*/ 11 h 11"/>
              </a:gdLst>
              <a:ahLst/>
              <a:cxnLst>
                <a:cxn ang="T8">
                  <a:pos x="T0" y="T1"/>
                </a:cxn>
                <a:cxn ang="T9">
                  <a:pos x="T2" y="T3"/>
                </a:cxn>
                <a:cxn ang="T10">
                  <a:pos x="T4" y="T5"/>
                </a:cxn>
                <a:cxn ang="T11">
                  <a:pos x="T6" y="T7"/>
                </a:cxn>
              </a:cxnLst>
              <a:rect l="T12" t="T13" r="T14" b="T15"/>
              <a:pathLst>
                <a:path w="28" h="11">
                  <a:moveTo>
                    <a:pt x="5" y="2"/>
                  </a:moveTo>
                  <a:cubicBezTo>
                    <a:pt x="9" y="3"/>
                    <a:pt x="19" y="11"/>
                    <a:pt x="25" y="9"/>
                  </a:cubicBezTo>
                  <a:cubicBezTo>
                    <a:pt x="28" y="9"/>
                    <a:pt x="24" y="5"/>
                    <a:pt x="18" y="2"/>
                  </a:cubicBezTo>
                  <a:cubicBezTo>
                    <a:pt x="11" y="0"/>
                    <a:pt x="0" y="0"/>
                    <a:pt x="5"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8" name="Freeform 80"/>
            <p:cNvSpPr>
              <a:spLocks noChangeArrowheads="1"/>
            </p:cNvSpPr>
            <p:nvPr/>
          </p:nvSpPr>
          <p:spPr bwMode="auto">
            <a:xfrm>
              <a:off x="3349072" y="2274768"/>
              <a:ext cx="18147" cy="20354"/>
            </a:xfrm>
            <a:custGeom>
              <a:avLst/>
              <a:gdLst>
                <a:gd name="T0" fmla="*/ 19970871 w 12"/>
                <a:gd name="T1" fmla="*/ 16570871 h 15"/>
                <a:gd name="T2" fmla="*/ 19970871 w 12"/>
                <a:gd name="T3" fmla="*/ 5524076 h 15"/>
                <a:gd name="T4" fmla="*/ 5991828 w 12"/>
                <a:gd name="T5" fmla="*/ 16570871 h 15"/>
                <a:gd name="T6" fmla="*/ 3993609 w 12"/>
                <a:gd name="T7" fmla="*/ 27619025 h 15"/>
                <a:gd name="T8" fmla="*/ 19970871 w 12"/>
                <a:gd name="T9" fmla="*/ 16570871 h 15"/>
                <a:gd name="T10" fmla="*/ 0 60000 65536"/>
                <a:gd name="T11" fmla="*/ 0 60000 65536"/>
                <a:gd name="T12" fmla="*/ 0 60000 65536"/>
                <a:gd name="T13" fmla="*/ 0 60000 65536"/>
                <a:gd name="T14" fmla="*/ 0 60000 65536"/>
                <a:gd name="T15" fmla="*/ 0 w 12"/>
                <a:gd name="T16" fmla="*/ 0 h 15"/>
                <a:gd name="T17" fmla="*/ 12 w 12"/>
                <a:gd name="T18" fmla="*/ 15 h 15"/>
              </a:gdLst>
              <a:ahLst/>
              <a:cxnLst>
                <a:cxn ang="T10">
                  <a:pos x="T0" y="T1"/>
                </a:cxn>
                <a:cxn ang="T11">
                  <a:pos x="T2" y="T3"/>
                </a:cxn>
                <a:cxn ang="T12">
                  <a:pos x="T4" y="T5"/>
                </a:cxn>
                <a:cxn ang="T13">
                  <a:pos x="T6" y="T7"/>
                </a:cxn>
                <a:cxn ang="T14">
                  <a:pos x="T8" y="T9"/>
                </a:cxn>
              </a:cxnLst>
              <a:rect l="T15" t="T16" r="T17" b="T18"/>
              <a:pathLst>
                <a:path w="12" h="15">
                  <a:moveTo>
                    <a:pt x="10" y="9"/>
                  </a:moveTo>
                  <a:cubicBezTo>
                    <a:pt x="9" y="9"/>
                    <a:pt x="10" y="5"/>
                    <a:pt x="10" y="3"/>
                  </a:cubicBezTo>
                  <a:cubicBezTo>
                    <a:pt x="10" y="0"/>
                    <a:pt x="6" y="5"/>
                    <a:pt x="3" y="9"/>
                  </a:cubicBezTo>
                  <a:cubicBezTo>
                    <a:pt x="0" y="13"/>
                    <a:pt x="0" y="15"/>
                    <a:pt x="2" y="15"/>
                  </a:cubicBezTo>
                  <a:cubicBezTo>
                    <a:pt x="3" y="15"/>
                    <a:pt x="12" y="10"/>
                    <a:pt x="10"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9" name="Freeform 81"/>
            <p:cNvSpPr>
              <a:spLocks noChangeArrowheads="1"/>
            </p:cNvSpPr>
            <p:nvPr/>
          </p:nvSpPr>
          <p:spPr bwMode="auto">
            <a:xfrm>
              <a:off x="3385367" y="2188828"/>
              <a:ext cx="95576" cy="96117"/>
            </a:xfrm>
            <a:custGeom>
              <a:avLst/>
              <a:gdLst>
                <a:gd name="T0" fmla="*/ 47201761 w 65"/>
                <a:gd name="T1" fmla="*/ 29106733 h 69"/>
                <a:gd name="T2" fmla="*/ 30208739 w 65"/>
                <a:gd name="T3" fmla="*/ 56273018 h 69"/>
                <a:gd name="T4" fmla="*/ 32096699 w 65"/>
                <a:gd name="T5" fmla="*/ 65975259 h 69"/>
                <a:gd name="T6" fmla="*/ 22656901 w 65"/>
                <a:gd name="T7" fmla="*/ 69856155 h 69"/>
                <a:gd name="T8" fmla="*/ 7551841 w 65"/>
                <a:gd name="T9" fmla="*/ 81498844 h 69"/>
                <a:gd name="T10" fmla="*/ 13215723 w 65"/>
                <a:gd name="T11" fmla="*/ 87320188 h 69"/>
                <a:gd name="T12" fmla="*/ 3775921 w 65"/>
                <a:gd name="T13" fmla="*/ 100903347 h 69"/>
                <a:gd name="T14" fmla="*/ 16993016 w 65"/>
                <a:gd name="T15" fmla="*/ 106724691 h 69"/>
                <a:gd name="T16" fmla="*/ 52865640 w 65"/>
                <a:gd name="T17" fmla="*/ 102843795 h 69"/>
                <a:gd name="T18" fmla="*/ 56641560 w 65"/>
                <a:gd name="T19" fmla="*/ 110605588 h 69"/>
                <a:gd name="T20" fmla="*/ 56641560 w 65"/>
                <a:gd name="T21" fmla="*/ 122248276 h 69"/>
                <a:gd name="T22" fmla="*/ 67969318 w 65"/>
                <a:gd name="T23" fmla="*/ 126129173 h 69"/>
                <a:gd name="T24" fmla="*/ 79298450 w 65"/>
                <a:gd name="T25" fmla="*/ 114486484 h 69"/>
                <a:gd name="T26" fmla="*/ 84962329 w 65"/>
                <a:gd name="T27" fmla="*/ 110605588 h 69"/>
                <a:gd name="T28" fmla="*/ 94402148 w 65"/>
                <a:gd name="T29" fmla="*/ 100903347 h 69"/>
                <a:gd name="T30" fmla="*/ 98178068 w 65"/>
                <a:gd name="T31" fmla="*/ 108665139 h 69"/>
                <a:gd name="T32" fmla="*/ 92514189 w 65"/>
                <a:gd name="T33" fmla="*/ 122248276 h 69"/>
                <a:gd name="T34" fmla="*/ 103841947 w 65"/>
                <a:gd name="T35" fmla="*/ 118367380 h 69"/>
                <a:gd name="T36" fmla="*/ 109507200 w 65"/>
                <a:gd name="T37" fmla="*/ 130010069 h 69"/>
                <a:gd name="T38" fmla="*/ 120834958 w 65"/>
                <a:gd name="T39" fmla="*/ 106724691 h 69"/>
                <a:gd name="T40" fmla="*/ 113283119 w 65"/>
                <a:gd name="T41" fmla="*/ 106724691 h 69"/>
                <a:gd name="T42" fmla="*/ 117059039 w 65"/>
                <a:gd name="T43" fmla="*/ 97022451 h 69"/>
                <a:gd name="T44" fmla="*/ 105729906 w 65"/>
                <a:gd name="T45" fmla="*/ 100903347 h 69"/>
                <a:gd name="T46" fmla="*/ 115171079 w 65"/>
                <a:gd name="T47" fmla="*/ 87320188 h 69"/>
                <a:gd name="T48" fmla="*/ 113283119 w 65"/>
                <a:gd name="T49" fmla="*/ 87320188 h 69"/>
                <a:gd name="T50" fmla="*/ 109507200 w 65"/>
                <a:gd name="T51" fmla="*/ 75677499 h 69"/>
                <a:gd name="T52" fmla="*/ 115171079 w 65"/>
                <a:gd name="T53" fmla="*/ 62094362 h 69"/>
                <a:gd name="T54" fmla="*/ 94402148 w 65"/>
                <a:gd name="T55" fmla="*/ 58213466 h 69"/>
                <a:gd name="T56" fmla="*/ 83074369 w 65"/>
                <a:gd name="T57" fmla="*/ 60153914 h 69"/>
                <a:gd name="T58" fmla="*/ 75521156 w 65"/>
                <a:gd name="T59" fmla="*/ 50451673 h 69"/>
                <a:gd name="T60" fmla="*/ 71745237 w 65"/>
                <a:gd name="T61" fmla="*/ 42689870 h 69"/>
                <a:gd name="T62" fmla="*/ 56641560 w 65"/>
                <a:gd name="T63" fmla="*/ 52392122 h 69"/>
                <a:gd name="T64" fmla="*/ 64193398 w 65"/>
                <a:gd name="T65" fmla="*/ 32987629 h 69"/>
                <a:gd name="T66" fmla="*/ 77410490 w 65"/>
                <a:gd name="T67" fmla="*/ 17464039 h 69"/>
                <a:gd name="T68" fmla="*/ 79298450 w 65"/>
                <a:gd name="T69" fmla="*/ 9702243 h 69"/>
                <a:gd name="T70" fmla="*/ 86850288 w 65"/>
                <a:gd name="T71" fmla="*/ 1940449 h 69"/>
                <a:gd name="T72" fmla="*/ 66081358 w 65"/>
                <a:gd name="T73" fmla="*/ 9702243 h 69"/>
                <a:gd name="T74" fmla="*/ 47201761 w 65"/>
                <a:gd name="T75" fmla="*/ 29106733 h 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69"/>
                <a:gd name="T116" fmla="*/ 65 w 65"/>
                <a:gd name="T117" fmla="*/ 69 h 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69">
                  <a:moveTo>
                    <a:pt x="25" y="15"/>
                  </a:moveTo>
                  <a:cubicBezTo>
                    <a:pt x="21" y="19"/>
                    <a:pt x="17" y="27"/>
                    <a:pt x="16" y="29"/>
                  </a:cubicBezTo>
                  <a:cubicBezTo>
                    <a:pt x="15" y="31"/>
                    <a:pt x="16" y="31"/>
                    <a:pt x="17" y="34"/>
                  </a:cubicBezTo>
                  <a:cubicBezTo>
                    <a:pt x="18" y="37"/>
                    <a:pt x="13" y="35"/>
                    <a:pt x="12" y="36"/>
                  </a:cubicBezTo>
                  <a:cubicBezTo>
                    <a:pt x="11" y="37"/>
                    <a:pt x="7" y="40"/>
                    <a:pt x="4" y="42"/>
                  </a:cubicBezTo>
                  <a:cubicBezTo>
                    <a:pt x="1" y="45"/>
                    <a:pt x="6" y="44"/>
                    <a:pt x="7" y="45"/>
                  </a:cubicBezTo>
                  <a:cubicBezTo>
                    <a:pt x="9" y="45"/>
                    <a:pt x="4" y="49"/>
                    <a:pt x="2" y="52"/>
                  </a:cubicBezTo>
                  <a:cubicBezTo>
                    <a:pt x="0" y="54"/>
                    <a:pt x="5" y="55"/>
                    <a:pt x="9" y="55"/>
                  </a:cubicBezTo>
                  <a:cubicBezTo>
                    <a:pt x="12" y="55"/>
                    <a:pt x="26" y="53"/>
                    <a:pt x="28" y="53"/>
                  </a:cubicBezTo>
                  <a:cubicBezTo>
                    <a:pt x="31" y="53"/>
                    <a:pt x="33" y="56"/>
                    <a:pt x="30" y="57"/>
                  </a:cubicBezTo>
                  <a:cubicBezTo>
                    <a:pt x="28" y="59"/>
                    <a:pt x="29" y="60"/>
                    <a:pt x="30" y="63"/>
                  </a:cubicBezTo>
                  <a:cubicBezTo>
                    <a:pt x="30" y="67"/>
                    <a:pt x="34" y="65"/>
                    <a:pt x="36" y="65"/>
                  </a:cubicBezTo>
                  <a:cubicBezTo>
                    <a:pt x="38" y="65"/>
                    <a:pt x="41" y="61"/>
                    <a:pt x="42" y="59"/>
                  </a:cubicBezTo>
                  <a:cubicBezTo>
                    <a:pt x="42" y="58"/>
                    <a:pt x="44" y="57"/>
                    <a:pt x="45" y="57"/>
                  </a:cubicBezTo>
                  <a:cubicBezTo>
                    <a:pt x="46" y="57"/>
                    <a:pt x="49" y="53"/>
                    <a:pt x="50" y="52"/>
                  </a:cubicBezTo>
                  <a:cubicBezTo>
                    <a:pt x="51" y="51"/>
                    <a:pt x="51" y="54"/>
                    <a:pt x="52" y="56"/>
                  </a:cubicBezTo>
                  <a:cubicBezTo>
                    <a:pt x="53" y="58"/>
                    <a:pt x="49" y="62"/>
                    <a:pt x="49" y="63"/>
                  </a:cubicBezTo>
                  <a:cubicBezTo>
                    <a:pt x="49" y="65"/>
                    <a:pt x="53" y="61"/>
                    <a:pt x="55" y="61"/>
                  </a:cubicBezTo>
                  <a:cubicBezTo>
                    <a:pt x="57" y="61"/>
                    <a:pt x="55" y="65"/>
                    <a:pt x="58" y="67"/>
                  </a:cubicBezTo>
                  <a:cubicBezTo>
                    <a:pt x="60" y="69"/>
                    <a:pt x="64" y="57"/>
                    <a:pt x="64" y="55"/>
                  </a:cubicBezTo>
                  <a:cubicBezTo>
                    <a:pt x="65" y="53"/>
                    <a:pt x="62" y="54"/>
                    <a:pt x="60" y="55"/>
                  </a:cubicBezTo>
                  <a:cubicBezTo>
                    <a:pt x="59" y="55"/>
                    <a:pt x="62" y="51"/>
                    <a:pt x="62" y="50"/>
                  </a:cubicBezTo>
                  <a:cubicBezTo>
                    <a:pt x="63" y="48"/>
                    <a:pt x="55" y="53"/>
                    <a:pt x="56" y="52"/>
                  </a:cubicBezTo>
                  <a:cubicBezTo>
                    <a:pt x="56" y="50"/>
                    <a:pt x="60" y="47"/>
                    <a:pt x="61" y="45"/>
                  </a:cubicBezTo>
                  <a:cubicBezTo>
                    <a:pt x="62" y="43"/>
                    <a:pt x="61" y="44"/>
                    <a:pt x="60" y="45"/>
                  </a:cubicBezTo>
                  <a:cubicBezTo>
                    <a:pt x="59" y="46"/>
                    <a:pt x="60" y="42"/>
                    <a:pt x="58" y="39"/>
                  </a:cubicBezTo>
                  <a:cubicBezTo>
                    <a:pt x="57" y="36"/>
                    <a:pt x="60" y="33"/>
                    <a:pt x="61" y="32"/>
                  </a:cubicBezTo>
                  <a:cubicBezTo>
                    <a:pt x="62" y="32"/>
                    <a:pt x="52" y="30"/>
                    <a:pt x="50" y="30"/>
                  </a:cubicBezTo>
                  <a:cubicBezTo>
                    <a:pt x="48" y="31"/>
                    <a:pt x="47" y="30"/>
                    <a:pt x="44" y="31"/>
                  </a:cubicBezTo>
                  <a:cubicBezTo>
                    <a:pt x="42" y="32"/>
                    <a:pt x="40" y="27"/>
                    <a:pt x="40" y="26"/>
                  </a:cubicBezTo>
                  <a:cubicBezTo>
                    <a:pt x="40" y="25"/>
                    <a:pt x="40" y="22"/>
                    <a:pt x="38" y="22"/>
                  </a:cubicBezTo>
                  <a:cubicBezTo>
                    <a:pt x="37" y="22"/>
                    <a:pt x="31" y="26"/>
                    <a:pt x="30" y="27"/>
                  </a:cubicBezTo>
                  <a:cubicBezTo>
                    <a:pt x="29" y="28"/>
                    <a:pt x="34" y="18"/>
                    <a:pt x="34" y="17"/>
                  </a:cubicBezTo>
                  <a:cubicBezTo>
                    <a:pt x="34" y="16"/>
                    <a:pt x="41" y="9"/>
                    <a:pt x="41" y="9"/>
                  </a:cubicBezTo>
                  <a:cubicBezTo>
                    <a:pt x="42" y="8"/>
                    <a:pt x="41" y="6"/>
                    <a:pt x="42" y="5"/>
                  </a:cubicBezTo>
                  <a:cubicBezTo>
                    <a:pt x="42" y="4"/>
                    <a:pt x="46" y="2"/>
                    <a:pt x="46" y="1"/>
                  </a:cubicBezTo>
                  <a:cubicBezTo>
                    <a:pt x="46" y="0"/>
                    <a:pt x="36" y="3"/>
                    <a:pt x="35" y="5"/>
                  </a:cubicBezTo>
                  <a:cubicBezTo>
                    <a:pt x="34" y="6"/>
                    <a:pt x="29" y="11"/>
                    <a:pt x="25" y="1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0" name="Freeform 82"/>
            <p:cNvSpPr>
              <a:spLocks noChangeArrowheads="1"/>
            </p:cNvSpPr>
            <p:nvPr/>
          </p:nvSpPr>
          <p:spPr bwMode="auto">
            <a:xfrm>
              <a:off x="3154289" y="1962671"/>
              <a:ext cx="18147" cy="21485"/>
            </a:xfrm>
            <a:custGeom>
              <a:avLst/>
              <a:gdLst>
                <a:gd name="T0" fmla="*/ 15975850 w 12"/>
                <a:gd name="T1" fmla="*/ 0 h 15"/>
                <a:gd name="T2" fmla="*/ 7988631 w 12"/>
                <a:gd name="T3" fmla="*/ 28722584 h 15"/>
                <a:gd name="T4" fmla="*/ 23964484 w 12"/>
                <a:gd name="T5" fmla="*/ 10258372 h 15"/>
                <a:gd name="T6" fmla="*/ 15975850 w 12"/>
                <a:gd name="T7" fmla="*/ 0 h 15"/>
                <a:gd name="T8" fmla="*/ 0 60000 65536"/>
                <a:gd name="T9" fmla="*/ 0 60000 65536"/>
                <a:gd name="T10" fmla="*/ 0 60000 65536"/>
                <a:gd name="T11" fmla="*/ 0 60000 65536"/>
                <a:gd name="T12" fmla="*/ 0 w 12"/>
                <a:gd name="T13" fmla="*/ 0 h 15"/>
                <a:gd name="T14" fmla="*/ 12 w 12"/>
                <a:gd name="T15" fmla="*/ 15 h 15"/>
              </a:gdLst>
              <a:ahLst/>
              <a:cxnLst>
                <a:cxn ang="T8">
                  <a:pos x="T0" y="T1"/>
                </a:cxn>
                <a:cxn ang="T9">
                  <a:pos x="T2" y="T3"/>
                </a:cxn>
                <a:cxn ang="T10">
                  <a:pos x="T4" y="T5"/>
                </a:cxn>
                <a:cxn ang="T11">
                  <a:pos x="T6" y="T7"/>
                </a:cxn>
              </a:cxnLst>
              <a:rect l="T12" t="T13" r="T14" b="T15"/>
              <a:pathLst>
                <a:path w="12" h="15">
                  <a:moveTo>
                    <a:pt x="8" y="0"/>
                  </a:moveTo>
                  <a:cubicBezTo>
                    <a:pt x="4" y="1"/>
                    <a:pt x="0" y="14"/>
                    <a:pt x="4" y="14"/>
                  </a:cubicBezTo>
                  <a:cubicBezTo>
                    <a:pt x="7" y="15"/>
                    <a:pt x="11" y="7"/>
                    <a:pt x="12" y="5"/>
                  </a:cubicBezTo>
                  <a:cubicBezTo>
                    <a:pt x="12" y="3"/>
                    <a:pt x="12" y="0"/>
                    <a:pt x="8"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1" name="Freeform 83"/>
            <p:cNvSpPr>
              <a:spLocks noChangeArrowheads="1"/>
            </p:cNvSpPr>
            <p:nvPr/>
          </p:nvSpPr>
          <p:spPr bwMode="auto">
            <a:xfrm>
              <a:off x="3109526" y="1952494"/>
              <a:ext cx="38715" cy="24877"/>
            </a:xfrm>
            <a:custGeom>
              <a:avLst/>
              <a:gdLst>
                <a:gd name="T0" fmla="*/ 48404780 w 26"/>
                <a:gd name="T1" fmla="*/ 3820001 h 18"/>
                <a:gd name="T2" fmla="*/ 42595419 w 26"/>
                <a:gd name="T3" fmla="*/ 3820001 h 18"/>
                <a:gd name="T4" fmla="*/ 27105674 w 26"/>
                <a:gd name="T5" fmla="*/ 5730003 h 18"/>
                <a:gd name="T6" fmla="*/ 7744875 w 26"/>
                <a:gd name="T7" fmla="*/ 19101387 h 18"/>
                <a:gd name="T8" fmla="*/ 1935523 w 26"/>
                <a:gd name="T9" fmla="*/ 30561392 h 18"/>
                <a:gd name="T10" fmla="*/ 7744875 w 26"/>
                <a:gd name="T11" fmla="*/ 28651392 h 18"/>
                <a:gd name="T12" fmla="*/ 11617314 w 26"/>
                <a:gd name="T13" fmla="*/ 28651392 h 18"/>
                <a:gd name="T14" fmla="*/ 27105674 w 26"/>
                <a:gd name="T15" fmla="*/ 24831392 h 18"/>
                <a:gd name="T16" fmla="*/ 48404780 w 26"/>
                <a:gd name="T17" fmla="*/ 3820001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18"/>
                <a:gd name="T29" fmla="*/ 26 w 2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18">
                  <a:moveTo>
                    <a:pt x="25" y="2"/>
                  </a:moveTo>
                  <a:cubicBezTo>
                    <a:pt x="26" y="0"/>
                    <a:pt x="24" y="2"/>
                    <a:pt x="22" y="2"/>
                  </a:cubicBezTo>
                  <a:cubicBezTo>
                    <a:pt x="20" y="3"/>
                    <a:pt x="18" y="2"/>
                    <a:pt x="14" y="3"/>
                  </a:cubicBezTo>
                  <a:cubicBezTo>
                    <a:pt x="11" y="3"/>
                    <a:pt x="7" y="8"/>
                    <a:pt x="4" y="10"/>
                  </a:cubicBezTo>
                  <a:cubicBezTo>
                    <a:pt x="2" y="13"/>
                    <a:pt x="0" y="15"/>
                    <a:pt x="1" y="16"/>
                  </a:cubicBezTo>
                  <a:cubicBezTo>
                    <a:pt x="2" y="18"/>
                    <a:pt x="2" y="16"/>
                    <a:pt x="4" y="15"/>
                  </a:cubicBezTo>
                  <a:cubicBezTo>
                    <a:pt x="5" y="14"/>
                    <a:pt x="4" y="16"/>
                    <a:pt x="6" y="15"/>
                  </a:cubicBezTo>
                  <a:cubicBezTo>
                    <a:pt x="8" y="15"/>
                    <a:pt x="10" y="14"/>
                    <a:pt x="14" y="13"/>
                  </a:cubicBezTo>
                  <a:cubicBezTo>
                    <a:pt x="19" y="12"/>
                    <a:pt x="25" y="4"/>
                    <a:pt x="25"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2" name="Freeform 84"/>
            <p:cNvSpPr>
              <a:spLocks noChangeArrowheads="1"/>
            </p:cNvSpPr>
            <p:nvPr/>
          </p:nvSpPr>
          <p:spPr bwMode="auto">
            <a:xfrm>
              <a:off x="3074442" y="1882385"/>
              <a:ext cx="93157" cy="72370"/>
            </a:xfrm>
            <a:custGeom>
              <a:avLst/>
              <a:gdLst>
                <a:gd name="T0" fmla="*/ 106923210 w 63"/>
                <a:gd name="T1" fmla="*/ 63918022 h 52"/>
                <a:gd name="T2" fmla="*/ 97376400 w 63"/>
                <a:gd name="T3" fmla="*/ 67792599 h 52"/>
                <a:gd name="T4" fmla="*/ 95468143 w 63"/>
                <a:gd name="T5" fmla="*/ 42612011 h 52"/>
                <a:gd name="T6" fmla="*/ 80192397 w 63"/>
                <a:gd name="T7" fmla="*/ 34864248 h 52"/>
                <a:gd name="T8" fmla="*/ 74464863 w 63"/>
                <a:gd name="T9" fmla="*/ 23243300 h 52"/>
                <a:gd name="T10" fmla="*/ 64918053 w 63"/>
                <a:gd name="T11" fmla="*/ 13558243 h 52"/>
                <a:gd name="T12" fmla="*/ 57280882 w 63"/>
                <a:gd name="T13" fmla="*/ 21306006 h 52"/>
                <a:gd name="T14" fmla="*/ 59190520 w 63"/>
                <a:gd name="T15" fmla="*/ 7747766 h 52"/>
                <a:gd name="T16" fmla="*/ 51551967 w 63"/>
                <a:gd name="T17" fmla="*/ 0 h 52"/>
                <a:gd name="T18" fmla="*/ 43914784 w 63"/>
                <a:gd name="T19" fmla="*/ 11620954 h 52"/>
                <a:gd name="T20" fmla="*/ 30550079 w 63"/>
                <a:gd name="T21" fmla="*/ 54232970 h 52"/>
                <a:gd name="T22" fmla="*/ 11456454 w 63"/>
                <a:gd name="T23" fmla="*/ 65855311 h 52"/>
                <a:gd name="T24" fmla="*/ 1909639 w 63"/>
                <a:gd name="T25" fmla="*/ 77476259 h 52"/>
                <a:gd name="T26" fmla="*/ 21003264 w 63"/>
                <a:gd name="T27" fmla="*/ 81350837 h 52"/>
                <a:gd name="T28" fmla="*/ 21003264 w 63"/>
                <a:gd name="T29" fmla="*/ 98782281 h 52"/>
                <a:gd name="T30" fmla="*/ 43914784 w 63"/>
                <a:gd name="T31" fmla="*/ 94909095 h 52"/>
                <a:gd name="T32" fmla="*/ 59190520 w 63"/>
                <a:gd name="T33" fmla="*/ 77476259 h 52"/>
                <a:gd name="T34" fmla="*/ 61098777 w 63"/>
                <a:gd name="T35" fmla="*/ 69728496 h 52"/>
                <a:gd name="T36" fmla="*/ 76374502 w 63"/>
                <a:gd name="T37" fmla="*/ 58107548 h 52"/>
                <a:gd name="T38" fmla="*/ 76374502 w 63"/>
                <a:gd name="T39" fmla="*/ 67792599 h 52"/>
                <a:gd name="T40" fmla="*/ 84011673 w 63"/>
                <a:gd name="T41" fmla="*/ 75540362 h 52"/>
                <a:gd name="T42" fmla="*/ 103105315 w 63"/>
                <a:gd name="T43" fmla="*/ 83286733 h 52"/>
                <a:gd name="T44" fmla="*/ 120289297 w 63"/>
                <a:gd name="T45" fmla="*/ 69728496 h 52"/>
                <a:gd name="T46" fmla="*/ 106923210 w 63"/>
                <a:gd name="T47" fmla="*/ 63918022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3"/>
                <a:gd name="T73" fmla="*/ 0 h 52"/>
                <a:gd name="T74" fmla="*/ 63 w 63"/>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3" h="52">
                  <a:moveTo>
                    <a:pt x="56" y="33"/>
                  </a:moveTo>
                  <a:cubicBezTo>
                    <a:pt x="53" y="32"/>
                    <a:pt x="54" y="34"/>
                    <a:pt x="51" y="35"/>
                  </a:cubicBezTo>
                  <a:cubicBezTo>
                    <a:pt x="48" y="37"/>
                    <a:pt x="54" y="23"/>
                    <a:pt x="50" y="22"/>
                  </a:cubicBezTo>
                  <a:cubicBezTo>
                    <a:pt x="47" y="21"/>
                    <a:pt x="42" y="21"/>
                    <a:pt x="42" y="18"/>
                  </a:cubicBezTo>
                  <a:cubicBezTo>
                    <a:pt x="42" y="15"/>
                    <a:pt x="41" y="13"/>
                    <a:pt x="39" y="12"/>
                  </a:cubicBezTo>
                  <a:cubicBezTo>
                    <a:pt x="37" y="11"/>
                    <a:pt x="36" y="8"/>
                    <a:pt x="34" y="7"/>
                  </a:cubicBezTo>
                  <a:cubicBezTo>
                    <a:pt x="32" y="6"/>
                    <a:pt x="32" y="11"/>
                    <a:pt x="30" y="11"/>
                  </a:cubicBezTo>
                  <a:cubicBezTo>
                    <a:pt x="27" y="12"/>
                    <a:pt x="30" y="6"/>
                    <a:pt x="31" y="4"/>
                  </a:cubicBezTo>
                  <a:cubicBezTo>
                    <a:pt x="32" y="2"/>
                    <a:pt x="30" y="0"/>
                    <a:pt x="27" y="0"/>
                  </a:cubicBezTo>
                  <a:cubicBezTo>
                    <a:pt x="25" y="0"/>
                    <a:pt x="24" y="4"/>
                    <a:pt x="23" y="6"/>
                  </a:cubicBezTo>
                  <a:cubicBezTo>
                    <a:pt x="22" y="8"/>
                    <a:pt x="16" y="25"/>
                    <a:pt x="16" y="28"/>
                  </a:cubicBezTo>
                  <a:cubicBezTo>
                    <a:pt x="15" y="31"/>
                    <a:pt x="12" y="31"/>
                    <a:pt x="6" y="34"/>
                  </a:cubicBezTo>
                  <a:cubicBezTo>
                    <a:pt x="0" y="36"/>
                    <a:pt x="0" y="37"/>
                    <a:pt x="1" y="40"/>
                  </a:cubicBezTo>
                  <a:cubicBezTo>
                    <a:pt x="1" y="42"/>
                    <a:pt x="9" y="41"/>
                    <a:pt x="11" y="42"/>
                  </a:cubicBezTo>
                  <a:cubicBezTo>
                    <a:pt x="14" y="42"/>
                    <a:pt x="6" y="51"/>
                    <a:pt x="11" y="51"/>
                  </a:cubicBezTo>
                  <a:cubicBezTo>
                    <a:pt x="13" y="52"/>
                    <a:pt x="23" y="49"/>
                    <a:pt x="23" y="49"/>
                  </a:cubicBezTo>
                  <a:cubicBezTo>
                    <a:pt x="24" y="48"/>
                    <a:pt x="29" y="41"/>
                    <a:pt x="31" y="40"/>
                  </a:cubicBezTo>
                  <a:cubicBezTo>
                    <a:pt x="33" y="39"/>
                    <a:pt x="32" y="37"/>
                    <a:pt x="32" y="36"/>
                  </a:cubicBezTo>
                  <a:cubicBezTo>
                    <a:pt x="32" y="35"/>
                    <a:pt x="38" y="30"/>
                    <a:pt x="40" y="30"/>
                  </a:cubicBezTo>
                  <a:cubicBezTo>
                    <a:pt x="42" y="29"/>
                    <a:pt x="41" y="34"/>
                    <a:pt x="40" y="35"/>
                  </a:cubicBezTo>
                  <a:cubicBezTo>
                    <a:pt x="39" y="36"/>
                    <a:pt x="40" y="38"/>
                    <a:pt x="44" y="39"/>
                  </a:cubicBezTo>
                  <a:cubicBezTo>
                    <a:pt x="48" y="39"/>
                    <a:pt x="50" y="43"/>
                    <a:pt x="54" y="43"/>
                  </a:cubicBezTo>
                  <a:cubicBezTo>
                    <a:pt x="58" y="43"/>
                    <a:pt x="63" y="37"/>
                    <a:pt x="63" y="36"/>
                  </a:cubicBezTo>
                  <a:cubicBezTo>
                    <a:pt x="63" y="35"/>
                    <a:pt x="59" y="33"/>
                    <a:pt x="56" y="3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3" name="Freeform 85"/>
            <p:cNvSpPr>
              <a:spLocks noChangeArrowheads="1"/>
            </p:cNvSpPr>
            <p:nvPr/>
          </p:nvSpPr>
          <p:spPr bwMode="auto">
            <a:xfrm>
              <a:off x="3190584" y="1940056"/>
              <a:ext cx="18147" cy="12439"/>
            </a:xfrm>
            <a:custGeom>
              <a:avLst/>
              <a:gdLst>
                <a:gd name="T0" fmla="*/ 5991828 w 12"/>
                <a:gd name="T1" fmla="*/ 1910077 h 9"/>
                <a:gd name="T2" fmla="*/ 5991828 w 12"/>
                <a:gd name="T3" fmla="*/ 15282001 h 9"/>
                <a:gd name="T4" fmla="*/ 19970871 w 12"/>
                <a:gd name="T5" fmla="*/ 11461848 h 9"/>
                <a:gd name="T6" fmla="*/ 13979046 w 12"/>
                <a:gd name="T7" fmla="*/ 7640310 h 9"/>
                <a:gd name="T8" fmla="*/ 5991828 w 12"/>
                <a:gd name="T9" fmla="*/ 1910077 h 9"/>
                <a:gd name="T10" fmla="*/ 0 60000 65536"/>
                <a:gd name="T11" fmla="*/ 0 60000 65536"/>
                <a:gd name="T12" fmla="*/ 0 60000 65536"/>
                <a:gd name="T13" fmla="*/ 0 60000 65536"/>
                <a:gd name="T14" fmla="*/ 0 60000 65536"/>
                <a:gd name="T15" fmla="*/ 0 w 12"/>
                <a:gd name="T16" fmla="*/ 0 h 9"/>
                <a:gd name="T17" fmla="*/ 12 w 12"/>
                <a:gd name="T18" fmla="*/ 9 h 9"/>
              </a:gdLst>
              <a:ahLst/>
              <a:cxnLst>
                <a:cxn ang="T10">
                  <a:pos x="T0" y="T1"/>
                </a:cxn>
                <a:cxn ang="T11">
                  <a:pos x="T2" y="T3"/>
                </a:cxn>
                <a:cxn ang="T12">
                  <a:pos x="T4" y="T5"/>
                </a:cxn>
                <a:cxn ang="T13">
                  <a:pos x="T6" y="T7"/>
                </a:cxn>
                <a:cxn ang="T14">
                  <a:pos x="T8" y="T9"/>
                </a:cxn>
              </a:cxnLst>
              <a:rect l="T15" t="T16" r="T17" b="T18"/>
              <a:pathLst>
                <a:path w="12" h="9">
                  <a:moveTo>
                    <a:pt x="3" y="1"/>
                  </a:moveTo>
                  <a:cubicBezTo>
                    <a:pt x="0" y="2"/>
                    <a:pt x="1" y="7"/>
                    <a:pt x="3" y="8"/>
                  </a:cubicBezTo>
                  <a:cubicBezTo>
                    <a:pt x="4" y="9"/>
                    <a:pt x="8" y="7"/>
                    <a:pt x="10" y="6"/>
                  </a:cubicBezTo>
                  <a:cubicBezTo>
                    <a:pt x="12" y="5"/>
                    <a:pt x="8" y="4"/>
                    <a:pt x="7" y="4"/>
                  </a:cubicBezTo>
                  <a:cubicBezTo>
                    <a:pt x="6" y="4"/>
                    <a:pt x="5" y="0"/>
                    <a:pt x="3"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4" name="Freeform 86"/>
            <p:cNvSpPr>
              <a:spLocks noChangeArrowheads="1"/>
            </p:cNvSpPr>
            <p:nvPr/>
          </p:nvSpPr>
          <p:spPr bwMode="auto">
            <a:xfrm>
              <a:off x="3206312" y="1935532"/>
              <a:ext cx="14518" cy="10177"/>
            </a:xfrm>
            <a:custGeom>
              <a:avLst/>
              <a:gdLst>
                <a:gd name="T0" fmla="*/ 14725621 w 10"/>
                <a:gd name="T1" fmla="*/ 12681998 h 7"/>
                <a:gd name="T2" fmla="*/ 11043536 w 10"/>
                <a:gd name="T3" fmla="*/ 4227817 h 7"/>
                <a:gd name="T4" fmla="*/ 3680727 w 10"/>
                <a:gd name="T5" fmla="*/ 4227817 h 7"/>
                <a:gd name="T6" fmla="*/ 14725621 w 10"/>
                <a:gd name="T7" fmla="*/ 12681998 h 7"/>
                <a:gd name="T8" fmla="*/ 0 60000 65536"/>
                <a:gd name="T9" fmla="*/ 0 60000 65536"/>
                <a:gd name="T10" fmla="*/ 0 60000 65536"/>
                <a:gd name="T11" fmla="*/ 0 60000 65536"/>
                <a:gd name="T12" fmla="*/ 0 w 10"/>
                <a:gd name="T13" fmla="*/ 0 h 7"/>
                <a:gd name="T14" fmla="*/ 10 w 10"/>
                <a:gd name="T15" fmla="*/ 7 h 7"/>
              </a:gdLst>
              <a:ahLst/>
              <a:cxnLst>
                <a:cxn ang="T8">
                  <a:pos x="T0" y="T1"/>
                </a:cxn>
                <a:cxn ang="T9">
                  <a:pos x="T2" y="T3"/>
                </a:cxn>
                <a:cxn ang="T10">
                  <a:pos x="T4" y="T5"/>
                </a:cxn>
                <a:cxn ang="T11">
                  <a:pos x="T6" y="T7"/>
                </a:cxn>
              </a:cxnLst>
              <a:rect l="T12" t="T13" r="T14" b="T15"/>
              <a:pathLst>
                <a:path w="10" h="7">
                  <a:moveTo>
                    <a:pt x="8" y="6"/>
                  </a:moveTo>
                  <a:cubicBezTo>
                    <a:pt x="10" y="6"/>
                    <a:pt x="7" y="3"/>
                    <a:pt x="6" y="2"/>
                  </a:cubicBezTo>
                  <a:cubicBezTo>
                    <a:pt x="4" y="0"/>
                    <a:pt x="3" y="1"/>
                    <a:pt x="2" y="2"/>
                  </a:cubicBezTo>
                  <a:cubicBezTo>
                    <a:pt x="0" y="3"/>
                    <a:pt x="3" y="7"/>
                    <a:pt x="8"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5" name="Freeform 87"/>
            <p:cNvSpPr>
              <a:spLocks noChangeArrowheads="1"/>
            </p:cNvSpPr>
            <p:nvPr/>
          </p:nvSpPr>
          <p:spPr bwMode="auto">
            <a:xfrm>
              <a:off x="3255915" y="1821323"/>
              <a:ext cx="20567" cy="18093"/>
            </a:xfrm>
            <a:custGeom>
              <a:avLst/>
              <a:gdLst>
                <a:gd name="T0" fmla="*/ 9422801 w 14"/>
                <a:gd name="T1" fmla="*/ 25181284 h 13"/>
                <a:gd name="T2" fmla="*/ 20730437 w 14"/>
                <a:gd name="T3" fmla="*/ 17433302 h 13"/>
                <a:gd name="T4" fmla="*/ 16960768 w 14"/>
                <a:gd name="T5" fmla="*/ 1937343 h 13"/>
                <a:gd name="T6" fmla="*/ 0 w 14"/>
                <a:gd name="T7" fmla="*/ 11622667 h 13"/>
                <a:gd name="T8" fmla="*/ 9422801 w 14"/>
                <a:gd name="T9" fmla="*/ 25181284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5" y="13"/>
                  </a:moveTo>
                  <a:cubicBezTo>
                    <a:pt x="8" y="13"/>
                    <a:pt x="10" y="12"/>
                    <a:pt x="11" y="9"/>
                  </a:cubicBezTo>
                  <a:cubicBezTo>
                    <a:pt x="13" y="7"/>
                    <a:pt x="14" y="1"/>
                    <a:pt x="9" y="1"/>
                  </a:cubicBezTo>
                  <a:cubicBezTo>
                    <a:pt x="5" y="0"/>
                    <a:pt x="1" y="4"/>
                    <a:pt x="0" y="6"/>
                  </a:cubicBezTo>
                  <a:cubicBezTo>
                    <a:pt x="0" y="7"/>
                    <a:pt x="0" y="13"/>
                    <a:pt x="5" y="1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6" name="Freeform 88"/>
            <p:cNvSpPr>
              <a:spLocks noChangeArrowheads="1"/>
            </p:cNvSpPr>
            <p:nvPr/>
          </p:nvSpPr>
          <p:spPr bwMode="auto">
            <a:xfrm>
              <a:off x="3199053" y="1770438"/>
              <a:ext cx="26616" cy="12439"/>
            </a:xfrm>
            <a:custGeom>
              <a:avLst/>
              <a:gdLst>
                <a:gd name="T0" fmla="*/ 32457957 w 18"/>
                <a:gd name="T1" fmla="*/ 1910077 h 9"/>
                <a:gd name="T2" fmla="*/ 7637085 w 18"/>
                <a:gd name="T3" fmla="*/ 3820155 h 9"/>
                <a:gd name="T4" fmla="*/ 15274170 w 18"/>
                <a:gd name="T5" fmla="*/ 13371925 h 9"/>
                <a:gd name="T6" fmla="*/ 30548341 w 18"/>
                <a:gd name="T7" fmla="*/ 15282001 h 9"/>
                <a:gd name="T8" fmla="*/ 32457957 w 18"/>
                <a:gd name="T9" fmla="*/ 1910077 h 9"/>
                <a:gd name="T10" fmla="*/ 0 60000 65536"/>
                <a:gd name="T11" fmla="*/ 0 60000 65536"/>
                <a:gd name="T12" fmla="*/ 0 60000 65536"/>
                <a:gd name="T13" fmla="*/ 0 60000 65536"/>
                <a:gd name="T14" fmla="*/ 0 60000 65536"/>
                <a:gd name="T15" fmla="*/ 0 w 18"/>
                <a:gd name="T16" fmla="*/ 0 h 9"/>
                <a:gd name="T17" fmla="*/ 18 w 18"/>
                <a:gd name="T18" fmla="*/ 9 h 9"/>
              </a:gdLst>
              <a:ahLst/>
              <a:cxnLst>
                <a:cxn ang="T10">
                  <a:pos x="T0" y="T1"/>
                </a:cxn>
                <a:cxn ang="T11">
                  <a:pos x="T2" y="T3"/>
                </a:cxn>
                <a:cxn ang="T12">
                  <a:pos x="T4" y="T5"/>
                </a:cxn>
                <a:cxn ang="T13">
                  <a:pos x="T6" y="T7"/>
                </a:cxn>
                <a:cxn ang="T14">
                  <a:pos x="T8" y="T9"/>
                </a:cxn>
              </a:cxnLst>
              <a:rect l="T15" t="T16" r="T17" b="T18"/>
              <a:pathLst>
                <a:path w="18" h="9">
                  <a:moveTo>
                    <a:pt x="17" y="1"/>
                  </a:moveTo>
                  <a:cubicBezTo>
                    <a:pt x="17" y="0"/>
                    <a:pt x="8" y="2"/>
                    <a:pt x="4" y="2"/>
                  </a:cubicBezTo>
                  <a:cubicBezTo>
                    <a:pt x="0" y="2"/>
                    <a:pt x="5" y="4"/>
                    <a:pt x="8" y="7"/>
                  </a:cubicBezTo>
                  <a:cubicBezTo>
                    <a:pt x="11" y="9"/>
                    <a:pt x="15" y="8"/>
                    <a:pt x="16" y="8"/>
                  </a:cubicBezTo>
                  <a:cubicBezTo>
                    <a:pt x="18" y="7"/>
                    <a:pt x="18" y="3"/>
                    <a:pt x="17"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7" name="Freeform 89"/>
            <p:cNvSpPr>
              <a:spLocks noChangeArrowheads="1"/>
            </p:cNvSpPr>
            <p:nvPr/>
          </p:nvSpPr>
          <p:spPr bwMode="auto">
            <a:xfrm>
              <a:off x="3355121" y="1977371"/>
              <a:ext cx="22987" cy="14700"/>
            </a:xfrm>
            <a:custGeom>
              <a:avLst/>
              <a:gdLst>
                <a:gd name="T0" fmla="*/ 16407189 w 15"/>
                <a:gd name="T1" fmla="*/ 1785382 h 11"/>
                <a:gd name="T2" fmla="*/ 4101439 w 15"/>
                <a:gd name="T3" fmla="*/ 7142864 h 11"/>
                <a:gd name="T4" fmla="*/ 14355038 w 15"/>
                <a:gd name="T5" fmla="*/ 17859163 h 11"/>
                <a:gd name="T6" fmla="*/ 24610071 w 15"/>
                <a:gd name="T7" fmla="*/ 10714963 h 11"/>
                <a:gd name="T8" fmla="*/ 18457908 w 15"/>
                <a:gd name="T9" fmla="*/ 7142864 h 11"/>
                <a:gd name="T10" fmla="*/ 16407189 w 15"/>
                <a:gd name="T11" fmla="*/ 1785382 h 11"/>
                <a:gd name="T12" fmla="*/ 0 60000 65536"/>
                <a:gd name="T13" fmla="*/ 0 60000 65536"/>
                <a:gd name="T14" fmla="*/ 0 60000 65536"/>
                <a:gd name="T15" fmla="*/ 0 60000 65536"/>
                <a:gd name="T16" fmla="*/ 0 60000 65536"/>
                <a:gd name="T17" fmla="*/ 0 60000 65536"/>
                <a:gd name="T18" fmla="*/ 0 w 15"/>
                <a:gd name="T19" fmla="*/ 0 h 11"/>
                <a:gd name="T20" fmla="*/ 15 w 15"/>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5" h="11">
                  <a:moveTo>
                    <a:pt x="8" y="1"/>
                  </a:moveTo>
                  <a:cubicBezTo>
                    <a:pt x="8" y="0"/>
                    <a:pt x="4" y="3"/>
                    <a:pt x="2" y="4"/>
                  </a:cubicBezTo>
                  <a:cubicBezTo>
                    <a:pt x="0" y="5"/>
                    <a:pt x="4" y="9"/>
                    <a:pt x="7" y="10"/>
                  </a:cubicBezTo>
                  <a:cubicBezTo>
                    <a:pt x="10" y="11"/>
                    <a:pt x="10" y="7"/>
                    <a:pt x="12" y="6"/>
                  </a:cubicBezTo>
                  <a:cubicBezTo>
                    <a:pt x="15" y="4"/>
                    <a:pt x="10" y="4"/>
                    <a:pt x="9" y="4"/>
                  </a:cubicBezTo>
                  <a:cubicBezTo>
                    <a:pt x="7" y="4"/>
                    <a:pt x="7" y="2"/>
                    <a:pt x="8"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8" name="Freeform 90"/>
            <p:cNvSpPr>
              <a:spLocks noChangeArrowheads="1"/>
            </p:cNvSpPr>
            <p:nvPr/>
          </p:nvSpPr>
          <p:spPr bwMode="auto">
            <a:xfrm>
              <a:off x="3105896" y="1639267"/>
              <a:ext cx="339961" cy="344890"/>
            </a:xfrm>
            <a:custGeom>
              <a:avLst/>
              <a:gdLst>
                <a:gd name="T0" fmla="*/ 36249355 w 230"/>
                <a:gd name="T1" fmla="*/ 136213554 h 249"/>
                <a:gd name="T2" fmla="*/ 41971845 w 230"/>
                <a:gd name="T3" fmla="*/ 157316938 h 249"/>
                <a:gd name="T4" fmla="*/ 59143470 w 230"/>
                <a:gd name="T5" fmla="*/ 170746868 h 249"/>
                <a:gd name="T6" fmla="*/ 114470566 w 230"/>
                <a:gd name="T7" fmla="*/ 182258478 h 249"/>
                <a:gd name="T8" fmla="*/ 173612634 w 230"/>
                <a:gd name="T9" fmla="*/ 174583596 h 249"/>
                <a:gd name="T10" fmla="*/ 200323156 w 230"/>
                <a:gd name="T11" fmla="*/ 184176842 h 249"/>
                <a:gd name="T12" fmla="*/ 238478616 w 230"/>
                <a:gd name="T13" fmla="*/ 216790408 h 249"/>
                <a:gd name="T14" fmla="*/ 246109984 w 230"/>
                <a:gd name="T15" fmla="*/ 276263834 h 249"/>
                <a:gd name="T16" fmla="*/ 207954524 w 230"/>
                <a:gd name="T17" fmla="*/ 312715513 h 249"/>
                <a:gd name="T18" fmla="*/ 181244045 w 230"/>
                <a:gd name="T19" fmla="*/ 341493737 h 249"/>
                <a:gd name="T20" fmla="*/ 144996039 w 230"/>
                <a:gd name="T21" fmla="*/ 351085555 h 249"/>
                <a:gd name="T22" fmla="*/ 152626026 w 230"/>
                <a:gd name="T23" fmla="*/ 395212159 h 249"/>
                <a:gd name="T24" fmla="*/ 215585892 w 230"/>
                <a:gd name="T25" fmla="*/ 397130523 h 249"/>
                <a:gd name="T26" fmla="*/ 227032254 w 230"/>
                <a:gd name="T27" fmla="*/ 423988998 h 249"/>
                <a:gd name="T28" fmla="*/ 249926359 w 230"/>
                <a:gd name="T29" fmla="*/ 441255655 h 249"/>
                <a:gd name="T30" fmla="*/ 312884801 w 230"/>
                <a:gd name="T31" fmla="*/ 475788970 h 249"/>
                <a:gd name="T32" fmla="*/ 303345936 w 230"/>
                <a:gd name="T33" fmla="*/ 433582201 h 249"/>
                <a:gd name="T34" fmla="*/ 286175703 w 230"/>
                <a:gd name="T35" fmla="*/ 408640704 h 249"/>
                <a:gd name="T36" fmla="*/ 309068426 w 230"/>
                <a:gd name="T37" fmla="*/ 416315543 h 249"/>
                <a:gd name="T38" fmla="*/ 337686402 w 230"/>
                <a:gd name="T39" fmla="*/ 452767222 h 249"/>
                <a:gd name="T40" fmla="*/ 351041642 w 230"/>
                <a:gd name="T41" fmla="*/ 445092382 h 249"/>
                <a:gd name="T42" fmla="*/ 368211961 w 230"/>
                <a:gd name="T43" fmla="*/ 425907361 h 249"/>
                <a:gd name="T44" fmla="*/ 351041642 w 230"/>
                <a:gd name="T45" fmla="*/ 383700592 h 249"/>
                <a:gd name="T46" fmla="*/ 326240041 w 230"/>
                <a:gd name="T47" fmla="*/ 370270662 h 249"/>
                <a:gd name="T48" fmla="*/ 326240041 w 230"/>
                <a:gd name="T49" fmla="*/ 343412100 h 249"/>
                <a:gd name="T50" fmla="*/ 326240041 w 230"/>
                <a:gd name="T51" fmla="*/ 324227079 h 249"/>
                <a:gd name="T52" fmla="*/ 349134145 w 230"/>
                <a:gd name="T53" fmla="*/ 331900534 h 249"/>
                <a:gd name="T54" fmla="*/ 360580507 w 230"/>
                <a:gd name="T55" fmla="*/ 339575373 h 249"/>
                <a:gd name="T56" fmla="*/ 366304465 w 230"/>
                <a:gd name="T57" fmla="*/ 360678758 h 249"/>
                <a:gd name="T58" fmla="*/ 391106066 w 230"/>
                <a:gd name="T59" fmla="*/ 347248827 h 249"/>
                <a:gd name="T60" fmla="*/ 425446532 w 230"/>
                <a:gd name="T61" fmla="*/ 343412100 h 249"/>
                <a:gd name="T62" fmla="*/ 436894275 w 230"/>
                <a:gd name="T63" fmla="*/ 305042058 h 249"/>
                <a:gd name="T64" fmla="*/ 410183796 w 230"/>
                <a:gd name="T65" fmla="*/ 299286968 h 249"/>
                <a:gd name="T66" fmla="*/ 381567201 w 230"/>
                <a:gd name="T67" fmla="*/ 299286968 h 249"/>
                <a:gd name="T68" fmla="*/ 391106066 w 230"/>
                <a:gd name="T69" fmla="*/ 268590380 h 249"/>
                <a:gd name="T70" fmla="*/ 366304465 w 230"/>
                <a:gd name="T71" fmla="*/ 257078813 h 249"/>
                <a:gd name="T72" fmla="*/ 337686402 w 230"/>
                <a:gd name="T73" fmla="*/ 237893792 h 249"/>
                <a:gd name="T74" fmla="*/ 341502777 w 230"/>
                <a:gd name="T75" fmla="*/ 224465247 h 249"/>
                <a:gd name="T76" fmla="*/ 362488090 w 230"/>
                <a:gd name="T77" fmla="*/ 207198590 h 249"/>
                <a:gd name="T78" fmla="*/ 362488090 w 230"/>
                <a:gd name="T79" fmla="*/ 164991778 h 249"/>
                <a:gd name="T80" fmla="*/ 352949139 w 230"/>
                <a:gd name="T81" fmla="*/ 153480211 h 249"/>
                <a:gd name="T82" fmla="*/ 314792298 w 230"/>
                <a:gd name="T83" fmla="*/ 132376826 h 249"/>
                <a:gd name="T84" fmla="*/ 272820463 w 230"/>
                <a:gd name="T85" fmla="*/ 111273442 h 249"/>
                <a:gd name="T86" fmla="*/ 251833855 w 230"/>
                <a:gd name="T87" fmla="*/ 94006784 h 249"/>
                <a:gd name="T88" fmla="*/ 200323156 w 230"/>
                <a:gd name="T89" fmla="*/ 67148288 h 249"/>
                <a:gd name="T90" fmla="*/ 177429008 w 230"/>
                <a:gd name="T91" fmla="*/ 92088421 h 249"/>
                <a:gd name="T92" fmla="*/ 154534904 w 230"/>
                <a:gd name="T93" fmla="*/ 72903378 h 249"/>
                <a:gd name="T94" fmla="*/ 152626026 w 230"/>
                <a:gd name="T95" fmla="*/ 61391812 h 249"/>
                <a:gd name="T96" fmla="*/ 165981265 w 230"/>
                <a:gd name="T97" fmla="*/ 21103390 h 249"/>
                <a:gd name="T98" fmla="*/ 144996039 w 230"/>
                <a:gd name="T99" fmla="*/ 17266663 h 249"/>
                <a:gd name="T100" fmla="*/ 141179664 w 230"/>
                <a:gd name="T101" fmla="*/ 30696598 h 249"/>
                <a:gd name="T102" fmla="*/ 99207830 w 230"/>
                <a:gd name="T103" fmla="*/ 57555085 h 249"/>
                <a:gd name="T104" fmla="*/ 93483958 w 230"/>
                <a:gd name="T105" fmla="*/ 88251672 h 249"/>
                <a:gd name="T106" fmla="*/ 116378063 w 230"/>
                <a:gd name="T107" fmla="*/ 126621736 h 249"/>
                <a:gd name="T108" fmla="*/ 83945072 w 230"/>
                <a:gd name="T109" fmla="*/ 130458463 h 249"/>
                <a:gd name="T110" fmla="*/ 74406207 w 230"/>
                <a:gd name="T111" fmla="*/ 86333309 h 249"/>
                <a:gd name="T112" fmla="*/ 125916928 w 230"/>
                <a:gd name="T113" fmla="*/ 1918364 h 249"/>
                <a:gd name="T114" fmla="*/ 43880723 w 230"/>
                <a:gd name="T115" fmla="*/ 21103390 h 249"/>
                <a:gd name="T116" fmla="*/ 5723874 w 230"/>
                <a:gd name="T117" fmla="*/ 99761875 h 2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0"/>
                <a:gd name="T178" fmla="*/ 0 h 249"/>
                <a:gd name="T179" fmla="*/ 230 w 230"/>
                <a:gd name="T180" fmla="*/ 249 h 2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0" h="249">
                  <a:moveTo>
                    <a:pt x="5" y="55"/>
                  </a:moveTo>
                  <a:cubicBezTo>
                    <a:pt x="4" y="57"/>
                    <a:pt x="5" y="61"/>
                    <a:pt x="6" y="63"/>
                  </a:cubicBezTo>
                  <a:cubicBezTo>
                    <a:pt x="7" y="65"/>
                    <a:pt x="9" y="64"/>
                    <a:pt x="13" y="65"/>
                  </a:cubicBezTo>
                  <a:cubicBezTo>
                    <a:pt x="17" y="67"/>
                    <a:pt x="19" y="69"/>
                    <a:pt x="19" y="71"/>
                  </a:cubicBezTo>
                  <a:cubicBezTo>
                    <a:pt x="20" y="72"/>
                    <a:pt x="13" y="70"/>
                    <a:pt x="11" y="70"/>
                  </a:cubicBezTo>
                  <a:cubicBezTo>
                    <a:pt x="9" y="70"/>
                    <a:pt x="11" y="73"/>
                    <a:pt x="13" y="76"/>
                  </a:cubicBezTo>
                  <a:cubicBezTo>
                    <a:pt x="15" y="79"/>
                    <a:pt x="15" y="77"/>
                    <a:pt x="19" y="78"/>
                  </a:cubicBezTo>
                  <a:cubicBezTo>
                    <a:pt x="23" y="79"/>
                    <a:pt x="22" y="81"/>
                    <a:pt x="22" y="82"/>
                  </a:cubicBezTo>
                  <a:cubicBezTo>
                    <a:pt x="23" y="84"/>
                    <a:pt x="16" y="80"/>
                    <a:pt x="17" y="81"/>
                  </a:cubicBezTo>
                  <a:cubicBezTo>
                    <a:pt x="18" y="82"/>
                    <a:pt x="21" y="86"/>
                    <a:pt x="22" y="87"/>
                  </a:cubicBezTo>
                  <a:cubicBezTo>
                    <a:pt x="24" y="88"/>
                    <a:pt x="25" y="86"/>
                    <a:pt x="27" y="86"/>
                  </a:cubicBezTo>
                  <a:cubicBezTo>
                    <a:pt x="28" y="85"/>
                    <a:pt x="30" y="89"/>
                    <a:pt x="31" y="89"/>
                  </a:cubicBezTo>
                  <a:cubicBezTo>
                    <a:pt x="32" y="89"/>
                    <a:pt x="35" y="88"/>
                    <a:pt x="36" y="88"/>
                  </a:cubicBezTo>
                  <a:cubicBezTo>
                    <a:pt x="38" y="87"/>
                    <a:pt x="39" y="91"/>
                    <a:pt x="41" y="92"/>
                  </a:cubicBezTo>
                  <a:cubicBezTo>
                    <a:pt x="44" y="93"/>
                    <a:pt x="52" y="93"/>
                    <a:pt x="55" y="93"/>
                  </a:cubicBezTo>
                  <a:cubicBezTo>
                    <a:pt x="57" y="94"/>
                    <a:pt x="58" y="95"/>
                    <a:pt x="60" y="95"/>
                  </a:cubicBezTo>
                  <a:cubicBezTo>
                    <a:pt x="61" y="95"/>
                    <a:pt x="62" y="93"/>
                    <a:pt x="63" y="93"/>
                  </a:cubicBezTo>
                  <a:cubicBezTo>
                    <a:pt x="65" y="93"/>
                    <a:pt x="64" y="95"/>
                    <a:pt x="65" y="94"/>
                  </a:cubicBezTo>
                  <a:cubicBezTo>
                    <a:pt x="65" y="94"/>
                    <a:pt x="79" y="93"/>
                    <a:pt x="81" y="92"/>
                  </a:cubicBezTo>
                  <a:cubicBezTo>
                    <a:pt x="83" y="92"/>
                    <a:pt x="89" y="91"/>
                    <a:pt x="91" y="91"/>
                  </a:cubicBezTo>
                  <a:cubicBezTo>
                    <a:pt x="93" y="91"/>
                    <a:pt x="96" y="97"/>
                    <a:pt x="98" y="98"/>
                  </a:cubicBezTo>
                  <a:cubicBezTo>
                    <a:pt x="100" y="99"/>
                    <a:pt x="100" y="97"/>
                    <a:pt x="100" y="96"/>
                  </a:cubicBezTo>
                  <a:cubicBezTo>
                    <a:pt x="101" y="94"/>
                    <a:pt x="103" y="93"/>
                    <a:pt x="105" y="93"/>
                  </a:cubicBezTo>
                  <a:cubicBezTo>
                    <a:pt x="108" y="93"/>
                    <a:pt x="106" y="95"/>
                    <a:pt x="105" y="96"/>
                  </a:cubicBezTo>
                  <a:cubicBezTo>
                    <a:pt x="104" y="98"/>
                    <a:pt x="104" y="101"/>
                    <a:pt x="105" y="103"/>
                  </a:cubicBezTo>
                  <a:cubicBezTo>
                    <a:pt x="107" y="105"/>
                    <a:pt x="109" y="106"/>
                    <a:pt x="112" y="108"/>
                  </a:cubicBezTo>
                  <a:cubicBezTo>
                    <a:pt x="115" y="110"/>
                    <a:pt x="119" y="110"/>
                    <a:pt x="122" y="110"/>
                  </a:cubicBezTo>
                  <a:cubicBezTo>
                    <a:pt x="125" y="110"/>
                    <a:pt x="127" y="112"/>
                    <a:pt x="125" y="113"/>
                  </a:cubicBezTo>
                  <a:cubicBezTo>
                    <a:pt x="122" y="114"/>
                    <a:pt x="122" y="120"/>
                    <a:pt x="122" y="122"/>
                  </a:cubicBezTo>
                  <a:cubicBezTo>
                    <a:pt x="123" y="125"/>
                    <a:pt x="123" y="127"/>
                    <a:pt x="125" y="128"/>
                  </a:cubicBezTo>
                  <a:cubicBezTo>
                    <a:pt x="128" y="128"/>
                    <a:pt x="128" y="128"/>
                    <a:pt x="127" y="133"/>
                  </a:cubicBezTo>
                  <a:cubicBezTo>
                    <a:pt x="126" y="138"/>
                    <a:pt x="130" y="141"/>
                    <a:pt x="129" y="144"/>
                  </a:cubicBezTo>
                  <a:cubicBezTo>
                    <a:pt x="129" y="147"/>
                    <a:pt x="126" y="146"/>
                    <a:pt x="125" y="147"/>
                  </a:cubicBezTo>
                  <a:cubicBezTo>
                    <a:pt x="123" y="148"/>
                    <a:pt x="126" y="150"/>
                    <a:pt x="127" y="152"/>
                  </a:cubicBezTo>
                  <a:cubicBezTo>
                    <a:pt x="128" y="153"/>
                    <a:pt x="122" y="153"/>
                    <a:pt x="119" y="154"/>
                  </a:cubicBezTo>
                  <a:cubicBezTo>
                    <a:pt x="116" y="155"/>
                    <a:pt x="110" y="160"/>
                    <a:pt x="109" y="163"/>
                  </a:cubicBezTo>
                  <a:cubicBezTo>
                    <a:pt x="108" y="165"/>
                    <a:pt x="112" y="171"/>
                    <a:pt x="113" y="173"/>
                  </a:cubicBezTo>
                  <a:cubicBezTo>
                    <a:pt x="114" y="175"/>
                    <a:pt x="109" y="177"/>
                    <a:pt x="106" y="178"/>
                  </a:cubicBezTo>
                  <a:cubicBezTo>
                    <a:pt x="103" y="179"/>
                    <a:pt x="103" y="178"/>
                    <a:pt x="101" y="178"/>
                  </a:cubicBezTo>
                  <a:cubicBezTo>
                    <a:pt x="99" y="177"/>
                    <a:pt x="98" y="178"/>
                    <a:pt x="95" y="178"/>
                  </a:cubicBezTo>
                  <a:cubicBezTo>
                    <a:pt x="91" y="179"/>
                    <a:pt x="90" y="177"/>
                    <a:pt x="89" y="176"/>
                  </a:cubicBezTo>
                  <a:cubicBezTo>
                    <a:pt x="87" y="175"/>
                    <a:pt x="80" y="175"/>
                    <a:pt x="79" y="176"/>
                  </a:cubicBezTo>
                  <a:cubicBezTo>
                    <a:pt x="77" y="177"/>
                    <a:pt x="76" y="178"/>
                    <a:pt x="74" y="179"/>
                  </a:cubicBezTo>
                  <a:cubicBezTo>
                    <a:pt x="72" y="181"/>
                    <a:pt x="74" y="182"/>
                    <a:pt x="76" y="183"/>
                  </a:cubicBezTo>
                  <a:cubicBezTo>
                    <a:pt x="77" y="184"/>
                    <a:pt x="75" y="188"/>
                    <a:pt x="73" y="190"/>
                  </a:cubicBezTo>
                  <a:cubicBezTo>
                    <a:pt x="72" y="192"/>
                    <a:pt x="67" y="193"/>
                    <a:pt x="66" y="195"/>
                  </a:cubicBezTo>
                  <a:cubicBezTo>
                    <a:pt x="65" y="197"/>
                    <a:pt x="68" y="204"/>
                    <a:pt x="70" y="205"/>
                  </a:cubicBezTo>
                  <a:cubicBezTo>
                    <a:pt x="71" y="206"/>
                    <a:pt x="77" y="207"/>
                    <a:pt x="80" y="206"/>
                  </a:cubicBezTo>
                  <a:cubicBezTo>
                    <a:pt x="83" y="206"/>
                    <a:pt x="92" y="202"/>
                    <a:pt x="94" y="202"/>
                  </a:cubicBezTo>
                  <a:cubicBezTo>
                    <a:pt x="96" y="202"/>
                    <a:pt x="100" y="203"/>
                    <a:pt x="102" y="204"/>
                  </a:cubicBezTo>
                  <a:cubicBezTo>
                    <a:pt x="105" y="205"/>
                    <a:pt x="105" y="205"/>
                    <a:pt x="106" y="203"/>
                  </a:cubicBezTo>
                  <a:cubicBezTo>
                    <a:pt x="108" y="202"/>
                    <a:pt x="112" y="205"/>
                    <a:pt x="113" y="207"/>
                  </a:cubicBezTo>
                  <a:cubicBezTo>
                    <a:pt x="114" y="208"/>
                    <a:pt x="112" y="212"/>
                    <a:pt x="113" y="213"/>
                  </a:cubicBezTo>
                  <a:cubicBezTo>
                    <a:pt x="114" y="215"/>
                    <a:pt x="116" y="214"/>
                    <a:pt x="119" y="214"/>
                  </a:cubicBezTo>
                  <a:cubicBezTo>
                    <a:pt x="122" y="214"/>
                    <a:pt x="123" y="216"/>
                    <a:pt x="124" y="217"/>
                  </a:cubicBezTo>
                  <a:cubicBezTo>
                    <a:pt x="126" y="218"/>
                    <a:pt x="121" y="219"/>
                    <a:pt x="119" y="221"/>
                  </a:cubicBezTo>
                  <a:cubicBezTo>
                    <a:pt x="117" y="223"/>
                    <a:pt x="120" y="224"/>
                    <a:pt x="123" y="225"/>
                  </a:cubicBezTo>
                  <a:cubicBezTo>
                    <a:pt x="127" y="227"/>
                    <a:pt x="124" y="229"/>
                    <a:pt x="126" y="230"/>
                  </a:cubicBezTo>
                  <a:cubicBezTo>
                    <a:pt x="127" y="232"/>
                    <a:pt x="130" y="234"/>
                    <a:pt x="132" y="234"/>
                  </a:cubicBezTo>
                  <a:cubicBezTo>
                    <a:pt x="134" y="234"/>
                    <a:pt x="131" y="231"/>
                    <a:pt x="131" y="230"/>
                  </a:cubicBezTo>
                  <a:cubicBezTo>
                    <a:pt x="132" y="230"/>
                    <a:pt x="135" y="233"/>
                    <a:pt x="139" y="234"/>
                  </a:cubicBezTo>
                  <a:cubicBezTo>
                    <a:pt x="143" y="236"/>
                    <a:pt x="141" y="236"/>
                    <a:pt x="142" y="237"/>
                  </a:cubicBezTo>
                  <a:cubicBezTo>
                    <a:pt x="143" y="238"/>
                    <a:pt x="151" y="239"/>
                    <a:pt x="153" y="239"/>
                  </a:cubicBezTo>
                  <a:cubicBezTo>
                    <a:pt x="155" y="239"/>
                    <a:pt x="160" y="247"/>
                    <a:pt x="164" y="248"/>
                  </a:cubicBezTo>
                  <a:cubicBezTo>
                    <a:pt x="168" y="249"/>
                    <a:pt x="169" y="244"/>
                    <a:pt x="171" y="243"/>
                  </a:cubicBezTo>
                  <a:cubicBezTo>
                    <a:pt x="172" y="242"/>
                    <a:pt x="170" y="240"/>
                    <a:pt x="171" y="238"/>
                  </a:cubicBezTo>
                  <a:cubicBezTo>
                    <a:pt x="171" y="237"/>
                    <a:pt x="170" y="233"/>
                    <a:pt x="167" y="233"/>
                  </a:cubicBezTo>
                  <a:cubicBezTo>
                    <a:pt x="164" y="232"/>
                    <a:pt x="163" y="229"/>
                    <a:pt x="159" y="226"/>
                  </a:cubicBezTo>
                  <a:cubicBezTo>
                    <a:pt x="156" y="223"/>
                    <a:pt x="159" y="224"/>
                    <a:pt x="159" y="222"/>
                  </a:cubicBezTo>
                  <a:cubicBezTo>
                    <a:pt x="159" y="221"/>
                    <a:pt x="158" y="221"/>
                    <a:pt x="156" y="222"/>
                  </a:cubicBezTo>
                  <a:cubicBezTo>
                    <a:pt x="154" y="223"/>
                    <a:pt x="153" y="222"/>
                    <a:pt x="152" y="219"/>
                  </a:cubicBezTo>
                  <a:cubicBezTo>
                    <a:pt x="151" y="217"/>
                    <a:pt x="149" y="214"/>
                    <a:pt x="150" y="213"/>
                  </a:cubicBezTo>
                  <a:cubicBezTo>
                    <a:pt x="150" y="212"/>
                    <a:pt x="151" y="213"/>
                    <a:pt x="152" y="214"/>
                  </a:cubicBezTo>
                  <a:cubicBezTo>
                    <a:pt x="152" y="214"/>
                    <a:pt x="154" y="214"/>
                    <a:pt x="154" y="213"/>
                  </a:cubicBezTo>
                  <a:cubicBezTo>
                    <a:pt x="155" y="212"/>
                    <a:pt x="157" y="216"/>
                    <a:pt x="159" y="218"/>
                  </a:cubicBezTo>
                  <a:cubicBezTo>
                    <a:pt x="161" y="220"/>
                    <a:pt x="162" y="218"/>
                    <a:pt x="162" y="217"/>
                  </a:cubicBezTo>
                  <a:cubicBezTo>
                    <a:pt x="163" y="216"/>
                    <a:pt x="164" y="220"/>
                    <a:pt x="166" y="222"/>
                  </a:cubicBezTo>
                  <a:cubicBezTo>
                    <a:pt x="168" y="224"/>
                    <a:pt x="171" y="226"/>
                    <a:pt x="172" y="227"/>
                  </a:cubicBezTo>
                  <a:cubicBezTo>
                    <a:pt x="173" y="229"/>
                    <a:pt x="178" y="230"/>
                    <a:pt x="179" y="231"/>
                  </a:cubicBezTo>
                  <a:cubicBezTo>
                    <a:pt x="181" y="232"/>
                    <a:pt x="178" y="234"/>
                    <a:pt x="177" y="236"/>
                  </a:cubicBezTo>
                  <a:cubicBezTo>
                    <a:pt x="177" y="237"/>
                    <a:pt x="179" y="237"/>
                    <a:pt x="180" y="237"/>
                  </a:cubicBezTo>
                  <a:cubicBezTo>
                    <a:pt x="182" y="237"/>
                    <a:pt x="182" y="238"/>
                    <a:pt x="184" y="239"/>
                  </a:cubicBezTo>
                  <a:cubicBezTo>
                    <a:pt x="185" y="240"/>
                    <a:pt x="187" y="236"/>
                    <a:pt x="188" y="235"/>
                  </a:cubicBezTo>
                  <a:cubicBezTo>
                    <a:pt x="189" y="234"/>
                    <a:pt x="184" y="234"/>
                    <a:pt x="184" y="232"/>
                  </a:cubicBezTo>
                  <a:cubicBezTo>
                    <a:pt x="184" y="231"/>
                    <a:pt x="185" y="229"/>
                    <a:pt x="186" y="227"/>
                  </a:cubicBezTo>
                  <a:cubicBezTo>
                    <a:pt x="187" y="225"/>
                    <a:pt x="186" y="223"/>
                    <a:pt x="186" y="222"/>
                  </a:cubicBezTo>
                  <a:cubicBezTo>
                    <a:pt x="186" y="221"/>
                    <a:pt x="188" y="222"/>
                    <a:pt x="188" y="223"/>
                  </a:cubicBezTo>
                  <a:cubicBezTo>
                    <a:pt x="189" y="224"/>
                    <a:pt x="191" y="222"/>
                    <a:pt x="193" y="222"/>
                  </a:cubicBezTo>
                  <a:cubicBezTo>
                    <a:pt x="194" y="222"/>
                    <a:pt x="191" y="220"/>
                    <a:pt x="192" y="218"/>
                  </a:cubicBezTo>
                  <a:cubicBezTo>
                    <a:pt x="193" y="217"/>
                    <a:pt x="191" y="215"/>
                    <a:pt x="190" y="214"/>
                  </a:cubicBezTo>
                  <a:cubicBezTo>
                    <a:pt x="190" y="213"/>
                    <a:pt x="190" y="211"/>
                    <a:pt x="188" y="209"/>
                  </a:cubicBezTo>
                  <a:cubicBezTo>
                    <a:pt x="186" y="208"/>
                    <a:pt x="187" y="202"/>
                    <a:pt x="184" y="200"/>
                  </a:cubicBezTo>
                  <a:cubicBezTo>
                    <a:pt x="182" y="199"/>
                    <a:pt x="182" y="195"/>
                    <a:pt x="182" y="194"/>
                  </a:cubicBezTo>
                  <a:cubicBezTo>
                    <a:pt x="181" y="193"/>
                    <a:pt x="179" y="195"/>
                    <a:pt x="179" y="196"/>
                  </a:cubicBezTo>
                  <a:cubicBezTo>
                    <a:pt x="178" y="197"/>
                    <a:pt x="178" y="193"/>
                    <a:pt x="176" y="193"/>
                  </a:cubicBezTo>
                  <a:cubicBezTo>
                    <a:pt x="174" y="193"/>
                    <a:pt x="173" y="193"/>
                    <a:pt x="171" y="193"/>
                  </a:cubicBezTo>
                  <a:cubicBezTo>
                    <a:pt x="169" y="193"/>
                    <a:pt x="171" y="189"/>
                    <a:pt x="173" y="189"/>
                  </a:cubicBezTo>
                  <a:cubicBezTo>
                    <a:pt x="176" y="188"/>
                    <a:pt x="174" y="187"/>
                    <a:pt x="172" y="185"/>
                  </a:cubicBezTo>
                  <a:cubicBezTo>
                    <a:pt x="171" y="184"/>
                    <a:pt x="173" y="183"/>
                    <a:pt x="171" y="182"/>
                  </a:cubicBezTo>
                  <a:cubicBezTo>
                    <a:pt x="169" y="182"/>
                    <a:pt x="170" y="180"/>
                    <a:pt x="171" y="179"/>
                  </a:cubicBezTo>
                  <a:cubicBezTo>
                    <a:pt x="172" y="178"/>
                    <a:pt x="167" y="179"/>
                    <a:pt x="166" y="178"/>
                  </a:cubicBezTo>
                  <a:cubicBezTo>
                    <a:pt x="166" y="177"/>
                    <a:pt x="168" y="175"/>
                    <a:pt x="170" y="174"/>
                  </a:cubicBezTo>
                  <a:cubicBezTo>
                    <a:pt x="172" y="174"/>
                    <a:pt x="170" y="172"/>
                    <a:pt x="169" y="171"/>
                  </a:cubicBezTo>
                  <a:cubicBezTo>
                    <a:pt x="168" y="171"/>
                    <a:pt x="170" y="170"/>
                    <a:pt x="171" y="169"/>
                  </a:cubicBezTo>
                  <a:cubicBezTo>
                    <a:pt x="172" y="169"/>
                    <a:pt x="173" y="166"/>
                    <a:pt x="175" y="165"/>
                  </a:cubicBezTo>
                  <a:cubicBezTo>
                    <a:pt x="177" y="165"/>
                    <a:pt x="178" y="164"/>
                    <a:pt x="179" y="164"/>
                  </a:cubicBezTo>
                  <a:cubicBezTo>
                    <a:pt x="180" y="163"/>
                    <a:pt x="180" y="166"/>
                    <a:pt x="181" y="168"/>
                  </a:cubicBezTo>
                  <a:cubicBezTo>
                    <a:pt x="181" y="170"/>
                    <a:pt x="182" y="171"/>
                    <a:pt x="183" y="173"/>
                  </a:cubicBezTo>
                  <a:cubicBezTo>
                    <a:pt x="184" y="174"/>
                    <a:pt x="186" y="172"/>
                    <a:pt x="188" y="171"/>
                  </a:cubicBezTo>
                  <a:cubicBezTo>
                    <a:pt x="189" y="170"/>
                    <a:pt x="187" y="172"/>
                    <a:pt x="187" y="174"/>
                  </a:cubicBezTo>
                  <a:cubicBezTo>
                    <a:pt x="186" y="175"/>
                    <a:pt x="188" y="174"/>
                    <a:pt x="191" y="174"/>
                  </a:cubicBezTo>
                  <a:cubicBezTo>
                    <a:pt x="194" y="174"/>
                    <a:pt x="190" y="176"/>
                    <a:pt x="189" y="177"/>
                  </a:cubicBezTo>
                  <a:cubicBezTo>
                    <a:pt x="188" y="178"/>
                    <a:pt x="190" y="179"/>
                    <a:pt x="192" y="180"/>
                  </a:cubicBezTo>
                  <a:cubicBezTo>
                    <a:pt x="194" y="181"/>
                    <a:pt x="193" y="181"/>
                    <a:pt x="191" y="182"/>
                  </a:cubicBezTo>
                  <a:cubicBezTo>
                    <a:pt x="189" y="184"/>
                    <a:pt x="192" y="183"/>
                    <a:pt x="194" y="183"/>
                  </a:cubicBezTo>
                  <a:cubicBezTo>
                    <a:pt x="197" y="183"/>
                    <a:pt x="192" y="188"/>
                    <a:pt x="192" y="188"/>
                  </a:cubicBezTo>
                  <a:cubicBezTo>
                    <a:pt x="192" y="188"/>
                    <a:pt x="196" y="187"/>
                    <a:pt x="198" y="186"/>
                  </a:cubicBezTo>
                  <a:cubicBezTo>
                    <a:pt x="201" y="185"/>
                    <a:pt x="203" y="190"/>
                    <a:pt x="205" y="190"/>
                  </a:cubicBezTo>
                  <a:cubicBezTo>
                    <a:pt x="208" y="191"/>
                    <a:pt x="202" y="185"/>
                    <a:pt x="203" y="185"/>
                  </a:cubicBezTo>
                  <a:cubicBezTo>
                    <a:pt x="204" y="185"/>
                    <a:pt x="203" y="182"/>
                    <a:pt x="205" y="181"/>
                  </a:cubicBezTo>
                  <a:cubicBezTo>
                    <a:pt x="207" y="181"/>
                    <a:pt x="207" y="178"/>
                    <a:pt x="207" y="177"/>
                  </a:cubicBezTo>
                  <a:cubicBezTo>
                    <a:pt x="208" y="175"/>
                    <a:pt x="210" y="179"/>
                    <a:pt x="212" y="181"/>
                  </a:cubicBezTo>
                  <a:cubicBezTo>
                    <a:pt x="214" y="183"/>
                    <a:pt x="214" y="180"/>
                    <a:pt x="216" y="179"/>
                  </a:cubicBezTo>
                  <a:cubicBezTo>
                    <a:pt x="218" y="177"/>
                    <a:pt x="221" y="179"/>
                    <a:pt x="223" y="179"/>
                  </a:cubicBezTo>
                  <a:cubicBezTo>
                    <a:pt x="225" y="178"/>
                    <a:pt x="225" y="175"/>
                    <a:pt x="223" y="173"/>
                  </a:cubicBezTo>
                  <a:cubicBezTo>
                    <a:pt x="221" y="171"/>
                    <a:pt x="219" y="167"/>
                    <a:pt x="218" y="165"/>
                  </a:cubicBezTo>
                  <a:cubicBezTo>
                    <a:pt x="217" y="162"/>
                    <a:pt x="221" y="163"/>
                    <a:pt x="224" y="163"/>
                  </a:cubicBezTo>
                  <a:cubicBezTo>
                    <a:pt x="227" y="163"/>
                    <a:pt x="228" y="161"/>
                    <a:pt x="229" y="159"/>
                  </a:cubicBezTo>
                  <a:cubicBezTo>
                    <a:pt x="230" y="158"/>
                    <a:pt x="229" y="157"/>
                    <a:pt x="227" y="158"/>
                  </a:cubicBezTo>
                  <a:cubicBezTo>
                    <a:pt x="226" y="158"/>
                    <a:pt x="225" y="153"/>
                    <a:pt x="224" y="152"/>
                  </a:cubicBezTo>
                  <a:cubicBezTo>
                    <a:pt x="223" y="152"/>
                    <a:pt x="222" y="155"/>
                    <a:pt x="222" y="156"/>
                  </a:cubicBezTo>
                  <a:cubicBezTo>
                    <a:pt x="221" y="157"/>
                    <a:pt x="217" y="156"/>
                    <a:pt x="215" y="156"/>
                  </a:cubicBezTo>
                  <a:cubicBezTo>
                    <a:pt x="214" y="155"/>
                    <a:pt x="217" y="151"/>
                    <a:pt x="217" y="150"/>
                  </a:cubicBezTo>
                  <a:cubicBezTo>
                    <a:pt x="216" y="149"/>
                    <a:pt x="213" y="153"/>
                    <a:pt x="211" y="154"/>
                  </a:cubicBezTo>
                  <a:cubicBezTo>
                    <a:pt x="210" y="155"/>
                    <a:pt x="210" y="152"/>
                    <a:pt x="209" y="152"/>
                  </a:cubicBezTo>
                  <a:cubicBezTo>
                    <a:pt x="208" y="151"/>
                    <a:pt x="203" y="155"/>
                    <a:pt x="200" y="156"/>
                  </a:cubicBezTo>
                  <a:cubicBezTo>
                    <a:pt x="197" y="158"/>
                    <a:pt x="200" y="153"/>
                    <a:pt x="202" y="153"/>
                  </a:cubicBezTo>
                  <a:cubicBezTo>
                    <a:pt x="204" y="152"/>
                    <a:pt x="202" y="149"/>
                    <a:pt x="202" y="149"/>
                  </a:cubicBezTo>
                  <a:cubicBezTo>
                    <a:pt x="201" y="148"/>
                    <a:pt x="205" y="149"/>
                    <a:pt x="206" y="148"/>
                  </a:cubicBezTo>
                  <a:cubicBezTo>
                    <a:pt x="207" y="148"/>
                    <a:pt x="207" y="142"/>
                    <a:pt x="205" y="140"/>
                  </a:cubicBezTo>
                  <a:cubicBezTo>
                    <a:pt x="203" y="137"/>
                    <a:pt x="200" y="141"/>
                    <a:pt x="199" y="139"/>
                  </a:cubicBezTo>
                  <a:cubicBezTo>
                    <a:pt x="197" y="138"/>
                    <a:pt x="202" y="134"/>
                    <a:pt x="201" y="134"/>
                  </a:cubicBezTo>
                  <a:cubicBezTo>
                    <a:pt x="201" y="133"/>
                    <a:pt x="199" y="134"/>
                    <a:pt x="196" y="135"/>
                  </a:cubicBezTo>
                  <a:cubicBezTo>
                    <a:pt x="193" y="137"/>
                    <a:pt x="195" y="134"/>
                    <a:pt x="192" y="134"/>
                  </a:cubicBezTo>
                  <a:cubicBezTo>
                    <a:pt x="189" y="135"/>
                    <a:pt x="189" y="132"/>
                    <a:pt x="187" y="131"/>
                  </a:cubicBezTo>
                  <a:cubicBezTo>
                    <a:pt x="185" y="130"/>
                    <a:pt x="186" y="129"/>
                    <a:pt x="188" y="129"/>
                  </a:cubicBezTo>
                  <a:cubicBezTo>
                    <a:pt x="191" y="128"/>
                    <a:pt x="187" y="126"/>
                    <a:pt x="184" y="126"/>
                  </a:cubicBezTo>
                  <a:cubicBezTo>
                    <a:pt x="181" y="126"/>
                    <a:pt x="180" y="125"/>
                    <a:pt x="177" y="124"/>
                  </a:cubicBezTo>
                  <a:cubicBezTo>
                    <a:pt x="174" y="123"/>
                    <a:pt x="172" y="123"/>
                    <a:pt x="172" y="122"/>
                  </a:cubicBezTo>
                  <a:cubicBezTo>
                    <a:pt x="172" y="121"/>
                    <a:pt x="177" y="122"/>
                    <a:pt x="180" y="122"/>
                  </a:cubicBezTo>
                  <a:cubicBezTo>
                    <a:pt x="182" y="122"/>
                    <a:pt x="177" y="119"/>
                    <a:pt x="176" y="118"/>
                  </a:cubicBezTo>
                  <a:cubicBezTo>
                    <a:pt x="174" y="118"/>
                    <a:pt x="176" y="118"/>
                    <a:pt x="179" y="117"/>
                  </a:cubicBezTo>
                  <a:cubicBezTo>
                    <a:pt x="181" y="116"/>
                    <a:pt x="176" y="115"/>
                    <a:pt x="178" y="114"/>
                  </a:cubicBezTo>
                  <a:cubicBezTo>
                    <a:pt x="181" y="114"/>
                    <a:pt x="176" y="112"/>
                    <a:pt x="174" y="111"/>
                  </a:cubicBezTo>
                  <a:cubicBezTo>
                    <a:pt x="172" y="111"/>
                    <a:pt x="181" y="111"/>
                    <a:pt x="183" y="111"/>
                  </a:cubicBezTo>
                  <a:cubicBezTo>
                    <a:pt x="186" y="111"/>
                    <a:pt x="189" y="110"/>
                    <a:pt x="190" y="108"/>
                  </a:cubicBezTo>
                  <a:cubicBezTo>
                    <a:pt x="190" y="106"/>
                    <a:pt x="182" y="106"/>
                    <a:pt x="179" y="105"/>
                  </a:cubicBezTo>
                  <a:cubicBezTo>
                    <a:pt x="176" y="104"/>
                    <a:pt x="181" y="102"/>
                    <a:pt x="183" y="100"/>
                  </a:cubicBezTo>
                  <a:cubicBezTo>
                    <a:pt x="186" y="99"/>
                    <a:pt x="188" y="98"/>
                    <a:pt x="189" y="98"/>
                  </a:cubicBezTo>
                  <a:cubicBezTo>
                    <a:pt x="190" y="98"/>
                    <a:pt x="190" y="89"/>
                    <a:pt x="190" y="86"/>
                  </a:cubicBezTo>
                  <a:cubicBezTo>
                    <a:pt x="189" y="84"/>
                    <a:pt x="187" y="86"/>
                    <a:pt x="183" y="87"/>
                  </a:cubicBezTo>
                  <a:cubicBezTo>
                    <a:pt x="180" y="88"/>
                    <a:pt x="178" y="88"/>
                    <a:pt x="173" y="88"/>
                  </a:cubicBezTo>
                  <a:cubicBezTo>
                    <a:pt x="169" y="88"/>
                    <a:pt x="173" y="86"/>
                    <a:pt x="177" y="85"/>
                  </a:cubicBezTo>
                  <a:cubicBezTo>
                    <a:pt x="180" y="84"/>
                    <a:pt x="183" y="81"/>
                    <a:pt x="185" y="80"/>
                  </a:cubicBezTo>
                  <a:cubicBezTo>
                    <a:pt x="186" y="79"/>
                    <a:pt x="184" y="78"/>
                    <a:pt x="182" y="77"/>
                  </a:cubicBezTo>
                  <a:cubicBezTo>
                    <a:pt x="180" y="77"/>
                    <a:pt x="178" y="74"/>
                    <a:pt x="175" y="74"/>
                  </a:cubicBezTo>
                  <a:cubicBezTo>
                    <a:pt x="173" y="73"/>
                    <a:pt x="170" y="73"/>
                    <a:pt x="168" y="72"/>
                  </a:cubicBezTo>
                  <a:cubicBezTo>
                    <a:pt x="166" y="70"/>
                    <a:pt x="167" y="69"/>
                    <a:pt x="165" y="69"/>
                  </a:cubicBezTo>
                  <a:cubicBezTo>
                    <a:pt x="162" y="69"/>
                    <a:pt x="162" y="67"/>
                    <a:pt x="162" y="66"/>
                  </a:cubicBezTo>
                  <a:cubicBezTo>
                    <a:pt x="162" y="65"/>
                    <a:pt x="164" y="64"/>
                    <a:pt x="162" y="62"/>
                  </a:cubicBezTo>
                  <a:cubicBezTo>
                    <a:pt x="161" y="59"/>
                    <a:pt x="157" y="61"/>
                    <a:pt x="154" y="61"/>
                  </a:cubicBezTo>
                  <a:cubicBezTo>
                    <a:pt x="151" y="62"/>
                    <a:pt x="146" y="58"/>
                    <a:pt x="143" y="58"/>
                  </a:cubicBezTo>
                  <a:cubicBezTo>
                    <a:pt x="140" y="58"/>
                    <a:pt x="141" y="56"/>
                    <a:pt x="140" y="55"/>
                  </a:cubicBezTo>
                  <a:cubicBezTo>
                    <a:pt x="139" y="54"/>
                    <a:pt x="137" y="54"/>
                    <a:pt x="136" y="54"/>
                  </a:cubicBezTo>
                  <a:cubicBezTo>
                    <a:pt x="135" y="54"/>
                    <a:pt x="137" y="52"/>
                    <a:pt x="137" y="51"/>
                  </a:cubicBezTo>
                  <a:cubicBezTo>
                    <a:pt x="136" y="50"/>
                    <a:pt x="134" y="50"/>
                    <a:pt x="132" y="49"/>
                  </a:cubicBezTo>
                  <a:cubicBezTo>
                    <a:pt x="130" y="48"/>
                    <a:pt x="133" y="45"/>
                    <a:pt x="132" y="43"/>
                  </a:cubicBezTo>
                  <a:cubicBezTo>
                    <a:pt x="131" y="42"/>
                    <a:pt x="129" y="38"/>
                    <a:pt x="126" y="38"/>
                  </a:cubicBezTo>
                  <a:cubicBezTo>
                    <a:pt x="123" y="37"/>
                    <a:pt x="123" y="37"/>
                    <a:pt x="121" y="36"/>
                  </a:cubicBezTo>
                  <a:cubicBezTo>
                    <a:pt x="118" y="35"/>
                    <a:pt x="107" y="34"/>
                    <a:pt x="105" y="35"/>
                  </a:cubicBezTo>
                  <a:cubicBezTo>
                    <a:pt x="104" y="35"/>
                    <a:pt x="102" y="37"/>
                    <a:pt x="101" y="38"/>
                  </a:cubicBezTo>
                  <a:cubicBezTo>
                    <a:pt x="100" y="39"/>
                    <a:pt x="105" y="41"/>
                    <a:pt x="104" y="42"/>
                  </a:cubicBezTo>
                  <a:cubicBezTo>
                    <a:pt x="104" y="43"/>
                    <a:pt x="100" y="41"/>
                    <a:pt x="98" y="41"/>
                  </a:cubicBezTo>
                  <a:cubicBezTo>
                    <a:pt x="96" y="40"/>
                    <a:pt x="95" y="46"/>
                    <a:pt x="93" y="48"/>
                  </a:cubicBezTo>
                  <a:cubicBezTo>
                    <a:pt x="90" y="49"/>
                    <a:pt x="93" y="39"/>
                    <a:pt x="93" y="37"/>
                  </a:cubicBezTo>
                  <a:cubicBezTo>
                    <a:pt x="94" y="35"/>
                    <a:pt x="92" y="34"/>
                    <a:pt x="91" y="34"/>
                  </a:cubicBezTo>
                  <a:cubicBezTo>
                    <a:pt x="90" y="34"/>
                    <a:pt x="86" y="37"/>
                    <a:pt x="85" y="38"/>
                  </a:cubicBezTo>
                  <a:cubicBezTo>
                    <a:pt x="84" y="39"/>
                    <a:pt x="82" y="38"/>
                    <a:pt x="81" y="38"/>
                  </a:cubicBezTo>
                  <a:cubicBezTo>
                    <a:pt x="80" y="37"/>
                    <a:pt x="77" y="42"/>
                    <a:pt x="75" y="44"/>
                  </a:cubicBezTo>
                  <a:cubicBezTo>
                    <a:pt x="73" y="47"/>
                    <a:pt x="70" y="49"/>
                    <a:pt x="68" y="48"/>
                  </a:cubicBezTo>
                  <a:cubicBezTo>
                    <a:pt x="66" y="48"/>
                    <a:pt x="72" y="40"/>
                    <a:pt x="74" y="37"/>
                  </a:cubicBezTo>
                  <a:cubicBezTo>
                    <a:pt x="76" y="34"/>
                    <a:pt x="78" y="34"/>
                    <a:pt x="80" y="32"/>
                  </a:cubicBezTo>
                  <a:cubicBezTo>
                    <a:pt x="82" y="31"/>
                    <a:pt x="82" y="23"/>
                    <a:pt x="81" y="22"/>
                  </a:cubicBezTo>
                  <a:cubicBezTo>
                    <a:pt x="81" y="21"/>
                    <a:pt x="84" y="19"/>
                    <a:pt x="85" y="18"/>
                  </a:cubicBezTo>
                  <a:cubicBezTo>
                    <a:pt x="86" y="17"/>
                    <a:pt x="85" y="17"/>
                    <a:pt x="84" y="15"/>
                  </a:cubicBezTo>
                  <a:cubicBezTo>
                    <a:pt x="84" y="14"/>
                    <a:pt x="87" y="13"/>
                    <a:pt x="87" y="11"/>
                  </a:cubicBezTo>
                  <a:cubicBezTo>
                    <a:pt x="88" y="8"/>
                    <a:pt x="88" y="5"/>
                    <a:pt x="89" y="3"/>
                  </a:cubicBezTo>
                  <a:cubicBezTo>
                    <a:pt x="89" y="1"/>
                    <a:pt x="83" y="2"/>
                    <a:pt x="81" y="3"/>
                  </a:cubicBezTo>
                  <a:cubicBezTo>
                    <a:pt x="79" y="3"/>
                    <a:pt x="75" y="3"/>
                    <a:pt x="74" y="4"/>
                  </a:cubicBezTo>
                  <a:cubicBezTo>
                    <a:pt x="73" y="6"/>
                    <a:pt x="76" y="9"/>
                    <a:pt x="76" y="9"/>
                  </a:cubicBezTo>
                  <a:cubicBezTo>
                    <a:pt x="75" y="10"/>
                    <a:pt x="73" y="9"/>
                    <a:pt x="71" y="8"/>
                  </a:cubicBezTo>
                  <a:cubicBezTo>
                    <a:pt x="69" y="7"/>
                    <a:pt x="65" y="9"/>
                    <a:pt x="65" y="9"/>
                  </a:cubicBezTo>
                  <a:cubicBezTo>
                    <a:pt x="64" y="10"/>
                    <a:pt x="70" y="11"/>
                    <a:pt x="71" y="12"/>
                  </a:cubicBezTo>
                  <a:cubicBezTo>
                    <a:pt x="71" y="14"/>
                    <a:pt x="73" y="14"/>
                    <a:pt x="74" y="16"/>
                  </a:cubicBezTo>
                  <a:cubicBezTo>
                    <a:pt x="75" y="18"/>
                    <a:pt x="69" y="20"/>
                    <a:pt x="66" y="20"/>
                  </a:cubicBezTo>
                  <a:cubicBezTo>
                    <a:pt x="63" y="20"/>
                    <a:pt x="63" y="18"/>
                    <a:pt x="60" y="20"/>
                  </a:cubicBezTo>
                  <a:cubicBezTo>
                    <a:pt x="57" y="21"/>
                    <a:pt x="58" y="19"/>
                    <a:pt x="55" y="19"/>
                  </a:cubicBezTo>
                  <a:cubicBezTo>
                    <a:pt x="53" y="20"/>
                    <a:pt x="53" y="26"/>
                    <a:pt x="52" y="30"/>
                  </a:cubicBezTo>
                  <a:cubicBezTo>
                    <a:pt x="51" y="33"/>
                    <a:pt x="53" y="34"/>
                    <a:pt x="55" y="36"/>
                  </a:cubicBezTo>
                  <a:cubicBezTo>
                    <a:pt x="57" y="38"/>
                    <a:pt x="56" y="39"/>
                    <a:pt x="54" y="40"/>
                  </a:cubicBezTo>
                  <a:cubicBezTo>
                    <a:pt x="53" y="40"/>
                    <a:pt x="50" y="38"/>
                    <a:pt x="49" y="39"/>
                  </a:cubicBezTo>
                  <a:cubicBezTo>
                    <a:pt x="48" y="39"/>
                    <a:pt x="49" y="43"/>
                    <a:pt x="49" y="46"/>
                  </a:cubicBezTo>
                  <a:cubicBezTo>
                    <a:pt x="48" y="48"/>
                    <a:pt x="52" y="51"/>
                    <a:pt x="54" y="52"/>
                  </a:cubicBezTo>
                  <a:cubicBezTo>
                    <a:pt x="57" y="53"/>
                    <a:pt x="56" y="53"/>
                    <a:pt x="56" y="55"/>
                  </a:cubicBezTo>
                  <a:cubicBezTo>
                    <a:pt x="57" y="57"/>
                    <a:pt x="64" y="60"/>
                    <a:pt x="65" y="62"/>
                  </a:cubicBezTo>
                  <a:cubicBezTo>
                    <a:pt x="65" y="64"/>
                    <a:pt x="62" y="65"/>
                    <a:pt x="61" y="66"/>
                  </a:cubicBezTo>
                  <a:cubicBezTo>
                    <a:pt x="59" y="67"/>
                    <a:pt x="59" y="65"/>
                    <a:pt x="58" y="65"/>
                  </a:cubicBezTo>
                  <a:cubicBezTo>
                    <a:pt x="57" y="65"/>
                    <a:pt x="56" y="68"/>
                    <a:pt x="54" y="69"/>
                  </a:cubicBezTo>
                  <a:cubicBezTo>
                    <a:pt x="52" y="70"/>
                    <a:pt x="53" y="65"/>
                    <a:pt x="53" y="64"/>
                  </a:cubicBezTo>
                  <a:cubicBezTo>
                    <a:pt x="52" y="63"/>
                    <a:pt x="47" y="67"/>
                    <a:pt x="44" y="68"/>
                  </a:cubicBezTo>
                  <a:cubicBezTo>
                    <a:pt x="41" y="69"/>
                    <a:pt x="47" y="63"/>
                    <a:pt x="48" y="62"/>
                  </a:cubicBezTo>
                  <a:cubicBezTo>
                    <a:pt x="49" y="61"/>
                    <a:pt x="49" y="60"/>
                    <a:pt x="48" y="60"/>
                  </a:cubicBezTo>
                  <a:cubicBezTo>
                    <a:pt x="46" y="60"/>
                    <a:pt x="49" y="57"/>
                    <a:pt x="46" y="55"/>
                  </a:cubicBezTo>
                  <a:cubicBezTo>
                    <a:pt x="43" y="53"/>
                    <a:pt x="40" y="49"/>
                    <a:pt x="39" y="45"/>
                  </a:cubicBezTo>
                  <a:cubicBezTo>
                    <a:pt x="38" y="42"/>
                    <a:pt x="44" y="35"/>
                    <a:pt x="44" y="33"/>
                  </a:cubicBezTo>
                  <a:cubicBezTo>
                    <a:pt x="45" y="30"/>
                    <a:pt x="44" y="26"/>
                    <a:pt x="45" y="21"/>
                  </a:cubicBezTo>
                  <a:cubicBezTo>
                    <a:pt x="47" y="17"/>
                    <a:pt x="57" y="9"/>
                    <a:pt x="59" y="8"/>
                  </a:cubicBezTo>
                  <a:cubicBezTo>
                    <a:pt x="61" y="6"/>
                    <a:pt x="65" y="2"/>
                    <a:pt x="66" y="1"/>
                  </a:cubicBezTo>
                  <a:cubicBezTo>
                    <a:pt x="66" y="0"/>
                    <a:pt x="65" y="0"/>
                    <a:pt x="63" y="1"/>
                  </a:cubicBezTo>
                  <a:cubicBezTo>
                    <a:pt x="61" y="2"/>
                    <a:pt x="46" y="1"/>
                    <a:pt x="44" y="2"/>
                  </a:cubicBezTo>
                  <a:cubicBezTo>
                    <a:pt x="42" y="2"/>
                    <a:pt x="31" y="6"/>
                    <a:pt x="30" y="7"/>
                  </a:cubicBezTo>
                  <a:cubicBezTo>
                    <a:pt x="28" y="8"/>
                    <a:pt x="25" y="9"/>
                    <a:pt x="23" y="11"/>
                  </a:cubicBezTo>
                  <a:cubicBezTo>
                    <a:pt x="21" y="13"/>
                    <a:pt x="17" y="16"/>
                    <a:pt x="15" y="17"/>
                  </a:cubicBezTo>
                  <a:cubicBezTo>
                    <a:pt x="13" y="18"/>
                    <a:pt x="13" y="25"/>
                    <a:pt x="13" y="27"/>
                  </a:cubicBezTo>
                  <a:cubicBezTo>
                    <a:pt x="12" y="30"/>
                    <a:pt x="5" y="39"/>
                    <a:pt x="3" y="42"/>
                  </a:cubicBezTo>
                  <a:cubicBezTo>
                    <a:pt x="0" y="44"/>
                    <a:pt x="1" y="49"/>
                    <a:pt x="3" y="52"/>
                  </a:cubicBezTo>
                  <a:cubicBezTo>
                    <a:pt x="6" y="54"/>
                    <a:pt x="6" y="54"/>
                    <a:pt x="5" y="5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9" name="Freeform 91"/>
            <p:cNvSpPr>
              <a:spLocks noChangeArrowheads="1"/>
            </p:cNvSpPr>
            <p:nvPr/>
          </p:nvSpPr>
          <p:spPr bwMode="auto">
            <a:xfrm>
              <a:off x="3232929" y="1639267"/>
              <a:ext cx="61701" cy="42970"/>
            </a:xfrm>
            <a:custGeom>
              <a:avLst/>
              <a:gdLst>
                <a:gd name="T0" fmla="*/ 3769735 w 42"/>
                <a:gd name="T1" fmla="*/ 57640797 h 31"/>
                <a:gd name="T2" fmla="*/ 45229960 w 42"/>
                <a:gd name="T3" fmla="*/ 55719623 h 31"/>
                <a:gd name="T4" fmla="*/ 64077256 w 42"/>
                <a:gd name="T5" fmla="*/ 59561972 h 31"/>
                <a:gd name="T6" fmla="*/ 73500217 w 42"/>
                <a:gd name="T7" fmla="*/ 42270005 h 31"/>
                <a:gd name="T8" fmla="*/ 73500217 w 42"/>
                <a:gd name="T9" fmla="*/ 26899224 h 31"/>
                <a:gd name="T10" fmla="*/ 73500217 w 42"/>
                <a:gd name="T11" fmla="*/ 17291961 h 31"/>
                <a:gd name="T12" fmla="*/ 67845616 w 42"/>
                <a:gd name="T13" fmla="*/ 11528438 h 31"/>
                <a:gd name="T14" fmla="*/ 45229960 w 42"/>
                <a:gd name="T15" fmla="*/ 11528438 h 31"/>
                <a:gd name="T16" fmla="*/ 32038628 w 42"/>
                <a:gd name="T17" fmla="*/ 3842350 h 31"/>
                <a:gd name="T18" fmla="*/ 16961061 w 42"/>
                <a:gd name="T19" fmla="*/ 5763526 h 31"/>
                <a:gd name="T20" fmla="*/ 9422964 w 42"/>
                <a:gd name="T21" fmla="*/ 13449612 h 31"/>
                <a:gd name="T22" fmla="*/ 5653230 w 42"/>
                <a:gd name="T23" fmla="*/ 38427657 h 31"/>
                <a:gd name="T24" fmla="*/ 3769735 w 42"/>
                <a:gd name="T25" fmla="*/ 5764079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31"/>
                <a:gd name="T41" fmla="*/ 42 w 42"/>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31">
                  <a:moveTo>
                    <a:pt x="2" y="30"/>
                  </a:moveTo>
                  <a:cubicBezTo>
                    <a:pt x="4" y="31"/>
                    <a:pt x="21" y="30"/>
                    <a:pt x="24" y="29"/>
                  </a:cubicBezTo>
                  <a:cubicBezTo>
                    <a:pt x="27" y="29"/>
                    <a:pt x="29" y="31"/>
                    <a:pt x="34" y="31"/>
                  </a:cubicBezTo>
                  <a:cubicBezTo>
                    <a:pt x="42" y="30"/>
                    <a:pt x="40" y="25"/>
                    <a:pt x="39" y="22"/>
                  </a:cubicBezTo>
                  <a:cubicBezTo>
                    <a:pt x="39" y="19"/>
                    <a:pt x="40" y="16"/>
                    <a:pt x="39" y="14"/>
                  </a:cubicBezTo>
                  <a:cubicBezTo>
                    <a:pt x="38" y="13"/>
                    <a:pt x="39" y="10"/>
                    <a:pt x="39" y="9"/>
                  </a:cubicBezTo>
                  <a:cubicBezTo>
                    <a:pt x="40" y="8"/>
                    <a:pt x="38" y="6"/>
                    <a:pt x="36" y="6"/>
                  </a:cubicBezTo>
                  <a:cubicBezTo>
                    <a:pt x="33" y="5"/>
                    <a:pt x="26" y="6"/>
                    <a:pt x="24" y="6"/>
                  </a:cubicBezTo>
                  <a:cubicBezTo>
                    <a:pt x="23" y="6"/>
                    <a:pt x="18" y="4"/>
                    <a:pt x="17" y="2"/>
                  </a:cubicBezTo>
                  <a:cubicBezTo>
                    <a:pt x="17" y="0"/>
                    <a:pt x="13" y="2"/>
                    <a:pt x="9" y="3"/>
                  </a:cubicBezTo>
                  <a:cubicBezTo>
                    <a:pt x="6" y="4"/>
                    <a:pt x="6" y="6"/>
                    <a:pt x="5" y="7"/>
                  </a:cubicBezTo>
                  <a:cubicBezTo>
                    <a:pt x="5" y="9"/>
                    <a:pt x="3" y="16"/>
                    <a:pt x="3" y="20"/>
                  </a:cubicBezTo>
                  <a:cubicBezTo>
                    <a:pt x="3" y="23"/>
                    <a:pt x="0" y="29"/>
                    <a:pt x="2" y="3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0" name="Freeform 92"/>
            <p:cNvSpPr>
              <a:spLocks noChangeArrowheads="1"/>
            </p:cNvSpPr>
            <p:nvPr/>
          </p:nvSpPr>
          <p:spPr bwMode="auto">
            <a:xfrm>
              <a:off x="2947409" y="1768176"/>
              <a:ext cx="59281" cy="42970"/>
            </a:xfrm>
            <a:custGeom>
              <a:avLst/>
              <a:gdLst>
                <a:gd name="T0" fmla="*/ 63295225 w 40"/>
                <a:gd name="T1" fmla="*/ 17291961 h 31"/>
                <a:gd name="T2" fmla="*/ 55622743 w 40"/>
                <a:gd name="T3" fmla="*/ 15370786 h 31"/>
                <a:gd name="T4" fmla="*/ 51786502 w 40"/>
                <a:gd name="T5" fmla="*/ 9607261 h 31"/>
                <a:gd name="T6" fmla="*/ 42195890 w 40"/>
                <a:gd name="T7" fmla="*/ 1921175 h 31"/>
                <a:gd name="T8" fmla="*/ 36442913 w 40"/>
                <a:gd name="T9" fmla="*/ 7686086 h 31"/>
                <a:gd name="T10" fmla="*/ 28770432 w 40"/>
                <a:gd name="T11" fmla="*/ 17291961 h 31"/>
                <a:gd name="T12" fmla="*/ 26852311 w 40"/>
                <a:gd name="T13" fmla="*/ 23056875 h 31"/>
                <a:gd name="T14" fmla="*/ 19179824 w 40"/>
                <a:gd name="T15" fmla="*/ 34583922 h 31"/>
                <a:gd name="T16" fmla="*/ 3836242 w 40"/>
                <a:gd name="T17" fmla="*/ 36505096 h 31"/>
                <a:gd name="T18" fmla="*/ 5754364 w 40"/>
                <a:gd name="T19" fmla="*/ 46112365 h 31"/>
                <a:gd name="T20" fmla="*/ 15343584 w 40"/>
                <a:gd name="T21" fmla="*/ 49954714 h 31"/>
                <a:gd name="T22" fmla="*/ 32606673 w 40"/>
                <a:gd name="T23" fmla="*/ 55719623 h 31"/>
                <a:gd name="T24" fmla="*/ 49868382 w 40"/>
                <a:gd name="T25" fmla="*/ 59561972 h 31"/>
                <a:gd name="T26" fmla="*/ 72884442 w 40"/>
                <a:gd name="T27" fmla="*/ 49954714 h 31"/>
                <a:gd name="T28" fmla="*/ 70966321 w 40"/>
                <a:gd name="T29" fmla="*/ 46112365 h 31"/>
                <a:gd name="T30" fmla="*/ 67130081 w 40"/>
                <a:gd name="T31" fmla="*/ 34583922 h 31"/>
                <a:gd name="T32" fmla="*/ 67130081 w 40"/>
                <a:gd name="T33" fmla="*/ 28820399 h 31"/>
                <a:gd name="T34" fmla="*/ 63295225 w 40"/>
                <a:gd name="T35" fmla="*/ 17291961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31"/>
                <a:gd name="T56" fmla="*/ 40 w 40"/>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31">
                  <a:moveTo>
                    <a:pt x="33" y="9"/>
                  </a:moveTo>
                  <a:cubicBezTo>
                    <a:pt x="32" y="7"/>
                    <a:pt x="31" y="7"/>
                    <a:pt x="29" y="8"/>
                  </a:cubicBezTo>
                  <a:cubicBezTo>
                    <a:pt x="28" y="8"/>
                    <a:pt x="26" y="6"/>
                    <a:pt x="27" y="5"/>
                  </a:cubicBezTo>
                  <a:cubicBezTo>
                    <a:pt x="28" y="3"/>
                    <a:pt x="23" y="2"/>
                    <a:pt x="22" y="1"/>
                  </a:cubicBezTo>
                  <a:cubicBezTo>
                    <a:pt x="21" y="0"/>
                    <a:pt x="20" y="3"/>
                    <a:pt x="19" y="4"/>
                  </a:cubicBezTo>
                  <a:cubicBezTo>
                    <a:pt x="17" y="5"/>
                    <a:pt x="16" y="9"/>
                    <a:pt x="15" y="9"/>
                  </a:cubicBezTo>
                  <a:cubicBezTo>
                    <a:pt x="14" y="10"/>
                    <a:pt x="13" y="10"/>
                    <a:pt x="14" y="12"/>
                  </a:cubicBezTo>
                  <a:cubicBezTo>
                    <a:pt x="15" y="13"/>
                    <a:pt x="12" y="17"/>
                    <a:pt x="10" y="18"/>
                  </a:cubicBezTo>
                  <a:cubicBezTo>
                    <a:pt x="7" y="19"/>
                    <a:pt x="3" y="19"/>
                    <a:pt x="2" y="19"/>
                  </a:cubicBezTo>
                  <a:cubicBezTo>
                    <a:pt x="0" y="19"/>
                    <a:pt x="1" y="23"/>
                    <a:pt x="3" y="24"/>
                  </a:cubicBezTo>
                  <a:cubicBezTo>
                    <a:pt x="4" y="25"/>
                    <a:pt x="7" y="25"/>
                    <a:pt x="8" y="26"/>
                  </a:cubicBezTo>
                  <a:cubicBezTo>
                    <a:pt x="9" y="26"/>
                    <a:pt x="15" y="28"/>
                    <a:pt x="17" y="29"/>
                  </a:cubicBezTo>
                  <a:cubicBezTo>
                    <a:pt x="20" y="29"/>
                    <a:pt x="24" y="31"/>
                    <a:pt x="26" y="31"/>
                  </a:cubicBezTo>
                  <a:cubicBezTo>
                    <a:pt x="29" y="31"/>
                    <a:pt x="36" y="27"/>
                    <a:pt x="38" y="26"/>
                  </a:cubicBezTo>
                  <a:cubicBezTo>
                    <a:pt x="40" y="25"/>
                    <a:pt x="39" y="25"/>
                    <a:pt x="37" y="24"/>
                  </a:cubicBezTo>
                  <a:cubicBezTo>
                    <a:pt x="35" y="22"/>
                    <a:pt x="36" y="19"/>
                    <a:pt x="35" y="18"/>
                  </a:cubicBezTo>
                  <a:cubicBezTo>
                    <a:pt x="33" y="18"/>
                    <a:pt x="34" y="15"/>
                    <a:pt x="35" y="15"/>
                  </a:cubicBezTo>
                  <a:cubicBezTo>
                    <a:pt x="36" y="15"/>
                    <a:pt x="34" y="11"/>
                    <a:pt x="33"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1" name="Freeform 93"/>
            <p:cNvSpPr>
              <a:spLocks noChangeArrowheads="1"/>
            </p:cNvSpPr>
            <p:nvPr/>
          </p:nvSpPr>
          <p:spPr bwMode="auto">
            <a:xfrm>
              <a:off x="2644953" y="1617782"/>
              <a:ext cx="152438" cy="118732"/>
            </a:xfrm>
            <a:custGeom>
              <a:avLst/>
              <a:gdLst>
                <a:gd name="T0" fmla="*/ 13388918 w 103"/>
                <a:gd name="T1" fmla="*/ 134630909 h 85"/>
                <a:gd name="T2" fmla="*/ 21039726 w 103"/>
                <a:gd name="T3" fmla="*/ 159996245 h 85"/>
                <a:gd name="T4" fmla="*/ 32515942 w 103"/>
                <a:gd name="T5" fmla="*/ 161947640 h 85"/>
                <a:gd name="T6" fmla="*/ 43992154 w 103"/>
                <a:gd name="T7" fmla="*/ 159996245 h 85"/>
                <a:gd name="T8" fmla="*/ 49730270 w 103"/>
                <a:gd name="T9" fmla="*/ 150240669 h 85"/>
                <a:gd name="T10" fmla="*/ 63119183 w 103"/>
                <a:gd name="T11" fmla="*/ 150240669 h 85"/>
                <a:gd name="T12" fmla="*/ 89897009 w 103"/>
                <a:gd name="T13" fmla="*/ 136582303 h 85"/>
                <a:gd name="T14" fmla="*/ 112850836 w 103"/>
                <a:gd name="T15" fmla="*/ 93657208 h 85"/>
                <a:gd name="T16" fmla="*/ 130065153 w 103"/>
                <a:gd name="T17" fmla="*/ 81950216 h 85"/>
                <a:gd name="T18" fmla="*/ 147279469 w 103"/>
                <a:gd name="T19" fmla="*/ 74144637 h 85"/>
                <a:gd name="T20" fmla="*/ 170231892 w 103"/>
                <a:gd name="T21" fmla="*/ 68291850 h 85"/>
                <a:gd name="T22" fmla="*/ 195097059 w 103"/>
                <a:gd name="T23" fmla="*/ 48779300 h 85"/>
                <a:gd name="T24" fmla="*/ 187446252 w 103"/>
                <a:gd name="T25" fmla="*/ 42926502 h 85"/>
                <a:gd name="T26" fmla="*/ 181708146 w 103"/>
                <a:gd name="T27" fmla="*/ 37072319 h 85"/>
                <a:gd name="T28" fmla="*/ 170231892 w 103"/>
                <a:gd name="T29" fmla="*/ 21462553 h 85"/>
                <a:gd name="T30" fmla="*/ 154930277 w 103"/>
                <a:gd name="T31" fmla="*/ 19511158 h 85"/>
                <a:gd name="T32" fmla="*/ 149192171 w 103"/>
                <a:gd name="T33" fmla="*/ 27316742 h 85"/>
                <a:gd name="T34" fmla="*/ 145366768 w 103"/>
                <a:gd name="T35" fmla="*/ 21462553 h 85"/>
                <a:gd name="T36" fmla="*/ 139628662 w 103"/>
                <a:gd name="T37" fmla="*/ 17561160 h 85"/>
                <a:gd name="T38" fmla="*/ 126239749 w 103"/>
                <a:gd name="T39" fmla="*/ 11706976 h 85"/>
                <a:gd name="T40" fmla="*/ 110938134 w 103"/>
                <a:gd name="T41" fmla="*/ 15609766 h 85"/>
                <a:gd name="T42" fmla="*/ 118588942 w 103"/>
                <a:gd name="T43" fmla="*/ 5854187 h 85"/>
                <a:gd name="T44" fmla="*/ 116676240 w 103"/>
                <a:gd name="T45" fmla="*/ 1951395 h 85"/>
                <a:gd name="T46" fmla="*/ 91809733 w 103"/>
                <a:gd name="T47" fmla="*/ 3902791 h 85"/>
                <a:gd name="T48" fmla="*/ 72682692 w 103"/>
                <a:gd name="T49" fmla="*/ 11706976 h 85"/>
                <a:gd name="T50" fmla="*/ 53555674 w 103"/>
                <a:gd name="T51" fmla="*/ 23413953 h 85"/>
                <a:gd name="T52" fmla="*/ 57381077 w 103"/>
                <a:gd name="T53" fmla="*/ 25365348 h 85"/>
                <a:gd name="T54" fmla="*/ 55468376 w 103"/>
                <a:gd name="T55" fmla="*/ 33169529 h 85"/>
                <a:gd name="T56" fmla="*/ 57381077 w 103"/>
                <a:gd name="T57" fmla="*/ 39023713 h 85"/>
                <a:gd name="T58" fmla="*/ 53555674 w 103"/>
                <a:gd name="T59" fmla="*/ 46827906 h 85"/>
                <a:gd name="T60" fmla="*/ 42079452 w 103"/>
                <a:gd name="T61" fmla="*/ 52682090 h 85"/>
                <a:gd name="T62" fmla="*/ 28690539 w 103"/>
                <a:gd name="T63" fmla="*/ 78047426 h 85"/>
                <a:gd name="T64" fmla="*/ 22952433 w 103"/>
                <a:gd name="T65" fmla="*/ 85851608 h 85"/>
                <a:gd name="T66" fmla="*/ 19127024 w 103"/>
                <a:gd name="T67" fmla="*/ 91705814 h 85"/>
                <a:gd name="T68" fmla="*/ 7650810 w 103"/>
                <a:gd name="T69" fmla="*/ 115119756 h 85"/>
                <a:gd name="T70" fmla="*/ 1912703 w 103"/>
                <a:gd name="T71" fmla="*/ 124875332 h 85"/>
                <a:gd name="T72" fmla="*/ 13388918 w 103"/>
                <a:gd name="T73" fmla="*/ 134630909 h 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85"/>
                <a:gd name="T113" fmla="*/ 103 w 103"/>
                <a:gd name="T114" fmla="*/ 85 h 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85">
                  <a:moveTo>
                    <a:pt x="7" y="69"/>
                  </a:moveTo>
                  <a:cubicBezTo>
                    <a:pt x="10" y="71"/>
                    <a:pt x="10" y="79"/>
                    <a:pt x="11" y="82"/>
                  </a:cubicBezTo>
                  <a:cubicBezTo>
                    <a:pt x="11" y="85"/>
                    <a:pt x="15" y="83"/>
                    <a:pt x="17" y="83"/>
                  </a:cubicBezTo>
                  <a:cubicBezTo>
                    <a:pt x="19" y="83"/>
                    <a:pt x="21" y="82"/>
                    <a:pt x="23" y="82"/>
                  </a:cubicBezTo>
                  <a:cubicBezTo>
                    <a:pt x="24" y="81"/>
                    <a:pt x="24" y="79"/>
                    <a:pt x="26" y="77"/>
                  </a:cubicBezTo>
                  <a:cubicBezTo>
                    <a:pt x="28" y="74"/>
                    <a:pt x="28" y="77"/>
                    <a:pt x="33" y="77"/>
                  </a:cubicBezTo>
                  <a:cubicBezTo>
                    <a:pt x="39" y="76"/>
                    <a:pt x="44" y="73"/>
                    <a:pt x="47" y="70"/>
                  </a:cubicBezTo>
                  <a:cubicBezTo>
                    <a:pt x="51" y="67"/>
                    <a:pt x="58" y="49"/>
                    <a:pt x="59" y="48"/>
                  </a:cubicBezTo>
                  <a:cubicBezTo>
                    <a:pt x="60" y="46"/>
                    <a:pt x="65" y="42"/>
                    <a:pt x="68" y="42"/>
                  </a:cubicBezTo>
                  <a:cubicBezTo>
                    <a:pt x="72" y="42"/>
                    <a:pt x="74" y="40"/>
                    <a:pt x="77" y="38"/>
                  </a:cubicBezTo>
                  <a:cubicBezTo>
                    <a:pt x="81" y="37"/>
                    <a:pt x="86" y="36"/>
                    <a:pt x="89" y="35"/>
                  </a:cubicBezTo>
                  <a:cubicBezTo>
                    <a:pt x="93" y="34"/>
                    <a:pt x="101" y="27"/>
                    <a:pt x="102" y="25"/>
                  </a:cubicBezTo>
                  <a:cubicBezTo>
                    <a:pt x="103" y="24"/>
                    <a:pt x="100" y="22"/>
                    <a:pt x="98" y="22"/>
                  </a:cubicBezTo>
                  <a:cubicBezTo>
                    <a:pt x="96" y="22"/>
                    <a:pt x="97" y="19"/>
                    <a:pt x="95" y="19"/>
                  </a:cubicBezTo>
                  <a:cubicBezTo>
                    <a:pt x="94" y="18"/>
                    <a:pt x="91" y="14"/>
                    <a:pt x="89" y="11"/>
                  </a:cubicBezTo>
                  <a:cubicBezTo>
                    <a:pt x="88" y="9"/>
                    <a:pt x="83" y="10"/>
                    <a:pt x="81" y="10"/>
                  </a:cubicBezTo>
                  <a:cubicBezTo>
                    <a:pt x="78" y="11"/>
                    <a:pt x="80" y="13"/>
                    <a:pt x="78" y="14"/>
                  </a:cubicBezTo>
                  <a:cubicBezTo>
                    <a:pt x="75" y="15"/>
                    <a:pt x="75" y="12"/>
                    <a:pt x="76" y="11"/>
                  </a:cubicBezTo>
                  <a:cubicBezTo>
                    <a:pt x="76" y="10"/>
                    <a:pt x="76" y="9"/>
                    <a:pt x="73" y="9"/>
                  </a:cubicBezTo>
                  <a:cubicBezTo>
                    <a:pt x="70" y="10"/>
                    <a:pt x="69" y="7"/>
                    <a:pt x="66" y="6"/>
                  </a:cubicBezTo>
                  <a:cubicBezTo>
                    <a:pt x="63" y="6"/>
                    <a:pt x="62" y="8"/>
                    <a:pt x="58" y="8"/>
                  </a:cubicBezTo>
                  <a:cubicBezTo>
                    <a:pt x="55" y="8"/>
                    <a:pt x="60" y="4"/>
                    <a:pt x="62" y="3"/>
                  </a:cubicBezTo>
                  <a:cubicBezTo>
                    <a:pt x="64" y="1"/>
                    <a:pt x="64" y="0"/>
                    <a:pt x="61" y="1"/>
                  </a:cubicBezTo>
                  <a:cubicBezTo>
                    <a:pt x="58" y="3"/>
                    <a:pt x="51" y="2"/>
                    <a:pt x="48" y="2"/>
                  </a:cubicBezTo>
                  <a:cubicBezTo>
                    <a:pt x="45" y="2"/>
                    <a:pt x="43" y="6"/>
                    <a:pt x="38" y="6"/>
                  </a:cubicBezTo>
                  <a:cubicBezTo>
                    <a:pt x="33" y="6"/>
                    <a:pt x="30" y="10"/>
                    <a:pt x="28" y="12"/>
                  </a:cubicBezTo>
                  <a:cubicBezTo>
                    <a:pt x="25" y="13"/>
                    <a:pt x="29" y="13"/>
                    <a:pt x="30" y="13"/>
                  </a:cubicBezTo>
                  <a:cubicBezTo>
                    <a:pt x="30" y="13"/>
                    <a:pt x="29" y="16"/>
                    <a:pt x="29" y="17"/>
                  </a:cubicBezTo>
                  <a:cubicBezTo>
                    <a:pt x="28" y="19"/>
                    <a:pt x="30" y="20"/>
                    <a:pt x="30" y="20"/>
                  </a:cubicBezTo>
                  <a:cubicBezTo>
                    <a:pt x="30" y="20"/>
                    <a:pt x="30" y="24"/>
                    <a:pt x="28" y="24"/>
                  </a:cubicBezTo>
                  <a:cubicBezTo>
                    <a:pt x="26" y="24"/>
                    <a:pt x="26" y="25"/>
                    <a:pt x="22" y="27"/>
                  </a:cubicBezTo>
                  <a:cubicBezTo>
                    <a:pt x="19" y="30"/>
                    <a:pt x="16" y="39"/>
                    <a:pt x="15" y="40"/>
                  </a:cubicBezTo>
                  <a:cubicBezTo>
                    <a:pt x="15" y="41"/>
                    <a:pt x="14" y="43"/>
                    <a:pt x="12" y="44"/>
                  </a:cubicBezTo>
                  <a:cubicBezTo>
                    <a:pt x="9" y="45"/>
                    <a:pt x="11" y="45"/>
                    <a:pt x="10" y="47"/>
                  </a:cubicBezTo>
                  <a:cubicBezTo>
                    <a:pt x="10" y="49"/>
                    <a:pt x="5" y="58"/>
                    <a:pt x="4" y="59"/>
                  </a:cubicBezTo>
                  <a:cubicBezTo>
                    <a:pt x="2" y="60"/>
                    <a:pt x="2" y="61"/>
                    <a:pt x="1" y="64"/>
                  </a:cubicBezTo>
                  <a:cubicBezTo>
                    <a:pt x="0" y="67"/>
                    <a:pt x="5" y="67"/>
                    <a:pt x="7" y="6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2" name="Freeform 94"/>
            <p:cNvSpPr>
              <a:spLocks noChangeArrowheads="1"/>
            </p:cNvSpPr>
            <p:nvPr/>
          </p:nvSpPr>
          <p:spPr bwMode="auto">
            <a:xfrm>
              <a:off x="2722382" y="1658490"/>
              <a:ext cx="221398" cy="149264"/>
            </a:xfrm>
            <a:custGeom>
              <a:avLst/>
              <a:gdLst>
                <a:gd name="T0" fmla="*/ 45658309 w 150"/>
                <a:gd name="T1" fmla="*/ 28651780 h 108"/>
                <a:gd name="T2" fmla="*/ 22828465 w 150"/>
                <a:gd name="T3" fmla="*/ 40113317 h 108"/>
                <a:gd name="T4" fmla="*/ 26633897 w 150"/>
                <a:gd name="T5" fmla="*/ 53483509 h 108"/>
                <a:gd name="T6" fmla="*/ 1902027 w 150"/>
                <a:gd name="T7" fmla="*/ 72585149 h 108"/>
                <a:gd name="T8" fmla="*/ 7609487 w 150"/>
                <a:gd name="T9" fmla="*/ 84045304 h 108"/>
                <a:gd name="T10" fmla="*/ 19024407 w 150"/>
                <a:gd name="T11" fmla="*/ 91686811 h 108"/>
                <a:gd name="T12" fmla="*/ 49462362 w 150"/>
                <a:gd name="T13" fmla="*/ 87865356 h 108"/>
                <a:gd name="T14" fmla="*/ 41852866 w 150"/>
                <a:gd name="T15" fmla="*/ 93596837 h 108"/>
                <a:gd name="T16" fmla="*/ 9511514 w 150"/>
                <a:gd name="T17" fmla="*/ 103146966 h 108"/>
                <a:gd name="T18" fmla="*/ 19024407 w 150"/>
                <a:gd name="T19" fmla="*/ 126068658 h 108"/>
                <a:gd name="T20" fmla="*/ 38048813 w 150"/>
                <a:gd name="T21" fmla="*/ 124158633 h 108"/>
                <a:gd name="T22" fmla="*/ 79901679 w 150"/>
                <a:gd name="T23" fmla="*/ 120338581 h 108"/>
                <a:gd name="T24" fmla="*/ 112243045 w 150"/>
                <a:gd name="T25" fmla="*/ 127978684 h 108"/>
                <a:gd name="T26" fmla="*/ 100828129 w 150"/>
                <a:gd name="T27" fmla="*/ 137528813 h 108"/>
                <a:gd name="T28" fmla="*/ 77998274 w 150"/>
                <a:gd name="T29" fmla="*/ 143260273 h 108"/>
                <a:gd name="T30" fmla="*/ 30437949 w 150"/>
                <a:gd name="T31" fmla="*/ 145170299 h 108"/>
                <a:gd name="T32" fmla="*/ 9511514 w 150"/>
                <a:gd name="T33" fmla="*/ 162360531 h 108"/>
                <a:gd name="T34" fmla="*/ 22828465 w 150"/>
                <a:gd name="T35" fmla="*/ 181462215 h 108"/>
                <a:gd name="T36" fmla="*/ 55169820 w 150"/>
                <a:gd name="T37" fmla="*/ 191012344 h 108"/>
                <a:gd name="T38" fmla="*/ 66584736 w 150"/>
                <a:gd name="T39" fmla="*/ 206293933 h 108"/>
                <a:gd name="T40" fmla="*/ 112243045 w 150"/>
                <a:gd name="T41" fmla="*/ 204383907 h 108"/>
                <a:gd name="T42" fmla="*/ 161705385 w 150"/>
                <a:gd name="T43" fmla="*/ 189102318 h 108"/>
                <a:gd name="T44" fmla="*/ 186435909 w 150"/>
                <a:gd name="T45" fmla="*/ 187192292 h 108"/>
                <a:gd name="T46" fmla="*/ 197850825 w 150"/>
                <a:gd name="T47" fmla="*/ 196743804 h 108"/>
                <a:gd name="T48" fmla="*/ 233996222 w 150"/>
                <a:gd name="T49" fmla="*/ 198653829 h 108"/>
                <a:gd name="T50" fmla="*/ 264435540 w 150"/>
                <a:gd name="T51" fmla="*/ 181462215 h 108"/>
                <a:gd name="T52" fmla="*/ 253020624 w 150"/>
                <a:gd name="T53" fmla="*/ 170002017 h 108"/>
                <a:gd name="T54" fmla="*/ 233996222 w 150"/>
                <a:gd name="T55" fmla="*/ 173822068 h 108"/>
                <a:gd name="T56" fmla="*/ 233996222 w 150"/>
                <a:gd name="T57" fmla="*/ 168091991 h 108"/>
                <a:gd name="T58" fmla="*/ 233996222 w 150"/>
                <a:gd name="T59" fmla="*/ 158540480 h 108"/>
                <a:gd name="T60" fmla="*/ 249216571 w 150"/>
                <a:gd name="T61" fmla="*/ 164270557 h 108"/>
                <a:gd name="T62" fmla="*/ 258728082 w 150"/>
                <a:gd name="T63" fmla="*/ 158540480 h 108"/>
                <a:gd name="T64" fmla="*/ 277752483 w 150"/>
                <a:gd name="T65" fmla="*/ 162360531 h 108"/>
                <a:gd name="T66" fmla="*/ 277752483 w 150"/>
                <a:gd name="T67" fmla="*/ 150900376 h 108"/>
                <a:gd name="T68" fmla="*/ 273947051 w 150"/>
                <a:gd name="T69" fmla="*/ 143260273 h 108"/>
                <a:gd name="T70" fmla="*/ 258728082 w 150"/>
                <a:gd name="T71" fmla="*/ 137528813 h 108"/>
                <a:gd name="T72" fmla="*/ 233996222 w 150"/>
                <a:gd name="T73" fmla="*/ 110787070 h 108"/>
                <a:gd name="T74" fmla="*/ 251118597 w 150"/>
                <a:gd name="T75" fmla="*/ 38201909 h 108"/>
                <a:gd name="T76" fmla="*/ 237801654 w 150"/>
                <a:gd name="T77" fmla="*/ 13371568 h 108"/>
                <a:gd name="T78" fmla="*/ 220679279 w 150"/>
                <a:gd name="T79" fmla="*/ 9550132 h 108"/>
                <a:gd name="T80" fmla="*/ 209265742 w 150"/>
                <a:gd name="T81" fmla="*/ 13371568 h 108"/>
                <a:gd name="T82" fmla="*/ 207363716 w 150"/>
                <a:gd name="T83" fmla="*/ 34381858 h 108"/>
                <a:gd name="T84" fmla="*/ 197850825 w 150"/>
                <a:gd name="T85" fmla="*/ 80225253 h 108"/>
                <a:gd name="T86" fmla="*/ 182631856 w 150"/>
                <a:gd name="T87" fmla="*/ 80225253 h 108"/>
                <a:gd name="T88" fmla="*/ 176924355 w 150"/>
                <a:gd name="T89" fmla="*/ 19101646 h 108"/>
                <a:gd name="T90" fmla="*/ 161705385 w 150"/>
                <a:gd name="T91" fmla="*/ 19101646 h 108"/>
                <a:gd name="T92" fmla="*/ 169314870 w 150"/>
                <a:gd name="T93" fmla="*/ 38201909 h 108"/>
                <a:gd name="T94" fmla="*/ 131266067 w 150"/>
                <a:gd name="T95" fmla="*/ 42023343 h 108"/>
                <a:gd name="T96" fmla="*/ 142680984 w 150"/>
                <a:gd name="T97" fmla="*/ 17191620 h 108"/>
                <a:gd name="T98" fmla="*/ 127462015 w 150"/>
                <a:gd name="T99" fmla="*/ 19101646 h 108"/>
                <a:gd name="T100" fmla="*/ 106535587 w 150"/>
                <a:gd name="T101" fmla="*/ 34381858 h 108"/>
                <a:gd name="T102" fmla="*/ 106535587 w 150"/>
                <a:gd name="T103" fmla="*/ 21011672 h 108"/>
                <a:gd name="T104" fmla="*/ 112243045 w 150"/>
                <a:gd name="T105" fmla="*/ 1910027 h 108"/>
                <a:gd name="T106" fmla="*/ 81803706 w 150"/>
                <a:gd name="T107" fmla="*/ 11460160 h 1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
                <a:gd name="T163" fmla="*/ 0 h 108"/>
                <a:gd name="T164" fmla="*/ 150 w 150"/>
                <a:gd name="T165" fmla="*/ 108 h 1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 h="108">
                  <a:moveTo>
                    <a:pt x="30" y="12"/>
                  </a:moveTo>
                  <a:cubicBezTo>
                    <a:pt x="29" y="12"/>
                    <a:pt x="26" y="14"/>
                    <a:pt x="24" y="15"/>
                  </a:cubicBezTo>
                  <a:cubicBezTo>
                    <a:pt x="23" y="17"/>
                    <a:pt x="22" y="18"/>
                    <a:pt x="20" y="18"/>
                  </a:cubicBezTo>
                  <a:cubicBezTo>
                    <a:pt x="17" y="18"/>
                    <a:pt x="12" y="19"/>
                    <a:pt x="12" y="21"/>
                  </a:cubicBezTo>
                  <a:cubicBezTo>
                    <a:pt x="12" y="22"/>
                    <a:pt x="13" y="24"/>
                    <a:pt x="13" y="25"/>
                  </a:cubicBezTo>
                  <a:cubicBezTo>
                    <a:pt x="12" y="26"/>
                    <a:pt x="15" y="26"/>
                    <a:pt x="14" y="28"/>
                  </a:cubicBezTo>
                  <a:cubicBezTo>
                    <a:pt x="13" y="29"/>
                    <a:pt x="6" y="31"/>
                    <a:pt x="5" y="32"/>
                  </a:cubicBezTo>
                  <a:cubicBezTo>
                    <a:pt x="4" y="33"/>
                    <a:pt x="2" y="37"/>
                    <a:pt x="1" y="38"/>
                  </a:cubicBezTo>
                  <a:cubicBezTo>
                    <a:pt x="0" y="40"/>
                    <a:pt x="1" y="41"/>
                    <a:pt x="2" y="41"/>
                  </a:cubicBezTo>
                  <a:cubicBezTo>
                    <a:pt x="4" y="41"/>
                    <a:pt x="1" y="44"/>
                    <a:pt x="4" y="44"/>
                  </a:cubicBezTo>
                  <a:cubicBezTo>
                    <a:pt x="7" y="44"/>
                    <a:pt x="9" y="44"/>
                    <a:pt x="9" y="44"/>
                  </a:cubicBezTo>
                  <a:cubicBezTo>
                    <a:pt x="9" y="45"/>
                    <a:pt x="8" y="48"/>
                    <a:pt x="10" y="48"/>
                  </a:cubicBezTo>
                  <a:cubicBezTo>
                    <a:pt x="12" y="47"/>
                    <a:pt x="16" y="49"/>
                    <a:pt x="19" y="47"/>
                  </a:cubicBezTo>
                  <a:cubicBezTo>
                    <a:pt x="21" y="46"/>
                    <a:pt x="23" y="46"/>
                    <a:pt x="26" y="46"/>
                  </a:cubicBezTo>
                  <a:cubicBezTo>
                    <a:pt x="30" y="46"/>
                    <a:pt x="34" y="48"/>
                    <a:pt x="32" y="48"/>
                  </a:cubicBezTo>
                  <a:cubicBezTo>
                    <a:pt x="30" y="48"/>
                    <a:pt x="24" y="48"/>
                    <a:pt x="22" y="49"/>
                  </a:cubicBezTo>
                  <a:cubicBezTo>
                    <a:pt x="21" y="49"/>
                    <a:pt x="19" y="50"/>
                    <a:pt x="15" y="51"/>
                  </a:cubicBezTo>
                  <a:cubicBezTo>
                    <a:pt x="11" y="51"/>
                    <a:pt x="5" y="54"/>
                    <a:pt x="5" y="54"/>
                  </a:cubicBezTo>
                  <a:cubicBezTo>
                    <a:pt x="4" y="54"/>
                    <a:pt x="3" y="61"/>
                    <a:pt x="4" y="62"/>
                  </a:cubicBezTo>
                  <a:cubicBezTo>
                    <a:pt x="4" y="63"/>
                    <a:pt x="7" y="66"/>
                    <a:pt x="10" y="66"/>
                  </a:cubicBezTo>
                  <a:cubicBezTo>
                    <a:pt x="14" y="66"/>
                    <a:pt x="14" y="67"/>
                    <a:pt x="16" y="66"/>
                  </a:cubicBezTo>
                  <a:cubicBezTo>
                    <a:pt x="17" y="65"/>
                    <a:pt x="17" y="65"/>
                    <a:pt x="20" y="65"/>
                  </a:cubicBezTo>
                  <a:cubicBezTo>
                    <a:pt x="23" y="66"/>
                    <a:pt x="24" y="66"/>
                    <a:pt x="28" y="65"/>
                  </a:cubicBezTo>
                  <a:cubicBezTo>
                    <a:pt x="32" y="64"/>
                    <a:pt x="40" y="62"/>
                    <a:pt x="42" y="63"/>
                  </a:cubicBezTo>
                  <a:cubicBezTo>
                    <a:pt x="43" y="64"/>
                    <a:pt x="46" y="65"/>
                    <a:pt x="49" y="65"/>
                  </a:cubicBezTo>
                  <a:cubicBezTo>
                    <a:pt x="52" y="65"/>
                    <a:pt x="62" y="66"/>
                    <a:pt x="59" y="67"/>
                  </a:cubicBezTo>
                  <a:cubicBezTo>
                    <a:pt x="57" y="67"/>
                    <a:pt x="51" y="70"/>
                    <a:pt x="52" y="70"/>
                  </a:cubicBezTo>
                  <a:cubicBezTo>
                    <a:pt x="53" y="70"/>
                    <a:pt x="54" y="72"/>
                    <a:pt x="53" y="72"/>
                  </a:cubicBezTo>
                  <a:cubicBezTo>
                    <a:pt x="52" y="72"/>
                    <a:pt x="51" y="75"/>
                    <a:pt x="50" y="75"/>
                  </a:cubicBezTo>
                  <a:cubicBezTo>
                    <a:pt x="49" y="75"/>
                    <a:pt x="44" y="75"/>
                    <a:pt x="41" y="75"/>
                  </a:cubicBezTo>
                  <a:cubicBezTo>
                    <a:pt x="38" y="74"/>
                    <a:pt x="29" y="76"/>
                    <a:pt x="26" y="77"/>
                  </a:cubicBezTo>
                  <a:cubicBezTo>
                    <a:pt x="23" y="77"/>
                    <a:pt x="20" y="75"/>
                    <a:pt x="16" y="76"/>
                  </a:cubicBezTo>
                  <a:cubicBezTo>
                    <a:pt x="12" y="76"/>
                    <a:pt x="6" y="77"/>
                    <a:pt x="7" y="78"/>
                  </a:cubicBezTo>
                  <a:cubicBezTo>
                    <a:pt x="8" y="80"/>
                    <a:pt x="4" y="84"/>
                    <a:pt x="5" y="85"/>
                  </a:cubicBezTo>
                  <a:cubicBezTo>
                    <a:pt x="6" y="86"/>
                    <a:pt x="9" y="87"/>
                    <a:pt x="9" y="89"/>
                  </a:cubicBezTo>
                  <a:cubicBezTo>
                    <a:pt x="8" y="91"/>
                    <a:pt x="9" y="94"/>
                    <a:pt x="12" y="95"/>
                  </a:cubicBezTo>
                  <a:cubicBezTo>
                    <a:pt x="16" y="97"/>
                    <a:pt x="24" y="95"/>
                    <a:pt x="26" y="96"/>
                  </a:cubicBezTo>
                  <a:cubicBezTo>
                    <a:pt x="28" y="97"/>
                    <a:pt x="30" y="98"/>
                    <a:pt x="29" y="100"/>
                  </a:cubicBezTo>
                  <a:cubicBezTo>
                    <a:pt x="28" y="102"/>
                    <a:pt x="27" y="103"/>
                    <a:pt x="28" y="104"/>
                  </a:cubicBezTo>
                  <a:cubicBezTo>
                    <a:pt x="29" y="106"/>
                    <a:pt x="30" y="108"/>
                    <a:pt x="35" y="108"/>
                  </a:cubicBezTo>
                  <a:cubicBezTo>
                    <a:pt x="39" y="108"/>
                    <a:pt x="48" y="105"/>
                    <a:pt x="51" y="105"/>
                  </a:cubicBezTo>
                  <a:cubicBezTo>
                    <a:pt x="54" y="106"/>
                    <a:pt x="55" y="108"/>
                    <a:pt x="59" y="107"/>
                  </a:cubicBezTo>
                  <a:cubicBezTo>
                    <a:pt x="63" y="106"/>
                    <a:pt x="68" y="102"/>
                    <a:pt x="71" y="101"/>
                  </a:cubicBezTo>
                  <a:cubicBezTo>
                    <a:pt x="74" y="101"/>
                    <a:pt x="84" y="100"/>
                    <a:pt x="85" y="99"/>
                  </a:cubicBezTo>
                  <a:cubicBezTo>
                    <a:pt x="86" y="98"/>
                    <a:pt x="89" y="96"/>
                    <a:pt x="91" y="97"/>
                  </a:cubicBezTo>
                  <a:cubicBezTo>
                    <a:pt x="94" y="97"/>
                    <a:pt x="94" y="98"/>
                    <a:pt x="98" y="98"/>
                  </a:cubicBezTo>
                  <a:cubicBezTo>
                    <a:pt x="101" y="98"/>
                    <a:pt x="108" y="98"/>
                    <a:pt x="107" y="99"/>
                  </a:cubicBezTo>
                  <a:cubicBezTo>
                    <a:pt x="105" y="100"/>
                    <a:pt x="102" y="103"/>
                    <a:pt x="104" y="103"/>
                  </a:cubicBezTo>
                  <a:cubicBezTo>
                    <a:pt x="107" y="103"/>
                    <a:pt x="112" y="101"/>
                    <a:pt x="115" y="102"/>
                  </a:cubicBezTo>
                  <a:cubicBezTo>
                    <a:pt x="118" y="104"/>
                    <a:pt x="120" y="105"/>
                    <a:pt x="123" y="104"/>
                  </a:cubicBezTo>
                  <a:cubicBezTo>
                    <a:pt x="126" y="104"/>
                    <a:pt x="135" y="99"/>
                    <a:pt x="135" y="98"/>
                  </a:cubicBezTo>
                  <a:cubicBezTo>
                    <a:pt x="136" y="97"/>
                    <a:pt x="139" y="95"/>
                    <a:pt x="139" y="95"/>
                  </a:cubicBezTo>
                  <a:cubicBezTo>
                    <a:pt x="139" y="95"/>
                    <a:pt x="136" y="96"/>
                    <a:pt x="136" y="95"/>
                  </a:cubicBezTo>
                  <a:cubicBezTo>
                    <a:pt x="135" y="93"/>
                    <a:pt x="135" y="89"/>
                    <a:pt x="133" y="89"/>
                  </a:cubicBezTo>
                  <a:cubicBezTo>
                    <a:pt x="132" y="89"/>
                    <a:pt x="128" y="92"/>
                    <a:pt x="127" y="92"/>
                  </a:cubicBezTo>
                  <a:cubicBezTo>
                    <a:pt x="125" y="92"/>
                    <a:pt x="125" y="91"/>
                    <a:pt x="123" y="91"/>
                  </a:cubicBezTo>
                  <a:cubicBezTo>
                    <a:pt x="122" y="92"/>
                    <a:pt x="118" y="94"/>
                    <a:pt x="120" y="92"/>
                  </a:cubicBezTo>
                  <a:cubicBezTo>
                    <a:pt x="122" y="90"/>
                    <a:pt x="124" y="89"/>
                    <a:pt x="123" y="88"/>
                  </a:cubicBezTo>
                  <a:cubicBezTo>
                    <a:pt x="121" y="88"/>
                    <a:pt x="119" y="89"/>
                    <a:pt x="119" y="87"/>
                  </a:cubicBezTo>
                  <a:cubicBezTo>
                    <a:pt x="120" y="85"/>
                    <a:pt x="122" y="82"/>
                    <a:pt x="123" y="83"/>
                  </a:cubicBezTo>
                  <a:cubicBezTo>
                    <a:pt x="123" y="84"/>
                    <a:pt x="124" y="87"/>
                    <a:pt x="126" y="88"/>
                  </a:cubicBezTo>
                  <a:cubicBezTo>
                    <a:pt x="129" y="88"/>
                    <a:pt x="133" y="88"/>
                    <a:pt x="131" y="86"/>
                  </a:cubicBezTo>
                  <a:cubicBezTo>
                    <a:pt x="129" y="85"/>
                    <a:pt x="127" y="85"/>
                    <a:pt x="130" y="85"/>
                  </a:cubicBezTo>
                  <a:cubicBezTo>
                    <a:pt x="134" y="84"/>
                    <a:pt x="134" y="82"/>
                    <a:pt x="136" y="83"/>
                  </a:cubicBezTo>
                  <a:cubicBezTo>
                    <a:pt x="138" y="84"/>
                    <a:pt x="141" y="83"/>
                    <a:pt x="142" y="84"/>
                  </a:cubicBezTo>
                  <a:cubicBezTo>
                    <a:pt x="143" y="85"/>
                    <a:pt x="144" y="86"/>
                    <a:pt x="146" y="85"/>
                  </a:cubicBezTo>
                  <a:cubicBezTo>
                    <a:pt x="147" y="84"/>
                    <a:pt x="149" y="82"/>
                    <a:pt x="148" y="81"/>
                  </a:cubicBezTo>
                  <a:cubicBezTo>
                    <a:pt x="147" y="81"/>
                    <a:pt x="144" y="80"/>
                    <a:pt x="146" y="79"/>
                  </a:cubicBezTo>
                  <a:cubicBezTo>
                    <a:pt x="147" y="78"/>
                    <a:pt x="150" y="78"/>
                    <a:pt x="149" y="77"/>
                  </a:cubicBezTo>
                  <a:cubicBezTo>
                    <a:pt x="148" y="76"/>
                    <a:pt x="146" y="74"/>
                    <a:pt x="144" y="75"/>
                  </a:cubicBezTo>
                  <a:cubicBezTo>
                    <a:pt x="143" y="76"/>
                    <a:pt x="140" y="78"/>
                    <a:pt x="139" y="76"/>
                  </a:cubicBezTo>
                  <a:cubicBezTo>
                    <a:pt x="137" y="75"/>
                    <a:pt x="138" y="76"/>
                    <a:pt x="136" y="72"/>
                  </a:cubicBezTo>
                  <a:cubicBezTo>
                    <a:pt x="134" y="69"/>
                    <a:pt x="134" y="67"/>
                    <a:pt x="131" y="66"/>
                  </a:cubicBezTo>
                  <a:cubicBezTo>
                    <a:pt x="129" y="64"/>
                    <a:pt x="124" y="61"/>
                    <a:pt x="123" y="58"/>
                  </a:cubicBezTo>
                  <a:cubicBezTo>
                    <a:pt x="122" y="56"/>
                    <a:pt x="129" y="33"/>
                    <a:pt x="129" y="31"/>
                  </a:cubicBezTo>
                  <a:cubicBezTo>
                    <a:pt x="130" y="28"/>
                    <a:pt x="131" y="22"/>
                    <a:pt x="132" y="20"/>
                  </a:cubicBezTo>
                  <a:cubicBezTo>
                    <a:pt x="132" y="19"/>
                    <a:pt x="131" y="17"/>
                    <a:pt x="130" y="15"/>
                  </a:cubicBezTo>
                  <a:cubicBezTo>
                    <a:pt x="129" y="13"/>
                    <a:pt x="126" y="9"/>
                    <a:pt x="125" y="7"/>
                  </a:cubicBezTo>
                  <a:cubicBezTo>
                    <a:pt x="124" y="5"/>
                    <a:pt x="121" y="2"/>
                    <a:pt x="120" y="2"/>
                  </a:cubicBezTo>
                  <a:cubicBezTo>
                    <a:pt x="119" y="3"/>
                    <a:pt x="118" y="6"/>
                    <a:pt x="116" y="5"/>
                  </a:cubicBezTo>
                  <a:cubicBezTo>
                    <a:pt x="114" y="4"/>
                    <a:pt x="111" y="2"/>
                    <a:pt x="110" y="3"/>
                  </a:cubicBezTo>
                  <a:cubicBezTo>
                    <a:pt x="110" y="4"/>
                    <a:pt x="112" y="6"/>
                    <a:pt x="110" y="7"/>
                  </a:cubicBezTo>
                  <a:cubicBezTo>
                    <a:pt x="109" y="7"/>
                    <a:pt x="108" y="7"/>
                    <a:pt x="108" y="9"/>
                  </a:cubicBezTo>
                  <a:cubicBezTo>
                    <a:pt x="107" y="11"/>
                    <a:pt x="109" y="16"/>
                    <a:pt x="109" y="18"/>
                  </a:cubicBezTo>
                  <a:cubicBezTo>
                    <a:pt x="109" y="20"/>
                    <a:pt x="108" y="30"/>
                    <a:pt x="106" y="32"/>
                  </a:cubicBezTo>
                  <a:cubicBezTo>
                    <a:pt x="105" y="34"/>
                    <a:pt x="104" y="41"/>
                    <a:pt x="104" y="42"/>
                  </a:cubicBezTo>
                  <a:cubicBezTo>
                    <a:pt x="103" y="43"/>
                    <a:pt x="101" y="43"/>
                    <a:pt x="100" y="43"/>
                  </a:cubicBezTo>
                  <a:cubicBezTo>
                    <a:pt x="99" y="43"/>
                    <a:pt x="96" y="42"/>
                    <a:pt x="96" y="42"/>
                  </a:cubicBezTo>
                  <a:cubicBezTo>
                    <a:pt x="96" y="41"/>
                    <a:pt x="99" y="21"/>
                    <a:pt x="99" y="20"/>
                  </a:cubicBezTo>
                  <a:cubicBezTo>
                    <a:pt x="99" y="19"/>
                    <a:pt x="93" y="12"/>
                    <a:pt x="93" y="10"/>
                  </a:cubicBezTo>
                  <a:cubicBezTo>
                    <a:pt x="94" y="8"/>
                    <a:pt x="86" y="4"/>
                    <a:pt x="85" y="5"/>
                  </a:cubicBezTo>
                  <a:cubicBezTo>
                    <a:pt x="84" y="5"/>
                    <a:pt x="84" y="9"/>
                    <a:pt x="85" y="10"/>
                  </a:cubicBezTo>
                  <a:cubicBezTo>
                    <a:pt x="86" y="12"/>
                    <a:pt x="90" y="11"/>
                    <a:pt x="89" y="14"/>
                  </a:cubicBezTo>
                  <a:cubicBezTo>
                    <a:pt x="89" y="18"/>
                    <a:pt x="92" y="20"/>
                    <a:pt x="89" y="20"/>
                  </a:cubicBezTo>
                  <a:cubicBezTo>
                    <a:pt x="85" y="20"/>
                    <a:pt x="84" y="19"/>
                    <a:pt x="81" y="19"/>
                  </a:cubicBezTo>
                  <a:cubicBezTo>
                    <a:pt x="79" y="19"/>
                    <a:pt x="71" y="24"/>
                    <a:pt x="69" y="22"/>
                  </a:cubicBezTo>
                  <a:cubicBezTo>
                    <a:pt x="68" y="21"/>
                    <a:pt x="80" y="17"/>
                    <a:pt x="80" y="14"/>
                  </a:cubicBezTo>
                  <a:cubicBezTo>
                    <a:pt x="79" y="11"/>
                    <a:pt x="75" y="11"/>
                    <a:pt x="75" y="9"/>
                  </a:cubicBezTo>
                  <a:cubicBezTo>
                    <a:pt x="74" y="7"/>
                    <a:pt x="70" y="5"/>
                    <a:pt x="68" y="6"/>
                  </a:cubicBezTo>
                  <a:cubicBezTo>
                    <a:pt x="67" y="6"/>
                    <a:pt x="68" y="9"/>
                    <a:pt x="67" y="10"/>
                  </a:cubicBezTo>
                  <a:cubicBezTo>
                    <a:pt x="66" y="11"/>
                    <a:pt x="63" y="20"/>
                    <a:pt x="61" y="19"/>
                  </a:cubicBezTo>
                  <a:cubicBezTo>
                    <a:pt x="59" y="19"/>
                    <a:pt x="58" y="17"/>
                    <a:pt x="56" y="18"/>
                  </a:cubicBezTo>
                  <a:cubicBezTo>
                    <a:pt x="55" y="18"/>
                    <a:pt x="51" y="20"/>
                    <a:pt x="50" y="18"/>
                  </a:cubicBezTo>
                  <a:cubicBezTo>
                    <a:pt x="48" y="17"/>
                    <a:pt x="54" y="12"/>
                    <a:pt x="56" y="11"/>
                  </a:cubicBezTo>
                  <a:cubicBezTo>
                    <a:pt x="57" y="10"/>
                    <a:pt x="59" y="9"/>
                    <a:pt x="59" y="7"/>
                  </a:cubicBezTo>
                  <a:cubicBezTo>
                    <a:pt x="60" y="5"/>
                    <a:pt x="61" y="2"/>
                    <a:pt x="59" y="1"/>
                  </a:cubicBezTo>
                  <a:cubicBezTo>
                    <a:pt x="58" y="1"/>
                    <a:pt x="54" y="0"/>
                    <a:pt x="52" y="1"/>
                  </a:cubicBezTo>
                  <a:cubicBezTo>
                    <a:pt x="51" y="2"/>
                    <a:pt x="45" y="5"/>
                    <a:pt x="43" y="6"/>
                  </a:cubicBezTo>
                  <a:cubicBezTo>
                    <a:pt x="40" y="7"/>
                    <a:pt x="32" y="11"/>
                    <a:pt x="30"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3" name="Freeform 95"/>
            <p:cNvSpPr>
              <a:spLocks noChangeArrowheads="1"/>
            </p:cNvSpPr>
            <p:nvPr/>
          </p:nvSpPr>
          <p:spPr bwMode="auto">
            <a:xfrm>
              <a:off x="2899016" y="1640397"/>
              <a:ext cx="43554" cy="36185"/>
            </a:xfrm>
            <a:custGeom>
              <a:avLst/>
              <a:gdLst>
                <a:gd name="T0" fmla="*/ 15757919 w 29"/>
                <a:gd name="T1" fmla="*/ 27116485 h 26"/>
                <a:gd name="T2" fmla="*/ 23635477 w 29"/>
                <a:gd name="T3" fmla="*/ 42612011 h 26"/>
                <a:gd name="T4" fmla="*/ 31514434 w 29"/>
                <a:gd name="T5" fmla="*/ 38738825 h 26"/>
                <a:gd name="T6" fmla="*/ 39393390 w 29"/>
                <a:gd name="T7" fmla="*/ 32926959 h 26"/>
                <a:gd name="T8" fmla="*/ 51211836 w 29"/>
                <a:gd name="T9" fmla="*/ 17432820 h 26"/>
                <a:gd name="T10" fmla="*/ 55151314 w 29"/>
                <a:gd name="T11" fmla="*/ 3873187 h 26"/>
                <a:gd name="T12" fmla="*/ 15757919 w 29"/>
                <a:gd name="T13" fmla="*/ 3873187 h 26"/>
                <a:gd name="T14" fmla="*/ 3939480 w 29"/>
                <a:gd name="T15" fmla="*/ 15495531 h 26"/>
                <a:gd name="T16" fmla="*/ 15757919 w 29"/>
                <a:gd name="T17" fmla="*/ 27116485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6"/>
                <a:gd name="T29" fmla="*/ 29 w 29"/>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6">
                  <a:moveTo>
                    <a:pt x="8" y="14"/>
                  </a:moveTo>
                  <a:cubicBezTo>
                    <a:pt x="10" y="16"/>
                    <a:pt x="11" y="19"/>
                    <a:pt x="12" y="22"/>
                  </a:cubicBezTo>
                  <a:cubicBezTo>
                    <a:pt x="13" y="26"/>
                    <a:pt x="15" y="21"/>
                    <a:pt x="16" y="20"/>
                  </a:cubicBezTo>
                  <a:cubicBezTo>
                    <a:pt x="17" y="18"/>
                    <a:pt x="18" y="18"/>
                    <a:pt x="20" y="17"/>
                  </a:cubicBezTo>
                  <a:cubicBezTo>
                    <a:pt x="21" y="16"/>
                    <a:pt x="23" y="12"/>
                    <a:pt x="26" y="9"/>
                  </a:cubicBezTo>
                  <a:cubicBezTo>
                    <a:pt x="28" y="6"/>
                    <a:pt x="29" y="4"/>
                    <a:pt x="28" y="2"/>
                  </a:cubicBezTo>
                  <a:cubicBezTo>
                    <a:pt x="26" y="0"/>
                    <a:pt x="9" y="1"/>
                    <a:pt x="8" y="2"/>
                  </a:cubicBezTo>
                  <a:cubicBezTo>
                    <a:pt x="7" y="2"/>
                    <a:pt x="4" y="5"/>
                    <a:pt x="2" y="8"/>
                  </a:cubicBezTo>
                  <a:cubicBezTo>
                    <a:pt x="0" y="10"/>
                    <a:pt x="5" y="12"/>
                    <a:pt x="8" y="1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4" name="Freeform 96"/>
            <p:cNvSpPr>
              <a:spLocks noChangeArrowheads="1"/>
            </p:cNvSpPr>
            <p:nvPr/>
          </p:nvSpPr>
          <p:spPr bwMode="auto">
            <a:xfrm>
              <a:off x="2493725" y="1779484"/>
              <a:ext cx="12099" cy="10177"/>
            </a:xfrm>
            <a:custGeom>
              <a:avLst/>
              <a:gdLst>
                <a:gd name="T0" fmla="*/ 11982947 w 8"/>
                <a:gd name="T1" fmla="*/ 11328273 h 8"/>
                <a:gd name="T2" fmla="*/ 9986022 w 8"/>
                <a:gd name="T3" fmla="*/ 0 h 8"/>
                <a:gd name="T4" fmla="*/ 1996922 w 8"/>
                <a:gd name="T5" fmla="*/ 9710128 h 8"/>
                <a:gd name="T6" fmla="*/ 11982947 w 8"/>
                <a:gd name="T7" fmla="*/ 11328273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6" y="7"/>
                  </a:moveTo>
                  <a:cubicBezTo>
                    <a:pt x="8" y="7"/>
                    <a:pt x="6" y="0"/>
                    <a:pt x="5" y="0"/>
                  </a:cubicBezTo>
                  <a:cubicBezTo>
                    <a:pt x="4" y="0"/>
                    <a:pt x="1" y="4"/>
                    <a:pt x="1" y="6"/>
                  </a:cubicBezTo>
                  <a:cubicBezTo>
                    <a:pt x="0" y="8"/>
                    <a:pt x="4" y="7"/>
                    <a:pt x="6"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5" name="Freeform 97"/>
            <p:cNvSpPr>
              <a:spLocks noChangeArrowheads="1"/>
            </p:cNvSpPr>
            <p:nvPr/>
          </p:nvSpPr>
          <p:spPr bwMode="auto">
            <a:xfrm>
              <a:off x="3033307" y="1632482"/>
              <a:ext cx="87107" cy="74632"/>
            </a:xfrm>
            <a:custGeom>
              <a:avLst/>
              <a:gdLst>
                <a:gd name="T0" fmla="*/ 51393761 w 59"/>
                <a:gd name="T1" fmla="*/ 5730080 h 54"/>
                <a:gd name="T2" fmla="*/ 34262504 w 59"/>
                <a:gd name="T3" fmla="*/ 3820053 h 54"/>
                <a:gd name="T4" fmla="*/ 32358572 w 59"/>
                <a:gd name="T5" fmla="*/ 13371568 h 54"/>
                <a:gd name="T6" fmla="*/ 24745604 w 59"/>
                <a:gd name="T7" fmla="*/ 22921703 h 54"/>
                <a:gd name="T8" fmla="*/ 20937736 w 59"/>
                <a:gd name="T9" fmla="*/ 19101646 h 54"/>
                <a:gd name="T10" fmla="*/ 15227320 w 59"/>
                <a:gd name="T11" fmla="*/ 32471832 h 54"/>
                <a:gd name="T12" fmla="*/ 13324768 w 59"/>
                <a:gd name="T13" fmla="*/ 47753432 h 54"/>
                <a:gd name="T14" fmla="*/ 7614350 w 59"/>
                <a:gd name="T15" fmla="*/ 51573483 h 54"/>
                <a:gd name="T16" fmla="*/ 9516902 w 59"/>
                <a:gd name="T17" fmla="*/ 66855072 h 54"/>
                <a:gd name="T18" fmla="*/ 3806485 w 59"/>
                <a:gd name="T19" fmla="*/ 70675124 h 54"/>
                <a:gd name="T20" fmla="*/ 7614350 w 59"/>
                <a:gd name="T21" fmla="*/ 74495175 h 54"/>
                <a:gd name="T22" fmla="*/ 13324768 w 59"/>
                <a:gd name="T23" fmla="*/ 80225253 h 54"/>
                <a:gd name="T24" fmla="*/ 9516902 w 59"/>
                <a:gd name="T25" fmla="*/ 93596837 h 54"/>
                <a:gd name="T26" fmla="*/ 15227320 w 59"/>
                <a:gd name="T27" fmla="*/ 99326915 h 54"/>
                <a:gd name="T28" fmla="*/ 11420836 w 59"/>
                <a:gd name="T29" fmla="*/ 101236941 h 54"/>
                <a:gd name="T30" fmla="*/ 26648156 w 59"/>
                <a:gd name="T31" fmla="*/ 103146966 h 54"/>
                <a:gd name="T32" fmla="*/ 34262504 w 59"/>
                <a:gd name="T33" fmla="*/ 93596837 h 54"/>
                <a:gd name="T34" fmla="*/ 30456020 w 59"/>
                <a:gd name="T35" fmla="*/ 80225253 h 54"/>
                <a:gd name="T36" fmla="*/ 30456020 w 59"/>
                <a:gd name="T37" fmla="*/ 72585149 h 54"/>
                <a:gd name="T38" fmla="*/ 45683345 w 59"/>
                <a:gd name="T39" fmla="*/ 66855072 h 54"/>
                <a:gd name="T40" fmla="*/ 51393761 w 59"/>
                <a:gd name="T41" fmla="*/ 66855072 h 54"/>
                <a:gd name="T42" fmla="*/ 66621076 w 59"/>
                <a:gd name="T43" fmla="*/ 64945046 h 54"/>
                <a:gd name="T44" fmla="*/ 81848390 w 59"/>
                <a:gd name="T45" fmla="*/ 53483509 h 54"/>
                <a:gd name="T46" fmla="*/ 85656254 w 59"/>
                <a:gd name="T47" fmla="*/ 42023343 h 54"/>
                <a:gd name="T48" fmla="*/ 98979658 w 59"/>
                <a:gd name="T49" fmla="*/ 28651780 h 54"/>
                <a:gd name="T50" fmla="*/ 110400489 w 59"/>
                <a:gd name="T51" fmla="*/ 13371568 h 54"/>
                <a:gd name="T52" fmla="*/ 106594005 w 59"/>
                <a:gd name="T53" fmla="*/ 7640106 h 54"/>
                <a:gd name="T54" fmla="*/ 97077106 w 59"/>
                <a:gd name="T55" fmla="*/ 3820053 h 54"/>
                <a:gd name="T56" fmla="*/ 87558806 w 59"/>
                <a:gd name="T57" fmla="*/ 5730080 h 54"/>
                <a:gd name="T58" fmla="*/ 81848390 w 59"/>
                <a:gd name="T59" fmla="*/ 9550132 h 54"/>
                <a:gd name="T60" fmla="*/ 76137975 w 59"/>
                <a:gd name="T61" fmla="*/ 1910027 h 54"/>
                <a:gd name="T62" fmla="*/ 57104176 w 59"/>
                <a:gd name="T63" fmla="*/ 1910027 h 54"/>
                <a:gd name="T64" fmla="*/ 51393761 w 59"/>
                <a:gd name="T65" fmla="*/ 5730080 h 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9"/>
                <a:gd name="T100" fmla="*/ 0 h 54"/>
                <a:gd name="T101" fmla="*/ 59 w 59"/>
                <a:gd name="T102" fmla="*/ 54 h 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9" h="54">
                  <a:moveTo>
                    <a:pt x="27" y="3"/>
                  </a:moveTo>
                  <a:cubicBezTo>
                    <a:pt x="27" y="5"/>
                    <a:pt x="21" y="2"/>
                    <a:pt x="18" y="2"/>
                  </a:cubicBezTo>
                  <a:cubicBezTo>
                    <a:pt x="15" y="3"/>
                    <a:pt x="15" y="6"/>
                    <a:pt x="17" y="7"/>
                  </a:cubicBezTo>
                  <a:cubicBezTo>
                    <a:pt x="18" y="9"/>
                    <a:pt x="15" y="11"/>
                    <a:pt x="13" y="12"/>
                  </a:cubicBezTo>
                  <a:cubicBezTo>
                    <a:pt x="11" y="12"/>
                    <a:pt x="13" y="11"/>
                    <a:pt x="11" y="10"/>
                  </a:cubicBezTo>
                  <a:cubicBezTo>
                    <a:pt x="10" y="9"/>
                    <a:pt x="9" y="14"/>
                    <a:pt x="8" y="17"/>
                  </a:cubicBezTo>
                  <a:cubicBezTo>
                    <a:pt x="7" y="19"/>
                    <a:pt x="8" y="22"/>
                    <a:pt x="7" y="25"/>
                  </a:cubicBezTo>
                  <a:cubicBezTo>
                    <a:pt x="7" y="27"/>
                    <a:pt x="5" y="26"/>
                    <a:pt x="4" y="27"/>
                  </a:cubicBezTo>
                  <a:cubicBezTo>
                    <a:pt x="2" y="28"/>
                    <a:pt x="5" y="34"/>
                    <a:pt x="5" y="35"/>
                  </a:cubicBezTo>
                  <a:cubicBezTo>
                    <a:pt x="4" y="37"/>
                    <a:pt x="3" y="36"/>
                    <a:pt x="2" y="37"/>
                  </a:cubicBezTo>
                  <a:cubicBezTo>
                    <a:pt x="0" y="37"/>
                    <a:pt x="2" y="38"/>
                    <a:pt x="4" y="39"/>
                  </a:cubicBezTo>
                  <a:cubicBezTo>
                    <a:pt x="7" y="40"/>
                    <a:pt x="6" y="40"/>
                    <a:pt x="7" y="42"/>
                  </a:cubicBezTo>
                  <a:cubicBezTo>
                    <a:pt x="9" y="45"/>
                    <a:pt x="5" y="48"/>
                    <a:pt x="5" y="49"/>
                  </a:cubicBezTo>
                  <a:cubicBezTo>
                    <a:pt x="5" y="50"/>
                    <a:pt x="6" y="51"/>
                    <a:pt x="8" y="52"/>
                  </a:cubicBezTo>
                  <a:cubicBezTo>
                    <a:pt x="10" y="53"/>
                    <a:pt x="7" y="53"/>
                    <a:pt x="6" y="53"/>
                  </a:cubicBezTo>
                  <a:cubicBezTo>
                    <a:pt x="5" y="54"/>
                    <a:pt x="12" y="54"/>
                    <a:pt x="14" y="54"/>
                  </a:cubicBezTo>
                  <a:cubicBezTo>
                    <a:pt x="17" y="54"/>
                    <a:pt x="18" y="50"/>
                    <a:pt x="18" y="49"/>
                  </a:cubicBezTo>
                  <a:cubicBezTo>
                    <a:pt x="19" y="48"/>
                    <a:pt x="17" y="45"/>
                    <a:pt x="16" y="42"/>
                  </a:cubicBezTo>
                  <a:cubicBezTo>
                    <a:pt x="16" y="40"/>
                    <a:pt x="15" y="38"/>
                    <a:pt x="16" y="38"/>
                  </a:cubicBezTo>
                  <a:cubicBezTo>
                    <a:pt x="17" y="38"/>
                    <a:pt x="23" y="35"/>
                    <a:pt x="24" y="35"/>
                  </a:cubicBezTo>
                  <a:cubicBezTo>
                    <a:pt x="25" y="34"/>
                    <a:pt x="26" y="35"/>
                    <a:pt x="27" y="35"/>
                  </a:cubicBezTo>
                  <a:cubicBezTo>
                    <a:pt x="28" y="36"/>
                    <a:pt x="33" y="34"/>
                    <a:pt x="35" y="34"/>
                  </a:cubicBezTo>
                  <a:cubicBezTo>
                    <a:pt x="37" y="34"/>
                    <a:pt x="42" y="29"/>
                    <a:pt x="43" y="28"/>
                  </a:cubicBezTo>
                  <a:cubicBezTo>
                    <a:pt x="44" y="26"/>
                    <a:pt x="44" y="24"/>
                    <a:pt x="45" y="22"/>
                  </a:cubicBezTo>
                  <a:cubicBezTo>
                    <a:pt x="46" y="20"/>
                    <a:pt x="50" y="17"/>
                    <a:pt x="52" y="15"/>
                  </a:cubicBezTo>
                  <a:cubicBezTo>
                    <a:pt x="54" y="12"/>
                    <a:pt x="57" y="8"/>
                    <a:pt x="58" y="7"/>
                  </a:cubicBezTo>
                  <a:cubicBezTo>
                    <a:pt x="59" y="6"/>
                    <a:pt x="59" y="5"/>
                    <a:pt x="56" y="4"/>
                  </a:cubicBezTo>
                  <a:cubicBezTo>
                    <a:pt x="53" y="3"/>
                    <a:pt x="53" y="2"/>
                    <a:pt x="51" y="2"/>
                  </a:cubicBezTo>
                  <a:cubicBezTo>
                    <a:pt x="49" y="3"/>
                    <a:pt x="51" y="4"/>
                    <a:pt x="46" y="3"/>
                  </a:cubicBezTo>
                  <a:cubicBezTo>
                    <a:pt x="42" y="3"/>
                    <a:pt x="45" y="5"/>
                    <a:pt x="43" y="5"/>
                  </a:cubicBezTo>
                  <a:cubicBezTo>
                    <a:pt x="41" y="5"/>
                    <a:pt x="41" y="3"/>
                    <a:pt x="40" y="1"/>
                  </a:cubicBezTo>
                  <a:cubicBezTo>
                    <a:pt x="39" y="0"/>
                    <a:pt x="33" y="1"/>
                    <a:pt x="30" y="1"/>
                  </a:cubicBezTo>
                  <a:cubicBezTo>
                    <a:pt x="26" y="0"/>
                    <a:pt x="28" y="1"/>
                    <a:pt x="27"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6" name="Freeform 98"/>
            <p:cNvSpPr>
              <a:spLocks noChangeArrowheads="1"/>
            </p:cNvSpPr>
            <p:nvPr/>
          </p:nvSpPr>
          <p:spPr bwMode="auto">
            <a:xfrm>
              <a:off x="2947409" y="1635874"/>
              <a:ext cx="82268" cy="92724"/>
            </a:xfrm>
            <a:custGeom>
              <a:avLst/>
              <a:gdLst>
                <a:gd name="T0" fmla="*/ 1884884 w 56"/>
                <a:gd name="T1" fmla="*/ 68950664 h 67"/>
                <a:gd name="T2" fmla="*/ 0 w 56"/>
                <a:gd name="T3" fmla="*/ 76612154 h 67"/>
                <a:gd name="T4" fmla="*/ 9423046 w 56"/>
                <a:gd name="T5" fmla="*/ 93849144 h 67"/>
                <a:gd name="T6" fmla="*/ 16961209 w 56"/>
                <a:gd name="T7" fmla="*/ 91933771 h 67"/>
                <a:gd name="T8" fmla="*/ 20730976 w 56"/>
                <a:gd name="T9" fmla="*/ 101510634 h 67"/>
                <a:gd name="T10" fmla="*/ 28269142 w 56"/>
                <a:gd name="T11" fmla="*/ 101510634 h 67"/>
                <a:gd name="T12" fmla="*/ 35808675 w 56"/>
                <a:gd name="T13" fmla="*/ 113001485 h 67"/>
                <a:gd name="T14" fmla="*/ 37692186 w 56"/>
                <a:gd name="T15" fmla="*/ 126409093 h 67"/>
                <a:gd name="T16" fmla="*/ 47116613 w 56"/>
                <a:gd name="T17" fmla="*/ 124493720 h 67"/>
                <a:gd name="T18" fmla="*/ 56539657 w 56"/>
                <a:gd name="T19" fmla="*/ 118747603 h 67"/>
                <a:gd name="T20" fmla="*/ 69731094 w 56"/>
                <a:gd name="T21" fmla="*/ 113001485 h 67"/>
                <a:gd name="T22" fmla="*/ 77270627 w 56"/>
                <a:gd name="T23" fmla="*/ 107256751 h 67"/>
                <a:gd name="T24" fmla="*/ 86693671 w 56"/>
                <a:gd name="T25" fmla="*/ 105341379 h 67"/>
                <a:gd name="T26" fmla="*/ 94231853 w 56"/>
                <a:gd name="T27" fmla="*/ 99595261 h 67"/>
                <a:gd name="T28" fmla="*/ 92346970 w 56"/>
                <a:gd name="T29" fmla="*/ 88103005 h 67"/>
                <a:gd name="T30" fmla="*/ 103654897 w 56"/>
                <a:gd name="T31" fmla="*/ 80441515 h 67"/>
                <a:gd name="T32" fmla="*/ 101770013 w 56"/>
                <a:gd name="T33" fmla="*/ 63204546 h 67"/>
                <a:gd name="T34" fmla="*/ 92346970 w 56"/>
                <a:gd name="T35" fmla="*/ 59373801 h 67"/>
                <a:gd name="T36" fmla="*/ 90462086 w 56"/>
                <a:gd name="T37" fmla="*/ 47882950 h 67"/>
                <a:gd name="T38" fmla="*/ 82923904 w 56"/>
                <a:gd name="T39" fmla="*/ 57458429 h 67"/>
                <a:gd name="T40" fmla="*/ 75385744 w 56"/>
                <a:gd name="T41" fmla="*/ 47882950 h 67"/>
                <a:gd name="T42" fmla="*/ 79155511 w 56"/>
                <a:gd name="T43" fmla="*/ 44052194 h 67"/>
                <a:gd name="T44" fmla="*/ 84808788 w 56"/>
                <a:gd name="T45" fmla="*/ 32559959 h 67"/>
                <a:gd name="T46" fmla="*/ 92346970 w 56"/>
                <a:gd name="T47" fmla="*/ 32559959 h 67"/>
                <a:gd name="T48" fmla="*/ 98001620 w 56"/>
                <a:gd name="T49" fmla="*/ 28729214 h 67"/>
                <a:gd name="T50" fmla="*/ 94231853 w 56"/>
                <a:gd name="T51" fmla="*/ 19152346 h 67"/>
                <a:gd name="T52" fmla="*/ 101770013 w 56"/>
                <a:gd name="T53" fmla="*/ 15322985 h 67"/>
                <a:gd name="T54" fmla="*/ 96116736 w 56"/>
                <a:gd name="T55" fmla="*/ 3830746 h 67"/>
                <a:gd name="T56" fmla="*/ 88578554 w 56"/>
                <a:gd name="T57" fmla="*/ 7661493 h 67"/>
                <a:gd name="T58" fmla="*/ 71615977 w 56"/>
                <a:gd name="T59" fmla="*/ 11492240 h 67"/>
                <a:gd name="T60" fmla="*/ 60308050 w 56"/>
                <a:gd name="T61" fmla="*/ 7661493 h 67"/>
                <a:gd name="T62" fmla="*/ 64077817 w 56"/>
                <a:gd name="T63" fmla="*/ 1915373 h 67"/>
                <a:gd name="T64" fmla="*/ 50885007 w 56"/>
                <a:gd name="T65" fmla="*/ 3830746 h 67"/>
                <a:gd name="T66" fmla="*/ 39577069 w 56"/>
                <a:gd name="T67" fmla="*/ 1915373 h 67"/>
                <a:gd name="T68" fmla="*/ 30154025 w 56"/>
                <a:gd name="T69" fmla="*/ 21067719 h 67"/>
                <a:gd name="T70" fmla="*/ 30154025 w 56"/>
                <a:gd name="T71" fmla="*/ 30644587 h 67"/>
                <a:gd name="T72" fmla="*/ 41461952 w 56"/>
                <a:gd name="T73" fmla="*/ 34475332 h 67"/>
                <a:gd name="T74" fmla="*/ 39577069 w 56"/>
                <a:gd name="T75" fmla="*/ 47882950 h 67"/>
                <a:gd name="T76" fmla="*/ 43346836 w 56"/>
                <a:gd name="T77" fmla="*/ 55543056 h 67"/>
                <a:gd name="T78" fmla="*/ 33923792 w 56"/>
                <a:gd name="T79" fmla="*/ 61289174 h 67"/>
                <a:gd name="T80" fmla="*/ 24500748 w 56"/>
                <a:gd name="T81" fmla="*/ 59373801 h 67"/>
                <a:gd name="T82" fmla="*/ 16961209 w 56"/>
                <a:gd name="T83" fmla="*/ 51712311 h 67"/>
                <a:gd name="T84" fmla="*/ 22615865 w 56"/>
                <a:gd name="T85" fmla="*/ 45967578 h 67"/>
                <a:gd name="T86" fmla="*/ 15077699 w 56"/>
                <a:gd name="T87" fmla="*/ 38306077 h 67"/>
                <a:gd name="T88" fmla="*/ 5653280 w 56"/>
                <a:gd name="T89" fmla="*/ 45967578 h 67"/>
                <a:gd name="T90" fmla="*/ 1884884 w 56"/>
                <a:gd name="T91" fmla="*/ 53627684 h 67"/>
                <a:gd name="T92" fmla="*/ 1884884 w 56"/>
                <a:gd name="T93" fmla="*/ 68950664 h 6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
                <a:gd name="T142" fmla="*/ 0 h 67"/>
                <a:gd name="T143" fmla="*/ 56 w 56"/>
                <a:gd name="T144" fmla="*/ 67 h 6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 h="67">
                  <a:moveTo>
                    <a:pt x="1" y="36"/>
                  </a:moveTo>
                  <a:cubicBezTo>
                    <a:pt x="2" y="39"/>
                    <a:pt x="1" y="39"/>
                    <a:pt x="0" y="40"/>
                  </a:cubicBezTo>
                  <a:cubicBezTo>
                    <a:pt x="0" y="42"/>
                    <a:pt x="4" y="48"/>
                    <a:pt x="5" y="49"/>
                  </a:cubicBezTo>
                  <a:cubicBezTo>
                    <a:pt x="6" y="49"/>
                    <a:pt x="8" y="48"/>
                    <a:pt x="9" y="48"/>
                  </a:cubicBezTo>
                  <a:cubicBezTo>
                    <a:pt x="10" y="48"/>
                    <a:pt x="10" y="52"/>
                    <a:pt x="11" y="53"/>
                  </a:cubicBezTo>
                  <a:cubicBezTo>
                    <a:pt x="12" y="54"/>
                    <a:pt x="14" y="53"/>
                    <a:pt x="15" y="53"/>
                  </a:cubicBezTo>
                  <a:cubicBezTo>
                    <a:pt x="16" y="53"/>
                    <a:pt x="18" y="57"/>
                    <a:pt x="19" y="59"/>
                  </a:cubicBezTo>
                  <a:cubicBezTo>
                    <a:pt x="19" y="61"/>
                    <a:pt x="19" y="64"/>
                    <a:pt x="20" y="66"/>
                  </a:cubicBezTo>
                  <a:cubicBezTo>
                    <a:pt x="20" y="67"/>
                    <a:pt x="23" y="66"/>
                    <a:pt x="25" y="65"/>
                  </a:cubicBezTo>
                  <a:cubicBezTo>
                    <a:pt x="27" y="65"/>
                    <a:pt x="28" y="64"/>
                    <a:pt x="30" y="62"/>
                  </a:cubicBezTo>
                  <a:cubicBezTo>
                    <a:pt x="32" y="60"/>
                    <a:pt x="34" y="61"/>
                    <a:pt x="37" y="59"/>
                  </a:cubicBezTo>
                  <a:cubicBezTo>
                    <a:pt x="39" y="58"/>
                    <a:pt x="39" y="57"/>
                    <a:pt x="41" y="56"/>
                  </a:cubicBezTo>
                  <a:cubicBezTo>
                    <a:pt x="42" y="55"/>
                    <a:pt x="43" y="56"/>
                    <a:pt x="46" y="55"/>
                  </a:cubicBezTo>
                  <a:cubicBezTo>
                    <a:pt x="48" y="55"/>
                    <a:pt x="49" y="53"/>
                    <a:pt x="50" y="52"/>
                  </a:cubicBezTo>
                  <a:cubicBezTo>
                    <a:pt x="51" y="51"/>
                    <a:pt x="48" y="48"/>
                    <a:pt x="49" y="46"/>
                  </a:cubicBezTo>
                  <a:cubicBezTo>
                    <a:pt x="49" y="44"/>
                    <a:pt x="53" y="43"/>
                    <a:pt x="55" y="42"/>
                  </a:cubicBezTo>
                  <a:cubicBezTo>
                    <a:pt x="56" y="40"/>
                    <a:pt x="55" y="36"/>
                    <a:pt x="54" y="33"/>
                  </a:cubicBezTo>
                  <a:cubicBezTo>
                    <a:pt x="52" y="31"/>
                    <a:pt x="51" y="31"/>
                    <a:pt x="49" y="31"/>
                  </a:cubicBezTo>
                  <a:cubicBezTo>
                    <a:pt x="47" y="30"/>
                    <a:pt x="50" y="26"/>
                    <a:pt x="48" y="25"/>
                  </a:cubicBezTo>
                  <a:cubicBezTo>
                    <a:pt x="45" y="24"/>
                    <a:pt x="46" y="28"/>
                    <a:pt x="44" y="30"/>
                  </a:cubicBezTo>
                  <a:cubicBezTo>
                    <a:pt x="43" y="32"/>
                    <a:pt x="41" y="27"/>
                    <a:pt x="40" y="25"/>
                  </a:cubicBezTo>
                  <a:cubicBezTo>
                    <a:pt x="39" y="24"/>
                    <a:pt x="40" y="23"/>
                    <a:pt x="42" y="23"/>
                  </a:cubicBezTo>
                  <a:cubicBezTo>
                    <a:pt x="43" y="23"/>
                    <a:pt x="44" y="18"/>
                    <a:pt x="45" y="17"/>
                  </a:cubicBezTo>
                  <a:cubicBezTo>
                    <a:pt x="47" y="16"/>
                    <a:pt x="47" y="17"/>
                    <a:pt x="49" y="17"/>
                  </a:cubicBezTo>
                  <a:cubicBezTo>
                    <a:pt x="51" y="17"/>
                    <a:pt x="53" y="16"/>
                    <a:pt x="52" y="15"/>
                  </a:cubicBezTo>
                  <a:cubicBezTo>
                    <a:pt x="51" y="13"/>
                    <a:pt x="49" y="11"/>
                    <a:pt x="50" y="10"/>
                  </a:cubicBezTo>
                  <a:cubicBezTo>
                    <a:pt x="50" y="8"/>
                    <a:pt x="53" y="8"/>
                    <a:pt x="54" y="8"/>
                  </a:cubicBezTo>
                  <a:cubicBezTo>
                    <a:pt x="55" y="8"/>
                    <a:pt x="52" y="3"/>
                    <a:pt x="51" y="2"/>
                  </a:cubicBezTo>
                  <a:cubicBezTo>
                    <a:pt x="50" y="2"/>
                    <a:pt x="48" y="3"/>
                    <a:pt x="47" y="4"/>
                  </a:cubicBezTo>
                  <a:cubicBezTo>
                    <a:pt x="45" y="5"/>
                    <a:pt x="41" y="6"/>
                    <a:pt x="38" y="6"/>
                  </a:cubicBezTo>
                  <a:cubicBezTo>
                    <a:pt x="36" y="7"/>
                    <a:pt x="34" y="6"/>
                    <a:pt x="32" y="4"/>
                  </a:cubicBezTo>
                  <a:cubicBezTo>
                    <a:pt x="30" y="2"/>
                    <a:pt x="33" y="2"/>
                    <a:pt x="34" y="1"/>
                  </a:cubicBezTo>
                  <a:cubicBezTo>
                    <a:pt x="35" y="0"/>
                    <a:pt x="29" y="1"/>
                    <a:pt x="27" y="2"/>
                  </a:cubicBezTo>
                  <a:cubicBezTo>
                    <a:pt x="25" y="2"/>
                    <a:pt x="24" y="1"/>
                    <a:pt x="21" y="1"/>
                  </a:cubicBezTo>
                  <a:cubicBezTo>
                    <a:pt x="18" y="2"/>
                    <a:pt x="15" y="11"/>
                    <a:pt x="16" y="11"/>
                  </a:cubicBezTo>
                  <a:cubicBezTo>
                    <a:pt x="16" y="12"/>
                    <a:pt x="17" y="14"/>
                    <a:pt x="16" y="16"/>
                  </a:cubicBezTo>
                  <a:cubicBezTo>
                    <a:pt x="16" y="18"/>
                    <a:pt x="20" y="18"/>
                    <a:pt x="22" y="18"/>
                  </a:cubicBezTo>
                  <a:cubicBezTo>
                    <a:pt x="24" y="19"/>
                    <a:pt x="21" y="24"/>
                    <a:pt x="21" y="25"/>
                  </a:cubicBezTo>
                  <a:cubicBezTo>
                    <a:pt x="21" y="26"/>
                    <a:pt x="23" y="28"/>
                    <a:pt x="23" y="29"/>
                  </a:cubicBezTo>
                  <a:cubicBezTo>
                    <a:pt x="22" y="29"/>
                    <a:pt x="19" y="31"/>
                    <a:pt x="18" y="32"/>
                  </a:cubicBezTo>
                  <a:cubicBezTo>
                    <a:pt x="17" y="33"/>
                    <a:pt x="14" y="31"/>
                    <a:pt x="13" y="31"/>
                  </a:cubicBezTo>
                  <a:cubicBezTo>
                    <a:pt x="13" y="30"/>
                    <a:pt x="9" y="29"/>
                    <a:pt x="9" y="27"/>
                  </a:cubicBezTo>
                  <a:cubicBezTo>
                    <a:pt x="9" y="26"/>
                    <a:pt x="10" y="25"/>
                    <a:pt x="12" y="24"/>
                  </a:cubicBezTo>
                  <a:cubicBezTo>
                    <a:pt x="13" y="23"/>
                    <a:pt x="10" y="21"/>
                    <a:pt x="8" y="20"/>
                  </a:cubicBezTo>
                  <a:cubicBezTo>
                    <a:pt x="7" y="20"/>
                    <a:pt x="3" y="22"/>
                    <a:pt x="3" y="24"/>
                  </a:cubicBezTo>
                  <a:cubicBezTo>
                    <a:pt x="2" y="26"/>
                    <a:pt x="1" y="26"/>
                    <a:pt x="1" y="28"/>
                  </a:cubicBezTo>
                  <a:cubicBezTo>
                    <a:pt x="1" y="29"/>
                    <a:pt x="0" y="34"/>
                    <a:pt x="1" y="3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7" name="Freeform 99"/>
            <p:cNvSpPr>
              <a:spLocks noChangeArrowheads="1"/>
            </p:cNvSpPr>
            <p:nvPr/>
          </p:nvSpPr>
          <p:spPr bwMode="auto">
            <a:xfrm>
              <a:off x="2947409" y="1583858"/>
              <a:ext cx="14518" cy="13569"/>
            </a:xfrm>
            <a:custGeom>
              <a:avLst/>
              <a:gdLst>
                <a:gd name="T0" fmla="*/ 3680727 w 10"/>
                <a:gd name="T1" fmla="*/ 12887837 h 10"/>
                <a:gd name="T2" fmla="*/ 5521768 w 10"/>
                <a:gd name="T3" fmla="*/ 16570462 h 10"/>
                <a:gd name="T4" fmla="*/ 16565306 w 10"/>
                <a:gd name="T5" fmla="*/ 11046521 h 10"/>
                <a:gd name="T6" fmla="*/ 14725621 w 10"/>
                <a:gd name="T7" fmla="*/ 1841313 h 10"/>
                <a:gd name="T8" fmla="*/ 9202495 w 10"/>
                <a:gd name="T9" fmla="*/ 0 h 10"/>
                <a:gd name="T10" fmla="*/ 0 w 10"/>
                <a:gd name="T11" fmla="*/ 12887837 h 10"/>
                <a:gd name="T12" fmla="*/ 3680727 w 10"/>
                <a:gd name="T13" fmla="*/ 12887837 h 10"/>
                <a:gd name="T14" fmla="*/ 0 60000 65536"/>
                <a:gd name="T15" fmla="*/ 0 60000 65536"/>
                <a:gd name="T16" fmla="*/ 0 60000 65536"/>
                <a:gd name="T17" fmla="*/ 0 60000 65536"/>
                <a:gd name="T18" fmla="*/ 0 60000 65536"/>
                <a:gd name="T19" fmla="*/ 0 60000 65536"/>
                <a:gd name="T20" fmla="*/ 0 60000 65536"/>
                <a:gd name="T21" fmla="*/ 0 w 10"/>
                <a:gd name="T22" fmla="*/ 0 h 10"/>
                <a:gd name="T23" fmla="*/ 10 w 10"/>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0">
                  <a:moveTo>
                    <a:pt x="2" y="7"/>
                  </a:moveTo>
                  <a:cubicBezTo>
                    <a:pt x="3" y="7"/>
                    <a:pt x="2" y="10"/>
                    <a:pt x="3" y="9"/>
                  </a:cubicBezTo>
                  <a:cubicBezTo>
                    <a:pt x="4" y="9"/>
                    <a:pt x="8" y="7"/>
                    <a:pt x="9" y="6"/>
                  </a:cubicBezTo>
                  <a:cubicBezTo>
                    <a:pt x="10" y="5"/>
                    <a:pt x="9" y="1"/>
                    <a:pt x="8" y="1"/>
                  </a:cubicBezTo>
                  <a:cubicBezTo>
                    <a:pt x="7" y="1"/>
                    <a:pt x="6" y="0"/>
                    <a:pt x="5" y="0"/>
                  </a:cubicBezTo>
                  <a:cubicBezTo>
                    <a:pt x="3" y="1"/>
                    <a:pt x="0" y="5"/>
                    <a:pt x="0" y="7"/>
                  </a:cubicBezTo>
                  <a:cubicBezTo>
                    <a:pt x="0" y="9"/>
                    <a:pt x="1" y="7"/>
                    <a:pt x="2"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8" name="Freeform 100"/>
            <p:cNvSpPr>
              <a:spLocks noChangeArrowheads="1"/>
            </p:cNvSpPr>
            <p:nvPr/>
          </p:nvSpPr>
          <p:spPr bwMode="auto">
            <a:xfrm>
              <a:off x="5498933" y="1549935"/>
              <a:ext cx="25407" cy="11308"/>
            </a:xfrm>
            <a:custGeom>
              <a:avLst/>
              <a:gdLst>
                <a:gd name="T0" fmla="*/ 3900671 w 17"/>
                <a:gd name="T1" fmla="*/ 11987893 h 8"/>
                <a:gd name="T2" fmla="*/ 27306092 w 17"/>
                <a:gd name="T3" fmla="*/ 9989202 h 8"/>
                <a:gd name="T4" fmla="*/ 31206761 w 17"/>
                <a:gd name="T5" fmla="*/ 0 h 8"/>
                <a:gd name="T6" fmla="*/ 11703410 w 17"/>
                <a:gd name="T7" fmla="*/ 5993240 h 8"/>
                <a:gd name="T8" fmla="*/ 3900671 w 17"/>
                <a:gd name="T9" fmla="*/ 11987893 h 8"/>
                <a:gd name="T10" fmla="*/ 0 60000 65536"/>
                <a:gd name="T11" fmla="*/ 0 60000 65536"/>
                <a:gd name="T12" fmla="*/ 0 60000 65536"/>
                <a:gd name="T13" fmla="*/ 0 60000 65536"/>
                <a:gd name="T14" fmla="*/ 0 60000 65536"/>
                <a:gd name="T15" fmla="*/ 0 w 17"/>
                <a:gd name="T16" fmla="*/ 0 h 8"/>
                <a:gd name="T17" fmla="*/ 17 w 17"/>
                <a:gd name="T18" fmla="*/ 8 h 8"/>
              </a:gdLst>
              <a:ahLst/>
              <a:cxnLst>
                <a:cxn ang="T10">
                  <a:pos x="T0" y="T1"/>
                </a:cxn>
                <a:cxn ang="T11">
                  <a:pos x="T2" y="T3"/>
                </a:cxn>
                <a:cxn ang="T12">
                  <a:pos x="T4" y="T5"/>
                </a:cxn>
                <a:cxn ang="T13">
                  <a:pos x="T6" y="T7"/>
                </a:cxn>
                <a:cxn ang="T14">
                  <a:pos x="T8" y="T9"/>
                </a:cxn>
              </a:cxnLst>
              <a:rect l="T15" t="T16" r="T17" b="T18"/>
              <a:pathLst>
                <a:path w="17" h="8">
                  <a:moveTo>
                    <a:pt x="2" y="6"/>
                  </a:moveTo>
                  <a:cubicBezTo>
                    <a:pt x="0" y="8"/>
                    <a:pt x="11" y="6"/>
                    <a:pt x="14" y="5"/>
                  </a:cubicBezTo>
                  <a:cubicBezTo>
                    <a:pt x="17" y="5"/>
                    <a:pt x="17" y="0"/>
                    <a:pt x="16" y="0"/>
                  </a:cubicBezTo>
                  <a:cubicBezTo>
                    <a:pt x="14" y="1"/>
                    <a:pt x="9" y="3"/>
                    <a:pt x="6" y="3"/>
                  </a:cubicBezTo>
                  <a:cubicBezTo>
                    <a:pt x="4" y="2"/>
                    <a:pt x="4" y="3"/>
                    <a:pt x="2"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9" name="Freeform 101"/>
            <p:cNvSpPr>
              <a:spLocks noChangeArrowheads="1"/>
            </p:cNvSpPr>
            <p:nvPr/>
          </p:nvSpPr>
          <p:spPr bwMode="auto">
            <a:xfrm>
              <a:off x="5495303" y="1522796"/>
              <a:ext cx="19357" cy="12439"/>
            </a:xfrm>
            <a:custGeom>
              <a:avLst/>
              <a:gdLst>
                <a:gd name="T0" fmla="*/ 19362187 w 13"/>
                <a:gd name="T1" fmla="*/ 13371925 h 9"/>
                <a:gd name="T2" fmla="*/ 25170151 w 13"/>
                <a:gd name="T3" fmla="*/ 1910077 h 9"/>
                <a:gd name="T4" fmla="*/ 17425273 w 13"/>
                <a:gd name="T5" fmla="*/ 7640310 h 9"/>
                <a:gd name="T6" fmla="*/ 3872438 w 13"/>
                <a:gd name="T7" fmla="*/ 13371925 h 9"/>
                <a:gd name="T8" fmla="*/ 19362187 w 13"/>
                <a:gd name="T9" fmla="*/ 13371925 h 9"/>
                <a:gd name="T10" fmla="*/ 0 60000 65536"/>
                <a:gd name="T11" fmla="*/ 0 60000 65536"/>
                <a:gd name="T12" fmla="*/ 0 60000 65536"/>
                <a:gd name="T13" fmla="*/ 0 60000 65536"/>
                <a:gd name="T14" fmla="*/ 0 60000 65536"/>
                <a:gd name="T15" fmla="*/ 0 w 13"/>
                <a:gd name="T16" fmla="*/ 0 h 9"/>
                <a:gd name="T17" fmla="*/ 13 w 13"/>
                <a:gd name="T18" fmla="*/ 9 h 9"/>
              </a:gdLst>
              <a:ahLst/>
              <a:cxnLst>
                <a:cxn ang="T10">
                  <a:pos x="T0" y="T1"/>
                </a:cxn>
                <a:cxn ang="T11">
                  <a:pos x="T2" y="T3"/>
                </a:cxn>
                <a:cxn ang="T12">
                  <a:pos x="T4" y="T5"/>
                </a:cxn>
                <a:cxn ang="T13">
                  <a:pos x="T6" y="T7"/>
                </a:cxn>
                <a:cxn ang="T14">
                  <a:pos x="T8" y="T9"/>
                </a:cxn>
              </a:cxnLst>
              <a:rect l="T15" t="T16" r="T17" b="T18"/>
              <a:pathLst>
                <a:path w="13" h="9">
                  <a:moveTo>
                    <a:pt x="10" y="7"/>
                  </a:moveTo>
                  <a:cubicBezTo>
                    <a:pt x="13" y="7"/>
                    <a:pt x="13" y="3"/>
                    <a:pt x="13" y="1"/>
                  </a:cubicBezTo>
                  <a:cubicBezTo>
                    <a:pt x="12" y="0"/>
                    <a:pt x="11" y="2"/>
                    <a:pt x="9" y="4"/>
                  </a:cubicBezTo>
                  <a:cubicBezTo>
                    <a:pt x="6" y="6"/>
                    <a:pt x="4" y="5"/>
                    <a:pt x="2" y="7"/>
                  </a:cubicBezTo>
                  <a:cubicBezTo>
                    <a:pt x="0" y="9"/>
                    <a:pt x="9" y="7"/>
                    <a:pt x="10"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0" name="Freeform 102"/>
            <p:cNvSpPr>
              <a:spLocks noChangeArrowheads="1"/>
            </p:cNvSpPr>
            <p:nvPr/>
          </p:nvSpPr>
          <p:spPr bwMode="auto">
            <a:xfrm>
              <a:off x="4920636" y="1781746"/>
              <a:ext cx="21777" cy="22616"/>
            </a:xfrm>
            <a:custGeom>
              <a:avLst/>
              <a:gdLst>
                <a:gd name="T0" fmla="*/ 11043267 w 15"/>
                <a:gd name="T1" fmla="*/ 29969024 h 16"/>
                <a:gd name="T2" fmla="*/ 27608170 w 15"/>
                <a:gd name="T3" fmla="*/ 11987893 h 16"/>
                <a:gd name="T4" fmla="*/ 16564901 w 15"/>
                <a:gd name="T5" fmla="*/ 1998689 h 16"/>
                <a:gd name="T6" fmla="*/ 1840997 w 15"/>
                <a:gd name="T7" fmla="*/ 5993240 h 16"/>
                <a:gd name="T8" fmla="*/ 11043267 w 15"/>
                <a:gd name="T9" fmla="*/ 29969024 h 16"/>
                <a:gd name="T10" fmla="*/ 0 60000 65536"/>
                <a:gd name="T11" fmla="*/ 0 60000 65536"/>
                <a:gd name="T12" fmla="*/ 0 60000 65536"/>
                <a:gd name="T13" fmla="*/ 0 60000 65536"/>
                <a:gd name="T14" fmla="*/ 0 60000 65536"/>
                <a:gd name="T15" fmla="*/ 0 w 15"/>
                <a:gd name="T16" fmla="*/ 0 h 16"/>
                <a:gd name="T17" fmla="*/ 15 w 15"/>
                <a:gd name="T18" fmla="*/ 16 h 16"/>
              </a:gdLst>
              <a:ahLst/>
              <a:cxnLst>
                <a:cxn ang="T10">
                  <a:pos x="T0" y="T1"/>
                </a:cxn>
                <a:cxn ang="T11">
                  <a:pos x="T2" y="T3"/>
                </a:cxn>
                <a:cxn ang="T12">
                  <a:pos x="T4" y="T5"/>
                </a:cxn>
                <a:cxn ang="T13">
                  <a:pos x="T6" y="T7"/>
                </a:cxn>
                <a:cxn ang="T14">
                  <a:pos x="T8" y="T9"/>
                </a:cxn>
              </a:cxnLst>
              <a:rect l="T15" t="T16" r="T17" b="T18"/>
              <a:pathLst>
                <a:path w="15" h="16">
                  <a:moveTo>
                    <a:pt x="6" y="15"/>
                  </a:moveTo>
                  <a:cubicBezTo>
                    <a:pt x="9" y="15"/>
                    <a:pt x="15" y="8"/>
                    <a:pt x="15" y="6"/>
                  </a:cubicBezTo>
                  <a:cubicBezTo>
                    <a:pt x="15" y="5"/>
                    <a:pt x="11" y="2"/>
                    <a:pt x="9" y="1"/>
                  </a:cubicBezTo>
                  <a:cubicBezTo>
                    <a:pt x="7" y="0"/>
                    <a:pt x="1" y="0"/>
                    <a:pt x="1" y="3"/>
                  </a:cubicBezTo>
                  <a:cubicBezTo>
                    <a:pt x="1" y="5"/>
                    <a:pt x="0" y="16"/>
                    <a:pt x="6" y="1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1" name="Freeform 103"/>
            <p:cNvSpPr>
              <a:spLocks noChangeArrowheads="1"/>
            </p:cNvSpPr>
            <p:nvPr/>
          </p:nvSpPr>
          <p:spPr bwMode="auto">
            <a:xfrm>
              <a:off x="5052507" y="1750084"/>
              <a:ext cx="25407" cy="24877"/>
            </a:xfrm>
            <a:custGeom>
              <a:avLst/>
              <a:gdLst>
                <a:gd name="T0" fmla="*/ 21454384 w 17"/>
                <a:gd name="T1" fmla="*/ 15280005 h 18"/>
                <a:gd name="T2" fmla="*/ 9752374 w 17"/>
                <a:gd name="T3" fmla="*/ 3820001 h 18"/>
                <a:gd name="T4" fmla="*/ 1951034 w 17"/>
                <a:gd name="T5" fmla="*/ 13370005 h 18"/>
                <a:gd name="T6" fmla="*/ 13653046 w 17"/>
                <a:gd name="T7" fmla="*/ 28651392 h 18"/>
                <a:gd name="T8" fmla="*/ 23405423 w 17"/>
                <a:gd name="T9" fmla="*/ 34381392 h 18"/>
                <a:gd name="T10" fmla="*/ 31206761 w 17"/>
                <a:gd name="T11" fmla="*/ 26741392 h 18"/>
                <a:gd name="T12" fmla="*/ 21454384 w 17"/>
                <a:gd name="T13" fmla="*/ 15280005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11" y="8"/>
                  </a:moveTo>
                  <a:cubicBezTo>
                    <a:pt x="8" y="6"/>
                    <a:pt x="7" y="4"/>
                    <a:pt x="5" y="2"/>
                  </a:cubicBezTo>
                  <a:cubicBezTo>
                    <a:pt x="4" y="0"/>
                    <a:pt x="2" y="5"/>
                    <a:pt x="1" y="7"/>
                  </a:cubicBezTo>
                  <a:cubicBezTo>
                    <a:pt x="0" y="9"/>
                    <a:pt x="4" y="14"/>
                    <a:pt x="7" y="15"/>
                  </a:cubicBezTo>
                  <a:cubicBezTo>
                    <a:pt x="10" y="15"/>
                    <a:pt x="9" y="18"/>
                    <a:pt x="12" y="18"/>
                  </a:cubicBezTo>
                  <a:cubicBezTo>
                    <a:pt x="17" y="18"/>
                    <a:pt x="17" y="16"/>
                    <a:pt x="16" y="14"/>
                  </a:cubicBezTo>
                  <a:cubicBezTo>
                    <a:pt x="16" y="12"/>
                    <a:pt x="14" y="10"/>
                    <a:pt x="11" y="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2" name="Freeform 104"/>
            <p:cNvSpPr>
              <a:spLocks noChangeArrowheads="1"/>
            </p:cNvSpPr>
            <p:nvPr/>
          </p:nvSpPr>
          <p:spPr bwMode="auto">
            <a:xfrm>
              <a:off x="5198896" y="1653967"/>
              <a:ext cx="21777" cy="22616"/>
            </a:xfrm>
            <a:custGeom>
              <a:avLst/>
              <a:gdLst>
                <a:gd name="T0" fmla="*/ 5521633 w 15"/>
                <a:gd name="T1" fmla="*/ 23975787 h 16"/>
                <a:gd name="T2" fmla="*/ 14723905 w 15"/>
                <a:gd name="T3" fmla="*/ 25973061 h 16"/>
                <a:gd name="T4" fmla="*/ 23927535 w 15"/>
                <a:gd name="T5" fmla="*/ 11987893 h 16"/>
                <a:gd name="T6" fmla="*/ 16564901 w 15"/>
                <a:gd name="T7" fmla="*/ 1998689 h 16"/>
                <a:gd name="T8" fmla="*/ 1840997 w 15"/>
                <a:gd name="T9" fmla="*/ 7991928 h 16"/>
                <a:gd name="T10" fmla="*/ 1840997 w 15"/>
                <a:gd name="T11" fmla="*/ 27971749 h 16"/>
                <a:gd name="T12" fmla="*/ 5521633 w 15"/>
                <a:gd name="T13" fmla="*/ 23975787 h 16"/>
                <a:gd name="T14" fmla="*/ 0 60000 65536"/>
                <a:gd name="T15" fmla="*/ 0 60000 65536"/>
                <a:gd name="T16" fmla="*/ 0 60000 65536"/>
                <a:gd name="T17" fmla="*/ 0 60000 65536"/>
                <a:gd name="T18" fmla="*/ 0 60000 65536"/>
                <a:gd name="T19" fmla="*/ 0 60000 65536"/>
                <a:gd name="T20" fmla="*/ 0 60000 65536"/>
                <a:gd name="T21" fmla="*/ 0 w 15"/>
                <a:gd name="T22" fmla="*/ 0 h 16"/>
                <a:gd name="T23" fmla="*/ 15 w 1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6">
                  <a:moveTo>
                    <a:pt x="3" y="12"/>
                  </a:moveTo>
                  <a:cubicBezTo>
                    <a:pt x="5" y="10"/>
                    <a:pt x="6" y="13"/>
                    <a:pt x="8" y="13"/>
                  </a:cubicBezTo>
                  <a:cubicBezTo>
                    <a:pt x="15" y="13"/>
                    <a:pt x="15" y="8"/>
                    <a:pt x="13" y="6"/>
                  </a:cubicBezTo>
                  <a:cubicBezTo>
                    <a:pt x="12" y="4"/>
                    <a:pt x="11" y="3"/>
                    <a:pt x="9" y="1"/>
                  </a:cubicBezTo>
                  <a:cubicBezTo>
                    <a:pt x="7" y="0"/>
                    <a:pt x="3" y="2"/>
                    <a:pt x="1" y="4"/>
                  </a:cubicBezTo>
                  <a:cubicBezTo>
                    <a:pt x="0" y="5"/>
                    <a:pt x="0" y="12"/>
                    <a:pt x="1" y="14"/>
                  </a:cubicBezTo>
                  <a:cubicBezTo>
                    <a:pt x="2" y="16"/>
                    <a:pt x="2" y="14"/>
                    <a:pt x="3"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3" name="Freeform 105"/>
            <p:cNvSpPr>
              <a:spLocks noChangeArrowheads="1"/>
            </p:cNvSpPr>
            <p:nvPr/>
          </p:nvSpPr>
          <p:spPr bwMode="auto">
            <a:xfrm>
              <a:off x="5250919" y="1663013"/>
              <a:ext cx="9678" cy="10177"/>
            </a:xfrm>
            <a:custGeom>
              <a:avLst/>
              <a:gdLst>
                <a:gd name="T0" fmla="*/ 6677057 w 7"/>
                <a:gd name="T1" fmla="*/ 11328273 h 8"/>
                <a:gd name="T2" fmla="*/ 10015584 w 7"/>
                <a:gd name="T3" fmla="*/ 3236286 h 8"/>
                <a:gd name="T4" fmla="*/ 3338528 w 7"/>
                <a:gd name="T5" fmla="*/ 3236286 h 8"/>
                <a:gd name="T6" fmla="*/ 6677057 w 7"/>
                <a:gd name="T7" fmla="*/ 11328273 h 8"/>
                <a:gd name="T8" fmla="*/ 0 60000 65536"/>
                <a:gd name="T9" fmla="*/ 0 60000 65536"/>
                <a:gd name="T10" fmla="*/ 0 60000 65536"/>
                <a:gd name="T11" fmla="*/ 0 60000 65536"/>
                <a:gd name="T12" fmla="*/ 0 w 7"/>
                <a:gd name="T13" fmla="*/ 0 h 8"/>
                <a:gd name="T14" fmla="*/ 7 w 7"/>
                <a:gd name="T15" fmla="*/ 8 h 8"/>
              </a:gdLst>
              <a:ahLst/>
              <a:cxnLst>
                <a:cxn ang="T8">
                  <a:pos x="T0" y="T1"/>
                </a:cxn>
                <a:cxn ang="T9">
                  <a:pos x="T2" y="T3"/>
                </a:cxn>
                <a:cxn ang="T10">
                  <a:pos x="T4" y="T5"/>
                </a:cxn>
                <a:cxn ang="T11">
                  <a:pos x="T6" y="T7"/>
                </a:cxn>
              </a:cxnLst>
              <a:rect l="T12" t="T13" r="T14" b="T15"/>
              <a:pathLst>
                <a:path w="7" h="8">
                  <a:moveTo>
                    <a:pt x="4" y="7"/>
                  </a:moveTo>
                  <a:cubicBezTo>
                    <a:pt x="6" y="7"/>
                    <a:pt x="7" y="3"/>
                    <a:pt x="6" y="2"/>
                  </a:cubicBezTo>
                  <a:cubicBezTo>
                    <a:pt x="5" y="0"/>
                    <a:pt x="4" y="0"/>
                    <a:pt x="2" y="2"/>
                  </a:cubicBezTo>
                  <a:cubicBezTo>
                    <a:pt x="0" y="4"/>
                    <a:pt x="2" y="8"/>
                    <a:pt x="4"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4" name="Freeform 106"/>
            <p:cNvSpPr>
              <a:spLocks noChangeArrowheads="1"/>
            </p:cNvSpPr>
            <p:nvPr/>
          </p:nvSpPr>
          <p:spPr bwMode="auto">
            <a:xfrm>
              <a:off x="5292053" y="1670929"/>
              <a:ext cx="16938" cy="10177"/>
            </a:xfrm>
            <a:custGeom>
              <a:avLst/>
              <a:gdLst>
                <a:gd name="T0" fmla="*/ 12422103 w 11"/>
                <a:gd name="T1" fmla="*/ 12681998 h 7"/>
                <a:gd name="T2" fmla="*/ 8282361 w 11"/>
                <a:gd name="T3" fmla="*/ 0 h 7"/>
                <a:gd name="T4" fmla="*/ 2070590 w 11"/>
                <a:gd name="T5" fmla="*/ 8454180 h 7"/>
                <a:gd name="T6" fmla="*/ 12422103 w 11"/>
                <a:gd name="T7" fmla="*/ 12681998 h 7"/>
                <a:gd name="T8" fmla="*/ 0 60000 65536"/>
                <a:gd name="T9" fmla="*/ 0 60000 65536"/>
                <a:gd name="T10" fmla="*/ 0 60000 65536"/>
                <a:gd name="T11" fmla="*/ 0 60000 65536"/>
                <a:gd name="T12" fmla="*/ 0 w 11"/>
                <a:gd name="T13" fmla="*/ 0 h 7"/>
                <a:gd name="T14" fmla="*/ 11 w 11"/>
                <a:gd name="T15" fmla="*/ 7 h 7"/>
              </a:gdLst>
              <a:ahLst/>
              <a:cxnLst>
                <a:cxn ang="T8">
                  <a:pos x="T0" y="T1"/>
                </a:cxn>
                <a:cxn ang="T9">
                  <a:pos x="T2" y="T3"/>
                </a:cxn>
                <a:cxn ang="T10">
                  <a:pos x="T4" y="T5"/>
                </a:cxn>
                <a:cxn ang="T11">
                  <a:pos x="T6" y="T7"/>
                </a:cxn>
              </a:cxnLst>
              <a:rect l="T12" t="T13" r="T14" b="T15"/>
              <a:pathLst>
                <a:path w="11" h="7">
                  <a:moveTo>
                    <a:pt x="6" y="6"/>
                  </a:moveTo>
                  <a:cubicBezTo>
                    <a:pt x="11" y="6"/>
                    <a:pt x="6" y="0"/>
                    <a:pt x="4" y="0"/>
                  </a:cubicBezTo>
                  <a:cubicBezTo>
                    <a:pt x="2" y="0"/>
                    <a:pt x="0" y="2"/>
                    <a:pt x="1" y="4"/>
                  </a:cubicBezTo>
                  <a:cubicBezTo>
                    <a:pt x="1" y="7"/>
                    <a:pt x="4" y="6"/>
                    <a:pt x="6"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5" name="Freeform 107"/>
            <p:cNvSpPr>
              <a:spLocks noChangeArrowheads="1"/>
            </p:cNvSpPr>
            <p:nvPr/>
          </p:nvSpPr>
          <p:spPr bwMode="auto">
            <a:xfrm>
              <a:off x="5306570" y="1657359"/>
              <a:ext cx="15727" cy="12439"/>
            </a:xfrm>
            <a:custGeom>
              <a:avLst/>
              <a:gdLst>
                <a:gd name="T0" fmla="*/ 10800824 w 10"/>
                <a:gd name="T1" fmla="*/ 17192078 h 9"/>
                <a:gd name="T2" fmla="*/ 12959815 w 10"/>
                <a:gd name="T3" fmla="*/ 1910077 h 9"/>
                <a:gd name="T4" fmla="*/ 2160459 w 10"/>
                <a:gd name="T5" fmla="*/ 11461848 h 9"/>
                <a:gd name="T6" fmla="*/ 10800824 w 10"/>
                <a:gd name="T7" fmla="*/ 17192078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5" y="9"/>
                  </a:moveTo>
                  <a:cubicBezTo>
                    <a:pt x="10" y="9"/>
                    <a:pt x="7" y="2"/>
                    <a:pt x="6" y="1"/>
                  </a:cubicBezTo>
                  <a:cubicBezTo>
                    <a:pt x="6" y="0"/>
                    <a:pt x="3" y="4"/>
                    <a:pt x="1" y="6"/>
                  </a:cubicBezTo>
                  <a:cubicBezTo>
                    <a:pt x="0" y="8"/>
                    <a:pt x="4" y="9"/>
                    <a:pt x="5"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6" name="Freeform 108"/>
            <p:cNvSpPr>
              <a:spLocks noChangeArrowheads="1"/>
            </p:cNvSpPr>
            <p:nvPr/>
          </p:nvSpPr>
          <p:spPr bwMode="auto">
            <a:xfrm>
              <a:off x="5721541" y="1617782"/>
              <a:ext cx="21777" cy="12439"/>
            </a:xfrm>
            <a:custGeom>
              <a:avLst/>
              <a:gdLst>
                <a:gd name="T0" fmla="*/ 5521633 w 15"/>
                <a:gd name="T1" fmla="*/ 1910077 h 9"/>
                <a:gd name="T2" fmla="*/ 0 w 15"/>
                <a:gd name="T3" fmla="*/ 11461848 h 9"/>
                <a:gd name="T4" fmla="*/ 22086533 w 15"/>
                <a:gd name="T5" fmla="*/ 15282001 h 9"/>
                <a:gd name="T6" fmla="*/ 20245537 w 15"/>
                <a:gd name="T7" fmla="*/ 3820155 h 9"/>
                <a:gd name="T8" fmla="*/ 5521633 w 15"/>
                <a:gd name="T9" fmla="*/ 1910077 h 9"/>
                <a:gd name="T10" fmla="*/ 0 60000 65536"/>
                <a:gd name="T11" fmla="*/ 0 60000 65536"/>
                <a:gd name="T12" fmla="*/ 0 60000 65536"/>
                <a:gd name="T13" fmla="*/ 0 60000 65536"/>
                <a:gd name="T14" fmla="*/ 0 60000 65536"/>
                <a:gd name="T15" fmla="*/ 0 w 15"/>
                <a:gd name="T16" fmla="*/ 0 h 9"/>
                <a:gd name="T17" fmla="*/ 15 w 15"/>
                <a:gd name="T18" fmla="*/ 9 h 9"/>
              </a:gdLst>
              <a:ahLst/>
              <a:cxnLst>
                <a:cxn ang="T10">
                  <a:pos x="T0" y="T1"/>
                </a:cxn>
                <a:cxn ang="T11">
                  <a:pos x="T2" y="T3"/>
                </a:cxn>
                <a:cxn ang="T12">
                  <a:pos x="T4" y="T5"/>
                </a:cxn>
                <a:cxn ang="T13">
                  <a:pos x="T6" y="T7"/>
                </a:cxn>
                <a:cxn ang="T14">
                  <a:pos x="T8" y="T9"/>
                </a:cxn>
              </a:cxnLst>
              <a:rect l="T15" t="T16" r="T17" b="T18"/>
              <a:pathLst>
                <a:path w="15" h="9">
                  <a:moveTo>
                    <a:pt x="3" y="1"/>
                  </a:moveTo>
                  <a:cubicBezTo>
                    <a:pt x="1" y="1"/>
                    <a:pt x="0" y="4"/>
                    <a:pt x="0" y="6"/>
                  </a:cubicBezTo>
                  <a:cubicBezTo>
                    <a:pt x="0" y="9"/>
                    <a:pt x="10" y="8"/>
                    <a:pt x="12" y="8"/>
                  </a:cubicBezTo>
                  <a:cubicBezTo>
                    <a:pt x="15" y="8"/>
                    <a:pt x="12" y="4"/>
                    <a:pt x="11" y="2"/>
                  </a:cubicBezTo>
                  <a:cubicBezTo>
                    <a:pt x="10" y="0"/>
                    <a:pt x="5" y="1"/>
                    <a:pt x="3"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7" name="Freeform 109"/>
            <p:cNvSpPr>
              <a:spLocks noChangeArrowheads="1"/>
            </p:cNvSpPr>
            <p:nvPr/>
          </p:nvSpPr>
          <p:spPr bwMode="auto">
            <a:xfrm>
              <a:off x="6090538" y="1647182"/>
              <a:ext cx="49603" cy="24877"/>
            </a:xfrm>
            <a:custGeom>
              <a:avLst/>
              <a:gdLst>
                <a:gd name="T0" fmla="*/ 11151984 w 34"/>
                <a:gd name="T1" fmla="*/ 24831392 h 18"/>
                <a:gd name="T2" fmla="*/ 57618138 w 34"/>
                <a:gd name="T3" fmla="*/ 32471392 h 18"/>
                <a:gd name="T4" fmla="*/ 44607937 w 34"/>
                <a:gd name="T5" fmla="*/ 7640003 h 18"/>
                <a:gd name="T6" fmla="*/ 26021755 w 34"/>
                <a:gd name="T7" fmla="*/ 1910001 h 18"/>
                <a:gd name="T8" fmla="*/ 14869768 w 34"/>
                <a:gd name="T9" fmla="*/ 1910001 h 18"/>
                <a:gd name="T10" fmla="*/ 11151984 w 34"/>
                <a:gd name="T11" fmla="*/ 13370005 h 18"/>
                <a:gd name="T12" fmla="*/ 1858210 w 34"/>
                <a:gd name="T13" fmla="*/ 24831392 h 18"/>
                <a:gd name="T14" fmla="*/ 11151984 w 34"/>
                <a:gd name="T15" fmla="*/ 24831392 h 18"/>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18"/>
                <a:gd name="T26" fmla="*/ 34 w 3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18">
                  <a:moveTo>
                    <a:pt x="6" y="13"/>
                  </a:moveTo>
                  <a:cubicBezTo>
                    <a:pt x="9" y="13"/>
                    <a:pt x="26" y="16"/>
                    <a:pt x="31" y="17"/>
                  </a:cubicBezTo>
                  <a:cubicBezTo>
                    <a:pt x="34" y="18"/>
                    <a:pt x="28" y="7"/>
                    <a:pt x="24" y="4"/>
                  </a:cubicBezTo>
                  <a:cubicBezTo>
                    <a:pt x="21" y="1"/>
                    <a:pt x="17" y="1"/>
                    <a:pt x="14" y="1"/>
                  </a:cubicBezTo>
                  <a:cubicBezTo>
                    <a:pt x="11" y="0"/>
                    <a:pt x="9" y="1"/>
                    <a:pt x="8" y="1"/>
                  </a:cubicBezTo>
                  <a:cubicBezTo>
                    <a:pt x="6" y="1"/>
                    <a:pt x="5" y="5"/>
                    <a:pt x="6" y="7"/>
                  </a:cubicBezTo>
                  <a:cubicBezTo>
                    <a:pt x="6" y="9"/>
                    <a:pt x="2" y="11"/>
                    <a:pt x="1" y="13"/>
                  </a:cubicBezTo>
                  <a:cubicBezTo>
                    <a:pt x="0" y="15"/>
                    <a:pt x="4" y="13"/>
                    <a:pt x="6" y="1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8" name="Freeform 110"/>
            <p:cNvSpPr>
              <a:spLocks noChangeArrowheads="1"/>
            </p:cNvSpPr>
            <p:nvPr/>
          </p:nvSpPr>
          <p:spPr bwMode="auto">
            <a:xfrm>
              <a:off x="6083279" y="1635874"/>
              <a:ext cx="14518" cy="14700"/>
            </a:xfrm>
            <a:custGeom>
              <a:avLst/>
              <a:gdLst>
                <a:gd name="T0" fmla="*/ 18406347 w 10"/>
                <a:gd name="T1" fmla="*/ 4321800 h 10"/>
                <a:gd name="T2" fmla="*/ 9202495 w 10"/>
                <a:gd name="T3" fmla="*/ 0 h 10"/>
                <a:gd name="T4" fmla="*/ 7362811 w 10"/>
                <a:gd name="T5" fmla="*/ 17287199 h 10"/>
                <a:gd name="T6" fmla="*/ 18406347 w 10"/>
                <a:gd name="T7" fmla="*/ 432180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10" y="2"/>
                  </a:moveTo>
                  <a:cubicBezTo>
                    <a:pt x="10" y="1"/>
                    <a:pt x="7" y="0"/>
                    <a:pt x="5" y="0"/>
                  </a:cubicBezTo>
                  <a:cubicBezTo>
                    <a:pt x="3" y="0"/>
                    <a:pt x="0" y="6"/>
                    <a:pt x="4" y="8"/>
                  </a:cubicBezTo>
                  <a:cubicBezTo>
                    <a:pt x="9" y="10"/>
                    <a:pt x="10" y="3"/>
                    <a:pt x="10"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9" name="Freeform 111"/>
            <p:cNvSpPr>
              <a:spLocks noChangeArrowheads="1"/>
            </p:cNvSpPr>
            <p:nvPr/>
          </p:nvSpPr>
          <p:spPr bwMode="auto">
            <a:xfrm>
              <a:off x="6030047" y="1564635"/>
              <a:ext cx="112514" cy="56539"/>
            </a:xfrm>
            <a:custGeom>
              <a:avLst/>
              <a:gdLst>
                <a:gd name="T0" fmla="*/ 30622606 w 76"/>
                <a:gd name="T1" fmla="*/ 70360712 h 41"/>
                <a:gd name="T2" fmla="*/ 47847913 w 76"/>
                <a:gd name="T3" fmla="*/ 77967274 h 41"/>
                <a:gd name="T4" fmla="*/ 53590601 w 76"/>
                <a:gd name="T5" fmla="*/ 68459072 h 41"/>
                <a:gd name="T6" fmla="*/ 55503908 w 76"/>
                <a:gd name="T7" fmla="*/ 60852511 h 41"/>
                <a:gd name="T8" fmla="*/ 65073209 w 76"/>
                <a:gd name="T9" fmla="*/ 66557432 h 41"/>
                <a:gd name="T10" fmla="*/ 88041193 w 76"/>
                <a:gd name="T11" fmla="*/ 62754151 h 41"/>
                <a:gd name="T12" fmla="*/ 93782519 w 76"/>
                <a:gd name="T13" fmla="*/ 62754151 h 41"/>
                <a:gd name="T14" fmla="*/ 101438514 w 76"/>
                <a:gd name="T15" fmla="*/ 68459072 h 41"/>
                <a:gd name="T16" fmla="*/ 120577117 w 76"/>
                <a:gd name="T17" fmla="*/ 66557432 h 41"/>
                <a:gd name="T18" fmla="*/ 111007815 w 76"/>
                <a:gd name="T19" fmla="*/ 60852511 h 41"/>
                <a:gd name="T20" fmla="*/ 89954500 w 76"/>
                <a:gd name="T21" fmla="*/ 39934457 h 41"/>
                <a:gd name="T22" fmla="*/ 88041193 w 76"/>
                <a:gd name="T23" fmla="*/ 30426255 h 41"/>
                <a:gd name="T24" fmla="*/ 101438514 w 76"/>
                <a:gd name="T25" fmla="*/ 28524615 h 41"/>
                <a:gd name="T26" fmla="*/ 97610517 w 76"/>
                <a:gd name="T27" fmla="*/ 38032817 h 41"/>
                <a:gd name="T28" fmla="*/ 109093125 w 76"/>
                <a:gd name="T29" fmla="*/ 55147590 h 41"/>
                <a:gd name="T30" fmla="*/ 126319805 w 76"/>
                <a:gd name="T31" fmla="*/ 60852511 h 41"/>
                <a:gd name="T32" fmla="*/ 137802413 w 76"/>
                <a:gd name="T33" fmla="*/ 53245950 h 41"/>
                <a:gd name="T34" fmla="*/ 133974416 w 76"/>
                <a:gd name="T35" fmla="*/ 39934457 h 41"/>
                <a:gd name="T36" fmla="*/ 143545101 w 76"/>
                <a:gd name="T37" fmla="*/ 34229536 h 41"/>
                <a:gd name="T38" fmla="*/ 120577117 w 76"/>
                <a:gd name="T39" fmla="*/ 22819694 h 41"/>
                <a:gd name="T40" fmla="*/ 99523824 w 76"/>
                <a:gd name="T41" fmla="*/ 20918049 h 41"/>
                <a:gd name="T42" fmla="*/ 82298506 w 76"/>
                <a:gd name="T43" fmla="*/ 11409847 h 41"/>
                <a:gd name="T44" fmla="*/ 70815897 w 76"/>
                <a:gd name="T45" fmla="*/ 3803282 h 41"/>
                <a:gd name="T46" fmla="*/ 68901207 w 76"/>
                <a:gd name="T47" fmla="*/ 9508204 h 41"/>
                <a:gd name="T48" fmla="*/ 68901207 w 76"/>
                <a:gd name="T49" fmla="*/ 22819694 h 41"/>
                <a:gd name="T50" fmla="*/ 66987900 w 76"/>
                <a:gd name="T51" fmla="*/ 30426255 h 41"/>
                <a:gd name="T52" fmla="*/ 61245212 w 76"/>
                <a:gd name="T53" fmla="*/ 22819694 h 41"/>
                <a:gd name="T54" fmla="*/ 51675910 w 76"/>
                <a:gd name="T55" fmla="*/ 20918049 h 41"/>
                <a:gd name="T56" fmla="*/ 44019905 w 76"/>
                <a:gd name="T57" fmla="*/ 15213128 h 41"/>
                <a:gd name="T58" fmla="*/ 32537296 w 76"/>
                <a:gd name="T59" fmla="*/ 5704924 h 41"/>
                <a:gd name="T60" fmla="*/ 21053299 w 76"/>
                <a:gd name="T61" fmla="*/ 5704924 h 41"/>
                <a:gd name="T62" fmla="*/ 5741307 w 76"/>
                <a:gd name="T63" fmla="*/ 13311487 h 41"/>
                <a:gd name="T64" fmla="*/ 7655997 w 76"/>
                <a:gd name="T65" fmla="*/ 22819694 h 41"/>
                <a:gd name="T66" fmla="*/ 5741307 w 76"/>
                <a:gd name="T67" fmla="*/ 26622975 h 41"/>
                <a:gd name="T68" fmla="*/ 11483997 w 76"/>
                <a:gd name="T69" fmla="*/ 43737737 h 41"/>
                <a:gd name="T70" fmla="*/ 3827999 w 76"/>
                <a:gd name="T71" fmla="*/ 43737737 h 41"/>
                <a:gd name="T72" fmla="*/ 15311995 w 76"/>
                <a:gd name="T73" fmla="*/ 57049230 h 41"/>
                <a:gd name="T74" fmla="*/ 30622606 w 76"/>
                <a:gd name="T75" fmla="*/ 70360712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6"/>
                <a:gd name="T115" fmla="*/ 0 h 41"/>
                <a:gd name="T116" fmla="*/ 76 w 76"/>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6" h="41">
                  <a:moveTo>
                    <a:pt x="16" y="37"/>
                  </a:moveTo>
                  <a:cubicBezTo>
                    <a:pt x="18" y="40"/>
                    <a:pt x="21" y="41"/>
                    <a:pt x="25" y="41"/>
                  </a:cubicBezTo>
                  <a:cubicBezTo>
                    <a:pt x="29" y="41"/>
                    <a:pt x="28" y="39"/>
                    <a:pt x="28" y="36"/>
                  </a:cubicBezTo>
                  <a:cubicBezTo>
                    <a:pt x="27" y="34"/>
                    <a:pt x="27" y="33"/>
                    <a:pt x="29" y="32"/>
                  </a:cubicBezTo>
                  <a:cubicBezTo>
                    <a:pt x="30" y="32"/>
                    <a:pt x="31" y="34"/>
                    <a:pt x="34" y="35"/>
                  </a:cubicBezTo>
                  <a:cubicBezTo>
                    <a:pt x="36" y="35"/>
                    <a:pt x="43" y="35"/>
                    <a:pt x="46" y="33"/>
                  </a:cubicBezTo>
                  <a:cubicBezTo>
                    <a:pt x="50" y="32"/>
                    <a:pt x="49" y="32"/>
                    <a:pt x="49" y="33"/>
                  </a:cubicBezTo>
                  <a:cubicBezTo>
                    <a:pt x="49" y="34"/>
                    <a:pt x="51" y="36"/>
                    <a:pt x="53" y="36"/>
                  </a:cubicBezTo>
                  <a:cubicBezTo>
                    <a:pt x="55" y="35"/>
                    <a:pt x="62" y="35"/>
                    <a:pt x="63" y="35"/>
                  </a:cubicBezTo>
                  <a:cubicBezTo>
                    <a:pt x="64" y="34"/>
                    <a:pt x="63" y="34"/>
                    <a:pt x="58" y="32"/>
                  </a:cubicBezTo>
                  <a:cubicBezTo>
                    <a:pt x="52" y="30"/>
                    <a:pt x="48" y="22"/>
                    <a:pt x="47" y="21"/>
                  </a:cubicBezTo>
                  <a:cubicBezTo>
                    <a:pt x="46" y="20"/>
                    <a:pt x="45" y="16"/>
                    <a:pt x="46" y="16"/>
                  </a:cubicBezTo>
                  <a:cubicBezTo>
                    <a:pt x="47" y="15"/>
                    <a:pt x="51" y="14"/>
                    <a:pt x="53" y="15"/>
                  </a:cubicBezTo>
                  <a:cubicBezTo>
                    <a:pt x="54" y="16"/>
                    <a:pt x="52" y="19"/>
                    <a:pt x="51" y="20"/>
                  </a:cubicBezTo>
                  <a:cubicBezTo>
                    <a:pt x="51" y="22"/>
                    <a:pt x="55" y="28"/>
                    <a:pt x="57" y="29"/>
                  </a:cubicBezTo>
                  <a:cubicBezTo>
                    <a:pt x="60" y="31"/>
                    <a:pt x="64" y="31"/>
                    <a:pt x="66" y="32"/>
                  </a:cubicBezTo>
                  <a:cubicBezTo>
                    <a:pt x="68" y="33"/>
                    <a:pt x="70" y="29"/>
                    <a:pt x="72" y="28"/>
                  </a:cubicBezTo>
                  <a:cubicBezTo>
                    <a:pt x="73" y="26"/>
                    <a:pt x="71" y="22"/>
                    <a:pt x="70" y="21"/>
                  </a:cubicBezTo>
                  <a:cubicBezTo>
                    <a:pt x="70" y="20"/>
                    <a:pt x="73" y="19"/>
                    <a:pt x="75" y="18"/>
                  </a:cubicBezTo>
                  <a:cubicBezTo>
                    <a:pt x="76" y="18"/>
                    <a:pt x="66" y="14"/>
                    <a:pt x="63" y="12"/>
                  </a:cubicBezTo>
                  <a:cubicBezTo>
                    <a:pt x="59" y="10"/>
                    <a:pt x="55" y="11"/>
                    <a:pt x="52" y="11"/>
                  </a:cubicBezTo>
                  <a:cubicBezTo>
                    <a:pt x="49" y="11"/>
                    <a:pt x="47" y="8"/>
                    <a:pt x="43" y="6"/>
                  </a:cubicBezTo>
                  <a:cubicBezTo>
                    <a:pt x="40" y="4"/>
                    <a:pt x="39" y="3"/>
                    <a:pt x="37" y="2"/>
                  </a:cubicBezTo>
                  <a:cubicBezTo>
                    <a:pt x="34" y="1"/>
                    <a:pt x="38" y="4"/>
                    <a:pt x="36" y="5"/>
                  </a:cubicBezTo>
                  <a:cubicBezTo>
                    <a:pt x="34" y="6"/>
                    <a:pt x="35" y="9"/>
                    <a:pt x="36" y="12"/>
                  </a:cubicBezTo>
                  <a:cubicBezTo>
                    <a:pt x="36" y="15"/>
                    <a:pt x="37" y="15"/>
                    <a:pt x="35" y="16"/>
                  </a:cubicBezTo>
                  <a:cubicBezTo>
                    <a:pt x="33" y="16"/>
                    <a:pt x="32" y="13"/>
                    <a:pt x="32" y="12"/>
                  </a:cubicBezTo>
                  <a:cubicBezTo>
                    <a:pt x="31" y="10"/>
                    <a:pt x="30" y="11"/>
                    <a:pt x="27" y="11"/>
                  </a:cubicBezTo>
                  <a:cubicBezTo>
                    <a:pt x="25" y="12"/>
                    <a:pt x="24" y="9"/>
                    <a:pt x="23" y="8"/>
                  </a:cubicBezTo>
                  <a:cubicBezTo>
                    <a:pt x="23" y="7"/>
                    <a:pt x="20" y="5"/>
                    <a:pt x="17" y="3"/>
                  </a:cubicBezTo>
                  <a:cubicBezTo>
                    <a:pt x="14" y="0"/>
                    <a:pt x="13" y="1"/>
                    <a:pt x="11" y="3"/>
                  </a:cubicBezTo>
                  <a:cubicBezTo>
                    <a:pt x="9" y="4"/>
                    <a:pt x="4" y="6"/>
                    <a:pt x="3" y="7"/>
                  </a:cubicBezTo>
                  <a:cubicBezTo>
                    <a:pt x="2" y="8"/>
                    <a:pt x="4" y="10"/>
                    <a:pt x="4" y="12"/>
                  </a:cubicBezTo>
                  <a:cubicBezTo>
                    <a:pt x="5" y="15"/>
                    <a:pt x="4" y="12"/>
                    <a:pt x="3" y="14"/>
                  </a:cubicBezTo>
                  <a:cubicBezTo>
                    <a:pt x="1" y="15"/>
                    <a:pt x="6" y="21"/>
                    <a:pt x="6" y="23"/>
                  </a:cubicBezTo>
                  <a:cubicBezTo>
                    <a:pt x="7" y="24"/>
                    <a:pt x="4" y="22"/>
                    <a:pt x="2" y="23"/>
                  </a:cubicBezTo>
                  <a:cubicBezTo>
                    <a:pt x="0" y="24"/>
                    <a:pt x="4" y="28"/>
                    <a:pt x="8" y="30"/>
                  </a:cubicBezTo>
                  <a:cubicBezTo>
                    <a:pt x="11" y="33"/>
                    <a:pt x="14" y="34"/>
                    <a:pt x="16" y="3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0" name="Freeform 112"/>
            <p:cNvSpPr>
              <a:spLocks noChangeArrowheads="1"/>
            </p:cNvSpPr>
            <p:nvPr/>
          </p:nvSpPr>
          <p:spPr bwMode="auto">
            <a:xfrm>
              <a:off x="6151030" y="1591774"/>
              <a:ext cx="64120" cy="29400"/>
            </a:xfrm>
            <a:custGeom>
              <a:avLst/>
              <a:gdLst>
                <a:gd name="T0" fmla="*/ 25242623 w 43"/>
                <a:gd name="T1" fmla="*/ 23520002 h 21"/>
                <a:gd name="T2" fmla="*/ 46601659 w 43"/>
                <a:gd name="T3" fmla="*/ 33319999 h 21"/>
                <a:gd name="T4" fmla="*/ 58252417 w 43"/>
                <a:gd name="T5" fmla="*/ 39199997 h 21"/>
                <a:gd name="T6" fmla="*/ 62136003 w 43"/>
                <a:gd name="T7" fmla="*/ 35279998 h 21"/>
                <a:gd name="T8" fmla="*/ 71844271 w 43"/>
                <a:gd name="T9" fmla="*/ 39199997 h 21"/>
                <a:gd name="T10" fmla="*/ 81553932 w 43"/>
                <a:gd name="T11" fmla="*/ 25480002 h 21"/>
                <a:gd name="T12" fmla="*/ 75727857 w 43"/>
                <a:gd name="T13" fmla="*/ 19599998 h 21"/>
                <a:gd name="T14" fmla="*/ 54368831 w 43"/>
                <a:gd name="T15" fmla="*/ 11760001 h 21"/>
                <a:gd name="T16" fmla="*/ 42718062 w 43"/>
                <a:gd name="T17" fmla="*/ 13720000 h 21"/>
                <a:gd name="T18" fmla="*/ 40776966 w 43"/>
                <a:gd name="T19" fmla="*/ 7840000 h 21"/>
                <a:gd name="T20" fmla="*/ 31067305 w 43"/>
                <a:gd name="T21" fmla="*/ 5880001 h 21"/>
                <a:gd name="T22" fmla="*/ 15534349 w 43"/>
                <a:gd name="T23" fmla="*/ 5880001 h 21"/>
                <a:gd name="T24" fmla="*/ 1941097 w 43"/>
                <a:gd name="T25" fmla="*/ 0 h 21"/>
                <a:gd name="T26" fmla="*/ 13591859 w 43"/>
                <a:gd name="T27" fmla="*/ 11760001 h 21"/>
                <a:gd name="T28" fmla="*/ 25242623 w 43"/>
                <a:gd name="T29" fmla="*/ 23520002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21"/>
                <a:gd name="T47" fmla="*/ 43 w 43"/>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21">
                  <a:moveTo>
                    <a:pt x="13" y="12"/>
                  </a:moveTo>
                  <a:cubicBezTo>
                    <a:pt x="15" y="12"/>
                    <a:pt x="21" y="17"/>
                    <a:pt x="24" y="17"/>
                  </a:cubicBezTo>
                  <a:cubicBezTo>
                    <a:pt x="28" y="18"/>
                    <a:pt x="28" y="20"/>
                    <a:pt x="30" y="20"/>
                  </a:cubicBezTo>
                  <a:cubicBezTo>
                    <a:pt x="32" y="21"/>
                    <a:pt x="31" y="19"/>
                    <a:pt x="32" y="18"/>
                  </a:cubicBezTo>
                  <a:cubicBezTo>
                    <a:pt x="33" y="18"/>
                    <a:pt x="34" y="20"/>
                    <a:pt x="37" y="20"/>
                  </a:cubicBezTo>
                  <a:cubicBezTo>
                    <a:pt x="39" y="19"/>
                    <a:pt x="42" y="15"/>
                    <a:pt x="42" y="13"/>
                  </a:cubicBezTo>
                  <a:cubicBezTo>
                    <a:pt x="43" y="12"/>
                    <a:pt x="41" y="10"/>
                    <a:pt x="39" y="10"/>
                  </a:cubicBezTo>
                  <a:cubicBezTo>
                    <a:pt x="37" y="10"/>
                    <a:pt x="34" y="8"/>
                    <a:pt x="28" y="6"/>
                  </a:cubicBezTo>
                  <a:cubicBezTo>
                    <a:pt x="23" y="4"/>
                    <a:pt x="25" y="7"/>
                    <a:pt x="22" y="7"/>
                  </a:cubicBezTo>
                  <a:cubicBezTo>
                    <a:pt x="19" y="7"/>
                    <a:pt x="20" y="6"/>
                    <a:pt x="21" y="4"/>
                  </a:cubicBezTo>
                  <a:cubicBezTo>
                    <a:pt x="22" y="2"/>
                    <a:pt x="20" y="3"/>
                    <a:pt x="16" y="3"/>
                  </a:cubicBezTo>
                  <a:cubicBezTo>
                    <a:pt x="12" y="3"/>
                    <a:pt x="12" y="3"/>
                    <a:pt x="8" y="3"/>
                  </a:cubicBezTo>
                  <a:cubicBezTo>
                    <a:pt x="5" y="3"/>
                    <a:pt x="2" y="0"/>
                    <a:pt x="1" y="0"/>
                  </a:cubicBezTo>
                  <a:cubicBezTo>
                    <a:pt x="0" y="1"/>
                    <a:pt x="5" y="5"/>
                    <a:pt x="7" y="6"/>
                  </a:cubicBezTo>
                  <a:cubicBezTo>
                    <a:pt x="9" y="8"/>
                    <a:pt x="12" y="12"/>
                    <a:pt x="13"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1" name="Freeform 113"/>
            <p:cNvSpPr>
              <a:spLocks noChangeArrowheads="1"/>
            </p:cNvSpPr>
            <p:nvPr/>
          </p:nvSpPr>
          <p:spPr bwMode="auto">
            <a:xfrm>
              <a:off x="6023997" y="1635874"/>
              <a:ext cx="16938" cy="14700"/>
            </a:xfrm>
            <a:custGeom>
              <a:avLst/>
              <a:gdLst>
                <a:gd name="T0" fmla="*/ 17397610 w 12"/>
                <a:gd name="T1" fmla="*/ 21608997 h 10"/>
                <a:gd name="T2" fmla="*/ 5219283 w 12"/>
                <a:gd name="T3" fmla="*/ 0 h 10"/>
                <a:gd name="T4" fmla="*/ 17397610 w 12"/>
                <a:gd name="T5" fmla="*/ 21608997 h 10"/>
                <a:gd name="T6" fmla="*/ 0 60000 65536"/>
                <a:gd name="T7" fmla="*/ 0 60000 65536"/>
                <a:gd name="T8" fmla="*/ 0 60000 65536"/>
                <a:gd name="T9" fmla="*/ 0 w 12"/>
                <a:gd name="T10" fmla="*/ 0 h 10"/>
                <a:gd name="T11" fmla="*/ 12 w 12"/>
                <a:gd name="T12" fmla="*/ 10 h 10"/>
              </a:gdLst>
              <a:ahLst/>
              <a:cxnLst>
                <a:cxn ang="T6">
                  <a:pos x="T0" y="T1"/>
                </a:cxn>
                <a:cxn ang="T7">
                  <a:pos x="T2" y="T3"/>
                </a:cxn>
                <a:cxn ang="T8">
                  <a:pos x="T4" y="T5"/>
                </a:cxn>
              </a:cxnLst>
              <a:rect l="T9" t="T10" r="T11" b="T12"/>
              <a:pathLst>
                <a:path w="12" h="10">
                  <a:moveTo>
                    <a:pt x="10" y="10"/>
                  </a:moveTo>
                  <a:cubicBezTo>
                    <a:pt x="12" y="10"/>
                    <a:pt x="5" y="0"/>
                    <a:pt x="3" y="0"/>
                  </a:cubicBezTo>
                  <a:cubicBezTo>
                    <a:pt x="0" y="0"/>
                    <a:pt x="5" y="10"/>
                    <a:pt x="10"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2" name="Freeform 114"/>
            <p:cNvSpPr>
              <a:spLocks noChangeArrowheads="1"/>
            </p:cNvSpPr>
            <p:nvPr/>
          </p:nvSpPr>
          <p:spPr bwMode="auto">
            <a:xfrm>
              <a:off x="6489780" y="1768176"/>
              <a:ext cx="16938" cy="14700"/>
            </a:xfrm>
            <a:custGeom>
              <a:avLst/>
              <a:gdLst>
                <a:gd name="T0" fmla="*/ 16563282 w 11"/>
                <a:gd name="T1" fmla="*/ 17859163 h 11"/>
                <a:gd name="T2" fmla="*/ 22775051 w 11"/>
                <a:gd name="T3" fmla="*/ 1785382 h 11"/>
                <a:gd name="T4" fmla="*/ 6211771 w 11"/>
                <a:gd name="T5" fmla="*/ 1785382 h 11"/>
                <a:gd name="T6" fmla="*/ 4141180 w 11"/>
                <a:gd name="T7" fmla="*/ 5357481 h 11"/>
                <a:gd name="T8" fmla="*/ 16563282 w 11"/>
                <a:gd name="T9" fmla="*/ 17859163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8" y="10"/>
                  </a:moveTo>
                  <a:cubicBezTo>
                    <a:pt x="11" y="11"/>
                    <a:pt x="10" y="3"/>
                    <a:pt x="11" y="1"/>
                  </a:cubicBezTo>
                  <a:cubicBezTo>
                    <a:pt x="11" y="0"/>
                    <a:pt x="7" y="1"/>
                    <a:pt x="3" y="1"/>
                  </a:cubicBezTo>
                  <a:cubicBezTo>
                    <a:pt x="0" y="1"/>
                    <a:pt x="0" y="2"/>
                    <a:pt x="2" y="3"/>
                  </a:cubicBezTo>
                  <a:cubicBezTo>
                    <a:pt x="3" y="4"/>
                    <a:pt x="5" y="9"/>
                    <a:pt x="8"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3" name="Freeform 115"/>
            <p:cNvSpPr>
              <a:spLocks noChangeArrowheads="1"/>
            </p:cNvSpPr>
            <p:nvPr/>
          </p:nvSpPr>
          <p:spPr bwMode="auto">
            <a:xfrm>
              <a:off x="6620441" y="1727468"/>
              <a:ext cx="44764" cy="12439"/>
            </a:xfrm>
            <a:custGeom>
              <a:avLst/>
              <a:gdLst>
                <a:gd name="T0" fmla="*/ 15554162 w 30"/>
                <a:gd name="T1" fmla="*/ 13371925 h 9"/>
                <a:gd name="T2" fmla="*/ 50551378 w 30"/>
                <a:gd name="T3" fmla="*/ 15282001 h 9"/>
                <a:gd name="T4" fmla="*/ 56384012 w 30"/>
                <a:gd name="T5" fmla="*/ 7640310 h 9"/>
                <a:gd name="T6" fmla="*/ 34997211 w 30"/>
                <a:gd name="T7" fmla="*/ 3820155 h 9"/>
                <a:gd name="T8" fmla="*/ 9721525 w 30"/>
                <a:gd name="T9" fmla="*/ 3820155 h 9"/>
                <a:gd name="T10" fmla="*/ 15554162 w 30"/>
                <a:gd name="T11" fmla="*/ 13371925 h 9"/>
                <a:gd name="T12" fmla="*/ 0 60000 65536"/>
                <a:gd name="T13" fmla="*/ 0 60000 65536"/>
                <a:gd name="T14" fmla="*/ 0 60000 65536"/>
                <a:gd name="T15" fmla="*/ 0 60000 65536"/>
                <a:gd name="T16" fmla="*/ 0 60000 65536"/>
                <a:gd name="T17" fmla="*/ 0 60000 65536"/>
                <a:gd name="T18" fmla="*/ 0 w 30"/>
                <a:gd name="T19" fmla="*/ 0 h 9"/>
                <a:gd name="T20" fmla="*/ 30 w 30"/>
                <a:gd name="T21" fmla="*/ 9 h 9"/>
              </a:gdLst>
              <a:ahLst/>
              <a:cxnLst>
                <a:cxn ang="T12">
                  <a:pos x="T0" y="T1"/>
                </a:cxn>
                <a:cxn ang="T13">
                  <a:pos x="T2" y="T3"/>
                </a:cxn>
                <a:cxn ang="T14">
                  <a:pos x="T4" y="T5"/>
                </a:cxn>
                <a:cxn ang="T15">
                  <a:pos x="T6" y="T7"/>
                </a:cxn>
                <a:cxn ang="T16">
                  <a:pos x="T8" y="T9"/>
                </a:cxn>
                <a:cxn ang="T17">
                  <a:pos x="T10" y="T11"/>
                </a:cxn>
              </a:cxnLst>
              <a:rect l="T18" t="T19" r="T20" b="T21"/>
              <a:pathLst>
                <a:path w="30" h="9">
                  <a:moveTo>
                    <a:pt x="8" y="7"/>
                  </a:moveTo>
                  <a:cubicBezTo>
                    <a:pt x="13" y="9"/>
                    <a:pt x="23" y="8"/>
                    <a:pt x="26" y="8"/>
                  </a:cubicBezTo>
                  <a:cubicBezTo>
                    <a:pt x="30" y="8"/>
                    <a:pt x="30" y="5"/>
                    <a:pt x="29" y="4"/>
                  </a:cubicBezTo>
                  <a:cubicBezTo>
                    <a:pt x="29" y="2"/>
                    <a:pt x="24" y="4"/>
                    <a:pt x="18" y="2"/>
                  </a:cubicBezTo>
                  <a:cubicBezTo>
                    <a:pt x="11" y="0"/>
                    <a:pt x="9" y="1"/>
                    <a:pt x="5" y="2"/>
                  </a:cubicBezTo>
                  <a:cubicBezTo>
                    <a:pt x="0" y="4"/>
                    <a:pt x="3" y="5"/>
                    <a:pt x="8"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4" name="Freeform 116"/>
            <p:cNvSpPr>
              <a:spLocks noChangeArrowheads="1"/>
            </p:cNvSpPr>
            <p:nvPr/>
          </p:nvSpPr>
          <p:spPr bwMode="auto">
            <a:xfrm>
              <a:off x="4959351" y="1653967"/>
              <a:ext cx="79849" cy="94986"/>
            </a:xfrm>
            <a:custGeom>
              <a:avLst/>
              <a:gdLst>
                <a:gd name="T0" fmla="*/ 7637189 w 54"/>
                <a:gd name="T1" fmla="*/ 91706192 h 68"/>
                <a:gd name="T2" fmla="*/ 22912951 w 54"/>
                <a:gd name="T3" fmla="*/ 95608997 h 68"/>
                <a:gd name="T4" fmla="*/ 26730853 w 54"/>
                <a:gd name="T5" fmla="*/ 97560400 h 68"/>
                <a:gd name="T6" fmla="*/ 32459778 w 54"/>
                <a:gd name="T7" fmla="*/ 97560400 h 68"/>
                <a:gd name="T8" fmla="*/ 38187322 w 54"/>
                <a:gd name="T9" fmla="*/ 101461808 h 68"/>
                <a:gd name="T10" fmla="*/ 38187322 w 54"/>
                <a:gd name="T11" fmla="*/ 109267419 h 68"/>
                <a:gd name="T12" fmla="*/ 36277681 w 54"/>
                <a:gd name="T13" fmla="*/ 119023036 h 68"/>
                <a:gd name="T14" fmla="*/ 59190631 w 54"/>
                <a:gd name="T15" fmla="*/ 124877244 h 68"/>
                <a:gd name="T16" fmla="*/ 68737459 w 54"/>
                <a:gd name="T17" fmla="*/ 126827250 h 68"/>
                <a:gd name="T18" fmla="*/ 72555361 w 54"/>
                <a:gd name="T19" fmla="*/ 124877244 h 68"/>
                <a:gd name="T20" fmla="*/ 80192547 w 54"/>
                <a:gd name="T21" fmla="*/ 130730055 h 68"/>
                <a:gd name="T22" fmla="*/ 85921473 w 54"/>
                <a:gd name="T23" fmla="*/ 128778652 h 68"/>
                <a:gd name="T24" fmla="*/ 93558680 w 54"/>
                <a:gd name="T25" fmla="*/ 130730055 h 68"/>
                <a:gd name="T26" fmla="*/ 101195866 w 54"/>
                <a:gd name="T27" fmla="*/ 128778652 h 68"/>
                <a:gd name="T28" fmla="*/ 99286224 w 54"/>
                <a:gd name="T29" fmla="*/ 122925841 h 68"/>
                <a:gd name="T30" fmla="*/ 97377964 w 54"/>
                <a:gd name="T31" fmla="*/ 119023036 h 68"/>
                <a:gd name="T32" fmla="*/ 89739375 w 54"/>
                <a:gd name="T33" fmla="*/ 115120230 h 68"/>
                <a:gd name="T34" fmla="*/ 80192547 w 54"/>
                <a:gd name="T35" fmla="*/ 105364614 h 68"/>
                <a:gd name="T36" fmla="*/ 76374645 w 54"/>
                <a:gd name="T37" fmla="*/ 97560400 h 68"/>
                <a:gd name="T38" fmla="*/ 68737459 w 54"/>
                <a:gd name="T39" fmla="*/ 85853359 h 68"/>
                <a:gd name="T40" fmla="*/ 64918175 w 54"/>
                <a:gd name="T41" fmla="*/ 74144943 h 68"/>
                <a:gd name="T42" fmla="*/ 68737459 w 54"/>
                <a:gd name="T43" fmla="*/ 64389326 h 68"/>
                <a:gd name="T44" fmla="*/ 64918175 w 54"/>
                <a:gd name="T45" fmla="*/ 60486521 h 68"/>
                <a:gd name="T46" fmla="*/ 63008533 w 54"/>
                <a:gd name="T47" fmla="*/ 50730904 h 68"/>
                <a:gd name="T48" fmla="*/ 63008533 w 54"/>
                <a:gd name="T49" fmla="*/ 44878082 h 68"/>
                <a:gd name="T50" fmla="*/ 68737459 w 54"/>
                <a:gd name="T51" fmla="*/ 35121069 h 68"/>
                <a:gd name="T52" fmla="*/ 66827817 w 54"/>
                <a:gd name="T53" fmla="*/ 29268257 h 68"/>
                <a:gd name="T54" fmla="*/ 74465003 w 54"/>
                <a:gd name="T55" fmla="*/ 29268257 h 68"/>
                <a:gd name="T56" fmla="*/ 74465003 w 54"/>
                <a:gd name="T57" fmla="*/ 23414049 h 68"/>
                <a:gd name="T58" fmla="*/ 80192547 w 54"/>
                <a:gd name="T59" fmla="*/ 19512635 h 68"/>
                <a:gd name="T60" fmla="*/ 80192547 w 54"/>
                <a:gd name="T61" fmla="*/ 9755619 h 68"/>
                <a:gd name="T62" fmla="*/ 70645719 w 54"/>
                <a:gd name="T63" fmla="*/ 7804217 h 68"/>
                <a:gd name="T64" fmla="*/ 61098891 w 54"/>
                <a:gd name="T65" fmla="*/ 3902807 h 68"/>
                <a:gd name="T66" fmla="*/ 51553445 w 54"/>
                <a:gd name="T67" fmla="*/ 0 h 68"/>
                <a:gd name="T68" fmla="*/ 51553445 w 54"/>
                <a:gd name="T69" fmla="*/ 5854211 h 68"/>
                <a:gd name="T70" fmla="*/ 38187322 w 54"/>
                <a:gd name="T71" fmla="*/ 5854211 h 68"/>
                <a:gd name="T72" fmla="*/ 34368039 w 54"/>
                <a:gd name="T73" fmla="*/ 19512635 h 68"/>
                <a:gd name="T74" fmla="*/ 24821211 w 54"/>
                <a:gd name="T75" fmla="*/ 21462641 h 68"/>
                <a:gd name="T76" fmla="*/ 22912951 w 54"/>
                <a:gd name="T77" fmla="*/ 27316855 h 68"/>
                <a:gd name="T78" fmla="*/ 15274377 w 54"/>
                <a:gd name="T79" fmla="*/ 29268257 h 68"/>
                <a:gd name="T80" fmla="*/ 15274377 w 54"/>
                <a:gd name="T81" fmla="*/ 35121069 h 68"/>
                <a:gd name="T82" fmla="*/ 24821211 w 54"/>
                <a:gd name="T83" fmla="*/ 37072471 h 68"/>
                <a:gd name="T84" fmla="*/ 21003303 w 54"/>
                <a:gd name="T85" fmla="*/ 42926679 h 68"/>
                <a:gd name="T86" fmla="*/ 15274377 w 54"/>
                <a:gd name="T87" fmla="*/ 58536515 h 68"/>
                <a:gd name="T88" fmla="*/ 19093661 w 54"/>
                <a:gd name="T89" fmla="*/ 64389326 h 68"/>
                <a:gd name="T90" fmla="*/ 11456475 w 54"/>
                <a:gd name="T91" fmla="*/ 62437923 h 68"/>
                <a:gd name="T92" fmla="*/ 7637189 w 54"/>
                <a:gd name="T93" fmla="*/ 64389326 h 68"/>
                <a:gd name="T94" fmla="*/ 3819285 w 54"/>
                <a:gd name="T95" fmla="*/ 66340729 h 68"/>
                <a:gd name="T96" fmla="*/ 0 w 54"/>
                <a:gd name="T97" fmla="*/ 81950553 h 68"/>
                <a:gd name="T98" fmla="*/ 7637189 w 54"/>
                <a:gd name="T99" fmla="*/ 91706192 h 6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
                <a:gd name="T151" fmla="*/ 0 h 68"/>
                <a:gd name="T152" fmla="*/ 54 w 54"/>
                <a:gd name="T153" fmla="*/ 68 h 6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 h="68">
                  <a:moveTo>
                    <a:pt x="4" y="47"/>
                  </a:moveTo>
                  <a:cubicBezTo>
                    <a:pt x="5" y="48"/>
                    <a:pt x="10" y="49"/>
                    <a:pt x="12" y="49"/>
                  </a:cubicBezTo>
                  <a:cubicBezTo>
                    <a:pt x="13" y="49"/>
                    <a:pt x="12" y="49"/>
                    <a:pt x="14" y="50"/>
                  </a:cubicBezTo>
                  <a:cubicBezTo>
                    <a:pt x="15" y="51"/>
                    <a:pt x="16" y="51"/>
                    <a:pt x="17" y="50"/>
                  </a:cubicBezTo>
                  <a:cubicBezTo>
                    <a:pt x="18" y="48"/>
                    <a:pt x="18" y="51"/>
                    <a:pt x="20" y="52"/>
                  </a:cubicBezTo>
                  <a:cubicBezTo>
                    <a:pt x="21" y="53"/>
                    <a:pt x="19" y="55"/>
                    <a:pt x="20" y="56"/>
                  </a:cubicBezTo>
                  <a:cubicBezTo>
                    <a:pt x="22" y="58"/>
                    <a:pt x="19" y="60"/>
                    <a:pt x="19" y="61"/>
                  </a:cubicBezTo>
                  <a:cubicBezTo>
                    <a:pt x="19" y="63"/>
                    <a:pt x="29" y="64"/>
                    <a:pt x="31" y="64"/>
                  </a:cubicBezTo>
                  <a:cubicBezTo>
                    <a:pt x="32" y="64"/>
                    <a:pt x="34" y="65"/>
                    <a:pt x="36" y="65"/>
                  </a:cubicBezTo>
                  <a:cubicBezTo>
                    <a:pt x="37" y="66"/>
                    <a:pt x="37" y="64"/>
                    <a:pt x="38" y="64"/>
                  </a:cubicBezTo>
                  <a:cubicBezTo>
                    <a:pt x="38" y="64"/>
                    <a:pt x="41" y="67"/>
                    <a:pt x="42" y="67"/>
                  </a:cubicBezTo>
                  <a:cubicBezTo>
                    <a:pt x="43" y="68"/>
                    <a:pt x="45" y="66"/>
                    <a:pt x="45" y="66"/>
                  </a:cubicBezTo>
                  <a:cubicBezTo>
                    <a:pt x="45" y="66"/>
                    <a:pt x="48" y="67"/>
                    <a:pt x="49" y="67"/>
                  </a:cubicBezTo>
                  <a:cubicBezTo>
                    <a:pt x="50" y="66"/>
                    <a:pt x="51" y="66"/>
                    <a:pt x="53" y="66"/>
                  </a:cubicBezTo>
                  <a:cubicBezTo>
                    <a:pt x="54" y="65"/>
                    <a:pt x="53" y="62"/>
                    <a:pt x="52" y="63"/>
                  </a:cubicBezTo>
                  <a:cubicBezTo>
                    <a:pt x="52" y="63"/>
                    <a:pt x="51" y="62"/>
                    <a:pt x="51" y="61"/>
                  </a:cubicBezTo>
                  <a:cubicBezTo>
                    <a:pt x="50" y="60"/>
                    <a:pt x="48" y="60"/>
                    <a:pt x="47" y="59"/>
                  </a:cubicBezTo>
                  <a:cubicBezTo>
                    <a:pt x="46" y="57"/>
                    <a:pt x="42" y="55"/>
                    <a:pt x="42" y="54"/>
                  </a:cubicBezTo>
                  <a:cubicBezTo>
                    <a:pt x="42" y="53"/>
                    <a:pt x="40" y="51"/>
                    <a:pt x="40" y="50"/>
                  </a:cubicBezTo>
                  <a:cubicBezTo>
                    <a:pt x="41" y="49"/>
                    <a:pt x="36" y="45"/>
                    <a:pt x="36" y="44"/>
                  </a:cubicBezTo>
                  <a:cubicBezTo>
                    <a:pt x="36" y="43"/>
                    <a:pt x="34" y="40"/>
                    <a:pt x="34" y="38"/>
                  </a:cubicBezTo>
                  <a:cubicBezTo>
                    <a:pt x="33" y="37"/>
                    <a:pt x="35" y="35"/>
                    <a:pt x="36" y="33"/>
                  </a:cubicBezTo>
                  <a:cubicBezTo>
                    <a:pt x="37" y="32"/>
                    <a:pt x="35" y="31"/>
                    <a:pt x="34" y="31"/>
                  </a:cubicBezTo>
                  <a:cubicBezTo>
                    <a:pt x="32" y="31"/>
                    <a:pt x="33" y="28"/>
                    <a:pt x="33" y="26"/>
                  </a:cubicBezTo>
                  <a:cubicBezTo>
                    <a:pt x="33" y="24"/>
                    <a:pt x="32" y="24"/>
                    <a:pt x="33" y="23"/>
                  </a:cubicBezTo>
                  <a:cubicBezTo>
                    <a:pt x="33" y="23"/>
                    <a:pt x="36" y="19"/>
                    <a:pt x="36" y="18"/>
                  </a:cubicBezTo>
                  <a:cubicBezTo>
                    <a:pt x="36" y="18"/>
                    <a:pt x="35" y="16"/>
                    <a:pt x="35" y="15"/>
                  </a:cubicBezTo>
                  <a:cubicBezTo>
                    <a:pt x="35" y="13"/>
                    <a:pt x="38" y="15"/>
                    <a:pt x="39" y="15"/>
                  </a:cubicBezTo>
                  <a:cubicBezTo>
                    <a:pt x="41" y="16"/>
                    <a:pt x="39" y="13"/>
                    <a:pt x="39" y="12"/>
                  </a:cubicBezTo>
                  <a:cubicBezTo>
                    <a:pt x="39" y="12"/>
                    <a:pt x="41" y="11"/>
                    <a:pt x="42" y="10"/>
                  </a:cubicBezTo>
                  <a:cubicBezTo>
                    <a:pt x="42" y="10"/>
                    <a:pt x="42" y="6"/>
                    <a:pt x="42" y="5"/>
                  </a:cubicBezTo>
                  <a:cubicBezTo>
                    <a:pt x="41" y="5"/>
                    <a:pt x="39" y="5"/>
                    <a:pt x="37" y="4"/>
                  </a:cubicBezTo>
                  <a:cubicBezTo>
                    <a:pt x="35" y="3"/>
                    <a:pt x="34" y="2"/>
                    <a:pt x="32" y="2"/>
                  </a:cubicBezTo>
                  <a:cubicBezTo>
                    <a:pt x="30" y="2"/>
                    <a:pt x="28" y="0"/>
                    <a:pt x="27" y="0"/>
                  </a:cubicBezTo>
                  <a:cubicBezTo>
                    <a:pt x="25" y="0"/>
                    <a:pt x="27" y="2"/>
                    <a:pt x="27" y="3"/>
                  </a:cubicBezTo>
                  <a:cubicBezTo>
                    <a:pt x="27" y="4"/>
                    <a:pt x="22" y="2"/>
                    <a:pt x="20" y="3"/>
                  </a:cubicBezTo>
                  <a:cubicBezTo>
                    <a:pt x="18" y="3"/>
                    <a:pt x="19" y="9"/>
                    <a:pt x="18" y="10"/>
                  </a:cubicBezTo>
                  <a:cubicBezTo>
                    <a:pt x="17" y="12"/>
                    <a:pt x="14" y="10"/>
                    <a:pt x="13" y="11"/>
                  </a:cubicBezTo>
                  <a:cubicBezTo>
                    <a:pt x="11" y="11"/>
                    <a:pt x="12" y="13"/>
                    <a:pt x="12" y="14"/>
                  </a:cubicBezTo>
                  <a:cubicBezTo>
                    <a:pt x="12" y="15"/>
                    <a:pt x="11" y="15"/>
                    <a:pt x="8" y="15"/>
                  </a:cubicBezTo>
                  <a:cubicBezTo>
                    <a:pt x="6" y="15"/>
                    <a:pt x="6" y="16"/>
                    <a:pt x="8" y="18"/>
                  </a:cubicBezTo>
                  <a:cubicBezTo>
                    <a:pt x="10" y="20"/>
                    <a:pt x="11" y="19"/>
                    <a:pt x="13" y="19"/>
                  </a:cubicBezTo>
                  <a:cubicBezTo>
                    <a:pt x="14" y="19"/>
                    <a:pt x="12" y="21"/>
                    <a:pt x="11" y="22"/>
                  </a:cubicBezTo>
                  <a:cubicBezTo>
                    <a:pt x="10" y="23"/>
                    <a:pt x="8" y="28"/>
                    <a:pt x="8" y="30"/>
                  </a:cubicBezTo>
                  <a:cubicBezTo>
                    <a:pt x="9" y="32"/>
                    <a:pt x="10" y="32"/>
                    <a:pt x="10" y="33"/>
                  </a:cubicBezTo>
                  <a:cubicBezTo>
                    <a:pt x="10" y="34"/>
                    <a:pt x="9" y="33"/>
                    <a:pt x="6" y="32"/>
                  </a:cubicBezTo>
                  <a:cubicBezTo>
                    <a:pt x="4" y="31"/>
                    <a:pt x="6" y="32"/>
                    <a:pt x="4" y="33"/>
                  </a:cubicBezTo>
                  <a:cubicBezTo>
                    <a:pt x="3" y="34"/>
                    <a:pt x="4" y="34"/>
                    <a:pt x="2" y="34"/>
                  </a:cubicBezTo>
                  <a:cubicBezTo>
                    <a:pt x="1" y="34"/>
                    <a:pt x="0" y="40"/>
                    <a:pt x="0" y="42"/>
                  </a:cubicBezTo>
                  <a:cubicBezTo>
                    <a:pt x="0" y="44"/>
                    <a:pt x="3" y="46"/>
                    <a:pt x="4" y="4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5" name="Freeform 117"/>
            <p:cNvSpPr>
              <a:spLocks noChangeArrowheads="1"/>
            </p:cNvSpPr>
            <p:nvPr/>
          </p:nvSpPr>
          <p:spPr bwMode="auto">
            <a:xfrm>
              <a:off x="4971449" y="1726337"/>
              <a:ext cx="10888" cy="11308"/>
            </a:xfrm>
            <a:custGeom>
              <a:avLst/>
              <a:gdLst>
                <a:gd name="T0" fmla="*/ 3235650 w 8"/>
                <a:gd name="T1" fmla="*/ 0 h 8"/>
                <a:gd name="T2" fmla="*/ 3235650 w 8"/>
                <a:gd name="T3" fmla="*/ 5993240 h 8"/>
                <a:gd name="T4" fmla="*/ 11323503 w 8"/>
                <a:gd name="T5" fmla="*/ 15983856 h 8"/>
                <a:gd name="T6" fmla="*/ 9705676 w 8"/>
                <a:gd name="T7" fmla="*/ 3995964 h 8"/>
                <a:gd name="T8" fmla="*/ 323565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2" y="0"/>
                  </a:moveTo>
                  <a:cubicBezTo>
                    <a:pt x="0" y="0"/>
                    <a:pt x="0" y="2"/>
                    <a:pt x="2" y="3"/>
                  </a:cubicBezTo>
                  <a:cubicBezTo>
                    <a:pt x="4" y="4"/>
                    <a:pt x="4" y="8"/>
                    <a:pt x="7" y="8"/>
                  </a:cubicBezTo>
                  <a:cubicBezTo>
                    <a:pt x="8" y="7"/>
                    <a:pt x="6" y="3"/>
                    <a:pt x="6" y="2"/>
                  </a:cubicBezTo>
                  <a:cubicBezTo>
                    <a:pt x="6" y="1"/>
                    <a:pt x="3" y="0"/>
                    <a:pt x="2"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6" name="Freeform 118"/>
            <p:cNvSpPr>
              <a:spLocks noChangeArrowheads="1"/>
            </p:cNvSpPr>
            <p:nvPr/>
          </p:nvSpPr>
          <p:spPr bwMode="auto">
            <a:xfrm>
              <a:off x="4976288" y="1522796"/>
              <a:ext cx="194782" cy="135694"/>
            </a:xfrm>
            <a:custGeom>
              <a:avLst/>
              <a:gdLst>
                <a:gd name="T0" fmla="*/ 17375265 w 131"/>
                <a:gd name="T1" fmla="*/ 174466472 h 98"/>
                <a:gd name="T2" fmla="*/ 40543210 w 131"/>
                <a:gd name="T3" fmla="*/ 180216850 h 98"/>
                <a:gd name="T4" fmla="*/ 63709771 w 131"/>
                <a:gd name="T5" fmla="*/ 187886371 h 98"/>
                <a:gd name="T6" fmla="*/ 69502451 w 131"/>
                <a:gd name="T7" fmla="*/ 172548757 h 98"/>
                <a:gd name="T8" fmla="*/ 77225097 w 131"/>
                <a:gd name="T9" fmla="*/ 168714710 h 98"/>
                <a:gd name="T10" fmla="*/ 81086420 w 131"/>
                <a:gd name="T11" fmla="*/ 161045232 h 98"/>
                <a:gd name="T12" fmla="*/ 83016387 w 131"/>
                <a:gd name="T13" fmla="*/ 151459423 h 98"/>
                <a:gd name="T14" fmla="*/ 86877710 w 131"/>
                <a:gd name="T15" fmla="*/ 145707661 h 98"/>
                <a:gd name="T16" fmla="*/ 92669022 w 131"/>
                <a:gd name="T17" fmla="*/ 134204137 h 98"/>
                <a:gd name="T18" fmla="*/ 94600379 w 131"/>
                <a:gd name="T19" fmla="*/ 128452374 h 98"/>
                <a:gd name="T20" fmla="*/ 104252992 w 131"/>
                <a:gd name="T21" fmla="*/ 124618328 h 98"/>
                <a:gd name="T22" fmla="*/ 108114315 w 131"/>
                <a:gd name="T23" fmla="*/ 115032519 h 98"/>
                <a:gd name="T24" fmla="*/ 125489575 w 131"/>
                <a:gd name="T25" fmla="*/ 113114803 h 98"/>
                <a:gd name="T26" fmla="*/ 135143578 w 131"/>
                <a:gd name="T27" fmla="*/ 101612664 h 98"/>
                <a:gd name="T28" fmla="*/ 144796191 w 131"/>
                <a:gd name="T29" fmla="*/ 99694948 h 98"/>
                <a:gd name="T30" fmla="*/ 166032774 w 131"/>
                <a:gd name="T31" fmla="*/ 86273686 h 98"/>
                <a:gd name="T32" fmla="*/ 193062080 w 131"/>
                <a:gd name="T33" fmla="*/ 70936115 h 98"/>
                <a:gd name="T34" fmla="*/ 223951277 w 131"/>
                <a:gd name="T35" fmla="*/ 72853831 h 98"/>
                <a:gd name="T36" fmla="*/ 243257893 w 131"/>
                <a:gd name="T37" fmla="*/ 59433975 h 98"/>
                <a:gd name="T38" fmla="*/ 247119216 w 131"/>
                <a:gd name="T39" fmla="*/ 49846782 h 98"/>
                <a:gd name="T40" fmla="*/ 250980540 w 131"/>
                <a:gd name="T41" fmla="*/ 36426915 h 98"/>
                <a:gd name="T42" fmla="*/ 250980540 w 131"/>
                <a:gd name="T43" fmla="*/ 21089339 h 98"/>
                <a:gd name="T44" fmla="*/ 243257893 w 131"/>
                <a:gd name="T45" fmla="*/ 7669481 h 98"/>
                <a:gd name="T46" fmla="*/ 227812600 w 131"/>
                <a:gd name="T47" fmla="*/ 3834048 h 98"/>
                <a:gd name="T48" fmla="*/ 214298663 w 131"/>
                <a:gd name="T49" fmla="*/ 5751765 h 98"/>
                <a:gd name="T50" fmla="*/ 208505984 w 131"/>
                <a:gd name="T51" fmla="*/ 23007060 h 98"/>
                <a:gd name="T52" fmla="*/ 187269401 w 131"/>
                <a:gd name="T53" fmla="*/ 42178678 h 98"/>
                <a:gd name="T54" fmla="*/ 156380161 w 131"/>
                <a:gd name="T55" fmla="*/ 49846782 h 98"/>
                <a:gd name="T56" fmla="*/ 146726158 w 131"/>
                <a:gd name="T57" fmla="*/ 46012735 h 98"/>
                <a:gd name="T58" fmla="*/ 131282255 w 131"/>
                <a:gd name="T59" fmla="*/ 42178678 h 98"/>
                <a:gd name="T60" fmla="*/ 117766929 w 131"/>
                <a:gd name="T61" fmla="*/ 46012735 h 98"/>
                <a:gd name="T62" fmla="*/ 113905605 w 131"/>
                <a:gd name="T63" fmla="*/ 55598544 h 98"/>
                <a:gd name="T64" fmla="*/ 90739034 w 131"/>
                <a:gd name="T65" fmla="*/ 70936115 h 98"/>
                <a:gd name="T66" fmla="*/ 86877710 w 131"/>
                <a:gd name="T67" fmla="*/ 72853831 h 98"/>
                <a:gd name="T68" fmla="*/ 67571094 w 131"/>
                <a:gd name="T69" fmla="*/ 84357355 h 98"/>
                <a:gd name="T70" fmla="*/ 63709771 w 131"/>
                <a:gd name="T71" fmla="*/ 92025470 h 98"/>
                <a:gd name="T72" fmla="*/ 50195834 w 131"/>
                <a:gd name="T73" fmla="*/ 107363041 h 98"/>
                <a:gd name="T74" fmla="*/ 38611854 w 131"/>
                <a:gd name="T75" fmla="*/ 111198472 h 98"/>
                <a:gd name="T76" fmla="*/ 38611854 w 131"/>
                <a:gd name="T77" fmla="*/ 120784281 h 98"/>
                <a:gd name="T78" fmla="*/ 36681887 w 131"/>
                <a:gd name="T79" fmla="*/ 128452374 h 98"/>
                <a:gd name="T80" fmla="*/ 32820564 w 131"/>
                <a:gd name="T81" fmla="*/ 136121852 h 98"/>
                <a:gd name="T82" fmla="*/ 38611854 w 131"/>
                <a:gd name="T83" fmla="*/ 153377139 h 98"/>
                <a:gd name="T84" fmla="*/ 21236589 w 131"/>
                <a:gd name="T85" fmla="*/ 153377139 h 98"/>
                <a:gd name="T86" fmla="*/ 5791293 w 131"/>
                <a:gd name="T87" fmla="*/ 166796995 h 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1"/>
                <a:gd name="T133" fmla="*/ 0 h 98"/>
                <a:gd name="T134" fmla="*/ 131 w 131"/>
                <a:gd name="T135" fmla="*/ 98 h 9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1" h="98">
                  <a:moveTo>
                    <a:pt x="9" y="86"/>
                  </a:moveTo>
                  <a:cubicBezTo>
                    <a:pt x="11" y="85"/>
                    <a:pt x="8" y="90"/>
                    <a:pt x="9" y="91"/>
                  </a:cubicBezTo>
                  <a:cubicBezTo>
                    <a:pt x="9" y="92"/>
                    <a:pt x="14" y="92"/>
                    <a:pt x="16" y="92"/>
                  </a:cubicBezTo>
                  <a:cubicBezTo>
                    <a:pt x="18" y="92"/>
                    <a:pt x="20" y="94"/>
                    <a:pt x="21" y="94"/>
                  </a:cubicBezTo>
                  <a:cubicBezTo>
                    <a:pt x="23" y="95"/>
                    <a:pt x="26" y="95"/>
                    <a:pt x="26" y="96"/>
                  </a:cubicBezTo>
                  <a:cubicBezTo>
                    <a:pt x="27" y="97"/>
                    <a:pt x="31" y="98"/>
                    <a:pt x="33" y="98"/>
                  </a:cubicBezTo>
                  <a:cubicBezTo>
                    <a:pt x="34" y="98"/>
                    <a:pt x="36" y="96"/>
                    <a:pt x="36" y="95"/>
                  </a:cubicBezTo>
                  <a:cubicBezTo>
                    <a:pt x="36" y="94"/>
                    <a:pt x="38" y="91"/>
                    <a:pt x="36" y="90"/>
                  </a:cubicBezTo>
                  <a:cubicBezTo>
                    <a:pt x="35" y="89"/>
                    <a:pt x="33" y="88"/>
                    <a:pt x="34" y="87"/>
                  </a:cubicBezTo>
                  <a:cubicBezTo>
                    <a:pt x="35" y="87"/>
                    <a:pt x="39" y="89"/>
                    <a:pt x="40" y="88"/>
                  </a:cubicBezTo>
                  <a:cubicBezTo>
                    <a:pt x="42" y="86"/>
                    <a:pt x="39" y="85"/>
                    <a:pt x="39" y="84"/>
                  </a:cubicBezTo>
                  <a:cubicBezTo>
                    <a:pt x="39" y="83"/>
                    <a:pt x="42" y="86"/>
                    <a:pt x="42" y="84"/>
                  </a:cubicBezTo>
                  <a:cubicBezTo>
                    <a:pt x="42" y="83"/>
                    <a:pt x="41" y="82"/>
                    <a:pt x="39" y="81"/>
                  </a:cubicBezTo>
                  <a:cubicBezTo>
                    <a:pt x="38" y="80"/>
                    <a:pt x="42" y="80"/>
                    <a:pt x="43" y="79"/>
                  </a:cubicBezTo>
                  <a:cubicBezTo>
                    <a:pt x="45" y="79"/>
                    <a:pt x="43" y="78"/>
                    <a:pt x="43" y="77"/>
                  </a:cubicBezTo>
                  <a:cubicBezTo>
                    <a:pt x="42" y="76"/>
                    <a:pt x="44" y="76"/>
                    <a:pt x="45" y="76"/>
                  </a:cubicBezTo>
                  <a:cubicBezTo>
                    <a:pt x="46" y="76"/>
                    <a:pt x="49" y="76"/>
                    <a:pt x="48" y="74"/>
                  </a:cubicBezTo>
                  <a:cubicBezTo>
                    <a:pt x="48" y="72"/>
                    <a:pt x="47" y="70"/>
                    <a:pt x="48" y="70"/>
                  </a:cubicBezTo>
                  <a:cubicBezTo>
                    <a:pt x="50" y="70"/>
                    <a:pt x="53" y="70"/>
                    <a:pt x="52" y="69"/>
                  </a:cubicBezTo>
                  <a:cubicBezTo>
                    <a:pt x="52" y="68"/>
                    <a:pt x="49" y="68"/>
                    <a:pt x="49" y="67"/>
                  </a:cubicBezTo>
                  <a:cubicBezTo>
                    <a:pt x="49" y="66"/>
                    <a:pt x="50" y="66"/>
                    <a:pt x="51" y="66"/>
                  </a:cubicBezTo>
                  <a:cubicBezTo>
                    <a:pt x="52" y="65"/>
                    <a:pt x="53" y="65"/>
                    <a:pt x="54" y="65"/>
                  </a:cubicBezTo>
                  <a:cubicBezTo>
                    <a:pt x="55" y="64"/>
                    <a:pt x="57" y="65"/>
                    <a:pt x="57" y="64"/>
                  </a:cubicBezTo>
                  <a:cubicBezTo>
                    <a:pt x="58" y="63"/>
                    <a:pt x="57" y="61"/>
                    <a:pt x="56" y="60"/>
                  </a:cubicBezTo>
                  <a:cubicBezTo>
                    <a:pt x="56" y="59"/>
                    <a:pt x="61" y="61"/>
                    <a:pt x="63" y="62"/>
                  </a:cubicBezTo>
                  <a:cubicBezTo>
                    <a:pt x="65" y="62"/>
                    <a:pt x="64" y="60"/>
                    <a:pt x="65" y="59"/>
                  </a:cubicBezTo>
                  <a:cubicBezTo>
                    <a:pt x="65" y="59"/>
                    <a:pt x="67" y="60"/>
                    <a:pt x="68" y="59"/>
                  </a:cubicBezTo>
                  <a:cubicBezTo>
                    <a:pt x="69" y="59"/>
                    <a:pt x="69" y="54"/>
                    <a:pt x="70" y="53"/>
                  </a:cubicBezTo>
                  <a:cubicBezTo>
                    <a:pt x="71" y="52"/>
                    <a:pt x="71" y="53"/>
                    <a:pt x="72" y="54"/>
                  </a:cubicBezTo>
                  <a:cubicBezTo>
                    <a:pt x="73" y="55"/>
                    <a:pt x="74" y="53"/>
                    <a:pt x="75" y="52"/>
                  </a:cubicBezTo>
                  <a:cubicBezTo>
                    <a:pt x="77" y="51"/>
                    <a:pt x="77" y="51"/>
                    <a:pt x="78" y="51"/>
                  </a:cubicBezTo>
                  <a:cubicBezTo>
                    <a:pt x="79" y="50"/>
                    <a:pt x="84" y="46"/>
                    <a:pt x="86" y="45"/>
                  </a:cubicBezTo>
                  <a:cubicBezTo>
                    <a:pt x="88" y="44"/>
                    <a:pt x="91" y="42"/>
                    <a:pt x="92" y="40"/>
                  </a:cubicBezTo>
                  <a:cubicBezTo>
                    <a:pt x="94" y="38"/>
                    <a:pt x="98" y="37"/>
                    <a:pt x="100" y="37"/>
                  </a:cubicBezTo>
                  <a:cubicBezTo>
                    <a:pt x="101" y="37"/>
                    <a:pt x="105" y="38"/>
                    <a:pt x="108" y="39"/>
                  </a:cubicBezTo>
                  <a:cubicBezTo>
                    <a:pt x="111" y="40"/>
                    <a:pt x="113" y="39"/>
                    <a:pt x="116" y="38"/>
                  </a:cubicBezTo>
                  <a:cubicBezTo>
                    <a:pt x="118" y="37"/>
                    <a:pt x="118" y="36"/>
                    <a:pt x="120" y="35"/>
                  </a:cubicBezTo>
                  <a:cubicBezTo>
                    <a:pt x="122" y="34"/>
                    <a:pt x="125" y="32"/>
                    <a:pt x="126" y="31"/>
                  </a:cubicBezTo>
                  <a:cubicBezTo>
                    <a:pt x="128" y="30"/>
                    <a:pt x="131" y="28"/>
                    <a:pt x="130" y="29"/>
                  </a:cubicBezTo>
                  <a:cubicBezTo>
                    <a:pt x="129" y="29"/>
                    <a:pt x="128" y="27"/>
                    <a:pt x="128" y="26"/>
                  </a:cubicBezTo>
                  <a:cubicBezTo>
                    <a:pt x="128" y="25"/>
                    <a:pt x="128" y="22"/>
                    <a:pt x="130" y="21"/>
                  </a:cubicBezTo>
                  <a:cubicBezTo>
                    <a:pt x="131" y="21"/>
                    <a:pt x="131" y="20"/>
                    <a:pt x="130" y="19"/>
                  </a:cubicBezTo>
                  <a:cubicBezTo>
                    <a:pt x="129" y="19"/>
                    <a:pt x="129" y="15"/>
                    <a:pt x="128" y="14"/>
                  </a:cubicBezTo>
                  <a:cubicBezTo>
                    <a:pt x="128" y="12"/>
                    <a:pt x="130" y="12"/>
                    <a:pt x="130" y="11"/>
                  </a:cubicBezTo>
                  <a:cubicBezTo>
                    <a:pt x="131" y="11"/>
                    <a:pt x="129" y="8"/>
                    <a:pt x="127" y="7"/>
                  </a:cubicBezTo>
                  <a:cubicBezTo>
                    <a:pt x="126" y="7"/>
                    <a:pt x="126" y="5"/>
                    <a:pt x="126" y="4"/>
                  </a:cubicBezTo>
                  <a:cubicBezTo>
                    <a:pt x="127" y="3"/>
                    <a:pt x="124" y="2"/>
                    <a:pt x="121" y="1"/>
                  </a:cubicBezTo>
                  <a:cubicBezTo>
                    <a:pt x="119" y="0"/>
                    <a:pt x="119" y="2"/>
                    <a:pt x="118" y="2"/>
                  </a:cubicBezTo>
                  <a:cubicBezTo>
                    <a:pt x="117" y="3"/>
                    <a:pt x="116" y="2"/>
                    <a:pt x="116" y="2"/>
                  </a:cubicBezTo>
                  <a:cubicBezTo>
                    <a:pt x="116" y="1"/>
                    <a:pt x="111" y="2"/>
                    <a:pt x="111" y="3"/>
                  </a:cubicBezTo>
                  <a:cubicBezTo>
                    <a:pt x="110" y="3"/>
                    <a:pt x="111" y="5"/>
                    <a:pt x="111" y="7"/>
                  </a:cubicBezTo>
                  <a:cubicBezTo>
                    <a:pt x="111" y="8"/>
                    <a:pt x="108" y="10"/>
                    <a:pt x="108" y="12"/>
                  </a:cubicBezTo>
                  <a:cubicBezTo>
                    <a:pt x="107" y="14"/>
                    <a:pt x="104" y="18"/>
                    <a:pt x="102" y="18"/>
                  </a:cubicBezTo>
                  <a:cubicBezTo>
                    <a:pt x="99" y="18"/>
                    <a:pt x="99" y="20"/>
                    <a:pt x="97" y="22"/>
                  </a:cubicBezTo>
                  <a:cubicBezTo>
                    <a:pt x="95" y="24"/>
                    <a:pt x="90" y="25"/>
                    <a:pt x="86" y="24"/>
                  </a:cubicBezTo>
                  <a:cubicBezTo>
                    <a:pt x="83" y="24"/>
                    <a:pt x="84" y="25"/>
                    <a:pt x="81" y="26"/>
                  </a:cubicBezTo>
                  <a:cubicBezTo>
                    <a:pt x="79" y="27"/>
                    <a:pt x="79" y="24"/>
                    <a:pt x="78" y="22"/>
                  </a:cubicBezTo>
                  <a:cubicBezTo>
                    <a:pt x="77" y="21"/>
                    <a:pt x="77" y="23"/>
                    <a:pt x="76" y="24"/>
                  </a:cubicBezTo>
                  <a:cubicBezTo>
                    <a:pt x="75" y="25"/>
                    <a:pt x="74" y="25"/>
                    <a:pt x="73" y="25"/>
                  </a:cubicBezTo>
                  <a:cubicBezTo>
                    <a:pt x="72" y="25"/>
                    <a:pt x="69" y="23"/>
                    <a:pt x="68" y="22"/>
                  </a:cubicBezTo>
                  <a:cubicBezTo>
                    <a:pt x="67" y="21"/>
                    <a:pt x="65" y="22"/>
                    <a:pt x="64" y="23"/>
                  </a:cubicBezTo>
                  <a:cubicBezTo>
                    <a:pt x="63" y="24"/>
                    <a:pt x="63" y="24"/>
                    <a:pt x="61" y="24"/>
                  </a:cubicBezTo>
                  <a:cubicBezTo>
                    <a:pt x="58" y="24"/>
                    <a:pt x="60" y="25"/>
                    <a:pt x="61" y="25"/>
                  </a:cubicBezTo>
                  <a:cubicBezTo>
                    <a:pt x="62" y="26"/>
                    <a:pt x="60" y="27"/>
                    <a:pt x="59" y="29"/>
                  </a:cubicBezTo>
                  <a:cubicBezTo>
                    <a:pt x="58" y="30"/>
                    <a:pt x="52" y="35"/>
                    <a:pt x="50" y="35"/>
                  </a:cubicBezTo>
                  <a:cubicBezTo>
                    <a:pt x="48" y="36"/>
                    <a:pt x="49" y="37"/>
                    <a:pt x="47" y="37"/>
                  </a:cubicBezTo>
                  <a:cubicBezTo>
                    <a:pt x="46" y="37"/>
                    <a:pt x="47" y="35"/>
                    <a:pt x="45" y="35"/>
                  </a:cubicBezTo>
                  <a:cubicBezTo>
                    <a:pt x="44" y="35"/>
                    <a:pt x="44" y="37"/>
                    <a:pt x="45" y="38"/>
                  </a:cubicBezTo>
                  <a:cubicBezTo>
                    <a:pt x="45" y="39"/>
                    <a:pt x="44" y="40"/>
                    <a:pt x="42" y="41"/>
                  </a:cubicBezTo>
                  <a:cubicBezTo>
                    <a:pt x="40" y="42"/>
                    <a:pt x="38" y="43"/>
                    <a:pt x="35" y="44"/>
                  </a:cubicBezTo>
                  <a:cubicBezTo>
                    <a:pt x="33" y="45"/>
                    <a:pt x="36" y="46"/>
                    <a:pt x="36" y="47"/>
                  </a:cubicBezTo>
                  <a:cubicBezTo>
                    <a:pt x="36" y="48"/>
                    <a:pt x="35" y="48"/>
                    <a:pt x="33" y="48"/>
                  </a:cubicBezTo>
                  <a:cubicBezTo>
                    <a:pt x="32" y="48"/>
                    <a:pt x="29" y="50"/>
                    <a:pt x="30" y="50"/>
                  </a:cubicBezTo>
                  <a:cubicBezTo>
                    <a:pt x="32" y="50"/>
                    <a:pt x="27" y="55"/>
                    <a:pt x="26" y="56"/>
                  </a:cubicBezTo>
                  <a:cubicBezTo>
                    <a:pt x="25" y="58"/>
                    <a:pt x="25" y="57"/>
                    <a:pt x="23" y="56"/>
                  </a:cubicBezTo>
                  <a:cubicBezTo>
                    <a:pt x="22" y="56"/>
                    <a:pt x="20" y="58"/>
                    <a:pt x="20" y="58"/>
                  </a:cubicBezTo>
                  <a:cubicBezTo>
                    <a:pt x="20" y="59"/>
                    <a:pt x="20" y="59"/>
                    <a:pt x="22" y="59"/>
                  </a:cubicBezTo>
                  <a:cubicBezTo>
                    <a:pt x="23" y="59"/>
                    <a:pt x="22" y="62"/>
                    <a:pt x="20" y="63"/>
                  </a:cubicBezTo>
                  <a:cubicBezTo>
                    <a:pt x="19" y="64"/>
                    <a:pt x="24" y="65"/>
                    <a:pt x="24" y="66"/>
                  </a:cubicBezTo>
                  <a:cubicBezTo>
                    <a:pt x="23" y="67"/>
                    <a:pt x="20" y="66"/>
                    <a:pt x="19" y="67"/>
                  </a:cubicBezTo>
                  <a:cubicBezTo>
                    <a:pt x="17" y="67"/>
                    <a:pt x="20" y="69"/>
                    <a:pt x="22" y="71"/>
                  </a:cubicBezTo>
                  <a:cubicBezTo>
                    <a:pt x="23" y="72"/>
                    <a:pt x="19" y="71"/>
                    <a:pt x="17" y="71"/>
                  </a:cubicBezTo>
                  <a:cubicBezTo>
                    <a:pt x="15" y="72"/>
                    <a:pt x="19" y="74"/>
                    <a:pt x="18" y="76"/>
                  </a:cubicBezTo>
                  <a:cubicBezTo>
                    <a:pt x="17" y="77"/>
                    <a:pt x="19" y="78"/>
                    <a:pt x="20" y="80"/>
                  </a:cubicBezTo>
                  <a:cubicBezTo>
                    <a:pt x="20" y="82"/>
                    <a:pt x="17" y="78"/>
                    <a:pt x="14" y="78"/>
                  </a:cubicBezTo>
                  <a:cubicBezTo>
                    <a:pt x="12" y="78"/>
                    <a:pt x="11" y="78"/>
                    <a:pt x="11" y="80"/>
                  </a:cubicBezTo>
                  <a:cubicBezTo>
                    <a:pt x="10" y="81"/>
                    <a:pt x="11" y="83"/>
                    <a:pt x="8" y="83"/>
                  </a:cubicBezTo>
                  <a:cubicBezTo>
                    <a:pt x="6" y="83"/>
                    <a:pt x="5" y="84"/>
                    <a:pt x="3" y="87"/>
                  </a:cubicBezTo>
                  <a:cubicBezTo>
                    <a:pt x="0" y="91"/>
                    <a:pt x="7" y="86"/>
                    <a:pt x="9" y="8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7" name="Freeform 119"/>
            <p:cNvSpPr>
              <a:spLocks noChangeArrowheads="1"/>
            </p:cNvSpPr>
            <p:nvPr/>
          </p:nvSpPr>
          <p:spPr bwMode="auto">
            <a:xfrm>
              <a:off x="4568577" y="1737645"/>
              <a:ext cx="19357" cy="13569"/>
            </a:xfrm>
            <a:custGeom>
              <a:avLst/>
              <a:gdLst>
                <a:gd name="T0" fmla="*/ 3872438 w 13"/>
                <a:gd name="T1" fmla="*/ 18411774 h 10"/>
                <a:gd name="T2" fmla="*/ 25170151 w 13"/>
                <a:gd name="T3" fmla="*/ 7365253 h 10"/>
                <a:gd name="T4" fmla="*/ 21297709 w 13"/>
                <a:gd name="T5" fmla="*/ 0 h 10"/>
                <a:gd name="T6" fmla="*/ 3872438 w 13"/>
                <a:gd name="T7" fmla="*/ 11046521 h 10"/>
                <a:gd name="T8" fmla="*/ 3872438 w 13"/>
                <a:gd name="T9" fmla="*/ 18411774 h 10"/>
                <a:gd name="T10" fmla="*/ 0 60000 65536"/>
                <a:gd name="T11" fmla="*/ 0 60000 65536"/>
                <a:gd name="T12" fmla="*/ 0 60000 65536"/>
                <a:gd name="T13" fmla="*/ 0 60000 65536"/>
                <a:gd name="T14" fmla="*/ 0 60000 65536"/>
                <a:gd name="T15" fmla="*/ 0 w 13"/>
                <a:gd name="T16" fmla="*/ 0 h 10"/>
                <a:gd name="T17" fmla="*/ 13 w 13"/>
                <a:gd name="T18" fmla="*/ 10 h 10"/>
              </a:gdLst>
              <a:ahLst/>
              <a:cxnLst>
                <a:cxn ang="T10">
                  <a:pos x="T0" y="T1"/>
                </a:cxn>
                <a:cxn ang="T11">
                  <a:pos x="T2" y="T3"/>
                </a:cxn>
                <a:cxn ang="T12">
                  <a:pos x="T4" y="T5"/>
                </a:cxn>
                <a:cxn ang="T13">
                  <a:pos x="T6" y="T7"/>
                </a:cxn>
                <a:cxn ang="T14">
                  <a:pos x="T8" y="T9"/>
                </a:cxn>
              </a:cxnLst>
              <a:rect l="T15" t="T16" r="T17" b="T18"/>
              <a:pathLst>
                <a:path w="13" h="10">
                  <a:moveTo>
                    <a:pt x="2" y="10"/>
                  </a:moveTo>
                  <a:cubicBezTo>
                    <a:pt x="5" y="10"/>
                    <a:pt x="13" y="6"/>
                    <a:pt x="13" y="4"/>
                  </a:cubicBezTo>
                  <a:cubicBezTo>
                    <a:pt x="13" y="2"/>
                    <a:pt x="13" y="0"/>
                    <a:pt x="11" y="0"/>
                  </a:cubicBezTo>
                  <a:cubicBezTo>
                    <a:pt x="9" y="1"/>
                    <a:pt x="2" y="4"/>
                    <a:pt x="2" y="6"/>
                  </a:cubicBezTo>
                  <a:cubicBezTo>
                    <a:pt x="1" y="7"/>
                    <a:pt x="0" y="10"/>
                    <a:pt x="2"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8" name="Freeform 120"/>
            <p:cNvSpPr>
              <a:spLocks noChangeArrowheads="1"/>
            </p:cNvSpPr>
            <p:nvPr/>
          </p:nvSpPr>
          <p:spPr bwMode="auto">
            <a:xfrm>
              <a:off x="4498407" y="1780615"/>
              <a:ext cx="18147" cy="19223"/>
            </a:xfrm>
            <a:custGeom>
              <a:avLst/>
              <a:gdLst>
                <a:gd name="T0" fmla="*/ 3993609 w 12"/>
                <a:gd name="T1" fmla="*/ 22624102 h 14"/>
                <a:gd name="T2" fmla="*/ 21967674 w 12"/>
                <a:gd name="T3" fmla="*/ 7540909 h 14"/>
                <a:gd name="T4" fmla="*/ 15975850 w 12"/>
                <a:gd name="T5" fmla="*/ 1885227 h 14"/>
                <a:gd name="T6" fmla="*/ 9985435 w 12"/>
                <a:gd name="T7" fmla="*/ 13197964 h 14"/>
                <a:gd name="T8" fmla="*/ 3993609 w 12"/>
                <a:gd name="T9" fmla="*/ 22624102 h 14"/>
                <a:gd name="T10" fmla="*/ 0 60000 65536"/>
                <a:gd name="T11" fmla="*/ 0 60000 65536"/>
                <a:gd name="T12" fmla="*/ 0 60000 65536"/>
                <a:gd name="T13" fmla="*/ 0 60000 65536"/>
                <a:gd name="T14" fmla="*/ 0 60000 65536"/>
                <a:gd name="T15" fmla="*/ 0 w 12"/>
                <a:gd name="T16" fmla="*/ 0 h 14"/>
                <a:gd name="T17" fmla="*/ 12 w 12"/>
                <a:gd name="T18" fmla="*/ 14 h 14"/>
              </a:gdLst>
              <a:ahLst/>
              <a:cxnLst>
                <a:cxn ang="T10">
                  <a:pos x="T0" y="T1"/>
                </a:cxn>
                <a:cxn ang="T11">
                  <a:pos x="T2" y="T3"/>
                </a:cxn>
                <a:cxn ang="T12">
                  <a:pos x="T4" y="T5"/>
                </a:cxn>
                <a:cxn ang="T13">
                  <a:pos x="T6" y="T7"/>
                </a:cxn>
                <a:cxn ang="T14">
                  <a:pos x="T8" y="T9"/>
                </a:cxn>
              </a:cxnLst>
              <a:rect l="T15" t="T16" r="T17" b="T18"/>
              <a:pathLst>
                <a:path w="12" h="14">
                  <a:moveTo>
                    <a:pt x="2" y="12"/>
                  </a:moveTo>
                  <a:cubicBezTo>
                    <a:pt x="5" y="9"/>
                    <a:pt x="12" y="6"/>
                    <a:pt x="11" y="4"/>
                  </a:cubicBezTo>
                  <a:cubicBezTo>
                    <a:pt x="10" y="3"/>
                    <a:pt x="10" y="0"/>
                    <a:pt x="8" y="1"/>
                  </a:cubicBezTo>
                  <a:cubicBezTo>
                    <a:pt x="6" y="2"/>
                    <a:pt x="7" y="6"/>
                    <a:pt x="5" y="7"/>
                  </a:cubicBezTo>
                  <a:cubicBezTo>
                    <a:pt x="4" y="9"/>
                    <a:pt x="0" y="14"/>
                    <a:pt x="2"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9" name="Freeform 121"/>
            <p:cNvSpPr>
              <a:spLocks noChangeArrowheads="1"/>
            </p:cNvSpPr>
            <p:nvPr/>
          </p:nvSpPr>
          <p:spPr bwMode="auto">
            <a:xfrm>
              <a:off x="4717385" y="2465871"/>
              <a:ext cx="32665" cy="16962"/>
            </a:xfrm>
            <a:custGeom>
              <a:avLst/>
              <a:gdLst>
                <a:gd name="T0" fmla="*/ 32728349 w 22"/>
                <a:gd name="T1" fmla="*/ 17982547 h 12"/>
                <a:gd name="T2" fmla="*/ 38503122 w 22"/>
                <a:gd name="T3" fmla="*/ 1998689 h 12"/>
                <a:gd name="T4" fmla="*/ 11550939 w 22"/>
                <a:gd name="T5" fmla="*/ 9990618 h 12"/>
                <a:gd name="T6" fmla="*/ 0 w 22"/>
                <a:gd name="T7" fmla="*/ 17982547 h 12"/>
                <a:gd name="T8" fmla="*/ 32728349 w 22"/>
                <a:gd name="T9" fmla="*/ 17982547 h 12"/>
                <a:gd name="T10" fmla="*/ 0 60000 65536"/>
                <a:gd name="T11" fmla="*/ 0 60000 65536"/>
                <a:gd name="T12" fmla="*/ 0 60000 65536"/>
                <a:gd name="T13" fmla="*/ 0 60000 65536"/>
                <a:gd name="T14" fmla="*/ 0 60000 65536"/>
                <a:gd name="T15" fmla="*/ 0 w 22"/>
                <a:gd name="T16" fmla="*/ 0 h 12"/>
                <a:gd name="T17" fmla="*/ 22 w 22"/>
                <a:gd name="T18" fmla="*/ 12 h 12"/>
              </a:gdLst>
              <a:ahLst/>
              <a:cxnLst>
                <a:cxn ang="T10">
                  <a:pos x="T0" y="T1"/>
                </a:cxn>
                <a:cxn ang="T11">
                  <a:pos x="T2" y="T3"/>
                </a:cxn>
                <a:cxn ang="T12">
                  <a:pos x="T4" y="T5"/>
                </a:cxn>
                <a:cxn ang="T13">
                  <a:pos x="T6" y="T7"/>
                </a:cxn>
                <a:cxn ang="T14">
                  <a:pos x="T8" y="T9"/>
                </a:cxn>
              </a:cxnLst>
              <a:rect l="T15" t="T16" r="T17" b="T18"/>
              <a:pathLst>
                <a:path w="22" h="12">
                  <a:moveTo>
                    <a:pt x="17" y="9"/>
                  </a:moveTo>
                  <a:cubicBezTo>
                    <a:pt x="18" y="9"/>
                    <a:pt x="19" y="2"/>
                    <a:pt x="20" y="1"/>
                  </a:cubicBezTo>
                  <a:cubicBezTo>
                    <a:pt x="22" y="0"/>
                    <a:pt x="12" y="4"/>
                    <a:pt x="6" y="5"/>
                  </a:cubicBezTo>
                  <a:cubicBezTo>
                    <a:pt x="1" y="6"/>
                    <a:pt x="1" y="7"/>
                    <a:pt x="0" y="9"/>
                  </a:cubicBezTo>
                  <a:cubicBezTo>
                    <a:pt x="0" y="12"/>
                    <a:pt x="14" y="10"/>
                    <a:pt x="17"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0" name="Freeform 122"/>
            <p:cNvSpPr>
              <a:spLocks noChangeArrowheads="1"/>
            </p:cNvSpPr>
            <p:nvPr/>
          </p:nvSpPr>
          <p:spPr bwMode="auto">
            <a:xfrm>
              <a:off x="2409037" y="2205790"/>
              <a:ext cx="64120" cy="42970"/>
            </a:xfrm>
            <a:custGeom>
              <a:avLst/>
              <a:gdLst>
                <a:gd name="T0" fmla="*/ 67960685 w 43"/>
                <a:gd name="T1" fmla="*/ 38427657 h 31"/>
                <a:gd name="T2" fmla="*/ 56309927 w 43"/>
                <a:gd name="T3" fmla="*/ 26899224 h 31"/>
                <a:gd name="T4" fmla="*/ 38834476 w 43"/>
                <a:gd name="T5" fmla="*/ 11528438 h 31"/>
                <a:gd name="T6" fmla="*/ 9708271 w 43"/>
                <a:gd name="T7" fmla="*/ 0 h 31"/>
                <a:gd name="T8" fmla="*/ 3883587 w 43"/>
                <a:gd name="T9" fmla="*/ 9607261 h 31"/>
                <a:gd name="T10" fmla="*/ 33009794 w 43"/>
                <a:gd name="T11" fmla="*/ 34583922 h 31"/>
                <a:gd name="T12" fmla="*/ 42718062 w 43"/>
                <a:gd name="T13" fmla="*/ 42270005 h 31"/>
                <a:gd name="T14" fmla="*/ 52427735 w 43"/>
                <a:gd name="T15" fmla="*/ 49954714 h 31"/>
                <a:gd name="T16" fmla="*/ 73786760 w 43"/>
                <a:gd name="T17" fmla="*/ 57640797 h 31"/>
                <a:gd name="T18" fmla="*/ 67960685 w 43"/>
                <a:gd name="T19" fmla="*/ 38427657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1"/>
                <a:gd name="T32" fmla="*/ 43 w 4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1">
                  <a:moveTo>
                    <a:pt x="35" y="20"/>
                  </a:moveTo>
                  <a:cubicBezTo>
                    <a:pt x="33" y="17"/>
                    <a:pt x="29" y="16"/>
                    <a:pt x="29" y="14"/>
                  </a:cubicBezTo>
                  <a:cubicBezTo>
                    <a:pt x="29" y="12"/>
                    <a:pt x="23" y="7"/>
                    <a:pt x="20" y="6"/>
                  </a:cubicBezTo>
                  <a:cubicBezTo>
                    <a:pt x="17" y="5"/>
                    <a:pt x="8" y="1"/>
                    <a:pt x="5" y="0"/>
                  </a:cubicBezTo>
                  <a:cubicBezTo>
                    <a:pt x="3" y="0"/>
                    <a:pt x="0" y="4"/>
                    <a:pt x="2" y="5"/>
                  </a:cubicBezTo>
                  <a:cubicBezTo>
                    <a:pt x="5" y="7"/>
                    <a:pt x="14" y="15"/>
                    <a:pt x="17" y="18"/>
                  </a:cubicBezTo>
                  <a:cubicBezTo>
                    <a:pt x="21" y="22"/>
                    <a:pt x="21" y="22"/>
                    <a:pt x="22" y="22"/>
                  </a:cubicBezTo>
                  <a:cubicBezTo>
                    <a:pt x="23" y="22"/>
                    <a:pt x="26" y="23"/>
                    <a:pt x="27" y="26"/>
                  </a:cubicBezTo>
                  <a:cubicBezTo>
                    <a:pt x="27" y="29"/>
                    <a:pt x="35" y="31"/>
                    <a:pt x="38" y="30"/>
                  </a:cubicBezTo>
                  <a:cubicBezTo>
                    <a:pt x="43" y="30"/>
                    <a:pt x="38" y="24"/>
                    <a:pt x="35" y="2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1" name="Freeform 123"/>
            <p:cNvSpPr>
              <a:spLocks noChangeArrowheads="1"/>
            </p:cNvSpPr>
            <p:nvPr/>
          </p:nvSpPr>
          <p:spPr bwMode="auto">
            <a:xfrm>
              <a:off x="2380001" y="2099496"/>
              <a:ext cx="31455" cy="27139"/>
            </a:xfrm>
            <a:custGeom>
              <a:avLst/>
              <a:gdLst>
                <a:gd name="T0" fmla="*/ 29388401 w 21"/>
                <a:gd name="T1" fmla="*/ 20253833 h 20"/>
                <a:gd name="T2" fmla="*/ 19591799 w 21"/>
                <a:gd name="T3" fmla="*/ 14731049 h 20"/>
                <a:gd name="T4" fmla="*/ 9796599 w 21"/>
                <a:gd name="T5" fmla="*/ 0 h 20"/>
                <a:gd name="T6" fmla="*/ 3917800 w 21"/>
                <a:gd name="T7" fmla="*/ 18413810 h 20"/>
                <a:gd name="T8" fmla="*/ 1959600 w 21"/>
                <a:gd name="T9" fmla="*/ 29460741 h 20"/>
                <a:gd name="T10" fmla="*/ 19591799 w 21"/>
                <a:gd name="T11" fmla="*/ 34984882 h 20"/>
                <a:gd name="T12" fmla="*/ 39183598 w 21"/>
                <a:gd name="T13" fmla="*/ 23936599 h 20"/>
                <a:gd name="T14" fmla="*/ 29388401 w 21"/>
                <a:gd name="T15" fmla="*/ 20253833 h 20"/>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20"/>
                <a:gd name="T26" fmla="*/ 21 w 21"/>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20">
                  <a:moveTo>
                    <a:pt x="15" y="11"/>
                  </a:moveTo>
                  <a:cubicBezTo>
                    <a:pt x="13" y="11"/>
                    <a:pt x="12" y="11"/>
                    <a:pt x="10" y="8"/>
                  </a:cubicBezTo>
                  <a:cubicBezTo>
                    <a:pt x="7" y="5"/>
                    <a:pt x="7" y="1"/>
                    <a:pt x="5" y="0"/>
                  </a:cubicBezTo>
                  <a:cubicBezTo>
                    <a:pt x="2" y="0"/>
                    <a:pt x="1" y="5"/>
                    <a:pt x="2" y="10"/>
                  </a:cubicBezTo>
                  <a:cubicBezTo>
                    <a:pt x="3" y="15"/>
                    <a:pt x="2" y="14"/>
                    <a:pt x="1" y="16"/>
                  </a:cubicBezTo>
                  <a:cubicBezTo>
                    <a:pt x="0" y="18"/>
                    <a:pt x="6" y="19"/>
                    <a:pt x="10" y="19"/>
                  </a:cubicBezTo>
                  <a:cubicBezTo>
                    <a:pt x="12" y="20"/>
                    <a:pt x="19" y="16"/>
                    <a:pt x="20" y="13"/>
                  </a:cubicBezTo>
                  <a:cubicBezTo>
                    <a:pt x="21" y="11"/>
                    <a:pt x="18" y="10"/>
                    <a:pt x="15" y="1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2" name="Freeform 124"/>
            <p:cNvSpPr>
              <a:spLocks noChangeArrowheads="1"/>
            </p:cNvSpPr>
            <p:nvPr/>
          </p:nvSpPr>
          <p:spPr bwMode="auto">
            <a:xfrm>
              <a:off x="2373952" y="2136812"/>
              <a:ext cx="20567" cy="35054"/>
            </a:xfrm>
            <a:custGeom>
              <a:avLst/>
              <a:gdLst>
                <a:gd name="T0" fmla="*/ 22613904 w 14"/>
                <a:gd name="T1" fmla="*/ 7271009 h 26"/>
                <a:gd name="T2" fmla="*/ 13192472 w 14"/>
                <a:gd name="T3" fmla="*/ 5453593 h 26"/>
                <a:gd name="T4" fmla="*/ 7537967 w 14"/>
                <a:gd name="T5" fmla="*/ 1817415 h 26"/>
                <a:gd name="T6" fmla="*/ 1884835 w 14"/>
                <a:gd name="T7" fmla="*/ 23630444 h 26"/>
                <a:gd name="T8" fmla="*/ 5653133 w 14"/>
                <a:gd name="T9" fmla="*/ 45443474 h 26"/>
                <a:gd name="T10" fmla="*/ 15075934 w 14"/>
                <a:gd name="T11" fmla="*/ 25447859 h 26"/>
                <a:gd name="T12" fmla="*/ 22613904 w 14"/>
                <a:gd name="T13" fmla="*/ 7271009 h 26"/>
                <a:gd name="T14" fmla="*/ 0 60000 65536"/>
                <a:gd name="T15" fmla="*/ 0 60000 65536"/>
                <a:gd name="T16" fmla="*/ 0 60000 65536"/>
                <a:gd name="T17" fmla="*/ 0 60000 65536"/>
                <a:gd name="T18" fmla="*/ 0 60000 65536"/>
                <a:gd name="T19" fmla="*/ 0 60000 65536"/>
                <a:gd name="T20" fmla="*/ 0 60000 65536"/>
                <a:gd name="T21" fmla="*/ 0 w 14"/>
                <a:gd name="T22" fmla="*/ 0 h 26"/>
                <a:gd name="T23" fmla="*/ 14 w 14"/>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6">
                  <a:moveTo>
                    <a:pt x="12" y="4"/>
                  </a:moveTo>
                  <a:cubicBezTo>
                    <a:pt x="11" y="3"/>
                    <a:pt x="8" y="4"/>
                    <a:pt x="7" y="3"/>
                  </a:cubicBezTo>
                  <a:cubicBezTo>
                    <a:pt x="6" y="2"/>
                    <a:pt x="5" y="0"/>
                    <a:pt x="4" y="1"/>
                  </a:cubicBezTo>
                  <a:cubicBezTo>
                    <a:pt x="3" y="2"/>
                    <a:pt x="1" y="9"/>
                    <a:pt x="1" y="13"/>
                  </a:cubicBezTo>
                  <a:cubicBezTo>
                    <a:pt x="1" y="17"/>
                    <a:pt x="0" y="26"/>
                    <a:pt x="3" y="25"/>
                  </a:cubicBezTo>
                  <a:cubicBezTo>
                    <a:pt x="6" y="23"/>
                    <a:pt x="8" y="16"/>
                    <a:pt x="8" y="14"/>
                  </a:cubicBezTo>
                  <a:cubicBezTo>
                    <a:pt x="8" y="12"/>
                    <a:pt x="14" y="4"/>
                    <a:pt x="12"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3" name="Freeform 125"/>
            <p:cNvSpPr>
              <a:spLocks noChangeArrowheads="1"/>
            </p:cNvSpPr>
            <p:nvPr/>
          </p:nvSpPr>
          <p:spPr bwMode="auto">
            <a:xfrm>
              <a:off x="2357014" y="2061050"/>
              <a:ext cx="18147" cy="40708"/>
            </a:xfrm>
            <a:custGeom>
              <a:avLst/>
              <a:gdLst>
                <a:gd name="T0" fmla="*/ 17974067 w 12"/>
                <a:gd name="T1" fmla="*/ 17734652 h 29"/>
                <a:gd name="T2" fmla="*/ 11982242 w 12"/>
                <a:gd name="T3" fmla="*/ 7881912 h 29"/>
                <a:gd name="T4" fmla="*/ 3993609 w 12"/>
                <a:gd name="T5" fmla="*/ 1970829 h 29"/>
                <a:gd name="T6" fmla="*/ 9985435 w 12"/>
                <a:gd name="T7" fmla="*/ 19704076 h 29"/>
                <a:gd name="T8" fmla="*/ 13979046 w 12"/>
                <a:gd name="T9" fmla="*/ 51231728 h 29"/>
                <a:gd name="T10" fmla="*/ 23964484 w 12"/>
                <a:gd name="T11" fmla="*/ 29556819 h 29"/>
                <a:gd name="T12" fmla="*/ 17974067 w 12"/>
                <a:gd name="T13" fmla="*/ 17734652 h 29"/>
                <a:gd name="T14" fmla="*/ 0 60000 65536"/>
                <a:gd name="T15" fmla="*/ 0 60000 65536"/>
                <a:gd name="T16" fmla="*/ 0 60000 65536"/>
                <a:gd name="T17" fmla="*/ 0 60000 65536"/>
                <a:gd name="T18" fmla="*/ 0 60000 65536"/>
                <a:gd name="T19" fmla="*/ 0 60000 65536"/>
                <a:gd name="T20" fmla="*/ 0 60000 65536"/>
                <a:gd name="T21" fmla="*/ 0 w 12"/>
                <a:gd name="T22" fmla="*/ 0 h 29"/>
                <a:gd name="T23" fmla="*/ 12 w 12"/>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9">
                  <a:moveTo>
                    <a:pt x="9" y="9"/>
                  </a:moveTo>
                  <a:cubicBezTo>
                    <a:pt x="9" y="8"/>
                    <a:pt x="9" y="6"/>
                    <a:pt x="6" y="4"/>
                  </a:cubicBezTo>
                  <a:cubicBezTo>
                    <a:pt x="4" y="1"/>
                    <a:pt x="4" y="0"/>
                    <a:pt x="2" y="1"/>
                  </a:cubicBezTo>
                  <a:cubicBezTo>
                    <a:pt x="0" y="2"/>
                    <a:pt x="3" y="8"/>
                    <a:pt x="5" y="10"/>
                  </a:cubicBezTo>
                  <a:cubicBezTo>
                    <a:pt x="6" y="13"/>
                    <a:pt x="5" y="22"/>
                    <a:pt x="7" y="26"/>
                  </a:cubicBezTo>
                  <a:cubicBezTo>
                    <a:pt x="8" y="29"/>
                    <a:pt x="12" y="17"/>
                    <a:pt x="12" y="15"/>
                  </a:cubicBezTo>
                  <a:cubicBezTo>
                    <a:pt x="11" y="14"/>
                    <a:pt x="9" y="10"/>
                    <a:pt x="9"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4" name="Freeform 126"/>
            <p:cNvSpPr>
              <a:spLocks noChangeArrowheads="1"/>
            </p:cNvSpPr>
            <p:nvPr/>
          </p:nvSpPr>
          <p:spPr bwMode="auto">
            <a:xfrm>
              <a:off x="2375161" y="2064442"/>
              <a:ext cx="16938" cy="20354"/>
            </a:xfrm>
            <a:custGeom>
              <a:avLst/>
              <a:gdLst>
                <a:gd name="T0" fmla="*/ 4141180 w 11"/>
                <a:gd name="T1" fmla="*/ 0 h 15"/>
                <a:gd name="T2" fmla="*/ 8282361 w 11"/>
                <a:gd name="T3" fmla="*/ 11048151 h 15"/>
                <a:gd name="T4" fmla="*/ 6211771 w 11"/>
                <a:gd name="T5" fmla="*/ 22094945 h 15"/>
                <a:gd name="T6" fmla="*/ 20704461 w 11"/>
                <a:gd name="T7" fmla="*/ 9206793 h 15"/>
                <a:gd name="T8" fmla="*/ 4141180 w 11"/>
                <a:gd name="T9" fmla="*/ 0 h 15"/>
                <a:gd name="T10" fmla="*/ 0 60000 65536"/>
                <a:gd name="T11" fmla="*/ 0 60000 65536"/>
                <a:gd name="T12" fmla="*/ 0 60000 65536"/>
                <a:gd name="T13" fmla="*/ 0 60000 65536"/>
                <a:gd name="T14" fmla="*/ 0 60000 65536"/>
                <a:gd name="T15" fmla="*/ 0 w 11"/>
                <a:gd name="T16" fmla="*/ 0 h 15"/>
                <a:gd name="T17" fmla="*/ 11 w 11"/>
                <a:gd name="T18" fmla="*/ 15 h 15"/>
              </a:gdLst>
              <a:ahLst/>
              <a:cxnLst>
                <a:cxn ang="T10">
                  <a:pos x="T0" y="T1"/>
                </a:cxn>
                <a:cxn ang="T11">
                  <a:pos x="T2" y="T3"/>
                </a:cxn>
                <a:cxn ang="T12">
                  <a:pos x="T4" y="T5"/>
                </a:cxn>
                <a:cxn ang="T13">
                  <a:pos x="T6" y="T7"/>
                </a:cxn>
                <a:cxn ang="T14">
                  <a:pos x="T8" y="T9"/>
                </a:cxn>
              </a:cxnLst>
              <a:rect l="T15" t="T16" r="T17" b="T18"/>
              <a:pathLst>
                <a:path w="11" h="15">
                  <a:moveTo>
                    <a:pt x="2" y="0"/>
                  </a:moveTo>
                  <a:cubicBezTo>
                    <a:pt x="0" y="0"/>
                    <a:pt x="3" y="4"/>
                    <a:pt x="4" y="6"/>
                  </a:cubicBezTo>
                  <a:cubicBezTo>
                    <a:pt x="6" y="9"/>
                    <a:pt x="3" y="10"/>
                    <a:pt x="3" y="12"/>
                  </a:cubicBezTo>
                  <a:cubicBezTo>
                    <a:pt x="4" y="15"/>
                    <a:pt x="10" y="7"/>
                    <a:pt x="10" y="5"/>
                  </a:cubicBezTo>
                  <a:cubicBezTo>
                    <a:pt x="11" y="4"/>
                    <a:pt x="3" y="0"/>
                    <a:pt x="2"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5" name="Freeform 127"/>
            <p:cNvSpPr>
              <a:spLocks noChangeArrowheads="1"/>
            </p:cNvSpPr>
            <p:nvPr/>
          </p:nvSpPr>
          <p:spPr bwMode="auto">
            <a:xfrm>
              <a:off x="2383630" y="2079142"/>
              <a:ext cx="10888" cy="15831"/>
            </a:xfrm>
            <a:custGeom>
              <a:avLst/>
              <a:gdLst>
                <a:gd name="T0" fmla="*/ 8451065 w 7"/>
                <a:gd name="T1" fmla="*/ 20712703 h 11"/>
                <a:gd name="T2" fmla="*/ 4225532 w 7"/>
                <a:gd name="T3" fmla="*/ 6214388 h 11"/>
                <a:gd name="T4" fmla="*/ 2113493 w 7"/>
                <a:gd name="T5" fmla="*/ 18641721 h 11"/>
                <a:gd name="T6" fmla="*/ 8451065 w 7"/>
                <a:gd name="T7" fmla="*/ 20712703 h 11"/>
                <a:gd name="T8" fmla="*/ 0 60000 65536"/>
                <a:gd name="T9" fmla="*/ 0 60000 65536"/>
                <a:gd name="T10" fmla="*/ 0 60000 65536"/>
                <a:gd name="T11" fmla="*/ 0 60000 65536"/>
                <a:gd name="T12" fmla="*/ 0 w 7"/>
                <a:gd name="T13" fmla="*/ 0 h 11"/>
                <a:gd name="T14" fmla="*/ 7 w 7"/>
                <a:gd name="T15" fmla="*/ 11 h 11"/>
              </a:gdLst>
              <a:ahLst/>
              <a:cxnLst>
                <a:cxn ang="T8">
                  <a:pos x="T0" y="T1"/>
                </a:cxn>
                <a:cxn ang="T9">
                  <a:pos x="T2" y="T3"/>
                </a:cxn>
                <a:cxn ang="T10">
                  <a:pos x="T4" y="T5"/>
                </a:cxn>
                <a:cxn ang="T11">
                  <a:pos x="T6" y="T7"/>
                </a:cxn>
              </a:cxnLst>
              <a:rect l="T12" t="T13" r="T14" b="T15"/>
              <a:pathLst>
                <a:path w="7" h="11">
                  <a:moveTo>
                    <a:pt x="4" y="10"/>
                  </a:moveTo>
                  <a:cubicBezTo>
                    <a:pt x="5" y="8"/>
                    <a:pt x="7" y="0"/>
                    <a:pt x="2" y="3"/>
                  </a:cubicBezTo>
                  <a:cubicBezTo>
                    <a:pt x="0" y="4"/>
                    <a:pt x="2" y="8"/>
                    <a:pt x="1" y="9"/>
                  </a:cubicBezTo>
                  <a:cubicBezTo>
                    <a:pt x="0" y="10"/>
                    <a:pt x="3" y="11"/>
                    <a:pt x="4"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6" name="Freeform 128"/>
            <p:cNvSpPr>
              <a:spLocks noChangeArrowheads="1"/>
            </p:cNvSpPr>
            <p:nvPr/>
          </p:nvSpPr>
          <p:spPr bwMode="auto">
            <a:xfrm>
              <a:off x="2089643" y="2063311"/>
              <a:ext cx="39924" cy="33924"/>
            </a:xfrm>
            <a:custGeom>
              <a:avLst/>
              <a:gdLst>
                <a:gd name="T0" fmla="*/ 45823905 w 27"/>
                <a:gd name="T1" fmla="*/ 11048368 h 25"/>
                <a:gd name="T2" fmla="*/ 42004662 w 27"/>
                <a:gd name="T3" fmla="*/ 3682790 h 25"/>
                <a:gd name="T4" fmla="*/ 40095045 w 27"/>
                <a:gd name="T5" fmla="*/ 9206973 h 25"/>
                <a:gd name="T6" fmla="*/ 26730494 w 27"/>
                <a:gd name="T7" fmla="*/ 11048368 h 25"/>
                <a:gd name="T8" fmla="*/ 22911262 w 27"/>
                <a:gd name="T9" fmla="*/ 16572553 h 25"/>
                <a:gd name="T10" fmla="*/ 13364556 w 27"/>
                <a:gd name="T11" fmla="*/ 16572553 h 25"/>
                <a:gd name="T12" fmla="*/ 1909617 w 27"/>
                <a:gd name="T13" fmla="*/ 27619566 h 25"/>
                <a:gd name="T14" fmla="*/ 9546703 w 27"/>
                <a:gd name="T15" fmla="*/ 33143748 h 25"/>
                <a:gd name="T16" fmla="*/ 9546703 w 27"/>
                <a:gd name="T17" fmla="*/ 40509325 h 25"/>
                <a:gd name="T18" fmla="*/ 24820878 w 27"/>
                <a:gd name="T19" fmla="*/ 31302354 h 25"/>
                <a:gd name="T20" fmla="*/ 30548345 w 27"/>
                <a:gd name="T21" fmla="*/ 34985143 h 25"/>
                <a:gd name="T22" fmla="*/ 45823905 w 27"/>
                <a:gd name="T23" fmla="*/ 20255341 h 25"/>
                <a:gd name="T24" fmla="*/ 45823905 w 27"/>
                <a:gd name="T25" fmla="*/ 1104836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25"/>
                <a:gd name="T41" fmla="*/ 27 w 27"/>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25">
                  <a:moveTo>
                    <a:pt x="24" y="6"/>
                  </a:moveTo>
                  <a:cubicBezTo>
                    <a:pt x="23" y="6"/>
                    <a:pt x="23" y="4"/>
                    <a:pt x="22" y="2"/>
                  </a:cubicBezTo>
                  <a:cubicBezTo>
                    <a:pt x="21" y="0"/>
                    <a:pt x="21" y="4"/>
                    <a:pt x="21" y="5"/>
                  </a:cubicBezTo>
                  <a:cubicBezTo>
                    <a:pt x="20" y="6"/>
                    <a:pt x="17" y="6"/>
                    <a:pt x="14" y="6"/>
                  </a:cubicBezTo>
                  <a:cubicBezTo>
                    <a:pt x="12" y="6"/>
                    <a:pt x="13" y="8"/>
                    <a:pt x="12" y="9"/>
                  </a:cubicBezTo>
                  <a:cubicBezTo>
                    <a:pt x="11" y="11"/>
                    <a:pt x="9" y="9"/>
                    <a:pt x="7" y="9"/>
                  </a:cubicBezTo>
                  <a:cubicBezTo>
                    <a:pt x="5" y="9"/>
                    <a:pt x="3" y="13"/>
                    <a:pt x="1" y="15"/>
                  </a:cubicBezTo>
                  <a:cubicBezTo>
                    <a:pt x="0" y="18"/>
                    <a:pt x="4" y="18"/>
                    <a:pt x="5" y="18"/>
                  </a:cubicBezTo>
                  <a:cubicBezTo>
                    <a:pt x="6" y="18"/>
                    <a:pt x="5" y="20"/>
                    <a:pt x="5" y="22"/>
                  </a:cubicBezTo>
                  <a:cubicBezTo>
                    <a:pt x="6" y="25"/>
                    <a:pt x="12" y="18"/>
                    <a:pt x="13" y="17"/>
                  </a:cubicBezTo>
                  <a:cubicBezTo>
                    <a:pt x="14" y="16"/>
                    <a:pt x="15" y="18"/>
                    <a:pt x="16" y="19"/>
                  </a:cubicBezTo>
                  <a:cubicBezTo>
                    <a:pt x="17" y="19"/>
                    <a:pt x="22" y="13"/>
                    <a:pt x="24" y="11"/>
                  </a:cubicBezTo>
                  <a:cubicBezTo>
                    <a:pt x="27" y="10"/>
                    <a:pt x="26" y="7"/>
                    <a:pt x="24"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7" name="Freeform 129"/>
            <p:cNvSpPr>
              <a:spLocks noChangeArrowheads="1"/>
            </p:cNvSpPr>
            <p:nvPr/>
          </p:nvSpPr>
          <p:spPr bwMode="auto">
            <a:xfrm>
              <a:off x="2127147" y="2058788"/>
              <a:ext cx="16938" cy="6785"/>
            </a:xfrm>
            <a:custGeom>
              <a:avLst/>
              <a:gdLst>
                <a:gd name="T0" fmla="*/ 5219283 w 12"/>
                <a:gd name="T1" fmla="*/ 0 h 5"/>
                <a:gd name="T2" fmla="*/ 6959044 w 12"/>
                <a:gd name="T3" fmla="*/ 9207244 h 5"/>
                <a:gd name="T4" fmla="*/ 17397610 w 12"/>
                <a:gd name="T5" fmla="*/ 5524346 h 5"/>
                <a:gd name="T6" fmla="*/ 5219283 w 12"/>
                <a:gd name="T7" fmla="*/ 0 h 5"/>
                <a:gd name="T8" fmla="*/ 0 60000 65536"/>
                <a:gd name="T9" fmla="*/ 0 60000 65536"/>
                <a:gd name="T10" fmla="*/ 0 60000 65536"/>
                <a:gd name="T11" fmla="*/ 0 60000 65536"/>
                <a:gd name="T12" fmla="*/ 0 w 12"/>
                <a:gd name="T13" fmla="*/ 0 h 5"/>
                <a:gd name="T14" fmla="*/ 12 w 12"/>
                <a:gd name="T15" fmla="*/ 5 h 5"/>
              </a:gdLst>
              <a:ahLst/>
              <a:cxnLst>
                <a:cxn ang="T8">
                  <a:pos x="T0" y="T1"/>
                </a:cxn>
                <a:cxn ang="T9">
                  <a:pos x="T2" y="T3"/>
                </a:cxn>
                <a:cxn ang="T10">
                  <a:pos x="T4" y="T5"/>
                </a:cxn>
                <a:cxn ang="T11">
                  <a:pos x="T6" y="T7"/>
                </a:cxn>
              </a:cxnLst>
              <a:rect l="T12" t="T13" r="T14" b="T15"/>
              <a:pathLst>
                <a:path w="12" h="5">
                  <a:moveTo>
                    <a:pt x="3" y="0"/>
                  </a:moveTo>
                  <a:cubicBezTo>
                    <a:pt x="0" y="1"/>
                    <a:pt x="1" y="5"/>
                    <a:pt x="4" y="5"/>
                  </a:cubicBezTo>
                  <a:cubicBezTo>
                    <a:pt x="7" y="4"/>
                    <a:pt x="12" y="3"/>
                    <a:pt x="10" y="3"/>
                  </a:cubicBezTo>
                  <a:cubicBezTo>
                    <a:pt x="9" y="3"/>
                    <a:pt x="5" y="0"/>
                    <a:pt x="3"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8" name="Freeform 130"/>
            <p:cNvSpPr>
              <a:spLocks noChangeArrowheads="1"/>
            </p:cNvSpPr>
            <p:nvPr/>
          </p:nvSpPr>
          <p:spPr bwMode="auto">
            <a:xfrm>
              <a:off x="1928736" y="2124374"/>
              <a:ext cx="21777" cy="12439"/>
            </a:xfrm>
            <a:custGeom>
              <a:avLst/>
              <a:gdLst>
                <a:gd name="T0" fmla="*/ 12884265 w 15"/>
                <a:gd name="T1" fmla="*/ 5730233 h 9"/>
                <a:gd name="T2" fmla="*/ 1840997 w 15"/>
                <a:gd name="T3" fmla="*/ 15282001 h 9"/>
                <a:gd name="T4" fmla="*/ 23927535 w 15"/>
                <a:gd name="T5" fmla="*/ 11461848 h 9"/>
                <a:gd name="T6" fmla="*/ 25767174 w 15"/>
                <a:gd name="T7" fmla="*/ 1910077 h 9"/>
                <a:gd name="T8" fmla="*/ 12884265 w 15"/>
                <a:gd name="T9" fmla="*/ 5730233 h 9"/>
                <a:gd name="T10" fmla="*/ 0 60000 65536"/>
                <a:gd name="T11" fmla="*/ 0 60000 65536"/>
                <a:gd name="T12" fmla="*/ 0 60000 65536"/>
                <a:gd name="T13" fmla="*/ 0 60000 65536"/>
                <a:gd name="T14" fmla="*/ 0 60000 65536"/>
                <a:gd name="T15" fmla="*/ 0 w 15"/>
                <a:gd name="T16" fmla="*/ 0 h 9"/>
                <a:gd name="T17" fmla="*/ 15 w 15"/>
                <a:gd name="T18" fmla="*/ 9 h 9"/>
              </a:gdLst>
              <a:ahLst/>
              <a:cxnLst>
                <a:cxn ang="T10">
                  <a:pos x="T0" y="T1"/>
                </a:cxn>
                <a:cxn ang="T11">
                  <a:pos x="T2" y="T3"/>
                </a:cxn>
                <a:cxn ang="T12">
                  <a:pos x="T4" y="T5"/>
                </a:cxn>
                <a:cxn ang="T13">
                  <a:pos x="T6" y="T7"/>
                </a:cxn>
                <a:cxn ang="T14">
                  <a:pos x="T8" y="T9"/>
                </a:cxn>
              </a:cxnLst>
              <a:rect l="T15" t="T16" r="T17" b="T18"/>
              <a:pathLst>
                <a:path w="15" h="9">
                  <a:moveTo>
                    <a:pt x="7" y="3"/>
                  </a:moveTo>
                  <a:cubicBezTo>
                    <a:pt x="5" y="3"/>
                    <a:pt x="0" y="6"/>
                    <a:pt x="1" y="8"/>
                  </a:cubicBezTo>
                  <a:cubicBezTo>
                    <a:pt x="1" y="9"/>
                    <a:pt x="9" y="6"/>
                    <a:pt x="13" y="6"/>
                  </a:cubicBezTo>
                  <a:cubicBezTo>
                    <a:pt x="15" y="6"/>
                    <a:pt x="14" y="2"/>
                    <a:pt x="14" y="1"/>
                  </a:cubicBezTo>
                  <a:cubicBezTo>
                    <a:pt x="13" y="0"/>
                    <a:pt x="9" y="2"/>
                    <a:pt x="7"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9" name="Freeform 131"/>
            <p:cNvSpPr>
              <a:spLocks noChangeArrowheads="1"/>
            </p:cNvSpPr>
            <p:nvPr/>
          </p:nvSpPr>
          <p:spPr bwMode="auto">
            <a:xfrm>
              <a:off x="1885182" y="2145858"/>
              <a:ext cx="14518" cy="12439"/>
            </a:xfrm>
            <a:custGeom>
              <a:avLst/>
              <a:gdLst>
                <a:gd name="T0" fmla="*/ 12884580 w 10"/>
                <a:gd name="T1" fmla="*/ 1910077 h 9"/>
                <a:gd name="T2" fmla="*/ 0 w 10"/>
                <a:gd name="T3" fmla="*/ 15282001 h 9"/>
                <a:gd name="T4" fmla="*/ 14725621 w 10"/>
                <a:gd name="T5" fmla="*/ 7640310 h 9"/>
                <a:gd name="T6" fmla="*/ 12884580 w 10"/>
                <a:gd name="T7" fmla="*/ 1910077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7" y="1"/>
                  </a:moveTo>
                  <a:cubicBezTo>
                    <a:pt x="5" y="0"/>
                    <a:pt x="0" y="7"/>
                    <a:pt x="0" y="8"/>
                  </a:cubicBezTo>
                  <a:cubicBezTo>
                    <a:pt x="0" y="9"/>
                    <a:pt x="8" y="4"/>
                    <a:pt x="8" y="4"/>
                  </a:cubicBezTo>
                  <a:cubicBezTo>
                    <a:pt x="10" y="3"/>
                    <a:pt x="9" y="1"/>
                    <a:pt x="7"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0" name="Freeform 132"/>
            <p:cNvSpPr>
              <a:spLocks noChangeArrowheads="1"/>
            </p:cNvSpPr>
            <p:nvPr/>
          </p:nvSpPr>
          <p:spPr bwMode="auto">
            <a:xfrm>
              <a:off x="1857356" y="2156036"/>
              <a:ext cx="21777" cy="12439"/>
            </a:xfrm>
            <a:custGeom>
              <a:avLst/>
              <a:gdLst>
                <a:gd name="T0" fmla="*/ 20245537 w 15"/>
                <a:gd name="T1" fmla="*/ 0 h 9"/>
                <a:gd name="T2" fmla="*/ 1840997 w 15"/>
                <a:gd name="T3" fmla="*/ 13371925 h 9"/>
                <a:gd name="T4" fmla="*/ 20245537 w 15"/>
                <a:gd name="T5" fmla="*/ 0 h 9"/>
                <a:gd name="T6" fmla="*/ 0 60000 65536"/>
                <a:gd name="T7" fmla="*/ 0 60000 65536"/>
                <a:gd name="T8" fmla="*/ 0 60000 65536"/>
                <a:gd name="T9" fmla="*/ 0 w 15"/>
                <a:gd name="T10" fmla="*/ 0 h 9"/>
                <a:gd name="T11" fmla="*/ 15 w 15"/>
                <a:gd name="T12" fmla="*/ 9 h 9"/>
              </a:gdLst>
              <a:ahLst/>
              <a:cxnLst>
                <a:cxn ang="T6">
                  <a:pos x="T0" y="T1"/>
                </a:cxn>
                <a:cxn ang="T7">
                  <a:pos x="T2" y="T3"/>
                </a:cxn>
                <a:cxn ang="T8">
                  <a:pos x="T4" y="T5"/>
                </a:cxn>
              </a:cxnLst>
              <a:rect l="T9" t="T10" r="T11" b="T12"/>
              <a:pathLst>
                <a:path w="15" h="9">
                  <a:moveTo>
                    <a:pt x="11" y="0"/>
                  </a:moveTo>
                  <a:cubicBezTo>
                    <a:pt x="10" y="0"/>
                    <a:pt x="0" y="5"/>
                    <a:pt x="1" y="7"/>
                  </a:cubicBezTo>
                  <a:cubicBezTo>
                    <a:pt x="3" y="9"/>
                    <a:pt x="15" y="1"/>
                    <a:pt x="11"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1" name="Freeform 133"/>
            <p:cNvSpPr>
              <a:spLocks noChangeArrowheads="1"/>
            </p:cNvSpPr>
            <p:nvPr/>
          </p:nvSpPr>
          <p:spPr bwMode="auto">
            <a:xfrm>
              <a:off x="1942044" y="2011295"/>
              <a:ext cx="24196" cy="15831"/>
            </a:xfrm>
            <a:custGeom>
              <a:avLst/>
              <a:gdLst>
                <a:gd name="T0" fmla="*/ 5306934 w 17"/>
                <a:gd name="T1" fmla="*/ 10356352 h 11"/>
                <a:gd name="T2" fmla="*/ 12382847 w 17"/>
                <a:gd name="T3" fmla="*/ 20712703 h 11"/>
                <a:gd name="T4" fmla="*/ 24767025 w 17"/>
                <a:gd name="T5" fmla="*/ 18641721 h 11"/>
                <a:gd name="T6" fmla="*/ 26536002 w 17"/>
                <a:gd name="T7" fmla="*/ 4141965 h 11"/>
                <a:gd name="T8" fmla="*/ 5306934 w 17"/>
                <a:gd name="T9" fmla="*/ 10356352 h 11"/>
                <a:gd name="T10" fmla="*/ 0 60000 65536"/>
                <a:gd name="T11" fmla="*/ 0 60000 65536"/>
                <a:gd name="T12" fmla="*/ 0 60000 65536"/>
                <a:gd name="T13" fmla="*/ 0 60000 65536"/>
                <a:gd name="T14" fmla="*/ 0 60000 65536"/>
                <a:gd name="T15" fmla="*/ 0 w 17"/>
                <a:gd name="T16" fmla="*/ 0 h 11"/>
                <a:gd name="T17" fmla="*/ 17 w 17"/>
                <a:gd name="T18" fmla="*/ 11 h 11"/>
              </a:gdLst>
              <a:ahLst/>
              <a:cxnLst>
                <a:cxn ang="T10">
                  <a:pos x="T0" y="T1"/>
                </a:cxn>
                <a:cxn ang="T11">
                  <a:pos x="T2" y="T3"/>
                </a:cxn>
                <a:cxn ang="T12">
                  <a:pos x="T4" y="T5"/>
                </a:cxn>
                <a:cxn ang="T13">
                  <a:pos x="T6" y="T7"/>
                </a:cxn>
                <a:cxn ang="T14">
                  <a:pos x="T8" y="T9"/>
                </a:cxn>
              </a:cxnLst>
              <a:rect l="T15" t="T16" r="T17" b="T18"/>
              <a:pathLst>
                <a:path w="17" h="11">
                  <a:moveTo>
                    <a:pt x="3" y="5"/>
                  </a:moveTo>
                  <a:cubicBezTo>
                    <a:pt x="0" y="6"/>
                    <a:pt x="6" y="9"/>
                    <a:pt x="7" y="10"/>
                  </a:cubicBezTo>
                  <a:cubicBezTo>
                    <a:pt x="9" y="11"/>
                    <a:pt x="12" y="9"/>
                    <a:pt x="14" y="9"/>
                  </a:cubicBezTo>
                  <a:cubicBezTo>
                    <a:pt x="17" y="9"/>
                    <a:pt x="15" y="4"/>
                    <a:pt x="15" y="2"/>
                  </a:cubicBezTo>
                  <a:cubicBezTo>
                    <a:pt x="14" y="0"/>
                    <a:pt x="6" y="4"/>
                    <a:pt x="3"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2" name="Freeform 134"/>
            <p:cNvSpPr>
              <a:spLocks noChangeArrowheads="1"/>
            </p:cNvSpPr>
            <p:nvPr/>
          </p:nvSpPr>
          <p:spPr bwMode="auto">
            <a:xfrm>
              <a:off x="3078070" y="2157166"/>
              <a:ext cx="27826" cy="13569"/>
            </a:xfrm>
            <a:custGeom>
              <a:avLst/>
              <a:gdLst>
                <a:gd name="T0" fmla="*/ 29217259 w 18"/>
                <a:gd name="T1" fmla="*/ 18411774 h 10"/>
                <a:gd name="T2" fmla="*/ 22956311 w 18"/>
                <a:gd name="T3" fmla="*/ 7365253 h 10"/>
                <a:gd name="T4" fmla="*/ 2087463 w 18"/>
                <a:gd name="T5" fmla="*/ 1841313 h 10"/>
                <a:gd name="T6" fmla="*/ 4173481 w 18"/>
                <a:gd name="T7" fmla="*/ 11046521 h 10"/>
                <a:gd name="T8" fmla="*/ 29217259 w 18"/>
                <a:gd name="T9" fmla="*/ 18411774 h 10"/>
                <a:gd name="T10" fmla="*/ 0 60000 65536"/>
                <a:gd name="T11" fmla="*/ 0 60000 65536"/>
                <a:gd name="T12" fmla="*/ 0 60000 65536"/>
                <a:gd name="T13" fmla="*/ 0 60000 65536"/>
                <a:gd name="T14" fmla="*/ 0 60000 65536"/>
                <a:gd name="T15" fmla="*/ 0 w 18"/>
                <a:gd name="T16" fmla="*/ 0 h 10"/>
                <a:gd name="T17" fmla="*/ 18 w 18"/>
                <a:gd name="T18" fmla="*/ 10 h 10"/>
              </a:gdLst>
              <a:ahLst/>
              <a:cxnLst>
                <a:cxn ang="T10">
                  <a:pos x="T0" y="T1"/>
                </a:cxn>
                <a:cxn ang="T11">
                  <a:pos x="T2" y="T3"/>
                </a:cxn>
                <a:cxn ang="T12">
                  <a:pos x="T4" y="T5"/>
                </a:cxn>
                <a:cxn ang="T13">
                  <a:pos x="T6" y="T7"/>
                </a:cxn>
                <a:cxn ang="T14">
                  <a:pos x="T8" y="T9"/>
                </a:cxn>
              </a:cxnLst>
              <a:rect l="T15" t="T16" r="T17" b="T18"/>
              <a:pathLst>
                <a:path w="18" h="10">
                  <a:moveTo>
                    <a:pt x="14" y="10"/>
                  </a:moveTo>
                  <a:cubicBezTo>
                    <a:pt x="18" y="9"/>
                    <a:pt x="15" y="5"/>
                    <a:pt x="11" y="4"/>
                  </a:cubicBezTo>
                  <a:cubicBezTo>
                    <a:pt x="7" y="3"/>
                    <a:pt x="3" y="1"/>
                    <a:pt x="1" y="1"/>
                  </a:cubicBezTo>
                  <a:cubicBezTo>
                    <a:pt x="0" y="0"/>
                    <a:pt x="0" y="4"/>
                    <a:pt x="2" y="6"/>
                  </a:cubicBezTo>
                  <a:cubicBezTo>
                    <a:pt x="4" y="8"/>
                    <a:pt x="10" y="10"/>
                    <a:pt x="14"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3" name="Freeform 135"/>
            <p:cNvSpPr>
              <a:spLocks noChangeArrowheads="1"/>
            </p:cNvSpPr>
            <p:nvPr/>
          </p:nvSpPr>
          <p:spPr bwMode="auto">
            <a:xfrm>
              <a:off x="4404040" y="2107412"/>
              <a:ext cx="29035" cy="21485"/>
            </a:xfrm>
            <a:custGeom>
              <a:avLst/>
              <a:gdLst>
                <a:gd name="T0" fmla="*/ 18405669 w 20"/>
                <a:gd name="T1" fmla="*/ 7212245 h 16"/>
                <a:gd name="T2" fmla="*/ 3680591 w 20"/>
                <a:gd name="T3" fmla="*/ 10819038 h 16"/>
                <a:gd name="T4" fmla="*/ 11043129 w 20"/>
                <a:gd name="T5" fmla="*/ 18031283 h 16"/>
                <a:gd name="T6" fmla="*/ 20245286 w 20"/>
                <a:gd name="T7" fmla="*/ 28850323 h 16"/>
                <a:gd name="T8" fmla="*/ 31288418 w 20"/>
                <a:gd name="T9" fmla="*/ 27046927 h 16"/>
                <a:gd name="T10" fmla="*/ 29447444 w 20"/>
                <a:gd name="T11" fmla="*/ 14425833 h 16"/>
                <a:gd name="T12" fmla="*/ 33129391 w 20"/>
                <a:gd name="T13" fmla="*/ 1803397 h 16"/>
                <a:gd name="T14" fmla="*/ 18405669 w 20"/>
                <a:gd name="T15" fmla="*/ 7212245 h 16"/>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16"/>
                <a:gd name="T26" fmla="*/ 20 w 20"/>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16">
                  <a:moveTo>
                    <a:pt x="10" y="4"/>
                  </a:moveTo>
                  <a:cubicBezTo>
                    <a:pt x="9" y="6"/>
                    <a:pt x="5" y="6"/>
                    <a:pt x="2" y="6"/>
                  </a:cubicBezTo>
                  <a:cubicBezTo>
                    <a:pt x="0" y="5"/>
                    <a:pt x="2" y="8"/>
                    <a:pt x="6" y="10"/>
                  </a:cubicBezTo>
                  <a:cubicBezTo>
                    <a:pt x="10" y="12"/>
                    <a:pt x="9" y="15"/>
                    <a:pt x="11" y="16"/>
                  </a:cubicBezTo>
                  <a:cubicBezTo>
                    <a:pt x="15" y="16"/>
                    <a:pt x="15" y="15"/>
                    <a:pt x="17" y="15"/>
                  </a:cubicBezTo>
                  <a:cubicBezTo>
                    <a:pt x="20" y="15"/>
                    <a:pt x="16" y="10"/>
                    <a:pt x="16" y="8"/>
                  </a:cubicBezTo>
                  <a:cubicBezTo>
                    <a:pt x="16" y="5"/>
                    <a:pt x="17" y="3"/>
                    <a:pt x="18" y="1"/>
                  </a:cubicBezTo>
                  <a:cubicBezTo>
                    <a:pt x="19" y="0"/>
                    <a:pt x="12" y="3"/>
                    <a:pt x="10"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4" name="Freeform 136"/>
            <p:cNvSpPr>
              <a:spLocks noChangeArrowheads="1"/>
            </p:cNvSpPr>
            <p:nvPr/>
          </p:nvSpPr>
          <p:spPr bwMode="auto">
            <a:xfrm>
              <a:off x="4511715" y="2070096"/>
              <a:ext cx="19357" cy="23746"/>
            </a:xfrm>
            <a:custGeom>
              <a:avLst/>
              <a:gdLst>
                <a:gd name="T0" fmla="*/ 17425273 w 13"/>
                <a:gd name="T1" fmla="*/ 17559466 h 17"/>
                <a:gd name="T2" fmla="*/ 23234629 w 13"/>
                <a:gd name="T3" fmla="*/ 3902725 h 17"/>
                <a:gd name="T4" fmla="*/ 7744875 w 13"/>
                <a:gd name="T5" fmla="*/ 9755414 h 17"/>
                <a:gd name="T6" fmla="*/ 3872438 w 13"/>
                <a:gd name="T7" fmla="*/ 29266244 h 17"/>
                <a:gd name="T8" fmla="*/ 17425273 w 13"/>
                <a:gd name="T9" fmla="*/ 17559466 h 17"/>
                <a:gd name="T10" fmla="*/ 0 60000 65536"/>
                <a:gd name="T11" fmla="*/ 0 60000 65536"/>
                <a:gd name="T12" fmla="*/ 0 60000 65536"/>
                <a:gd name="T13" fmla="*/ 0 60000 65536"/>
                <a:gd name="T14" fmla="*/ 0 60000 65536"/>
                <a:gd name="T15" fmla="*/ 0 w 13"/>
                <a:gd name="T16" fmla="*/ 0 h 17"/>
                <a:gd name="T17" fmla="*/ 13 w 13"/>
                <a:gd name="T18" fmla="*/ 17 h 17"/>
              </a:gdLst>
              <a:ahLst/>
              <a:cxnLst>
                <a:cxn ang="T10">
                  <a:pos x="T0" y="T1"/>
                </a:cxn>
                <a:cxn ang="T11">
                  <a:pos x="T2" y="T3"/>
                </a:cxn>
                <a:cxn ang="T12">
                  <a:pos x="T4" y="T5"/>
                </a:cxn>
                <a:cxn ang="T13">
                  <a:pos x="T6" y="T7"/>
                </a:cxn>
                <a:cxn ang="T14">
                  <a:pos x="T8" y="T9"/>
                </a:cxn>
              </a:cxnLst>
              <a:rect l="T15" t="T16" r="T17" b="T18"/>
              <a:pathLst>
                <a:path w="13" h="17">
                  <a:moveTo>
                    <a:pt x="9" y="9"/>
                  </a:moveTo>
                  <a:cubicBezTo>
                    <a:pt x="10" y="8"/>
                    <a:pt x="10" y="4"/>
                    <a:pt x="12" y="2"/>
                  </a:cubicBezTo>
                  <a:cubicBezTo>
                    <a:pt x="13" y="0"/>
                    <a:pt x="8" y="2"/>
                    <a:pt x="4" y="5"/>
                  </a:cubicBezTo>
                  <a:cubicBezTo>
                    <a:pt x="0" y="7"/>
                    <a:pt x="0" y="13"/>
                    <a:pt x="2" y="15"/>
                  </a:cubicBezTo>
                  <a:cubicBezTo>
                    <a:pt x="3" y="17"/>
                    <a:pt x="8" y="10"/>
                    <a:pt x="9"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5" name="Freeform 137"/>
            <p:cNvSpPr>
              <a:spLocks noChangeArrowheads="1"/>
            </p:cNvSpPr>
            <p:nvPr/>
          </p:nvSpPr>
          <p:spPr bwMode="auto">
            <a:xfrm>
              <a:off x="4562527" y="2054265"/>
              <a:ext cx="20567" cy="12439"/>
            </a:xfrm>
            <a:custGeom>
              <a:avLst/>
              <a:gdLst>
                <a:gd name="T0" fmla="*/ 9422801 w 14"/>
                <a:gd name="T1" fmla="*/ 17192078 h 9"/>
                <a:gd name="T2" fmla="*/ 24498738 w 14"/>
                <a:gd name="T3" fmla="*/ 5730233 h 9"/>
                <a:gd name="T4" fmla="*/ 16960768 w 14"/>
                <a:gd name="T5" fmla="*/ 1910077 h 9"/>
                <a:gd name="T6" fmla="*/ 3769670 w 14"/>
                <a:gd name="T7" fmla="*/ 3820155 h 9"/>
                <a:gd name="T8" fmla="*/ 9422801 w 14"/>
                <a:gd name="T9" fmla="*/ 17192078 h 9"/>
                <a:gd name="T10" fmla="*/ 0 60000 65536"/>
                <a:gd name="T11" fmla="*/ 0 60000 65536"/>
                <a:gd name="T12" fmla="*/ 0 60000 65536"/>
                <a:gd name="T13" fmla="*/ 0 60000 65536"/>
                <a:gd name="T14" fmla="*/ 0 60000 65536"/>
                <a:gd name="T15" fmla="*/ 0 w 14"/>
                <a:gd name="T16" fmla="*/ 0 h 9"/>
                <a:gd name="T17" fmla="*/ 14 w 14"/>
                <a:gd name="T18" fmla="*/ 9 h 9"/>
              </a:gdLst>
              <a:ahLst/>
              <a:cxnLst>
                <a:cxn ang="T10">
                  <a:pos x="T0" y="T1"/>
                </a:cxn>
                <a:cxn ang="T11">
                  <a:pos x="T2" y="T3"/>
                </a:cxn>
                <a:cxn ang="T12">
                  <a:pos x="T4" y="T5"/>
                </a:cxn>
                <a:cxn ang="T13">
                  <a:pos x="T6" y="T7"/>
                </a:cxn>
                <a:cxn ang="T14">
                  <a:pos x="T8" y="T9"/>
                </a:cxn>
              </a:cxnLst>
              <a:rect l="T15" t="T16" r="T17" b="T18"/>
              <a:pathLst>
                <a:path w="14" h="9">
                  <a:moveTo>
                    <a:pt x="5" y="9"/>
                  </a:moveTo>
                  <a:cubicBezTo>
                    <a:pt x="9" y="8"/>
                    <a:pt x="12" y="4"/>
                    <a:pt x="13" y="3"/>
                  </a:cubicBezTo>
                  <a:cubicBezTo>
                    <a:pt x="14" y="2"/>
                    <a:pt x="12" y="0"/>
                    <a:pt x="9" y="1"/>
                  </a:cubicBezTo>
                  <a:cubicBezTo>
                    <a:pt x="7" y="2"/>
                    <a:pt x="4" y="1"/>
                    <a:pt x="2" y="2"/>
                  </a:cubicBezTo>
                  <a:cubicBezTo>
                    <a:pt x="0" y="3"/>
                    <a:pt x="2" y="9"/>
                    <a:pt x="5"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6" name="Freeform 138"/>
            <p:cNvSpPr>
              <a:spLocks noChangeArrowheads="1"/>
            </p:cNvSpPr>
            <p:nvPr/>
          </p:nvSpPr>
          <p:spPr bwMode="auto">
            <a:xfrm>
              <a:off x="4566157" y="2045219"/>
              <a:ext cx="10888" cy="5654"/>
            </a:xfrm>
            <a:custGeom>
              <a:avLst/>
              <a:gdLst>
                <a:gd name="T0" fmla="*/ 10564557 w 7"/>
                <a:gd name="T1" fmla="*/ 1998689 h 4"/>
                <a:gd name="T2" fmla="*/ 6339026 w 7"/>
                <a:gd name="T3" fmla="*/ 7991928 h 4"/>
                <a:gd name="T4" fmla="*/ 10564557 w 7"/>
                <a:gd name="T5" fmla="*/ 1998689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5" y="1"/>
                  </a:moveTo>
                  <a:cubicBezTo>
                    <a:pt x="3" y="2"/>
                    <a:pt x="0" y="4"/>
                    <a:pt x="3" y="4"/>
                  </a:cubicBezTo>
                  <a:cubicBezTo>
                    <a:pt x="7" y="4"/>
                    <a:pt x="6" y="0"/>
                    <a:pt x="5"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7" name="Freeform 139"/>
            <p:cNvSpPr>
              <a:spLocks noChangeArrowheads="1"/>
            </p:cNvSpPr>
            <p:nvPr/>
          </p:nvSpPr>
          <p:spPr bwMode="auto">
            <a:xfrm>
              <a:off x="5119048" y="3337706"/>
              <a:ext cx="14518" cy="13569"/>
            </a:xfrm>
            <a:custGeom>
              <a:avLst/>
              <a:gdLst>
                <a:gd name="T0" fmla="*/ 5521768 w 10"/>
                <a:gd name="T1" fmla="*/ 3682627 h 10"/>
                <a:gd name="T2" fmla="*/ 14725621 w 10"/>
                <a:gd name="T3" fmla="*/ 14729149 h 10"/>
                <a:gd name="T4" fmla="*/ 5521768 w 10"/>
                <a:gd name="T5" fmla="*/ 3682627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3" y="2"/>
                  </a:moveTo>
                  <a:cubicBezTo>
                    <a:pt x="0" y="4"/>
                    <a:pt x="5" y="10"/>
                    <a:pt x="8" y="8"/>
                  </a:cubicBezTo>
                  <a:cubicBezTo>
                    <a:pt x="10" y="5"/>
                    <a:pt x="7" y="0"/>
                    <a:pt x="3"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8" name="Freeform 140"/>
            <p:cNvSpPr>
              <a:spLocks noChangeArrowheads="1"/>
            </p:cNvSpPr>
            <p:nvPr/>
          </p:nvSpPr>
          <p:spPr bwMode="auto">
            <a:xfrm>
              <a:off x="6830951" y="3143211"/>
              <a:ext cx="26616" cy="11308"/>
            </a:xfrm>
            <a:custGeom>
              <a:avLst/>
              <a:gdLst>
                <a:gd name="T0" fmla="*/ 15274170 w 18"/>
                <a:gd name="T1" fmla="*/ 11987893 h 8"/>
                <a:gd name="T2" fmla="*/ 32457957 w 18"/>
                <a:gd name="T3" fmla="*/ 11987893 h 8"/>
                <a:gd name="T4" fmla="*/ 3819234 w 18"/>
                <a:gd name="T5" fmla="*/ 0 h 8"/>
                <a:gd name="T6" fmla="*/ 15274170 w 18"/>
                <a:gd name="T7" fmla="*/ 11987893 h 8"/>
                <a:gd name="T8" fmla="*/ 0 60000 65536"/>
                <a:gd name="T9" fmla="*/ 0 60000 65536"/>
                <a:gd name="T10" fmla="*/ 0 60000 65536"/>
                <a:gd name="T11" fmla="*/ 0 60000 65536"/>
                <a:gd name="T12" fmla="*/ 0 w 18"/>
                <a:gd name="T13" fmla="*/ 0 h 8"/>
                <a:gd name="T14" fmla="*/ 18 w 18"/>
                <a:gd name="T15" fmla="*/ 8 h 8"/>
              </a:gdLst>
              <a:ahLst/>
              <a:cxnLst>
                <a:cxn ang="T8">
                  <a:pos x="T0" y="T1"/>
                </a:cxn>
                <a:cxn ang="T9">
                  <a:pos x="T2" y="T3"/>
                </a:cxn>
                <a:cxn ang="T10">
                  <a:pos x="T4" y="T5"/>
                </a:cxn>
                <a:cxn ang="T11">
                  <a:pos x="T6" y="T7"/>
                </a:cxn>
              </a:cxnLst>
              <a:rect l="T12" t="T13" r="T14" b="T15"/>
              <a:pathLst>
                <a:path w="18" h="8">
                  <a:moveTo>
                    <a:pt x="8" y="6"/>
                  </a:moveTo>
                  <a:cubicBezTo>
                    <a:pt x="11" y="8"/>
                    <a:pt x="16" y="7"/>
                    <a:pt x="17" y="6"/>
                  </a:cubicBezTo>
                  <a:cubicBezTo>
                    <a:pt x="18" y="3"/>
                    <a:pt x="4" y="0"/>
                    <a:pt x="2" y="0"/>
                  </a:cubicBezTo>
                  <a:cubicBezTo>
                    <a:pt x="0" y="1"/>
                    <a:pt x="4" y="4"/>
                    <a:pt x="8"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9" name="Freeform 141"/>
            <p:cNvSpPr>
              <a:spLocks noChangeArrowheads="1"/>
            </p:cNvSpPr>
            <p:nvPr/>
          </p:nvSpPr>
          <p:spPr bwMode="auto">
            <a:xfrm>
              <a:off x="6876925" y="3162435"/>
              <a:ext cx="15727" cy="7915"/>
            </a:xfrm>
            <a:custGeom>
              <a:avLst/>
              <a:gdLst>
                <a:gd name="T0" fmla="*/ 1785017 w 11"/>
                <a:gd name="T1" fmla="*/ 5011778 h 5"/>
                <a:gd name="T2" fmla="*/ 17851510 w 11"/>
                <a:gd name="T3" fmla="*/ 7517667 h 5"/>
                <a:gd name="T4" fmla="*/ 1785017 w 11"/>
                <a:gd name="T5" fmla="*/ 5011778 h 5"/>
                <a:gd name="T6" fmla="*/ 0 60000 65536"/>
                <a:gd name="T7" fmla="*/ 0 60000 65536"/>
                <a:gd name="T8" fmla="*/ 0 60000 65536"/>
                <a:gd name="T9" fmla="*/ 0 w 11"/>
                <a:gd name="T10" fmla="*/ 0 h 5"/>
                <a:gd name="T11" fmla="*/ 11 w 11"/>
                <a:gd name="T12" fmla="*/ 5 h 5"/>
              </a:gdLst>
              <a:ahLst/>
              <a:cxnLst>
                <a:cxn ang="T6">
                  <a:pos x="T0" y="T1"/>
                </a:cxn>
                <a:cxn ang="T7">
                  <a:pos x="T2" y="T3"/>
                </a:cxn>
                <a:cxn ang="T8">
                  <a:pos x="T4" y="T5"/>
                </a:cxn>
              </a:cxnLst>
              <a:rect l="T9" t="T10" r="T11" b="T12"/>
              <a:pathLst>
                <a:path w="11" h="5">
                  <a:moveTo>
                    <a:pt x="1" y="2"/>
                  </a:moveTo>
                  <a:cubicBezTo>
                    <a:pt x="1" y="4"/>
                    <a:pt x="10" y="5"/>
                    <a:pt x="10" y="3"/>
                  </a:cubicBezTo>
                  <a:cubicBezTo>
                    <a:pt x="11" y="1"/>
                    <a:pt x="0" y="0"/>
                    <a:pt x="1"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0" name="Freeform 142"/>
            <p:cNvSpPr>
              <a:spLocks noChangeArrowheads="1"/>
            </p:cNvSpPr>
            <p:nvPr/>
          </p:nvSpPr>
          <p:spPr bwMode="auto">
            <a:xfrm>
              <a:off x="6797077" y="3116072"/>
              <a:ext cx="36295" cy="18093"/>
            </a:xfrm>
            <a:custGeom>
              <a:avLst/>
              <a:gdLst>
                <a:gd name="T0" fmla="*/ 12884391 w 25"/>
                <a:gd name="T1" fmla="*/ 0 h 13"/>
                <a:gd name="T2" fmla="*/ 40492826 w 25"/>
                <a:gd name="T3" fmla="*/ 19370644 h 13"/>
                <a:gd name="T4" fmla="*/ 12884391 w 25"/>
                <a:gd name="T5" fmla="*/ 0 h 13"/>
                <a:gd name="T6" fmla="*/ 0 60000 65536"/>
                <a:gd name="T7" fmla="*/ 0 60000 65536"/>
                <a:gd name="T8" fmla="*/ 0 60000 65536"/>
                <a:gd name="T9" fmla="*/ 0 w 25"/>
                <a:gd name="T10" fmla="*/ 0 h 13"/>
                <a:gd name="T11" fmla="*/ 25 w 25"/>
                <a:gd name="T12" fmla="*/ 13 h 13"/>
              </a:gdLst>
              <a:ahLst/>
              <a:cxnLst>
                <a:cxn ang="T6">
                  <a:pos x="T0" y="T1"/>
                </a:cxn>
                <a:cxn ang="T7">
                  <a:pos x="T2" y="T3"/>
                </a:cxn>
                <a:cxn ang="T8">
                  <a:pos x="T4" y="T5"/>
                </a:cxn>
              </a:cxnLst>
              <a:rect l="T9" t="T10" r="T11" b="T12"/>
              <a:pathLst>
                <a:path w="25" h="13">
                  <a:moveTo>
                    <a:pt x="7" y="0"/>
                  </a:moveTo>
                  <a:cubicBezTo>
                    <a:pt x="0" y="0"/>
                    <a:pt x="20" y="13"/>
                    <a:pt x="22" y="10"/>
                  </a:cubicBezTo>
                  <a:cubicBezTo>
                    <a:pt x="25" y="5"/>
                    <a:pt x="13" y="0"/>
                    <a:pt x="7"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1" name="Freeform 143"/>
            <p:cNvSpPr>
              <a:spLocks noChangeArrowheads="1"/>
            </p:cNvSpPr>
            <p:nvPr/>
          </p:nvSpPr>
          <p:spPr bwMode="auto">
            <a:xfrm>
              <a:off x="4446385" y="2463609"/>
              <a:ext cx="10888" cy="5654"/>
            </a:xfrm>
            <a:custGeom>
              <a:avLst/>
              <a:gdLst>
                <a:gd name="T0" fmla="*/ 2113493 w 7"/>
                <a:gd name="T1" fmla="*/ 3995964 h 4"/>
                <a:gd name="T2" fmla="*/ 12676599 w 7"/>
                <a:gd name="T3" fmla="*/ 3995964 h 4"/>
                <a:gd name="T4" fmla="*/ 2113493 w 7"/>
                <a:gd name="T5" fmla="*/ 3995964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1" y="2"/>
                  </a:moveTo>
                  <a:cubicBezTo>
                    <a:pt x="2" y="4"/>
                    <a:pt x="7" y="4"/>
                    <a:pt x="6" y="2"/>
                  </a:cubicBezTo>
                  <a:cubicBezTo>
                    <a:pt x="4" y="0"/>
                    <a:pt x="0" y="0"/>
                    <a:pt x="1"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2" name="Freeform 144"/>
            <p:cNvSpPr>
              <a:spLocks noChangeArrowheads="1"/>
            </p:cNvSpPr>
            <p:nvPr/>
          </p:nvSpPr>
          <p:spPr bwMode="auto">
            <a:xfrm>
              <a:off x="3840261" y="2782491"/>
              <a:ext cx="10888" cy="6785"/>
            </a:xfrm>
            <a:custGeom>
              <a:avLst/>
              <a:gdLst>
                <a:gd name="T0" fmla="*/ 4853474 w 8"/>
                <a:gd name="T1" fmla="*/ 3682898 h 5"/>
                <a:gd name="T2" fmla="*/ 9705676 w 8"/>
                <a:gd name="T3" fmla="*/ 5524346 h 5"/>
                <a:gd name="T4" fmla="*/ 4853474 w 8"/>
                <a:gd name="T5" fmla="*/ 3682898 h 5"/>
                <a:gd name="T6" fmla="*/ 0 60000 65536"/>
                <a:gd name="T7" fmla="*/ 0 60000 65536"/>
                <a:gd name="T8" fmla="*/ 0 60000 65536"/>
                <a:gd name="T9" fmla="*/ 0 w 8"/>
                <a:gd name="T10" fmla="*/ 0 h 5"/>
                <a:gd name="T11" fmla="*/ 8 w 8"/>
                <a:gd name="T12" fmla="*/ 5 h 5"/>
              </a:gdLst>
              <a:ahLst/>
              <a:cxnLst>
                <a:cxn ang="T6">
                  <a:pos x="T0" y="T1"/>
                </a:cxn>
                <a:cxn ang="T7">
                  <a:pos x="T2" y="T3"/>
                </a:cxn>
                <a:cxn ang="T8">
                  <a:pos x="T4" y="T5"/>
                </a:cxn>
              </a:cxnLst>
              <a:rect l="T9" t="T10" r="T11" b="T12"/>
              <a:pathLst>
                <a:path w="8" h="5">
                  <a:moveTo>
                    <a:pt x="3" y="2"/>
                  </a:moveTo>
                  <a:cubicBezTo>
                    <a:pt x="0" y="3"/>
                    <a:pt x="5" y="5"/>
                    <a:pt x="6" y="3"/>
                  </a:cubicBezTo>
                  <a:cubicBezTo>
                    <a:pt x="8" y="2"/>
                    <a:pt x="6" y="0"/>
                    <a:pt x="3"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3" name="Freeform 145"/>
            <p:cNvSpPr>
              <a:spLocks noChangeArrowheads="1"/>
            </p:cNvSpPr>
            <p:nvPr/>
          </p:nvSpPr>
          <p:spPr bwMode="auto">
            <a:xfrm>
              <a:off x="4333870" y="2952108"/>
              <a:ext cx="12099" cy="6785"/>
            </a:xfrm>
            <a:custGeom>
              <a:avLst/>
              <a:gdLst>
                <a:gd name="T0" fmla="*/ 11982947 w 8"/>
                <a:gd name="T1" fmla="*/ 7365796 h 5"/>
                <a:gd name="T2" fmla="*/ 7989101 w 8"/>
                <a:gd name="T3" fmla="*/ 1841449 h 5"/>
                <a:gd name="T4" fmla="*/ 11982947 w 8"/>
                <a:gd name="T5" fmla="*/ 7365796 h 5"/>
                <a:gd name="T6" fmla="*/ 0 60000 65536"/>
                <a:gd name="T7" fmla="*/ 0 60000 65536"/>
                <a:gd name="T8" fmla="*/ 0 60000 65536"/>
                <a:gd name="T9" fmla="*/ 0 w 8"/>
                <a:gd name="T10" fmla="*/ 0 h 5"/>
                <a:gd name="T11" fmla="*/ 8 w 8"/>
                <a:gd name="T12" fmla="*/ 5 h 5"/>
              </a:gdLst>
              <a:ahLst/>
              <a:cxnLst>
                <a:cxn ang="T6">
                  <a:pos x="T0" y="T1"/>
                </a:cxn>
                <a:cxn ang="T7">
                  <a:pos x="T2" y="T3"/>
                </a:cxn>
                <a:cxn ang="T8">
                  <a:pos x="T4" y="T5"/>
                </a:cxn>
              </a:cxnLst>
              <a:rect l="T9" t="T10" r="T11" b="T12"/>
              <a:pathLst>
                <a:path w="8" h="5">
                  <a:moveTo>
                    <a:pt x="6" y="4"/>
                  </a:moveTo>
                  <a:cubicBezTo>
                    <a:pt x="7" y="3"/>
                    <a:pt x="8" y="0"/>
                    <a:pt x="4" y="1"/>
                  </a:cubicBezTo>
                  <a:cubicBezTo>
                    <a:pt x="0" y="2"/>
                    <a:pt x="5" y="5"/>
                    <a:pt x="6"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4" name="Freeform 146"/>
            <p:cNvSpPr>
              <a:spLocks noChangeArrowheads="1"/>
            </p:cNvSpPr>
            <p:nvPr/>
          </p:nvSpPr>
          <p:spPr bwMode="auto">
            <a:xfrm>
              <a:off x="4307254" y="2992817"/>
              <a:ext cx="7259" cy="5654"/>
            </a:xfrm>
            <a:custGeom>
              <a:avLst/>
              <a:gdLst>
                <a:gd name="T0" fmla="*/ 3680456 w 5"/>
                <a:gd name="T1" fmla="*/ 1998689 h 4"/>
                <a:gd name="T2" fmla="*/ 5521361 w 5"/>
                <a:gd name="T3" fmla="*/ 7991928 h 4"/>
                <a:gd name="T4" fmla="*/ 3680456 w 5"/>
                <a:gd name="T5" fmla="*/ 1998689 h 4"/>
                <a:gd name="T6" fmla="*/ 0 60000 65536"/>
                <a:gd name="T7" fmla="*/ 0 60000 65536"/>
                <a:gd name="T8" fmla="*/ 0 60000 65536"/>
                <a:gd name="T9" fmla="*/ 0 w 5"/>
                <a:gd name="T10" fmla="*/ 0 h 4"/>
                <a:gd name="T11" fmla="*/ 5 w 5"/>
                <a:gd name="T12" fmla="*/ 4 h 4"/>
              </a:gdLst>
              <a:ahLst/>
              <a:cxnLst>
                <a:cxn ang="T6">
                  <a:pos x="T0" y="T1"/>
                </a:cxn>
                <a:cxn ang="T7">
                  <a:pos x="T2" y="T3"/>
                </a:cxn>
                <a:cxn ang="T8">
                  <a:pos x="T4" y="T5"/>
                </a:cxn>
              </a:cxnLst>
              <a:rect l="T9" t="T10" r="T11" b="T12"/>
              <a:pathLst>
                <a:path w="5" h="4">
                  <a:moveTo>
                    <a:pt x="2" y="1"/>
                  </a:moveTo>
                  <a:cubicBezTo>
                    <a:pt x="0" y="3"/>
                    <a:pt x="1" y="4"/>
                    <a:pt x="3" y="4"/>
                  </a:cubicBezTo>
                  <a:cubicBezTo>
                    <a:pt x="5" y="4"/>
                    <a:pt x="3" y="0"/>
                    <a:pt x="2"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5" name="Freeform 147"/>
            <p:cNvSpPr>
              <a:spLocks noChangeArrowheads="1"/>
            </p:cNvSpPr>
            <p:nvPr/>
          </p:nvSpPr>
          <p:spPr bwMode="auto">
            <a:xfrm>
              <a:off x="5100901" y="3061795"/>
              <a:ext cx="12099" cy="7915"/>
            </a:xfrm>
            <a:custGeom>
              <a:avLst/>
              <a:gdLst>
                <a:gd name="T0" fmla="*/ 13981281 w 8"/>
                <a:gd name="T1" fmla="*/ 6961243 h 6"/>
                <a:gd name="T2" fmla="*/ 7989101 w 8"/>
                <a:gd name="T3" fmla="*/ 3479962 h 6"/>
                <a:gd name="T4" fmla="*/ 13981281 w 8"/>
                <a:gd name="T5" fmla="*/ 6961243 h 6"/>
                <a:gd name="T6" fmla="*/ 0 60000 65536"/>
                <a:gd name="T7" fmla="*/ 0 60000 65536"/>
                <a:gd name="T8" fmla="*/ 0 60000 65536"/>
                <a:gd name="T9" fmla="*/ 0 w 8"/>
                <a:gd name="T10" fmla="*/ 0 h 6"/>
                <a:gd name="T11" fmla="*/ 8 w 8"/>
                <a:gd name="T12" fmla="*/ 6 h 6"/>
              </a:gdLst>
              <a:ahLst/>
              <a:cxnLst>
                <a:cxn ang="T6">
                  <a:pos x="T0" y="T1"/>
                </a:cxn>
                <a:cxn ang="T7">
                  <a:pos x="T2" y="T3"/>
                </a:cxn>
                <a:cxn ang="T8">
                  <a:pos x="T4" y="T5"/>
                </a:cxn>
              </a:cxnLst>
              <a:rect l="T9" t="T10" r="T11" b="T12"/>
              <a:pathLst>
                <a:path w="8" h="6">
                  <a:moveTo>
                    <a:pt x="7" y="4"/>
                  </a:moveTo>
                  <a:cubicBezTo>
                    <a:pt x="8" y="3"/>
                    <a:pt x="7" y="0"/>
                    <a:pt x="4" y="2"/>
                  </a:cubicBezTo>
                  <a:cubicBezTo>
                    <a:pt x="0" y="3"/>
                    <a:pt x="5" y="6"/>
                    <a:pt x="7"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6" name="Freeform 148"/>
            <p:cNvSpPr>
              <a:spLocks noChangeArrowheads="1"/>
            </p:cNvSpPr>
            <p:nvPr/>
          </p:nvSpPr>
          <p:spPr bwMode="auto">
            <a:xfrm>
              <a:off x="4998065" y="2606088"/>
              <a:ext cx="4839" cy="6785"/>
            </a:xfrm>
            <a:custGeom>
              <a:avLst/>
              <a:gdLst>
                <a:gd name="T0" fmla="*/ 1278595 w 4"/>
                <a:gd name="T1" fmla="*/ 3682898 h 5"/>
                <a:gd name="T2" fmla="*/ 5112121 w 4"/>
                <a:gd name="T3" fmla="*/ 7365796 h 5"/>
                <a:gd name="T4" fmla="*/ 1278595 w 4"/>
                <a:gd name="T5" fmla="*/ 3682898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1" y="2"/>
                  </a:moveTo>
                  <a:cubicBezTo>
                    <a:pt x="0" y="3"/>
                    <a:pt x="3" y="5"/>
                    <a:pt x="4" y="4"/>
                  </a:cubicBezTo>
                  <a:cubicBezTo>
                    <a:pt x="4" y="3"/>
                    <a:pt x="2" y="0"/>
                    <a:pt x="1"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7" name="Freeform 149"/>
            <p:cNvSpPr>
              <a:spLocks noChangeArrowheads="1"/>
            </p:cNvSpPr>
            <p:nvPr/>
          </p:nvSpPr>
          <p:spPr bwMode="auto">
            <a:xfrm>
              <a:off x="4902488" y="3183919"/>
              <a:ext cx="19357" cy="9046"/>
            </a:xfrm>
            <a:custGeom>
              <a:avLst/>
              <a:gdLst>
                <a:gd name="T0" fmla="*/ 9680398 w 13"/>
                <a:gd name="T1" fmla="*/ 0 h 7"/>
                <a:gd name="T2" fmla="*/ 15489751 w 13"/>
                <a:gd name="T3" fmla="*/ 11690018 h 7"/>
                <a:gd name="T4" fmla="*/ 9680398 w 13"/>
                <a:gd name="T5" fmla="*/ 0 h 7"/>
                <a:gd name="T6" fmla="*/ 0 60000 65536"/>
                <a:gd name="T7" fmla="*/ 0 60000 65536"/>
                <a:gd name="T8" fmla="*/ 0 60000 65536"/>
                <a:gd name="T9" fmla="*/ 0 w 13"/>
                <a:gd name="T10" fmla="*/ 0 h 7"/>
                <a:gd name="T11" fmla="*/ 13 w 13"/>
                <a:gd name="T12" fmla="*/ 7 h 7"/>
              </a:gdLst>
              <a:ahLst/>
              <a:cxnLst>
                <a:cxn ang="T6">
                  <a:pos x="T0" y="T1"/>
                </a:cxn>
                <a:cxn ang="T7">
                  <a:pos x="T2" y="T3"/>
                </a:cxn>
                <a:cxn ang="T8">
                  <a:pos x="T4" y="T5"/>
                </a:cxn>
              </a:cxnLst>
              <a:rect l="T9" t="T10" r="T11" b="T12"/>
              <a:pathLst>
                <a:path w="13" h="7">
                  <a:moveTo>
                    <a:pt x="5" y="0"/>
                  </a:moveTo>
                  <a:cubicBezTo>
                    <a:pt x="0" y="0"/>
                    <a:pt x="5" y="7"/>
                    <a:pt x="8" y="7"/>
                  </a:cubicBezTo>
                  <a:cubicBezTo>
                    <a:pt x="13" y="7"/>
                    <a:pt x="10" y="0"/>
                    <a:pt x="5"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8" name="Freeform 150"/>
            <p:cNvSpPr>
              <a:spLocks noChangeArrowheads="1"/>
            </p:cNvSpPr>
            <p:nvPr/>
          </p:nvSpPr>
          <p:spPr bwMode="auto">
            <a:xfrm>
              <a:off x="3241397" y="2840161"/>
              <a:ext cx="13308" cy="13569"/>
            </a:xfrm>
            <a:custGeom>
              <a:avLst/>
              <a:gdLst>
                <a:gd name="T0" fmla="*/ 1909617 w 9"/>
                <a:gd name="T1" fmla="*/ 9206566 h 10"/>
                <a:gd name="T2" fmla="*/ 13364554 w 9"/>
                <a:gd name="T3" fmla="*/ 11046521 h 10"/>
                <a:gd name="T4" fmla="*/ 1909617 w 9"/>
                <a:gd name="T5" fmla="*/ 9206566 h 10"/>
                <a:gd name="T6" fmla="*/ 0 60000 65536"/>
                <a:gd name="T7" fmla="*/ 0 60000 65536"/>
                <a:gd name="T8" fmla="*/ 0 60000 65536"/>
                <a:gd name="T9" fmla="*/ 0 w 9"/>
                <a:gd name="T10" fmla="*/ 0 h 10"/>
                <a:gd name="T11" fmla="*/ 9 w 9"/>
                <a:gd name="T12" fmla="*/ 10 h 10"/>
              </a:gdLst>
              <a:ahLst/>
              <a:cxnLst>
                <a:cxn ang="T6">
                  <a:pos x="T0" y="T1"/>
                </a:cxn>
                <a:cxn ang="T7">
                  <a:pos x="T2" y="T3"/>
                </a:cxn>
                <a:cxn ang="T8">
                  <a:pos x="T4" y="T5"/>
                </a:cxn>
              </a:cxnLst>
              <a:rect l="T9" t="T10" r="T11" b="T12"/>
              <a:pathLst>
                <a:path w="9" h="10">
                  <a:moveTo>
                    <a:pt x="1" y="5"/>
                  </a:moveTo>
                  <a:cubicBezTo>
                    <a:pt x="0" y="10"/>
                    <a:pt x="5" y="9"/>
                    <a:pt x="7" y="6"/>
                  </a:cubicBezTo>
                  <a:cubicBezTo>
                    <a:pt x="9" y="2"/>
                    <a:pt x="3" y="0"/>
                    <a:pt x="1"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9" name="Freeform 151"/>
            <p:cNvSpPr>
              <a:spLocks noChangeArrowheads="1"/>
            </p:cNvSpPr>
            <p:nvPr/>
          </p:nvSpPr>
          <p:spPr bwMode="auto">
            <a:xfrm>
              <a:off x="6365169" y="2324523"/>
              <a:ext cx="15727" cy="12439"/>
            </a:xfrm>
            <a:custGeom>
              <a:avLst/>
              <a:gdLst>
                <a:gd name="T0" fmla="*/ 4319448 w 10"/>
                <a:gd name="T1" fmla="*/ 15282001 h 9"/>
                <a:gd name="T2" fmla="*/ 19439720 w 10"/>
                <a:gd name="T3" fmla="*/ 1910077 h 9"/>
                <a:gd name="T4" fmla="*/ 4319448 w 10"/>
                <a:gd name="T5" fmla="*/ 15282001 h 9"/>
                <a:gd name="T6" fmla="*/ 0 60000 65536"/>
                <a:gd name="T7" fmla="*/ 0 60000 65536"/>
                <a:gd name="T8" fmla="*/ 0 60000 65536"/>
                <a:gd name="T9" fmla="*/ 0 w 10"/>
                <a:gd name="T10" fmla="*/ 0 h 9"/>
                <a:gd name="T11" fmla="*/ 10 w 10"/>
                <a:gd name="T12" fmla="*/ 9 h 9"/>
              </a:gdLst>
              <a:ahLst/>
              <a:cxnLst>
                <a:cxn ang="T6">
                  <a:pos x="T0" y="T1"/>
                </a:cxn>
                <a:cxn ang="T7">
                  <a:pos x="T2" y="T3"/>
                </a:cxn>
                <a:cxn ang="T8">
                  <a:pos x="T4" y="T5"/>
                </a:cxn>
              </a:cxnLst>
              <a:rect l="T9" t="T10" r="T11" b="T12"/>
              <a:pathLst>
                <a:path w="10" h="9">
                  <a:moveTo>
                    <a:pt x="2" y="8"/>
                  </a:moveTo>
                  <a:cubicBezTo>
                    <a:pt x="3" y="9"/>
                    <a:pt x="10" y="2"/>
                    <a:pt x="9" y="1"/>
                  </a:cubicBezTo>
                  <a:cubicBezTo>
                    <a:pt x="8" y="0"/>
                    <a:pt x="0" y="7"/>
                    <a:pt x="2" y="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0" name="Freeform 152"/>
            <p:cNvSpPr>
              <a:spLocks noChangeArrowheads="1"/>
            </p:cNvSpPr>
            <p:nvPr/>
          </p:nvSpPr>
          <p:spPr bwMode="auto">
            <a:xfrm>
              <a:off x="6382106" y="2306430"/>
              <a:ext cx="25407" cy="18093"/>
            </a:xfrm>
            <a:custGeom>
              <a:avLst/>
              <a:gdLst>
                <a:gd name="T0" fmla="*/ 31206761 w 17"/>
                <a:gd name="T1" fmla="*/ 0 h 13"/>
                <a:gd name="T2" fmla="*/ 19504748 w 17"/>
                <a:gd name="T3" fmla="*/ 7747980 h 13"/>
                <a:gd name="T4" fmla="*/ 7801341 w 17"/>
                <a:gd name="T5" fmla="*/ 25181284 h 13"/>
                <a:gd name="T6" fmla="*/ 31206761 w 17"/>
                <a:gd name="T7" fmla="*/ 0 h 13"/>
                <a:gd name="T8" fmla="*/ 0 60000 65536"/>
                <a:gd name="T9" fmla="*/ 0 60000 65536"/>
                <a:gd name="T10" fmla="*/ 0 60000 65536"/>
                <a:gd name="T11" fmla="*/ 0 60000 65536"/>
                <a:gd name="T12" fmla="*/ 0 w 17"/>
                <a:gd name="T13" fmla="*/ 0 h 13"/>
                <a:gd name="T14" fmla="*/ 17 w 17"/>
                <a:gd name="T15" fmla="*/ 13 h 13"/>
              </a:gdLst>
              <a:ahLst/>
              <a:cxnLst>
                <a:cxn ang="T8">
                  <a:pos x="T0" y="T1"/>
                </a:cxn>
                <a:cxn ang="T9">
                  <a:pos x="T2" y="T3"/>
                </a:cxn>
                <a:cxn ang="T10">
                  <a:pos x="T4" y="T5"/>
                </a:cxn>
                <a:cxn ang="T11">
                  <a:pos x="T6" y="T7"/>
                </a:cxn>
              </a:cxnLst>
              <a:rect l="T12" t="T13" r="T14" b="T15"/>
              <a:pathLst>
                <a:path w="17" h="13">
                  <a:moveTo>
                    <a:pt x="16" y="0"/>
                  </a:moveTo>
                  <a:cubicBezTo>
                    <a:pt x="15" y="0"/>
                    <a:pt x="12" y="4"/>
                    <a:pt x="10" y="4"/>
                  </a:cubicBezTo>
                  <a:cubicBezTo>
                    <a:pt x="8" y="4"/>
                    <a:pt x="0" y="10"/>
                    <a:pt x="4" y="13"/>
                  </a:cubicBezTo>
                  <a:cubicBezTo>
                    <a:pt x="5" y="13"/>
                    <a:pt x="17" y="0"/>
                    <a:pt x="16"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1" name="Freeform 153"/>
            <p:cNvSpPr>
              <a:spLocks noChangeArrowheads="1"/>
            </p:cNvSpPr>
            <p:nvPr/>
          </p:nvSpPr>
          <p:spPr bwMode="auto">
            <a:xfrm>
              <a:off x="6413561" y="2291730"/>
              <a:ext cx="13308" cy="12439"/>
            </a:xfrm>
            <a:custGeom>
              <a:avLst/>
              <a:gdLst>
                <a:gd name="T0" fmla="*/ 13364554 w 9"/>
                <a:gd name="T1" fmla="*/ 3820155 h 9"/>
                <a:gd name="T2" fmla="*/ 3819234 w 9"/>
                <a:gd name="T3" fmla="*/ 15282001 h 9"/>
                <a:gd name="T4" fmla="*/ 13364554 w 9"/>
                <a:gd name="T5" fmla="*/ 3820155 h 9"/>
                <a:gd name="T6" fmla="*/ 0 60000 65536"/>
                <a:gd name="T7" fmla="*/ 0 60000 65536"/>
                <a:gd name="T8" fmla="*/ 0 60000 65536"/>
                <a:gd name="T9" fmla="*/ 0 w 9"/>
                <a:gd name="T10" fmla="*/ 0 h 9"/>
                <a:gd name="T11" fmla="*/ 9 w 9"/>
                <a:gd name="T12" fmla="*/ 9 h 9"/>
              </a:gdLst>
              <a:ahLst/>
              <a:cxnLst>
                <a:cxn ang="T6">
                  <a:pos x="T0" y="T1"/>
                </a:cxn>
                <a:cxn ang="T7">
                  <a:pos x="T2" y="T3"/>
                </a:cxn>
                <a:cxn ang="T8">
                  <a:pos x="T4" y="T5"/>
                </a:cxn>
              </a:cxnLst>
              <a:rect l="T9" t="T10" r="T11" b="T12"/>
              <a:pathLst>
                <a:path w="9" h="9">
                  <a:moveTo>
                    <a:pt x="7" y="2"/>
                  </a:moveTo>
                  <a:cubicBezTo>
                    <a:pt x="5" y="0"/>
                    <a:pt x="0" y="8"/>
                    <a:pt x="2" y="8"/>
                  </a:cubicBezTo>
                  <a:cubicBezTo>
                    <a:pt x="4" y="9"/>
                    <a:pt x="9" y="4"/>
                    <a:pt x="7"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2" name="Freeform 154"/>
            <p:cNvSpPr>
              <a:spLocks noChangeArrowheads="1"/>
            </p:cNvSpPr>
            <p:nvPr/>
          </p:nvSpPr>
          <p:spPr bwMode="auto">
            <a:xfrm>
              <a:off x="6435338" y="2275899"/>
              <a:ext cx="9678" cy="9046"/>
            </a:xfrm>
            <a:custGeom>
              <a:avLst/>
              <a:gdLst>
                <a:gd name="T0" fmla="*/ 10015584 w 7"/>
                <a:gd name="T1" fmla="*/ 2273561 h 6"/>
                <a:gd name="T2" fmla="*/ 3338528 w 7"/>
                <a:gd name="T3" fmla="*/ 9092738 h 6"/>
                <a:gd name="T4" fmla="*/ 10015584 w 7"/>
                <a:gd name="T5" fmla="*/ 2273561 h 6"/>
                <a:gd name="T6" fmla="*/ 0 60000 65536"/>
                <a:gd name="T7" fmla="*/ 0 60000 65536"/>
                <a:gd name="T8" fmla="*/ 0 60000 65536"/>
                <a:gd name="T9" fmla="*/ 0 w 7"/>
                <a:gd name="T10" fmla="*/ 0 h 6"/>
                <a:gd name="T11" fmla="*/ 7 w 7"/>
                <a:gd name="T12" fmla="*/ 6 h 6"/>
              </a:gdLst>
              <a:ahLst/>
              <a:cxnLst>
                <a:cxn ang="T6">
                  <a:pos x="T0" y="T1"/>
                </a:cxn>
                <a:cxn ang="T7">
                  <a:pos x="T2" y="T3"/>
                </a:cxn>
                <a:cxn ang="T8">
                  <a:pos x="T4" y="T5"/>
                </a:cxn>
              </a:cxnLst>
              <a:rect l="T9" t="T10" r="T11" b="T12"/>
              <a:pathLst>
                <a:path w="7" h="6">
                  <a:moveTo>
                    <a:pt x="6" y="1"/>
                  </a:moveTo>
                  <a:cubicBezTo>
                    <a:pt x="4" y="0"/>
                    <a:pt x="0" y="2"/>
                    <a:pt x="2" y="4"/>
                  </a:cubicBezTo>
                  <a:cubicBezTo>
                    <a:pt x="4" y="6"/>
                    <a:pt x="7" y="1"/>
                    <a:pt x="6"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3" name="Freeform 155"/>
            <p:cNvSpPr>
              <a:spLocks noChangeArrowheads="1"/>
            </p:cNvSpPr>
            <p:nvPr/>
          </p:nvSpPr>
          <p:spPr bwMode="auto">
            <a:xfrm>
              <a:off x="6469214" y="2212575"/>
              <a:ext cx="16938" cy="12439"/>
            </a:xfrm>
            <a:custGeom>
              <a:avLst/>
              <a:gdLst>
                <a:gd name="T0" fmla="*/ 18633872 w 11"/>
                <a:gd name="T1" fmla="*/ 1910077 h 9"/>
                <a:gd name="T2" fmla="*/ 6211771 w 11"/>
                <a:gd name="T3" fmla="*/ 7640310 h 9"/>
                <a:gd name="T4" fmla="*/ 6211771 w 11"/>
                <a:gd name="T5" fmla="*/ 17192078 h 9"/>
                <a:gd name="T6" fmla="*/ 18633872 w 11"/>
                <a:gd name="T7" fmla="*/ 1910077 h 9"/>
                <a:gd name="T8" fmla="*/ 0 60000 65536"/>
                <a:gd name="T9" fmla="*/ 0 60000 65536"/>
                <a:gd name="T10" fmla="*/ 0 60000 65536"/>
                <a:gd name="T11" fmla="*/ 0 60000 65536"/>
                <a:gd name="T12" fmla="*/ 0 w 11"/>
                <a:gd name="T13" fmla="*/ 0 h 9"/>
                <a:gd name="T14" fmla="*/ 11 w 11"/>
                <a:gd name="T15" fmla="*/ 9 h 9"/>
              </a:gdLst>
              <a:ahLst/>
              <a:cxnLst>
                <a:cxn ang="T8">
                  <a:pos x="T0" y="T1"/>
                </a:cxn>
                <a:cxn ang="T9">
                  <a:pos x="T2" y="T3"/>
                </a:cxn>
                <a:cxn ang="T10">
                  <a:pos x="T4" y="T5"/>
                </a:cxn>
                <a:cxn ang="T11">
                  <a:pos x="T6" y="T7"/>
                </a:cxn>
              </a:cxnLst>
              <a:rect l="T12" t="T13" r="T14" b="T15"/>
              <a:pathLst>
                <a:path w="11" h="9">
                  <a:moveTo>
                    <a:pt x="9" y="1"/>
                  </a:moveTo>
                  <a:cubicBezTo>
                    <a:pt x="6" y="0"/>
                    <a:pt x="6" y="3"/>
                    <a:pt x="3" y="4"/>
                  </a:cubicBezTo>
                  <a:cubicBezTo>
                    <a:pt x="1" y="4"/>
                    <a:pt x="0" y="8"/>
                    <a:pt x="3" y="9"/>
                  </a:cubicBezTo>
                  <a:cubicBezTo>
                    <a:pt x="5" y="9"/>
                    <a:pt x="11" y="1"/>
                    <a:pt x="9"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4" name="Freeform 156"/>
            <p:cNvSpPr>
              <a:spLocks noChangeArrowheads="1"/>
            </p:cNvSpPr>
            <p:nvPr/>
          </p:nvSpPr>
          <p:spPr bwMode="auto">
            <a:xfrm>
              <a:off x="6461955" y="2245368"/>
              <a:ext cx="4839" cy="3392"/>
            </a:xfrm>
            <a:custGeom>
              <a:avLst/>
              <a:gdLst>
                <a:gd name="T0" fmla="*/ 2271551 w 3"/>
                <a:gd name="T1" fmla="*/ 5752831 h 2"/>
                <a:gd name="T2" fmla="*/ 4544610 w 3"/>
                <a:gd name="T3" fmla="*/ 0 h 2"/>
                <a:gd name="T4" fmla="*/ 2271551 w 3"/>
                <a:gd name="T5" fmla="*/ 5752831 h 2"/>
                <a:gd name="T6" fmla="*/ 0 60000 65536"/>
                <a:gd name="T7" fmla="*/ 0 60000 65536"/>
                <a:gd name="T8" fmla="*/ 0 60000 65536"/>
                <a:gd name="T9" fmla="*/ 0 w 3"/>
                <a:gd name="T10" fmla="*/ 0 h 2"/>
                <a:gd name="T11" fmla="*/ 3 w 3"/>
                <a:gd name="T12" fmla="*/ 2 h 2"/>
              </a:gdLst>
              <a:ahLst/>
              <a:cxnLst>
                <a:cxn ang="T6">
                  <a:pos x="T0" y="T1"/>
                </a:cxn>
                <a:cxn ang="T7">
                  <a:pos x="T2" y="T3"/>
                </a:cxn>
                <a:cxn ang="T8">
                  <a:pos x="T4" y="T5"/>
                </a:cxn>
              </a:cxnLst>
              <a:rect l="T9" t="T10" r="T11" b="T12"/>
              <a:pathLst>
                <a:path w="3" h="2">
                  <a:moveTo>
                    <a:pt x="1" y="2"/>
                  </a:moveTo>
                  <a:cubicBezTo>
                    <a:pt x="2" y="2"/>
                    <a:pt x="3" y="0"/>
                    <a:pt x="2" y="0"/>
                  </a:cubicBezTo>
                  <a:cubicBezTo>
                    <a:pt x="0" y="0"/>
                    <a:pt x="0" y="2"/>
                    <a:pt x="1"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5" name="Freeform 157"/>
            <p:cNvSpPr>
              <a:spLocks noChangeArrowheads="1"/>
            </p:cNvSpPr>
            <p:nvPr/>
          </p:nvSpPr>
          <p:spPr bwMode="auto">
            <a:xfrm>
              <a:off x="6112315" y="2641142"/>
              <a:ext cx="3630" cy="2262"/>
            </a:xfrm>
            <a:custGeom>
              <a:avLst/>
              <a:gdLst>
                <a:gd name="T0" fmla="*/ 2876415 w 2"/>
                <a:gd name="T1" fmla="*/ 1279161 h 2"/>
                <a:gd name="T2" fmla="*/ 2876415 w 2"/>
                <a:gd name="T3" fmla="*/ 2558322 h 2"/>
                <a:gd name="T4" fmla="*/ 2876415 w 2"/>
                <a:gd name="T5" fmla="*/ 1279161 h 2"/>
                <a:gd name="T6" fmla="*/ 0 60000 65536"/>
                <a:gd name="T7" fmla="*/ 0 60000 65536"/>
                <a:gd name="T8" fmla="*/ 0 60000 65536"/>
                <a:gd name="T9" fmla="*/ 0 w 2"/>
                <a:gd name="T10" fmla="*/ 0 h 2"/>
                <a:gd name="T11" fmla="*/ 2 w 2"/>
                <a:gd name="T12" fmla="*/ 2 h 2"/>
              </a:gdLst>
              <a:ahLst/>
              <a:cxnLst>
                <a:cxn ang="T6">
                  <a:pos x="T0" y="T1"/>
                </a:cxn>
                <a:cxn ang="T7">
                  <a:pos x="T2" y="T3"/>
                </a:cxn>
                <a:cxn ang="T8">
                  <a:pos x="T4" y="T5"/>
                </a:cxn>
              </a:cxnLst>
              <a:rect l="T9" t="T10" r="T11" b="T12"/>
              <a:pathLst>
                <a:path w="2" h="2">
                  <a:moveTo>
                    <a:pt x="1" y="1"/>
                  </a:moveTo>
                  <a:cubicBezTo>
                    <a:pt x="0" y="1"/>
                    <a:pt x="0" y="2"/>
                    <a:pt x="1" y="2"/>
                  </a:cubicBezTo>
                  <a:cubicBezTo>
                    <a:pt x="2" y="2"/>
                    <a:pt x="2" y="0"/>
                    <a:pt x="1"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6" name="Freeform 158"/>
            <p:cNvSpPr>
              <a:spLocks noChangeArrowheads="1"/>
            </p:cNvSpPr>
            <p:nvPr/>
          </p:nvSpPr>
          <p:spPr bwMode="auto">
            <a:xfrm>
              <a:off x="4458482" y="3693904"/>
              <a:ext cx="32665" cy="39577"/>
            </a:xfrm>
            <a:custGeom>
              <a:avLst/>
              <a:gdLst>
                <a:gd name="T0" fmla="*/ 7700625 w 22"/>
                <a:gd name="T1" fmla="*/ 46561667 h 29"/>
                <a:gd name="T2" fmla="*/ 36578661 w 22"/>
                <a:gd name="T3" fmla="*/ 13037212 h 29"/>
                <a:gd name="T4" fmla="*/ 42353434 w 22"/>
                <a:gd name="T5" fmla="*/ 0 h 29"/>
                <a:gd name="T6" fmla="*/ 9626474 w 22"/>
                <a:gd name="T7" fmla="*/ 0 h 29"/>
                <a:gd name="T8" fmla="*/ 7700625 w 22"/>
                <a:gd name="T9" fmla="*/ 46561667 h 29"/>
                <a:gd name="T10" fmla="*/ 0 60000 65536"/>
                <a:gd name="T11" fmla="*/ 0 60000 65536"/>
                <a:gd name="T12" fmla="*/ 0 60000 65536"/>
                <a:gd name="T13" fmla="*/ 0 60000 65536"/>
                <a:gd name="T14" fmla="*/ 0 60000 65536"/>
                <a:gd name="T15" fmla="*/ 0 w 22"/>
                <a:gd name="T16" fmla="*/ 0 h 29"/>
                <a:gd name="T17" fmla="*/ 22 w 22"/>
                <a:gd name="T18" fmla="*/ 29 h 29"/>
              </a:gdLst>
              <a:ahLst/>
              <a:cxnLst>
                <a:cxn ang="T10">
                  <a:pos x="T0" y="T1"/>
                </a:cxn>
                <a:cxn ang="T11">
                  <a:pos x="T2" y="T3"/>
                </a:cxn>
                <a:cxn ang="T12">
                  <a:pos x="T4" y="T5"/>
                </a:cxn>
                <a:cxn ang="T13">
                  <a:pos x="T6" y="T7"/>
                </a:cxn>
                <a:cxn ang="T14">
                  <a:pos x="T8" y="T9"/>
                </a:cxn>
              </a:cxnLst>
              <a:rect l="T15" t="T16" r="T17" b="T18"/>
              <a:pathLst>
                <a:path w="22" h="29">
                  <a:moveTo>
                    <a:pt x="4" y="25"/>
                  </a:moveTo>
                  <a:cubicBezTo>
                    <a:pt x="7" y="29"/>
                    <a:pt x="17" y="11"/>
                    <a:pt x="19" y="7"/>
                  </a:cubicBezTo>
                  <a:cubicBezTo>
                    <a:pt x="20" y="6"/>
                    <a:pt x="21" y="3"/>
                    <a:pt x="22" y="0"/>
                  </a:cubicBezTo>
                  <a:cubicBezTo>
                    <a:pt x="5" y="0"/>
                    <a:pt x="5" y="0"/>
                    <a:pt x="5" y="0"/>
                  </a:cubicBezTo>
                  <a:cubicBezTo>
                    <a:pt x="0" y="7"/>
                    <a:pt x="0" y="19"/>
                    <a:pt x="4" y="2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grpSp>
      <p:grpSp>
        <p:nvGrpSpPr>
          <p:cNvPr id="213" name="组合 212"/>
          <p:cNvGrpSpPr/>
          <p:nvPr/>
        </p:nvGrpSpPr>
        <p:grpSpPr>
          <a:xfrm>
            <a:off x="402900" y="409781"/>
            <a:ext cx="4540704" cy="1074057"/>
            <a:chOff x="3659868" y="841828"/>
            <a:chExt cx="4540704" cy="1074057"/>
          </a:xfrm>
        </p:grpSpPr>
        <p:sp>
          <p:nvSpPr>
            <p:cNvPr id="214" name="任意多边形 213"/>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5" name="组合 214"/>
            <p:cNvGrpSpPr/>
            <p:nvPr/>
          </p:nvGrpSpPr>
          <p:grpSpPr>
            <a:xfrm>
              <a:off x="3659868" y="841828"/>
              <a:ext cx="4540704" cy="1074057"/>
              <a:chOff x="4429125" y="2685143"/>
              <a:chExt cx="4118758" cy="1182009"/>
            </a:xfrm>
          </p:grpSpPr>
          <p:sp>
            <p:nvSpPr>
              <p:cNvPr id="217"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18"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6" name="文本框 215"/>
            <p:cNvSpPr txBox="1"/>
            <p:nvPr/>
          </p:nvSpPr>
          <p:spPr>
            <a:xfrm>
              <a:off x="4476059" y="1209268"/>
              <a:ext cx="2863122" cy="523220"/>
            </a:xfrm>
            <a:prstGeom prst="rect">
              <a:avLst/>
            </a:prstGeom>
            <a:noFill/>
          </p:spPr>
          <p:txBody>
            <a:bodyPr wrap="square" rtlCol="0">
              <a:spAutoFit/>
            </a:bodyPr>
            <a:lstStyle/>
            <a:p>
              <a:r>
                <a:rPr lang="en-US" altLang="zh-CN" sz="2800" dirty="0">
                  <a:latin typeface="方正静蕾简体" panose="02000000000000000000" pitchFamily="2" charset="-122"/>
                  <a:ea typeface="方正静蕾简体" panose="02000000000000000000" pitchFamily="2" charset="-122"/>
                </a:rPr>
                <a:t>UML</a:t>
              </a:r>
              <a:r>
                <a:rPr lang="zh-CN" altLang="en-US" sz="2800" dirty="0">
                  <a:latin typeface="方正静蕾简体" panose="02000000000000000000" pitchFamily="2" charset="-122"/>
                  <a:ea typeface="方正静蕾简体" panose="02000000000000000000" pitchFamily="2" charset="-122"/>
                </a:rPr>
                <a:t>发展历史</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sp>
        <p:nvSpPr>
          <p:cNvPr id="266" name="矩形 265"/>
          <p:cNvSpPr/>
          <p:nvPr/>
        </p:nvSpPr>
        <p:spPr>
          <a:xfrm>
            <a:off x="1004565" y="1772918"/>
            <a:ext cx="8129157" cy="4435377"/>
          </a:xfrm>
          <a:prstGeom prst="rect">
            <a:avLst/>
          </a:prstGeom>
        </p:spPr>
        <p:txBody>
          <a:bodyPr wrap="square">
            <a:spAutoFit/>
          </a:bodyPr>
          <a:lstStyle/>
          <a:p>
            <a:r>
              <a:rPr lang="en-US" altLang="zh-CN" sz="2000" dirty="0">
                <a:solidFill>
                  <a:prstClr val="black"/>
                </a:solidFill>
                <a:latin typeface="微软雅黑" panose="020B0503020204020204" pitchFamily="34" charset="-122"/>
                <a:ea typeface="微软雅黑" panose="020B0503020204020204" pitchFamily="34" charset="-122"/>
              </a:rPr>
              <a:t>1960’s </a:t>
            </a:r>
          </a:p>
          <a:p>
            <a:r>
              <a:rPr lang="zh-CN" altLang="en-US" sz="2000" dirty="0">
                <a:solidFill>
                  <a:prstClr val="black"/>
                </a:solidFill>
                <a:latin typeface="微软雅黑" panose="020B0503020204020204" pitchFamily="34" charset="-122"/>
                <a:ea typeface="微软雅黑" panose="020B0503020204020204" pitchFamily="34" charset="-122"/>
              </a:rPr>
              <a:t>最早的面向对象语言</a:t>
            </a:r>
            <a:r>
              <a:rPr lang="en-US" altLang="zh-CN" sz="2000" dirty="0" err="1">
                <a:solidFill>
                  <a:prstClr val="black"/>
                </a:solidFill>
                <a:latin typeface="微软雅黑" panose="020B0503020204020204" pitchFamily="34" charset="-122"/>
                <a:ea typeface="微软雅黑" panose="020B0503020204020204" pitchFamily="34" charset="-122"/>
              </a:rPr>
              <a:t>Simula</a:t>
            </a:r>
            <a:r>
              <a:rPr lang="en-US" altLang="zh-CN" sz="2000" dirty="0">
                <a:solidFill>
                  <a:prstClr val="black"/>
                </a:solidFill>
                <a:latin typeface="微软雅黑" panose="020B0503020204020204" pitchFamily="34" charset="-122"/>
                <a:ea typeface="微软雅黑" panose="020B0503020204020204" pitchFamily="34" charset="-122"/>
              </a:rPr>
              <a:t> 67</a:t>
            </a:r>
          </a:p>
          <a:p>
            <a:r>
              <a:rPr lang="en-US" altLang="zh-CN" sz="2000" dirty="0">
                <a:latin typeface="微软雅黑" panose="020B0503020204020204" pitchFamily="34" charset="-122"/>
                <a:ea typeface="微软雅黑" panose="020B0503020204020204" pitchFamily="34" charset="-122"/>
              </a:rPr>
              <a:t>1980’s </a:t>
            </a:r>
          </a:p>
          <a:p>
            <a:r>
              <a:rPr lang="zh-CN" altLang="en-US" sz="2000" dirty="0">
                <a:latin typeface="微软雅黑" panose="020B0503020204020204" pitchFamily="34" charset="-122"/>
                <a:ea typeface="微软雅黑" panose="020B0503020204020204" pitchFamily="34" charset="-122"/>
              </a:rPr>
              <a:t>各种</a:t>
            </a:r>
            <a:r>
              <a:rPr lang="en-US" altLang="zh-CN" sz="2000" dirty="0">
                <a:latin typeface="微软雅黑" panose="020B0503020204020204" pitchFamily="34" charset="-122"/>
                <a:ea typeface="微软雅黑" panose="020B0503020204020204" pitchFamily="34" charset="-122"/>
              </a:rPr>
              <a:t>OOAD</a:t>
            </a:r>
            <a:r>
              <a:rPr lang="zh-CN" altLang="en-US" sz="2000" dirty="0">
                <a:latin typeface="微软雅黑" panose="020B0503020204020204" pitchFamily="34" charset="-122"/>
                <a:ea typeface="微软雅黑" panose="020B0503020204020204" pitchFamily="34" charset="-122"/>
              </a:rPr>
              <a:t>语言相继问世，百家争鸣</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1992 </a:t>
            </a:r>
          </a:p>
          <a:p>
            <a:r>
              <a:rPr lang="zh-CN" altLang="en-US" sz="2000" dirty="0">
                <a:latin typeface="微软雅黑" panose="020B0503020204020204" pitchFamily="34" charset="-122"/>
                <a:ea typeface="微软雅黑" panose="020B0503020204020204" pitchFamily="34" charset="-122"/>
              </a:rPr>
              <a:t>新一代的</a:t>
            </a:r>
            <a:r>
              <a:rPr lang="en-US" altLang="zh-CN" sz="2000" dirty="0">
                <a:latin typeface="微软雅黑" panose="020B0503020204020204" pitchFamily="34" charset="-122"/>
                <a:ea typeface="微软雅黑" panose="020B0503020204020204" pitchFamily="34" charset="-122"/>
              </a:rPr>
              <a:t>OOAD</a:t>
            </a:r>
            <a:r>
              <a:rPr lang="zh-CN" altLang="en-US" sz="2000" dirty="0">
                <a:latin typeface="微软雅黑" panose="020B0503020204020204" pitchFamily="34" charset="-122"/>
                <a:ea typeface="微软雅黑" panose="020B0503020204020204" pitchFamily="34" charset="-122"/>
              </a:rPr>
              <a:t>语言问世</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Booch’93</a:t>
            </a:r>
          </a:p>
          <a:p>
            <a:r>
              <a:rPr lang="en-US" altLang="zh-CN" sz="2000" dirty="0">
                <a:latin typeface="微软雅黑" panose="020B0503020204020204" pitchFamily="34" charset="-122"/>
                <a:ea typeface="微软雅黑" panose="020B0503020204020204" pitchFamily="34" charset="-122"/>
              </a:rPr>
              <a:t>OOSE(</a:t>
            </a:r>
            <a:r>
              <a:rPr lang="en-US" altLang="zh-CN" sz="2000" dirty="0" err="1">
                <a:latin typeface="微软雅黑" panose="020B0503020204020204" pitchFamily="34" charset="-122"/>
                <a:ea typeface="微软雅黑" panose="020B0503020204020204" pitchFamily="34" charset="-122"/>
              </a:rPr>
              <a:t>Jacbson</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OMT-2(</a:t>
            </a:r>
            <a:r>
              <a:rPr lang="en-US" altLang="zh-CN" sz="2000" dirty="0" err="1">
                <a:latin typeface="微软雅黑" panose="020B0503020204020204" pitchFamily="34" charset="-122"/>
                <a:ea typeface="微软雅黑" panose="020B0503020204020204" pitchFamily="34" charset="-122"/>
              </a:rPr>
              <a:t>Rumbaugh</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1995</a:t>
            </a:r>
          </a:p>
          <a:p>
            <a:r>
              <a:rPr lang="en-US" altLang="zh-CN" sz="2000" dirty="0">
                <a:latin typeface="微软雅黑" panose="020B0503020204020204" pitchFamily="34" charset="-122"/>
                <a:ea typeface="微软雅黑" panose="020B0503020204020204" pitchFamily="34" charset="-122"/>
              </a:rPr>
              <a:t>UML0.9</a:t>
            </a: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Booch</a:t>
            </a:r>
            <a:r>
              <a:rPr lang="zh-CN" altLang="en-US"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Rumbaugh</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1997 </a:t>
            </a:r>
          </a:p>
          <a:p>
            <a:r>
              <a:rPr lang="en-US" altLang="zh-CN" sz="2000" dirty="0">
                <a:latin typeface="微软雅黑" panose="020B0503020204020204" pitchFamily="34" charset="-122"/>
                <a:ea typeface="微软雅黑" panose="020B0503020204020204" pitchFamily="34" charset="-122"/>
              </a:rPr>
              <a:t>UML1.1</a:t>
            </a:r>
            <a:r>
              <a:rPr lang="zh-CN" altLang="en-US" sz="2000" dirty="0">
                <a:latin typeface="微软雅黑" panose="020B0503020204020204" pitchFamily="34" charset="-122"/>
                <a:ea typeface="微软雅黑" panose="020B0503020204020204" pitchFamily="34" charset="-122"/>
              </a:rPr>
              <a:t>标准</a:t>
            </a:r>
            <a:r>
              <a:rPr lang="en-US" altLang="zh-CN" sz="2000" dirty="0">
                <a:latin typeface="微软雅黑" panose="020B0503020204020204" pitchFamily="34" charset="-122"/>
                <a:ea typeface="微软雅黑" panose="020B0503020204020204" pitchFamily="34" charset="-122"/>
              </a:rPr>
              <a:t>  IBM  </a:t>
            </a:r>
            <a:r>
              <a:rPr lang="zh-CN" altLang="en-US" sz="2000" dirty="0">
                <a:latin typeface="微软雅黑" panose="020B0503020204020204" pitchFamily="34" charset="-122"/>
                <a:ea typeface="微软雅黑" panose="020B0503020204020204" pitchFamily="34" charset="-122"/>
              </a:rPr>
              <a:t>三剑客</a:t>
            </a:r>
            <a:r>
              <a:rPr lang="en-US" altLang="zh-CN" sz="2000" dirty="0" err="1">
                <a:latin typeface="微软雅黑" panose="020B0503020204020204" pitchFamily="34" charset="-122"/>
                <a:ea typeface="微软雅黑" panose="020B0503020204020204" pitchFamily="34" charset="-122"/>
              </a:rPr>
              <a:t>Booch</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Rumbaugh</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Jacbson</a:t>
            </a:r>
            <a:r>
              <a:rPr lang="zh-CN" altLang="en-US" sz="2000" dirty="0">
                <a:latin typeface="微软雅黑" panose="020B0503020204020204" pitchFamily="34" charset="-122"/>
                <a:ea typeface="微软雅黑" panose="020B0503020204020204" pitchFamily="34" charset="-122"/>
              </a:rPr>
              <a:t>三剑合璧</a:t>
            </a:r>
          </a:p>
          <a:p>
            <a:pPr algn="ctr"/>
            <a:endParaRPr lang="en-US" altLang="zh-CN" sz="2000" dirty="0">
              <a:latin typeface="微软雅黑" panose="020B0503020204020204" pitchFamily="34" charset="-122"/>
              <a:ea typeface="微软雅黑" panose="020B0503020204020204" pitchFamily="34" charset="-122"/>
            </a:endParaRPr>
          </a:p>
        </p:txBody>
      </p:sp>
      <p:pic>
        <p:nvPicPr>
          <p:cNvPr id="209" name="图片 208">
            <a:extLst>
              <a:ext uri="{FF2B5EF4-FFF2-40B4-BE49-F238E27FC236}">
                <a16:creationId xmlns:a16="http://schemas.microsoft.com/office/drawing/2014/main" id="{E087EF9F-19D3-4C4C-AF27-932BCA823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0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03</a:t>
            </a:r>
            <a:endParaRPr lang="zh-CN" altLang="en-US" sz="8000" spc="300" dirty="0">
              <a:latin typeface="新蒂黑板报" panose="03000600000000000000" pitchFamily="66" charset="-122"/>
              <a:ea typeface="新蒂黑板报" panose="03000600000000000000" pitchFamily="66" charset="-122"/>
            </a:endParaRPr>
          </a:p>
        </p:txBody>
      </p:sp>
      <p:sp>
        <p:nvSpPr>
          <p:cNvPr id="68" name="文本框 67"/>
          <p:cNvSpPr txBox="1"/>
          <p:nvPr/>
        </p:nvSpPr>
        <p:spPr>
          <a:xfrm flipH="1">
            <a:off x="3145448" y="5132804"/>
            <a:ext cx="5777040"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的构成</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pic>
        <p:nvPicPr>
          <p:cNvPr id="55" name="图片 54">
            <a:extLst>
              <a:ext uri="{FF2B5EF4-FFF2-40B4-BE49-F238E27FC236}">
                <a16:creationId xmlns:a16="http://schemas.microsoft.com/office/drawing/2014/main" id="{74DD7675-9C06-46E7-A11B-86ECA5662C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6635" y="1219199"/>
            <a:ext cx="1107996" cy="4636169"/>
          </a:xfrm>
          <a:prstGeom prst="rect">
            <a:avLst/>
          </a:prstGeom>
          <a:noFill/>
        </p:spPr>
        <p:txBody>
          <a:bodyPr vert="eaVert" wrap="square" rtlCol="0">
            <a:spAutoFit/>
          </a:bodyPr>
          <a:lstStyle/>
          <a:p>
            <a:r>
              <a:rPr lang="zh-CN" altLang="en-US" sz="6000" b="1" dirty="0"/>
              <a:t>基本构造块</a:t>
            </a:r>
          </a:p>
        </p:txBody>
      </p:sp>
      <p:sp>
        <p:nvSpPr>
          <p:cNvPr id="8" name="圆角矩形 7"/>
          <p:cNvSpPr/>
          <p:nvPr/>
        </p:nvSpPr>
        <p:spPr>
          <a:xfrm>
            <a:off x="2804160" y="801188"/>
            <a:ext cx="2987040" cy="11408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b="1" dirty="0"/>
              <a:t>1.</a:t>
            </a:r>
            <a:r>
              <a:rPr lang="zh-CN" altLang="en-US" sz="2800" b="1" dirty="0"/>
              <a:t>事物</a:t>
            </a:r>
          </a:p>
        </p:txBody>
      </p:sp>
      <p:sp>
        <p:nvSpPr>
          <p:cNvPr id="9" name="圆角矩形 8"/>
          <p:cNvSpPr/>
          <p:nvPr/>
        </p:nvSpPr>
        <p:spPr>
          <a:xfrm>
            <a:off x="4763588" y="2699657"/>
            <a:ext cx="2987040" cy="11408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800" b="1" dirty="0"/>
              <a:t>2.</a:t>
            </a:r>
            <a:r>
              <a:rPr lang="zh-CN" altLang="en-US" sz="2800" b="1" dirty="0"/>
              <a:t>关系</a:t>
            </a:r>
          </a:p>
        </p:txBody>
      </p:sp>
      <p:sp>
        <p:nvSpPr>
          <p:cNvPr id="10" name="圆角矩形 9"/>
          <p:cNvSpPr/>
          <p:nvPr/>
        </p:nvSpPr>
        <p:spPr>
          <a:xfrm>
            <a:off x="7480662" y="4502330"/>
            <a:ext cx="2987040" cy="11408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800" b="1" dirty="0"/>
              <a:t>3.</a:t>
            </a:r>
            <a:r>
              <a:rPr lang="zh-CN" altLang="en-US" sz="2800" b="1" dirty="0"/>
              <a:t>图</a:t>
            </a:r>
          </a:p>
        </p:txBody>
      </p:sp>
      <p:pic>
        <p:nvPicPr>
          <p:cNvPr id="11" name="图片 10"/>
          <p:cNvPicPr>
            <a:picLocks noChangeAspect="1"/>
          </p:cNvPicPr>
          <p:nvPr/>
        </p:nvPicPr>
        <p:blipFill>
          <a:blip r:embed="rId2"/>
          <a:stretch>
            <a:fillRect/>
          </a:stretch>
        </p:blipFill>
        <p:spPr>
          <a:xfrm>
            <a:off x="9212117" y="510278"/>
            <a:ext cx="2100318" cy="2396488"/>
          </a:xfrm>
          <a:prstGeom prst="rect">
            <a:avLst/>
          </a:prstGeom>
        </p:spPr>
      </p:pic>
      <p:pic>
        <p:nvPicPr>
          <p:cNvPr id="7" name="图片 6">
            <a:extLst>
              <a:ext uri="{FF2B5EF4-FFF2-40B4-BE49-F238E27FC236}">
                <a16:creationId xmlns:a16="http://schemas.microsoft.com/office/drawing/2014/main" id="{595E0BF4-4514-4A97-B9BA-5CF7F28760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1082584261"/>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8091f0ec39ac3da5fe2b52fb99e45faafee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1943</Words>
  <Application>Microsoft Office PowerPoint</Application>
  <PresentationFormat>宽屏</PresentationFormat>
  <Paragraphs>118</Paragraphs>
  <Slides>23</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方正静蕾简体</vt:lpstr>
      <vt:lpstr>宋体</vt:lpstr>
      <vt:lpstr>微软雅黑</vt:lpstr>
      <vt:lpstr>新蒂黑板报</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mac</dc:creator>
  <cp:lastModifiedBy>戴恺铖</cp:lastModifiedBy>
  <cp:revision>77</cp:revision>
  <dcterms:created xsi:type="dcterms:W3CDTF">2016-03-09T07:25:00Z</dcterms:created>
  <dcterms:modified xsi:type="dcterms:W3CDTF">2017-10-29T13:40:03Z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