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8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F2403-19A4-6D39-3753-693FB854E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FE95E-6F18-B5F4-14AE-3495CDA5F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CD94F-9E1C-7A8B-54E3-6F607722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8664-CE3C-463B-9E1C-CA6913CE636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7492A-249F-B2A5-F8AF-D491EC1C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E58BE-632A-2445-97D8-8A40CDAB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9252-EE27-4A01-9F23-DCC91C445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90A4-D24B-03FA-0E37-E0A28A79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3A0A3-6E11-C3ED-1559-2DB079D87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152F2-73BC-B19D-A309-81929361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8664-CE3C-463B-9E1C-CA6913CE636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51155-AA46-773D-EC08-49F17A46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465D8-D2E5-768E-E343-F3AD4B80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9252-EE27-4A01-9F23-DCC91C445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4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87D3CA-9046-DFCE-2B6E-EB1A2DC27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A335-AD2F-D7B4-4386-B556DBB01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887DD-680A-6BC9-BA2D-5823340D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8664-CE3C-463B-9E1C-CA6913CE636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09602-4588-57F8-0A44-F9F22080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E3160-9CF3-19E0-32A8-C5CE86AF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9252-EE27-4A01-9F23-DCC91C445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9ABE-C5B8-FAFC-FD64-8049708D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4B035-0A8F-9E33-8ADB-47B71182A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04AD0-2247-207F-ABFB-59940666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8664-CE3C-463B-9E1C-CA6913CE636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5B2A7-D862-36DA-C675-D84A2127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C014F-4F4E-0755-A5AE-DC466BA7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9252-EE27-4A01-9F23-DCC91C445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8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8510-D546-6220-14F9-39B36E8D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A0A88-7B0E-F240-EDFC-01EEF92A8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AE6F-EB2B-C2BA-BE2B-27CE3387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8664-CE3C-463B-9E1C-CA6913CE636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86D68-E133-3FFF-BFF9-92695806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5FF47-1715-02EF-1684-17911D2F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9252-EE27-4A01-9F23-DCC91C445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2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A681-3194-E3CA-D852-CB0426B5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C9807-9FDE-83F3-1213-B58F6AA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A3869-C648-B03D-6411-8B27AC579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A5FA4-852C-152C-BC63-7FE3A27F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8664-CE3C-463B-9E1C-CA6913CE636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9D68A-045E-1842-B6AB-AEDC138A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DC39B-D5D0-27E4-70EB-9FF9862A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9252-EE27-4A01-9F23-DCC91C445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7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E346-66AA-AE4E-BFAF-4E2D4305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9E1CC-D7AB-7432-7C3E-42D0006CB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685E3-49AE-0708-2BFE-4313E70E5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DFB294-D02B-7F35-24C6-C7B07F602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87F9A7-53AE-E572-BADF-FE5C5F3EC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5708A-1870-FD45-5B36-204FB713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8664-CE3C-463B-9E1C-CA6913CE636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84064-3249-994D-B063-53AFE006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6A5E76-749B-0C57-09AE-44F4D326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9252-EE27-4A01-9F23-DCC91C445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4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6CFF-77A0-C8B7-9BCD-54B18C67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3130B-BE68-E2BE-355B-3F825454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8664-CE3C-463B-9E1C-CA6913CE636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5D3FB-CEC5-1C1C-D6E8-742296C62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C8474-8F77-C14E-6A9E-4C1D708C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9252-EE27-4A01-9F23-DCC91C445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4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8B260-B34A-28C2-5519-04FCF8F7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8664-CE3C-463B-9E1C-CA6913CE636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B8B9E-1843-17DD-5717-B88033C4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179FC-9D24-C616-3149-BC55309F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9252-EE27-4A01-9F23-DCC91C445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F3DD-5AB9-FDB3-3291-E1E266E9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6C5DB-2C0C-6AA3-13A5-C87C19433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2FEFD-F569-8DCD-4E2A-3FCC810EF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53ED1-7082-468D-FE08-CD018454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8664-CE3C-463B-9E1C-CA6913CE636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345E8-4419-D5AD-6D31-5DB1CA6F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1B28A-E82C-6515-B035-7922CDFF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9252-EE27-4A01-9F23-DCC91C445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6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C4E3-195A-4432-BCA0-BC73C7E4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7371E-47DC-073E-74D2-6B4FE6368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292E0-B919-C70D-A390-4E53FF58D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A3E9B-D861-48FB-EF37-6997A2C1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8664-CE3C-463B-9E1C-CA6913CE636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AADC9-60C1-200C-06D8-9E6855F4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C18DF-686E-6441-61C8-14312244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9252-EE27-4A01-9F23-DCC91C445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18BB9-9F78-2F3A-FE33-C73D264B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38DAA-C4E8-9182-6A3B-6FCAC69A4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81E3F-E6FE-3592-A69E-DCCDDE93D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8664-CE3C-463B-9E1C-CA6913CE636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9AC85-13E5-AD84-DDE3-BD357A99A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DAB1D-D0B5-3CB1-F072-AA4612541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9252-EE27-4A01-9F23-DCC91C445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6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D9ACEC-E343-EF77-22F0-2B958E4790D9}"/>
              </a:ext>
            </a:extLst>
          </p:cNvPr>
          <p:cNvSpPr txBox="1"/>
          <p:nvPr/>
        </p:nvSpPr>
        <p:spPr>
          <a:xfrm>
            <a:off x="2987040" y="3136612"/>
            <a:ext cx="6217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Are you blind when you're born?</a:t>
            </a:r>
          </a:p>
        </p:txBody>
      </p:sp>
    </p:spTree>
    <p:extLst>
      <p:ext uri="{BB962C8B-B14F-4D97-AF65-F5344CB8AC3E}">
        <p14:creationId xmlns:p14="http://schemas.microsoft.com/office/powerpoint/2010/main" val="2422791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D9ACEC-E343-EF77-22F0-2B958E4790D9}"/>
              </a:ext>
            </a:extLst>
          </p:cNvPr>
          <p:cNvSpPr txBox="1"/>
          <p:nvPr/>
        </p:nvSpPr>
        <p:spPr>
          <a:xfrm>
            <a:off x="263296" y="244467"/>
            <a:ext cx="4182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Because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Jellicles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A22503-0C25-4D2E-C139-A02B9ACDF513}"/>
              </a:ext>
            </a:extLst>
          </p:cNvPr>
          <p:cNvSpPr txBox="1"/>
          <p:nvPr/>
        </p:nvSpPr>
        <p:spPr>
          <a:xfrm>
            <a:off x="4004877" y="3136612"/>
            <a:ext cx="4182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A65D1E-FADD-2172-2458-66E4547CDBB0}"/>
              </a:ext>
            </a:extLst>
          </p:cNvPr>
          <p:cNvSpPr txBox="1"/>
          <p:nvPr/>
        </p:nvSpPr>
        <p:spPr>
          <a:xfrm>
            <a:off x="7535369" y="6028757"/>
            <a:ext cx="4182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Jellicles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14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A65D1E-FADD-2172-2458-66E4547CDBB0}"/>
              </a:ext>
            </a:extLst>
          </p:cNvPr>
          <p:cNvSpPr txBox="1"/>
          <p:nvPr/>
        </p:nvSpPr>
        <p:spPr>
          <a:xfrm>
            <a:off x="7535369" y="6028757"/>
            <a:ext cx="4182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Jellicles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221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A22503-0C25-4D2E-C139-A02B9ACDF513}"/>
              </a:ext>
            </a:extLst>
          </p:cNvPr>
          <p:cNvSpPr txBox="1"/>
          <p:nvPr/>
        </p:nvSpPr>
        <p:spPr>
          <a:xfrm>
            <a:off x="5447651" y="6028756"/>
            <a:ext cx="129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A65D1E-FADD-2172-2458-66E4547CDBB0}"/>
              </a:ext>
            </a:extLst>
          </p:cNvPr>
          <p:cNvSpPr txBox="1"/>
          <p:nvPr/>
        </p:nvSpPr>
        <p:spPr>
          <a:xfrm>
            <a:off x="7535369" y="6028757"/>
            <a:ext cx="4182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Jellicles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D9ACEC-E343-EF77-22F0-2B958E4790D9}"/>
              </a:ext>
            </a:extLst>
          </p:cNvPr>
          <p:cNvSpPr txBox="1"/>
          <p:nvPr/>
        </p:nvSpPr>
        <p:spPr>
          <a:xfrm>
            <a:off x="214658" y="6028757"/>
            <a:ext cx="4182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Jellicles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would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A22503-0C25-4D2E-C139-A02B9ACDF513}"/>
              </a:ext>
            </a:extLst>
          </p:cNvPr>
          <p:cNvSpPr txBox="1"/>
          <p:nvPr/>
        </p:nvSpPr>
        <p:spPr>
          <a:xfrm>
            <a:off x="5447651" y="6028756"/>
            <a:ext cx="129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A65D1E-FADD-2172-2458-66E4547CDBB0}"/>
              </a:ext>
            </a:extLst>
          </p:cNvPr>
          <p:cNvSpPr txBox="1"/>
          <p:nvPr/>
        </p:nvSpPr>
        <p:spPr>
          <a:xfrm>
            <a:off x="7535369" y="6028757"/>
            <a:ext cx="4182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Jellicles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1516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D9ACEC-E343-EF77-22F0-2B958E4790D9}"/>
              </a:ext>
            </a:extLst>
          </p:cNvPr>
          <p:cNvSpPr txBox="1"/>
          <p:nvPr/>
        </p:nvSpPr>
        <p:spPr>
          <a:xfrm>
            <a:off x="214658" y="6028757"/>
            <a:ext cx="4182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Jellicles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would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1203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D9ACEC-E343-EF77-22F0-2B958E4790D9}"/>
              </a:ext>
            </a:extLst>
          </p:cNvPr>
          <p:cNvSpPr txBox="1"/>
          <p:nvPr/>
        </p:nvSpPr>
        <p:spPr>
          <a:xfrm>
            <a:off x="214658" y="6028757"/>
            <a:ext cx="4182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Jellicles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would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A22503-0C25-4D2E-C139-A02B9ACDF513}"/>
              </a:ext>
            </a:extLst>
          </p:cNvPr>
          <p:cNvSpPr txBox="1"/>
          <p:nvPr/>
        </p:nvSpPr>
        <p:spPr>
          <a:xfrm>
            <a:off x="4325647" y="3136612"/>
            <a:ext cx="3540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nd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Jellicles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can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9848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A22503-0C25-4D2E-C139-A02B9ACDF513}"/>
              </a:ext>
            </a:extLst>
          </p:cNvPr>
          <p:cNvSpPr txBox="1"/>
          <p:nvPr/>
        </p:nvSpPr>
        <p:spPr>
          <a:xfrm>
            <a:off x="4325647" y="3136612"/>
            <a:ext cx="3540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Jellicles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can 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920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A22503-0C25-4D2E-C139-A02B9ACDF513}"/>
              </a:ext>
            </a:extLst>
          </p:cNvPr>
          <p:cNvSpPr txBox="1"/>
          <p:nvPr/>
        </p:nvSpPr>
        <p:spPr>
          <a:xfrm>
            <a:off x="4325647" y="3136612"/>
            <a:ext cx="3540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Jellicles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1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D9ACEC-E343-EF77-22F0-2B958E4790D9}"/>
              </a:ext>
            </a:extLst>
          </p:cNvPr>
          <p:cNvSpPr txBox="1"/>
          <p:nvPr/>
        </p:nvSpPr>
        <p:spPr>
          <a:xfrm>
            <a:off x="2987040" y="3136612"/>
            <a:ext cx="6217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you see in the dark?</a:t>
            </a:r>
          </a:p>
        </p:txBody>
      </p:sp>
    </p:spTree>
    <p:extLst>
      <p:ext uri="{BB962C8B-B14F-4D97-AF65-F5344CB8AC3E}">
        <p14:creationId xmlns:p14="http://schemas.microsoft.com/office/powerpoint/2010/main" val="110956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D9ACEC-E343-EF77-22F0-2B958E4790D9}"/>
              </a:ext>
            </a:extLst>
          </p:cNvPr>
          <p:cNvSpPr txBox="1"/>
          <p:nvPr/>
        </p:nvSpPr>
        <p:spPr>
          <a:xfrm>
            <a:off x="2987040" y="3136612"/>
            <a:ext cx="6217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 you look at a king?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8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D9ACEC-E343-EF77-22F0-2B958E4790D9}"/>
              </a:ext>
            </a:extLst>
          </p:cNvPr>
          <p:cNvSpPr txBox="1"/>
          <p:nvPr/>
        </p:nvSpPr>
        <p:spPr>
          <a:xfrm>
            <a:off x="2987040" y="3136612"/>
            <a:ext cx="6217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Would you sit on his throne?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826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B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D9ACEC-E343-EF77-22F0-2B958E4790D9}"/>
              </a:ext>
            </a:extLst>
          </p:cNvPr>
          <p:cNvSpPr txBox="1"/>
          <p:nvPr/>
        </p:nvSpPr>
        <p:spPr>
          <a:xfrm>
            <a:off x="2987040" y="2890391"/>
            <a:ext cx="6217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 you say of your bite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that it’s worse than your bark?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3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D9ACEC-E343-EF77-22F0-2B958E4790D9}"/>
              </a:ext>
            </a:extLst>
          </p:cNvPr>
          <p:cNvSpPr txBox="1"/>
          <p:nvPr/>
        </p:nvSpPr>
        <p:spPr>
          <a:xfrm>
            <a:off x="2987040" y="2890391"/>
            <a:ext cx="6217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Are you cock of the walk…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97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D9ACEC-E343-EF77-22F0-2B958E4790D9}"/>
              </a:ext>
            </a:extLst>
          </p:cNvPr>
          <p:cNvSpPr txBox="1"/>
          <p:nvPr/>
        </p:nvSpPr>
        <p:spPr>
          <a:xfrm>
            <a:off x="2987040" y="2890391"/>
            <a:ext cx="6217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…when you're walking alone?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30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D9ACEC-E343-EF77-22F0-2B958E4790D9}"/>
              </a:ext>
            </a:extLst>
          </p:cNvPr>
          <p:cNvSpPr txBox="1"/>
          <p:nvPr/>
        </p:nvSpPr>
        <p:spPr>
          <a:xfrm>
            <a:off x="263296" y="244467"/>
            <a:ext cx="4182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Because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Jellicles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40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D9ACEC-E343-EF77-22F0-2B958E4790D9}"/>
              </a:ext>
            </a:extLst>
          </p:cNvPr>
          <p:cNvSpPr txBox="1"/>
          <p:nvPr/>
        </p:nvSpPr>
        <p:spPr>
          <a:xfrm>
            <a:off x="263296" y="244467"/>
            <a:ext cx="4182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Because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Jellicles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A22503-0C25-4D2E-C139-A02B9ACDF513}"/>
              </a:ext>
            </a:extLst>
          </p:cNvPr>
          <p:cNvSpPr txBox="1"/>
          <p:nvPr/>
        </p:nvSpPr>
        <p:spPr>
          <a:xfrm>
            <a:off x="4004877" y="3136612"/>
            <a:ext cx="4182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69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89</Words>
  <Application>Microsoft Office PowerPoint</Application>
  <PresentationFormat>Widescreen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Fuguo</dc:creator>
  <cp:lastModifiedBy>Fuguo</cp:lastModifiedBy>
  <cp:revision>1</cp:revision>
  <dcterms:created xsi:type="dcterms:W3CDTF">2023-10-17T13:48:49Z</dcterms:created>
  <dcterms:modified xsi:type="dcterms:W3CDTF">2023-10-17T14:04:04Z</dcterms:modified>
</cp:coreProperties>
</file>