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8" r:id="rId2"/>
    <p:sldId id="279" r:id="rId3"/>
    <p:sldId id="285" r:id="rId4"/>
    <p:sldId id="314" r:id="rId5"/>
    <p:sldId id="347" r:id="rId6"/>
    <p:sldId id="319" r:id="rId7"/>
    <p:sldId id="326" r:id="rId8"/>
    <p:sldId id="327" r:id="rId9"/>
    <p:sldId id="328" r:id="rId10"/>
    <p:sldId id="346" r:id="rId11"/>
    <p:sldId id="334" r:id="rId12"/>
    <p:sldId id="348" r:id="rId13"/>
    <p:sldId id="349" r:id="rId14"/>
    <p:sldId id="330" r:id="rId15"/>
    <p:sldId id="332" r:id="rId16"/>
    <p:sldId id="341" r:id="rId17"/>
    <p:sldId id="350" r:id="rId18"/>
    <p:sldId id="345" r:id="rId19"/>
    <p:sldId id="340" r:id="rId20"/>
    <p:sldId id="339" r:id="rId21"/>
    <p:sldId id="344" r:id="rId22"/>
    <p:sldId id="331" r:id="rId23"/>
    <p:sldId id="342" r:id="rId24"/>
    <p:sldId id="290" r:id="rId25"/>
    <p:sldId id="277" r:id="rId26"/>
  </p:sldIdLst>
  <p:sldSz cx="9004300" cy="6362700"/>
  <p:notesSz cx="6858000" cy="9144000"/>
  <p:defaultTextStyle>
    <a:defPPr>
      <a:defRPr lang="ko-KR"/>
    </a:defPPr>
    <a:lvl1pPr marL="0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9049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8098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17147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56197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95246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34295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73344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512393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04">
          <p15:clr>
            <a:srgbClr val="A4A3A4"/>
          </p15:clr>
        </p15:guide>
        <p15:guide id="2" pos="28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333333"/>
    <a:srgbClr val="292929"/>
    <a:srgbClr val="4D4D4D"/>
    <a:srgbClr val="E8E8E8"/>
    <a:srgbClr val="ECECEC"/>
    <a:srgbClr val="F5F5F5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70" autoAdjust="0"/>
  </p:normalViewPr>
  <p:slideViewPr>
    <p:cSldViewPr>
      <p:cViewPr varScale="1">
        <p:scale>
          <a:sx n="74" d="100"/>
          <a:sy n="74" d="100"/>
        </p:scale>
        <p:origin x="-1266" y="-102"/>
      </p:cViewPr>
      <p:guideLst>
        <p:guide orient="horz" pos="2004"/>
        <p:guide pos="28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83514-2CD9-4110-A407-D42F56B77B4C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EA572-8B08-4099-B721-9D02DCAC4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26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5323" y="1976562"/>
            <a:ext cx="7653655" cy="13638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0645" y="3605530"/>
            <a:ext cx="6303010" cy="16260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9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7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6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5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4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3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24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64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28117" y="254804"/>
            <a:ext cx="2025968" cy="542891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0215" y="254804"/>
            <a:ext cx="5927831" cy="542891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47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278" y="4088625"/>
            <a:ext cx="7653655" cy="1263703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1278" y="2696784"/>
            <a:ext cx="7653655" cy="13918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904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809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1714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5619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952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63429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7334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51239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80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0215" y="1484631"/>
            <a:ext cx="3976899" cy="41990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7186" y="1484631"/>
            <a:ext cx="3976899" cy="41990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4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0215" y="1424244"/>
            <a:ext cx="3978463" cy="593558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9049" indent="0">
              <a:buNone/>
              <a:defRPr sz="1900" b="1"/>
            </a:lvl2pPr>
            <a:lvl3pPr marL="878098" indent="0">
              <a:buNone/>
              <a:defRPr sz="1700" b="1"/>
            </a:lvl3pPr>
            <a:lvl4pPr marL="1317147" indent="0">
              <a:buNone/>
              <a:defRPr sz="1500" b="1"/>
            </a:lvl4pPr>
            <a:lvl5pPr marL="1756197" indent="0">
              <a:buNone/>
              <a:defRPr sz="1500" b="1"/>
            </a:lvl5pPr>
            <a:lvl6pPr marL="2195246" indent="0">
              <a:buNone/>
              <a:defRPr sz="1500" b="1"/>
            </a:lvl6pPr>
            <a:lvl7pPr marL="2634295" indent="0">
              <a:buNone/>
              <a:defRPr sz="1500" b="1"/>
            </a:lvl7pPr>
            <a:lvl8pPr marL="3073344" indent="0">
              <a:buNone/>
              <a:defRPr sz="1500" b="1"/>
            </a:lvl8pPr>
            <a:lvl9pPr marL="3512393" indent="0">
              <a:buNone/>
              <a:defRPr sz="15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0215" y="2017801"/>
            <a:ext cx="3978463" cy="3665917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574062" y="1424244"/>
            <a:ext cx="3980026" cy="593558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9049" indent="0">
              <a:buNone/>
              <a:defRPr sz="1900" b="1"/>
            </a:lvl2pPr>
            <a:lvl3pPr marL="878098" indent="0">
              <a:buNone/>
              <a:defRPr sz="1700" b="1"/>
            </a:lvl3pPr>
            <a:lvl4pPr marL="1317147" indent="0">
              <a:buNone/>
              <a:defRPr sz="1500" b="1"/>
            </a:lvl4pPr>
            <a:lvl5pPr marL="1756197" indent="0">
              <a:buNone/>
              <a:defRPr sz="1500" b="1"/>
            </a:lvl5pPr>
            <a:lvl6pPr marL="2195246" indent="0">
              <a:buNone/>
              <a:defRPr sz="1500" b="1"/>
            </a:lvl6pPr>
            <a:lvl7pPr marL="2634295" indent="0">
              <a:buNone/>
              <a:defRPr sz="1500" b="1"/>
            </a:lvl7pPr>
            <a:lvl8pPr marL="3073344" indent="0">
              <a:buNone/>
              <a:defRPr sz="1500" b="1"/>
            </a:lvl8pPr>
            <a:lvl9pPr marL="3512393" indent="0">
              <a:buNone/>
              <a:defRPr sz="15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574062" y="2017801"/>
            <a:ext cx="3980026" cy="3665917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7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36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58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0217" y="253329"/>
            <a:ext cx="2962353" cy="107812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20431" y="253332"/>
            <a:ext cx="5033654" cy="543038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0217" y="1331456"/>
            <a:ext cx="2962353" cy="4352264"/>
          </a:xfrm>
        </p:spPr>
        <p:txBody>
          <a:bodyPr/>
          <a:lstStyle>
            <a:lvl1pPr marL="0" indent="0">
              <a:buNone/>
              <a:defRPr sz="1300"/>
            </a:lvl1pPr>
            <a:lvl2pPr marL="439049" indent="0">
              <a:buNone/>
              <a:defRPr sz="1200"/>
            </a:lvl2pPr>
            <a:lvl3pPr marL="878098" indent="0">
              <a:buNone/>
              <a:defRPr sz="1000"/>
            </a:lvl3pPr>
            <a:lvl4pPr marL="1317147" indent="0">
              <a:buNone/>
              <a:defRPr sz="900"/>
            </a:lvl4pPr>
            <a:lvl5pPr marL="1756197" indent="0">
              <a:buNone/>
              <a:defRPr sz="900"/>
            </a:lvl5pPr>
            <a:lvl6pPr marL="2195246" indent="0">
              <a:buNone/>
              <a:defRPr sz="900"/>
            </a:lvl6pPr>
            <a:lvl7pPr marL="2634295" indent="0">
              <a:buNone/>
              <a:defRPr sz="900"/>
            </a:lvl7pPr>
            <a:lvl8pPr marL="3073344" indent="0">
              <a:buNone/>
              <a:defRPr sz="900"/>
            </a:lvl8pPr>
            <a:lvl9pPr marL="3512393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78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4906" y="4453890"/>
            <a:ext cx="5402580" cy="52580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64906" y="568519"/>
            <a:ext cx="5402580" cy="3817620"/>
          </a:xfrm>
        </p:spPr>
        <p:txBody>
          <a:bodyPr/>
          <a:lstStyle>
            <a:lvl1pPr marL="0" indent="0">
              <a:buNone/>
              <a:defRPr sz="3100"/>
            </a:lvl1pPr>
            <a:lvl2pPr marL="439049" indent="0">
              <a:buNone/>
              <a:defRPr sz="2700"/>
            </a:lvl2pPr>
            <a:lvl3pPr marL="878098" indent="0">
              <a:buNone/>
              <a:defRPr sz="2300"/>
            </a:lvl3pPr>
            <a:lvl4pPr marL="1317147" indent="0">
              <a:buNone/>
              <a:defRPr sz="1900"/>
            </a:lvl4pPr>
            <a:lvl5pPr marL="1756197" indent="0">
              <a:buNone/>
              <a:defRPr sz="1900"/>
            </a:lvl5pPr>
            <a:lvl6pPr marL="2195246" indent="0">
              <a:buNone/>
              <a:defRPr sz="1900"/>
            </a:lvl6pPr>
            <a:lvl7pPr marL="2634295" indent="0">
              <a:buNone/>
              <a:defRPr sz="1900"/>
            </a:lvl7pPr>
            <a:lvl8pPr marL="3073344" indent="0">
              <a:buNone/>
              <a:defRPr sz="1900"/>
            </a:lvl8pPr>
            <a:lvl9pPr marL="3512393" indent="0">
              <a:buNone/>
              <a:defRPr sz="19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64906" y="4979697"/>
            <a:ext cx="5402580" cy="746734"/>
          </a:xfrm>
        </p:spPr>
        <p:txBody>
          <a:bodyPr/>
          <a:lstStyle>
            <a:lvl1pPr marL="0" indent="0">
              <a:buNone/>
              <a:defRPr sz="1300"/>
            </a:lvl1pPr>
            <a:lvl2pPr marL="439049" indent="0">
              <a:buNone/>
              <a:defRPr sz="1200"/>
            </a:lvl2pPr>
            <a:lvl3pPr marL="878098" indent="0">
              <a:buNone/>
              <a:defRPr sz="1000"/>
            </a:lvl3pPr>
            <a:lvl4pPr marL="1317147" indent="0">
              <a:buNone/>
              <a:defRPr sz="900"/>
            </a:lvl4pPr>
            <a:lvl5pPr marL="1756197" indent="0">
              <a:buNone/>
              <a:defRPr sz="900"/>
            </a:lvl5pPr>
            <a:lvl6pPr marL="2195246" indent="0">
              <a:buNone/>
              <a:defRPr sz="900"/>
            </a:lvl6pPr>
            <a:lvl7pPr marL="2634295" indent="0">
              <a:buNone/>
              <a:defRPr sz="900"/>
            </a:lvl7pPr>
            <a:lvl8pPr marL="3073344" indent="0">
              <a:buNone/>
              <a:defRPr sz="900"/>
            </a:lvl8pPr>
            <a:lvl9pPr marL="3512393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21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0215" y="254804"/>
            <a:ext cx="8103870" cy="1060450"/>
          </a:xfrm>
          <a:prstGeom prst="rect">
            <a:avLst/>
          </a:prstGeom>
        </p:spPr>
        <p:txBody>
          <a:bodyPr vert="horz" lIns="87810" tIns="43905" rIns="87810" bIns="4390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0215" y="1484631"/>
            <a:ext cx="8103870" cy="4199088"/>
          </a:xfrm>
          <a:prstGeom prst="rect">
            <a:avLst/>
          </a:prstGeom>
        </p:spPr>
        <p:txBody>
          <a:bodyPr vert="horz" lIns="87810" tIns="43905" rIns="87810" bIns="4390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0215" y="5897282"/>
            <a:ext cx="2101003" cy="338755"/>
          </a:xfrm>
          <a:prstGeom prst="rect">
            <a:avLst/>
          </a:prstGeom>
        </p:spPr>
        <p:txBody>
          <a:bodyPr vert="horz" lIns="87810" tIns="43905" rIns="87810" bIns="4390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70243-927F-47C0-96F3-F5A29039F6C4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76469" y="5897282"/>
            <a:ext cx="2851362" cy="338755"/>
          </a:xfrm>
          <a:prstGeom prst="rect">
            <a:avLst/>
          </a:prstGeom>
        </p:spPr>
        <p:txBody>
          <a:bodyPr vert="horz" lIns="87810" tIns="43905" rIns="87810" bIns="4390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3082" y="5897282"/>
            <a:ext cx="2101003" cy="338755"/>
          </a:xfrm>
          <a:prstGeom prst="rect">
            <a:avLst/>
          </a:prstGeom>
        </p:spPr>
        <p:txBody>
          <a:bodyPr vert="horz" lIns="87810" tIns="43905" rIns="87810" bIns="4390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1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78098" rtl="0" eaLnBrk="1" latinLnBrk="1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287" indent="-329287" algn="l" defTabSz="878098" rtl="0" eaLnBrk="1" latinLnBrk="1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13455" indent="-274406" algn="l" defTabSz="878098" rtl="0" eaLnBrk="1" latinLnBrk="1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623" indent="-219525" algn="l" defTabSz="878098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672" indent="-219525" algn="l" defTabSz="878098" rtl="0" eaLnBrk="1" latinLnBrk="1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5721" indent="-219525" algn="l" defTabSz="878098" rtl="0" eaLnBrk="1" latinLnBrk="1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4770" indent="-219525" algn="l" defTabSz="878098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53820" indent="-219525" algn="l" defTabSz="878098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869" indent="-219525" algn="l" defTabSz="878098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918" indent="-219525" algn="l" defTabSz="878098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049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8098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7147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6197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5246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4295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3344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2393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613398"/>
            <a:ext cx="9004300" cy="34220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004300" cy="39014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9782" y="1160942"/>
            <a:ext cx="5112568" cy="910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4800" b="1" dirty="0" smtClean="0">
                <a:solidFill>
                  <a:schemeClr val="bg1"/>
                </a:solidFill>
              </a:rPr>
              <a:t>최종 발표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–</a:t>
            </a:r>
            <a:r>
              <a:rPr lang="ko-KR" altLang="en-US" sz="4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Tube</a:t>
            </a:r>
            <a:r>
              <a:rPr lang="en-US" altLang="ko-KR" sz="4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Talk</a:t>
            </a:r>
            <a:endParaRPr lang="ko-KR" altLang="en-US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88900" dist="50800" dir="2700000" algn="tl" rotWithShape="0">
                  <a:prstClr val="black">
                    <a:alpha val="47000"/>
                  </a:prst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 rot="2700000">
            <a:off x="5045865" y="2271097"/>
            <a:ext cx="944899" cy="944899"/>
          </a:xfrm>
          <a:prstGeom prst="rect">
            <a:avLst/>
          </a:prstGeom>
          <a:noFill/>
          <a:ln w="12700" cmpd="sng">
            <a:solidFill>
              <a:schemeClr val="bg1">
                <a:lumMod val="75000"/>
              </a:schemeClr>
            </a:solidFill>
            <a:prstDash val="sysDash"/>
          </a:ln>
          <a:effectLst>
            <a:outerShdw blurRad="368300" dist="508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444500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 rot="2700000">
            <a:off x="8296071" y="508836"/>
            <a:ext cx="586717" cy="586717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 extrusionH="254000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50222" y="4405486"/>
            <a:ext cx="302433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팀장 </a:t>
            </a:r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20141273  </a:t>
            </a:r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주재민</a:t>
            </a:r>
            <a:endParaRPr lang="en-US" altLang="ko-KR" sz="2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endParaRPr lang="en-US" altLang="ko-KR" sz="5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20140662  </a:t>
            </a:r>
            <a:r>
              <a:rPr lang="ko-KR" altLang="en-US" sz="20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손애선</a:t>
            </a:r>
            <a:endParaRPr lang="en-US" altLang="ko-KR" sz="2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endParaRPr lang="en-US" altLang="ko-KR" sz="5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20140739  </a:t>
            </a:r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안선영</a:t>
            </a:r>
            <a:endParaRPr lang="en-US" altLang="ko-KR" sz="2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endParaRPr lang="en-US" altLang="ko-KR" sz="5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20141303  </a:t>
            </a:r>
            <a:r>
              <a:rPr lang="ko-KR" altLang="en-US" sz="20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최다슬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73758" y="0"/>
            <a:ext cx="0" cy="1021110"/>
          </a:xfrm>
          <a:prstGeom prst="line">
            <a:avLst/>
          </a:prstGeom>
          <a:ln>
            <a:solidFill>
              <a:srgbClr val="FF33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 rot="2700000" flipH="1" flipV="1">
            <a:off x="922841" y="970193"/>
            <a:ext cx="101834" cy="101834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254000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 rot="2700000">
            <a:off x="6553105" y="1932939"/>
            <a:ext cx="1621216" cy="1621216"/>
          </a:xfrm>
          <a:prstGeom prst="rect">
            <a:avLst/>
          </a:prstGeom>
          <a:noFill/>
          <a:ln>
            <a:solidFill>
              <a:srgbClr val="FF3300"/>
            </a:solidFill>
          </a:ln>
          <a:effectLst/>
          <a:scene3d>
            <a:camera prst="orthographicFront"/>
            <a:lightRig rig="threePt" dir="t"/>
          </a:scene3d>
          <a:sp3d extrusionH="508000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 rot="2700000">
            <a:off x="6801579" y="240061"/>
            <a:ext cx="1124269" cy="1124269"/>
          </a:xfrm>
          <a:prstGeom prst="rect">
            <a:avLst/>
          </a:prstGeom>
          <a:noFill/>
          <a:ln>
            <a:solidFill>
              <a:srgbClr val="FF3300"/>
            </a:solidFill>
          </a:ln>
          <a:effectLst/>
          <a:scene3d>
            <a:camera prst="orthographicFront"/>
            <a:lightRig rig="threePt" dir="t"/>
          </a:scene3d>
          <a:sp3d extrusionH="508000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2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-6520"/>
            <a:ext cx="9004300" cy="1243654"/>
            <a:chOff x="0" y="-6520"/>
            <a:chExt cx="9004300" cy="702246"/>
          </a:xfrm>
        </p:grpSpPr>
        <p:sp>
          <p:nvSpPr>
            <p:cNvPr id="43" name="직사각형 42"/>
            <p:cNvSpPr/>
            <p:nvPr/>
          </p:nvSpPr>
          <p:spPr>
            <a:xfrm>
              <a:off x="0" y="353520"/>
              <a:ext cx="9004300" cy="34220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0" y="-6520"/>
              <a:ext cx="9004300" cy="64807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3678" y="33650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04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2062" y="291738"/>
            <a:ext cx="5140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Challenge</a:t>
            </a:r>
            <a:endParaRPr lang="ko-KR" altLang="en-US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 rot="2700000">
            <a:off x="371415" y="288012"/>
            <a:ext cx="558650" cy="558650"/>
          </a:xfrm>
          <a:prstGeom prst="rect">
            <a:avLst/>
          </a:prstGeom>
          <a:noFill/>
          <a:ln>
            <a:solidFill>
              <a:srgbClr val="FF3300"/>
            </a:solidFill>
          </a:ln>
          <a:effectLst/>
          <a:scene3d>
            <a:camera prst="orthographicFront"/>
            <a:lightRig rig="threePt" dir="t"/>
          </a:scene3d>
          <a:sp3d extrusionH="508000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45766" y="1480555"/>
            <a:ext cx="667460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300" b="1" dirty="0" smtClean="0"/>
              <a:t>Call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300" b="1" dirty="0" smtClean="0"/>
              <a:t>Camera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3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300" b="1" dirty="0" smtClean="0"/>
              <a:t>Battery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3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300" b="1" dirty="0" smtClean="0"/>
              <a:t>Device informations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3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300" b="1" dirty="0" smtClean="0"/>
              <a:t>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3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300" b="1" dirty="0" err="1" smtClean="0"/>
              <a:t>Geolocation</a:t>
            </a:r>
            <a:endParaRPr lang="en-US" altLang="ko-KR" sz="23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3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300" b="1" dirty="0" smtClean="0"/>
              <a:t>Media &amp; Vibration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300" b="1" dirty="0"/>
          </a:p>
        </p:txBody>
      </p:sp>
    </p:spTree>
    <p:extLst>
      <p:ext uri="{BB962C8B-B14F-4D97-AF65-F5344CB8AC3E}">
        <p14:creationId xmlns:p14="http://schemas.microsoft.com/office/powerpoint/2010/main" val="266115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-6520"/>
            <a:ext cx="9004300" cy="1243654"/>
            <a:chOff x="0" y="-6520"/>
            <a:chExt cx="9004300" cy="702246"/>
          </a:xfrm>
        </p:grpSpPr>
        <p:sp>
          <p:nvSpPr>
            <p:cNvPr id="43" name="직사각형 42"/>
            <p:cNvSpPr/>
            <p:nvPr/>
          </p:nvSpPr>
          <p:spPr>
            <a:xfrm>
              <a:off x="0" y="353520"/>
              <a:ext cx="9004300" cy="34220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0" y="-6520"/>
              <a:ext cx="9004300" cy="64807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3678" y="33650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04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2062" y="291738"/>
            <a:ext cx="5140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Challenge - </a:t>
            </a: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Call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 rot="2700000">
            <a:off x="371415" y="288012"/>
            <a:ext cx="558650" cy="558650"/>
          </a:xfrm>
          <a:prstGeom prst="rect">
            <a:avLst/>
          </a:prstGeom>
          <a:noFill/>
          <a:ln>
            <a:solidFill>
              <a:srgbClr val="FF3300"/>
            </a:solidFill>
          </a:ln>
          <a:effectLst/>
          <a:scene3d>
            <a:camera prst="orthographicFront"/>
            <a:lightRig rig="threePt" dir="t"/>
          </a:scene3d>
          <a:sp3d extrusionH="508000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7127" y="1472255"/>
            <a:ext cx="667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전화 걸기</a:t>
            </a:r>
            <a:endParaRPr lang="en-US" altLang="ko-KR" sz="2400" b="1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9"/>
          <a:stretch/>
        </p:blipFill>
        <p:spPr>
          <a:xfrm>
            <a:off x="5150222" y="2029222"/>
            <a:ext cx="2452875" cy="390052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9"/>
          <a:stretch/>
        </p:blipFill>
        <p:spPr>
          <a:xfrm>
            <a:off x="1405806" y="2181359"/>
            <a:ext cx="2402439" cy="37895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타원 12"/>
          <p:cNvSpPr/>
          <p:nvPr/>
        </p:nvSpPr>
        <p:spPr>
          <a:xfrm>
            <a:off x="1837854" y="4117454"/>
            <a:ext cx="629561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>
            <a:stCxn id="13" idx="6"/>
          </p:cNvCxnSpPr>
          <p:nvPr/>
        </p:nvCxnSpPr>
        <p:spPr>
          <a:xfrm flipV="1">
            <a:off x="2467415" y="3870015"/>
            <a:ext cx="2682807" cy="535471"/>
          </a:xfrm>
          <a:prstGeom prst="bentConnector3">
            <a:avLst>
              <a:gd name="adj1" fmla="val 56059"/>
            </a:avLst>
          </a:prstGeom>
          <a:ln w="2857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78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-6520"/>
            <a:ext cx="9004300" cy="1243654"/>
            <a:chOff x="0" y="-6520"/>
            <a:chExt cx="9004300" cy="702246"/>
          </a:xfrm>
        </p:grpSpPr>
        <p:sp>
          <p:nvSpPr>
            <p:cNvPr id="43" name="직사각형 42"/>
            <p:cNvSpPr/>
            <p:nvPr/>
          </p:nvSpPr>
          <p:spPr>
            <a:xfrm>
              <a:off x="0" y="353520"/>
              <a:ext cx="9004300" cy="34220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0" y="-6520"/>
              <a:ext cx="9004300" cy="64807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3678" y="33650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04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2062" y="291738"/>
            <a:ext cx="5140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Challenge - </a:t>
            </a: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Call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 rot="2700000">
            <a:off x="371415" y="288012"/>
            <a:ext cx="558650" cy="558650"/>
          </a:xfrm>
          <a:prstGeom prst="rect">
            <a:avLst/>
          </a:prstGeom>
          <a:noFill/>
          <a:ln>
            <a:solidFill>
              <a:srgbClr val="FF3300"/>
            </a:solidFill>
          </a:ln>
          <a:effectLst/>
          <a:scene3d>
            <a:camera prst="orthographicFront"/>
            <a:lightRig rig="threePt" dir="t"/>
          </a:scene3d>
          <a:sp3d extrusionH="508000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47127" y="1472255"/>
            <a:ext cx="667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사진 전송</a:t>
            </a:r>
            <a:endParaRPr lang="en-US" altLang="ko-KR" sz="2400" b="1" dirty="0" smtClean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9"/>
          <a:stretch/>
        </p:blipFill>
        <p:spPr>
          <a:xfrm>
            <a:off x="647127" y="2101230"/>
            <a:ext cx="2402439" cy="37895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타원 16"/>
          <p:cNvSpPr/>
          <p:nvPr/>
        </p:nvSpPr>
        <p:spPr>
          <a:xfrm>
            <a:off x="1083397" y="3245237"/>
            <a:ext cx="629561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>
            <a:stCxn id="17" idx="6"/>
          </p:cNvCxnSpPr>
          <p:nvPr/>
        </p:nvCxnSpPr>
        <p:spPr>
          <a:xfrm>
            <a:off x="1712958" y="3533269"/>
            <a:ext cx="1598465" cy="41481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77376" y="2843054"/>
            <a:ext cx="3835905" cy="230154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2"/>
          <a:stretch/>
        </p:blipFill>
        <p:spPr>
          <a:xfrm>
            <a:off x="5941091" y="2095677"/>
            <a:ext cx="2418508" cy="38127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006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-6520"/>
            <a:ext cx="9004300" cy="1243654"/>
            <a:chOff x="0" y="-6520"/>
            <a:chExt cx="9004300" cy="702246"/>
          </a:xfrm>
        </p:grpSpPr>
        <p:sp>
          <p:nvSpPr>
            <p:cNvPr id="43" name="직사각형 42"/>
            <p:cNvSpPr/>
            <p:nvPr/>
          </p:nvSpPr>
          <p:spPr>
            <a:xfrm>
              <a:off x="0" y="353520"/>
              <a:ext cx="9004300" cy="34220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0" y="-6520"/>
              <a:ext cx="9004300" cy="64807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3678" y="33650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04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2062" y="291738"/>
            <a:ext cx="5140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Challenge - </a:t>
            </a: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Call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 rot="2700000">
            <a:off x="371415" y="288012"/>
            <a:ext cx="558650" cy="558650"/>
          </a:xfrm>
          <a:prstGeom prst="rect">
            <a:avLst/>
          </a:prstGeom>
          <a:noFill/>
          <a:ln>
            <a:solidFill>
              <a:srgbClr val="FF3300"/>
            </a:solidFill>
          </a:ln>
          <a:effectLst/>
          <a:scene3d>
            <a:camera prst="orthographicFront"/>
            <a:lightRig rig="threePt" dir="t"/>
          </a:scene3d>
          <a:sp3d extrusionH="508000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47127" y="1472255"/>
            <a:ext cx="667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사진 전송</a:t>
            </a:r>
            <a:endParaRPr lang="en-US" altLang="ko-KR" sz="24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47127" y="1472255"/>
            <a:ext cx="667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사진 전송</a:t>
            </a:r>
            <a:endParaRPr lang="en-US" altLang="ko-KR" sz="2400" b="1" dirty="0" smtClean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9"/>
          <a:stretch/>
        </p:blipFill>
        <p:spPr>
          <a:xfrm>
            <a:off x="565039" y="2169041"/>
            <a:ext cx="2402439" cy="37895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068" y="1778813"/>
            <a:ext cx="2562163" cy="4270271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997087" y="3682614"/>
            <a:ext cx="629561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꺾인 연결선 23"/>
          <p:cNvCxnSpPr>
            <a:stCxn id="23" idx="6"/>
          </p:cNvCxnSpPr>
          <p:nvPr/>
        </p:nvCxnSpPr>
        <p:spPr>
          <a:xfrm>
            <a:off x="1626648" y="3970646"/>
            <a:ext cx="1569278" cy="36283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1"/>
          <a:stretch/>
        </p:blipFill>
        <p:spPr>
          <a:xfrm>
            <a:off x="6002066" y="1904727"/>
            <a:ext cx="2547809" cy="40454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126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-6520"/>
            <a:ext cx="9004300" cy="1243654"/>
            <a:chOff x="0" y="-6520"/>
            <a:chExt cx="9004300" cy="702246"/>
          </a:xfrm>
        </p:grpSpPr>
        <p:sp>
          <p:nvSpPr>
            <p:cNvPr id="43" name="직사각형 42"/>
            <p:cNvSpPr/>
            <p:nvPr/>
          </p:nvSpPr>
          <p:spPr>
            <a:xfrm>
              <a:off x="0" y="353520"/>
              <a:ext cx="9004300" cy="34220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0" y="-6520"/>
              <a:ext cx="9004300" cy="64807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3678" y="33650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04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2062" y="291738"/>
            <a:ext cx="6292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Challenge </a:t>
            </a:r>
            <a:r>
              <a:rPr lang="en-US" altLang="ko-KR" sz="3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- 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Battery Status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 rot="2700000">
            <a:off x="371415" y="288012"/>
            <a:ext cx="558650" cy="558650"/>
          </a:xfrm>
          <a:prstGeom prst="rect">
            <a:avLst/>
          </a:prstGeom>
          <a:noFill/>
          <a:ln>
            <a:solidFill>
              <a:srgbClr val="FF3300"/>
            </a:solidFill>
          </a:ln>
          <a:effectLst/>
          <a:scene3d>
            <a:camera prst="orthographicFront"/>
            <a:lightRig rig="threePt" dir="t"/>
          </a:scene3d>
          <a:sp3d extrusionH="508000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7127" y="1472255"/>
            <a:ext cx="667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ko-KR" sz="2400" b="1" dirty="0" smtClean="0"/>
              <a:t>battery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사용 경고 알림</a:t>
            </a:r>
            <a:endParaRPr lang="en-US" altLang="ko-KR" sz="24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790" y="2029222"/>
            <a:ext cx="2331976" cy="388662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75997" y="5929704"/>
            <a:ext cx="130356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80%~100%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50568" y="5915849"/>
            <a:ext cx="118333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50%~80%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623" y="2029222"/>
            <a:ext cx="2331976" cy="38866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타원 13"/>
          <p:cNvSpPr/>
          <p:nvPr/>
        </p:nvSpPr>
        <p:spPr>
          <a:xfrm>
            <a:off x="2557934" y="1947775"/>
            <a:ext cx="629561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266693" y="1874753"/>
            <a:ext cx="629561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0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-6520"/>
            <a:ext cx="9004300" cy="1243654"/>
            <a:chOff x="0" y="-6520"/>
            <a:chExt cx="9004300" cy="702246"/>
          </a:xfrm>
        </p:grpSpPr>
        <p:sp>
          <p:nvSpPr>
            <p:cNvPr id="43" name="직사각형 42"/>
            <p:cNvSpPr/>
            <p:nvPr/>
          </p:nvSpPr>
          <p:spPr>
            <a:xfrm>
              <a:off x="0" y="353520"/>
              <a:ext cx="9004300" cy="34220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0" y="-6520"/>
              <a:ext cx="9004300" cy="64807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3678" y="33650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04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2062" y="291738"/>
            <a:ext cx="6159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Challenge </a:t>
            </a:r>
            <a:r>
              <a:rPr lang="en-US" altLang="ko-KR" sz="3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- 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Battery Status</a:t>
            </a:r>
            <a:endParaRPr lang="ko-KR" altLang="en-US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 rot="2700000">
            <a:off x="371415" y="288012"/>
            <a:ext cx="558650" cy="558650"/>
          </a:xfrm>
          <a:prstGeom prst="rect">
            <a:avLst/>
          </a:prstGeom>
          <a:noFill/>
          <a:ln>
            <a:solidFill>
              <a:srgbClr val="FF3300"/>
            </a:solidFill>
          </a:ln>
          <a:effectLst/>
          <a:scene3d>
            <a:camera prst="orthographicFront"/>
            <a:lightRig rig="threePt" dir="t"/>
          </a:scene3d>
          <a:sp3d extrusionH="508000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206" y="2088993"/>
            <a:ext cx="2232248" cy="372041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217" y="2088992"/>
            <a:ext cx="2232248" cy="37204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04672" y="5964478"/>
            <a:ext cx="118333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30%~50%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30661" y="5964477"/>
            <a:ext cx="118333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15%~30%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7127" y="1472255"/>
            <a:ext cx="667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ko-KR" sz="2400" b="1" dirty="0" smtClean="0"/>
              <a:t>battery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사용 경고 알림</a:t>
            </a:r>
            <a:endParaRPr lang="en-US" altLang="ko-KR" sz="2400" b="1" dirty="0"/>
          </a:p>
        </p:txBody>
      </p:sp>
      <p:sp>
        <p:nvSpPr>
          <p:cNvPr id="14" name="타원 13"/>
          <p:cNvSpPr/>
          <p:nvPr/>
        </p:nvSpPr>
        <p:spPr>
          <a:xfrm>
            <a:off x="2701950" y="1933920"/>
            <a:ext cx="629561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302350" y="1933920"/>
            <a:ext cx="629561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60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-6520"/>
            <a:ext cx="9004300" cy="1243654"/>
            <a:chOff x="0" y="-6520"/>
            <a:chExt cx="9004300" cy="702246"/>
          </a:xfrm>
        </p:grpSpPr>
        <p:sp>
          <p:nvSpPr>
            <p:cNvPr id="43" name="직사각형 42"/>
            <p:cNvSpPr/>
            <p:nvPr/>
          </p:nvSpPr>
          <p:spPr>
            <a:xfrm>
              <a:off x="0" y="353520"/>
              <a:ext cx="9004300" cy="34220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0" y="-6520"/>
              <a:ext cx="9004300" cy="64807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3678" y="33650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04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2062" y="291738"/>
            <a:ext cx="597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Challenge </a:t>
            </a:r>
            <a:r>
              <a:rPr lang="en-US" altLang="ko-KR" sz="3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- 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Battery Status</a:t>
            </a:r>
            <a:endParaRPr lang="ko-KR" altLang="en-US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 rot="2700000">
            <a:off x="371415" y="288012"/>
            <a:ext cx="558650" cy="558650"/>
          </a:xfrm>
          <a:prstGeom prst="rect">
            <a:avLst/>
          </a:prstGeom>
          <a:noFill/>
          <a:ln>
            <a:solidFill>
              <a:srgbClr val="FF3300"/>
            </a:solidFill>
          </a:ln>
          <a:effectLst/>
          <a:scene3d>
            <a:camera prst="orthographicFront"/>
            <a:lightRig rig="threePt" dir="t"/>
          </a:scene3d>
          <a:sp3d extrusionH="508000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64785" y="5943790"/>
            <a:ext cx="106311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0%~15%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64512" y="5943789"/>
            <a:ext cx="91563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충전 중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47127" y="1472255"/>
            <a:ext cx="667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ko-KR" sz="2400" b="1" dirty="0" smtClean="0"/>
              <a:t>battery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사용 경고 알림</a:t>
            </a:r>
            <a:endParaRPr lang="en-US" altLang="ko-KR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198" y="2169041"/>
            <a:ext cx="2207490" cy="36791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14" y="2169041"/>
            <a:ext cx="2207490" cy="3679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타원 16"/>
          <p:cNvSpPr/>
          <p:nvPr/>
        </p:nvSpPr>
        <p:spPr>
          <a:xfrm>
            <a:off x="2701950" y="2030461"/>
            <a:ext cx="629561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122329" y="2000744"/>
            <a:ext cx="629561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98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-6520"/>
            <a:ext cx="9004300" cy="1243654"/>
            <a:chOff x="0" y="-6520"/>
            <a:chExt cx="9004300" cy="702246"/>
          </a:xfrm>
        </p:grpSpPr>
        <p:sp>
          <p:nvSpPr>
            <p:cNvPr id="43" name="직사각형 42"/>
            <p:cNvSpPr/>
            <p:nvPr/>
          </p:nvSpPr>
          <p:spPr>
            <a:xfrm>
              <a:off x="0" y="353520"/>
              <a:ext cx="9004300" cy="34220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0" y="-6520"/>
              <a:ext cx="9004300" cy="64807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3678" y="33650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04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2062" y="291738"/>
            <a:ext cx="597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Challenge </a:t>
            </a:r>
            <a:r>
              <a:rPr lang="en-US" altLang="ko-KR" sz="3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- 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Battery Status</a:t>
            </a:r>
            <a:endParaRPr lang="ko-KR" altLang="en-US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 rot="2700000">
            <a:off x="371415" y="288012"/>
            <a:ext cx="558650" cy="558650"/>
          </a:xfrm>
          <a:prstGeom prst="rect">
            <a:avLst/>
          </a:prstGeom>
          <a:noFill/>
          <a:ln>
            <a:solidFill>
              <a:srgbClr val="FF3300"/>
            </a:solidFill>
          </a:ln>
          <a:effectLst/>
          <a:scene3d>
            <a:camera prst="orthographicFront"/>
            <a:lightRig rig="threePt" dir="t"/>
          </a:scene3d>
          <a:sp3d extrusionH="508000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7127" y="1472255"/>
            <a:ext cx="667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ko-KR" sz="2400" b="1" dirty="0" smtClean="0"/>
              <a:t>battery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사용 경고 알림</a:t>
            </a:r>
            <a:endParaRPr lang="en-US" altLang="ko-KR" sz="24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9"/>
          <a:stretch/>
        </p:blipFill>
        <p:spPr>
          <a:xfrm>
            <a:off x="4934199" y="2014680"/>
            <a:ext cx="2447346" cy="38917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0"/>
          <a:stretch/>
        </p:blipFill>
        <p:spPr>
          <a:xfrm>
            <a:off x="1511940" y="2014680"/>
            <a:ext cx="2447614" cy="38917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타원 17"/>
          <p:cNvSpPr/>
          <p:nvPr/>
        </p:nvSpPr>
        <p:spPr>
          <a:xfrm>
            <a:off x="3206006" y="3757414"/>
            <a:ext cx="629561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8" idx="6"/>
          </p:cNvCxnSpPr>
          <p:nvPr/>
        </p:nvCxnSpPr>
        <p:spPr>
          <a:xfrm flipV="1">
            <a:off x="3835567" y="3253358"/>
            <a:ext cx="1988517" cy="792088"/>
          </a:xfrm>
          <a:prstGeom prst="bentConnector3">
            <a:avLst>
              <a:gd name="adj1" fmla="val 42336"/>
            </a:avLst>
          </a:prstGeom>
          <a:ln w="2857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96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-6520"/>
            <a:ext cx="9004300" cy="1243654"/>
            <a:chOff x="0" y="-6520"/>
            <a:chExt cx="9004300" cy="702246"/>
          </a:xfrm>
        </p:grpSpPr>
        <p:sp>
          <p:nvSpPr>
            <p:cNvPr id="43" name="직사각형 42"/>
            <p:cNvSpPr/>
            <p:nvPr/>
          </p:nvSpPr>
          <p:spPr>
            <a:xfrm>
              <a:off x="0" y="353520"/>
              <a:ext cx="9004300" cy="34220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0" y="-6520"/>
              <a:ext cx="9004300" cy="64807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3678" y="33650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04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2062" y="291738"/>
            <a:ext cx="7228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Challenge - </a:t>
            </a: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Device </a:t>
            </a:r>
            <a:r>
              <a:rPr lang="en-US" altLang="ko-KR" sz="2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informations</a:t>
            </a:r>
            <a:endParaRPr lang="ko-KR" altLang="en-US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 rot="2700000">
            <a:off x="371415" y="288012"/>
            <a:ext cx="558650" cy="558650"/>
          </a:xfrm>
          <a:prstGeom prst="rect">
            <a:avLst/>
          </a:prstGeom>
          <a:noFill/>
          <a:ln>
            <a:solidFill>
              <a:srgbClr val="FF3300"/>
            </a:solidFill>
          </a:ln>
          <a:effectLst/>
          <a:scene3d>
            <a:camera prst="orthographicFront"/>
            <a:lightRig rig="threePt" dir="t"/>
          </a:scene3d>
          <a:sp3d extrusionH="508000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7127" y="1472255"/>
            <a:ext cx="667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디바이스 정보 가져오기</a:t>
            </a:r>
            <a:endParaRPr lang="en-US" altLang="ko-KR" sz="24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1"/>
          <a:stretch/>
        </p:blipFill>
        <p:spPr>
          <a:xfrm>
            <a:off x="1405806" y="2101231"/>
            <a:ext cx="2376264" cy="37730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1"/>
          <a:stretch/>
        </p:blipFill>
        <p:spPr>
          <a:xfrm>
            <a:off x="4945723" y="2096781"/>
            <a:ext cx="2216174" cy="3777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모서리가 둥근 직사각형 1"/>
          <p:cNvSpPr/>
          <p:nvPr/>
        </p:nvSpPr>
        <p:spPr>
          <a:xfrm>
            <a:off x="1545742" y="5434486"/>
            <a:ext cx="940184" cy="4398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014122" y="5021245"/>
            <a:ext cx="940184" cy="4398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75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-6520"/>
            <a:ext cx="9004300" cy="1243654"/>
            <a:chOff x="0" y="-6520"/>
            <a:chExt cx="9004300" cy="702246"/>
          </a:xfrm>
        </p:grpSpPr>
        <p:sp>
          <p:nvSpPr>
            <p:cNvPr id="43" name="직사각형 42"/>
            <p:cNvSpPr/>
            <p:nvPr/>
          </p:nvSpPr>
          <p:spPr>
            <a:xfrm>
              <a:off x="0" y="353520"/>
              <a:ext cx="9004300" cy="34220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0" y="-6520"/>
              <a:ext cx="9004300" cy="64807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3678" y="33650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04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2062" y="291738"/>
            <a:ext cx="5140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Challenge - </a:t>
            </a: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Events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 rot="2700000">
            <a:off x="371415" y="288012"/>
            <a:ext cx="558650" cy="558650"/>
          </a:xfrm>
          <a:prstGeom prst="rect">
            <a:avLst/>
          </a:prstGeom>
          <a:noFill/>
          <a:ln>
            <a:solidFill>
              <a:srgbClr val="FF3300"/>
            </a:solidFill>
          </a:ln>
          <a:effectLst/>
          <a:scene3d>
            <a:camera prst="orthographicFront"/>
            <a:lightRig rig="threePt" dir="t"/>
          </a:scene3d>
          <a:sp3d extrusionH="508000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7127" y="1472255"/>
            <a:ext cx="667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400" b="1" dirty="0" smtClean="0"/>
              <a:t>볼륨 버튼으로 글씨 크기 조절</a:t>
            </a:r>
            <a:endParaRPr lang="en-US" altLang="ko-KR" sz="2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2"/>
          <a:stretch/>
        </p:blipFill>
        <p:spPr>
          <a:xfrm>
            <a:off x="1480750" y="2101230"/>
            <a:ext cx="2503678" cy="39790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7"/>
          <a:stretch/>
        </p:blipFill>
        <p:spPr>
          <a:xfrm>
            <a:off x="4813087" y="2101230"/>
            <a:ext cx="2493387" cy="39675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80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 rot="16200000">
            <a:off x="202279" y="3027482"/>
            <a:ext cx="6362700" cy="307738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 rot="16200000">
            <a:off x="-1443557" y="1430365"/>
            <a:ext cx="6362700" cy="35019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95" y="2029222"/>
            <a:ext cx="3501976" cy="12241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88900" dist="50800" dir="2700000" algn="tl" rotWithShape="0">
                    <a:prstClr val="black">
                      <a:alpha val="47000"/>
                    </a:prstClr>
                  </a:outerShdw>
                </a:effectLst>
              </a:rPr>
              <a:t>Index</a:t>
            </a:r>
            <a:endParaRPr lang="ko-KR" altLang="en-US" sz="4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88900" dist="50800" dir="2700000" algn="tl" rotWithShape="0">
                  <a:prstClr val="black">
                    <a:alpha val="47000"/>
                  </a:prstClr>
                </a:outerShdw>
              </a:effectLst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664012" y="12998"/>
            <a:ext cx="101834" cy="1707101"/>
            <a:chOff x="1664012" y="229022"/>
            <a:chExt cx="101834" cy="1707101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714929" y="229022"/>
              <a:ext cx="0" cy="1656184"/>
            </a:xfrm>
            <a:prstGeom prst="line">
              <a:avLst/>
            </a:prstGeom>
            <a:ln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 rot="2700000" flipH="1" flipV="1">
              <a:off x="1664012" y="1834289"/>
              <a:ext cx="101834" cy="101834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254000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934198" y="830749"/>
            <a:ext cx="2868978" cy="615553"/>
            <a:chOff x="4934198" y="830749"/>
            <a:chExt cx="2868978" cy="615553"/>
          </a:xfrm>
        </p:grpSpPr>
        <p:sp>
          <p:nvSpPr>
            <p:cNvPr id="20" name="TextBox 19"/>
            <p:cNvSpPr txBox="1"/>
            <p:nvPr/>
          </p:nvSpPr>
          <p:spPr>
            <a:xfrm>
              <a:off x="4934198" y="938470"/>
              <a:ext cx="792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3300"/>
                  </a:solidFill>
                </a:rPr>
                <a:t>01</a:t>
              </a:r>
              <a:endPara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33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02976" y="830749"/>
              <a:ext cx="18002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3300"/>
                  </a:solidFill>
                </a:rPr>
                <a:t>Team introduction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3300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934198" y="1785105"/>
            <a:ext cx="2868978" cy="615553"/>
            <a:chOff x="4934198" y="1892826"/>
            <a:chExt cx="2868978" cy="615553"/>
          </a:xfrm>
        </p:grpSpPr>
        <p:sp>
          <p:nvSpPr>
            <p:cNvPr id="26" name="TextBox 25"/>
            <p:cNvSpPr txBox="1"/>
            <p:nvPr/>
          </p:nvSpPr>
          <p:spPr>
            <a:xfrm>
              <a:off x="4934198" y="2000548"/>
              <a:ext cx="792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3300"/>
                  </a:solidFill>
                </a:rPr>
                <a:t>02</a:t>
              </a:r>
              <a:endPara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33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02976" y="1892826"/>
              <a:ext cx="18002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3300"/>
                  </a:solidFill>
                </a:rPr>
                <a:t>System architecture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3300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943312" y="2914340"/>
            <a:ext cx="3164664" cy="400110"/>
            <a:chOff x="4967174" y="2762152"/>
            <a:chExt cx="3164664" cy="400110"/>
          </a:xfrm>
        </p:grpSpPr>
        <p:sp>
          <p:nvSpPr>
            <p:cNvPr id="32" name="TextBox 31"/>
            <p:cNvSpPr txBox="1"/>
            <p:nvPr/>
          </p:nvSpPr>
          <p:spPr>
            <a:xfrm>
              <a:off x="4967174" y="2762152"/>
              <a:ext cx="792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3300"/>
                  </a:solidFill>
                </a:rPr>
                <a:t>03</a:t>
              </a:r>
              <a:endPara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33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26838" y="2785236"/>
              <a:ext cx="210500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3300"/>
                  </a:solidFill>
                </a:rPr>
                <a:t>Improvement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3300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934198" y="3880706"/>
            <a:ext cx="2714110" cy="400110"/>
            <a:chOff x="4934198" y="3726819"/>
            <a:chExt cx="2714110" cy="400110"/>
          </a:xfrm>
        </p:grpSpPr>
        <p:sp>
          <p:nvSpPr>
            <p:cNvPr id="42" name="TextBox 41"/>
            <p:cNvSpPr txBox="1"/>
            <p:nvPr/>
          </p:nvSpPr>
          <p:spPr>
            <a:xfrm>
              <a:off x="4934198" y="3726819"/>
              <a:ext cx="792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3300"/>
                  </a:solidFill>
                </a:rPr>
                <a:t>04</a:t>
              </a:r>
              <a:endPara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33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02976" y="3749902"/>
              <a:ext cx="164533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3300"/>
                  </a:solidFill>
                </a:rPr>
                <a:t>Challenge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3300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934198" y="4827542"/>
            <a:ext cx="2714110" cy="400110"/>
            <a:chOff x="4934198" y="4650570"/>
            <a:chExt cx="2714110" cy="400110"/>
          </a:xfrm>
        </p:grpSpPr>
        <p:sp>
          <p:nvSpPr>
            <p:cNvPr id="29" name="TextBox 28"/>
            <p:cNvSpPr txBox="1"/>
            <p:nvPr/>
          </p:nvSpPr>
          <p:spPr>
            <a:xfrm>
              <a:off x="4934198" y="4650570"/>
              <a:ext cx="792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3300"/>
                  </a:solidFill>
                </a:rPr>
                <a:t>05</a:t>
              </a:r>
              <a:endPara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33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02976" y="4673654"/>
              <a:ext cx="164533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3300"/>
                  </a:solidFill>
                </a:rPr>
                <a:t>Demo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33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70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-6520"/>
            <a:ext cx="9004300" cy="1243654"/>
            <a:chOff x="0" y="-6520"/>
            <a:chExt cx="9004300" cy="702246"/>
          </a:xfrm>
        </p:grpSpPr>
        <p:sp>
          <p:nvSpPr>
            <p:cNvPr id="43" name="직사각형 42"/>
            <p:cNvSpPr/>
            <p:nvPr/>
          </p:nvSpPr>
          <p:spPr>
            <a:xfrm>
              <a:off x="0" y="353520"/>
              <a:ext cx="9004300" cy="34220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0" y="-6520"/>
              <a:ext cx="9004300" cy="64807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3678" y="33650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04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2062" y="291738"/>
            <a:ext cx="5140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Challenge - 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Events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 rot="2700000">
            <a:off x="371415" y="288012"/>
            <a:ext cx="558650" cy="558650"/>
          </a:xfrm>
          <a:prstGeom prst="rect">
            <a:avLst/>
          </a:prstGeom>
          <a:noFill/>
          <a:ln>
            <a:solidFill>
              <a:srgbClr val="FF3300"/>
            </a:solidFill>
          </a:ln>
          <a:effectLst/>
          <a:scene3d>
            <a:camera prst="orthographicFront"/>
            <a:lightRig rig="threePt" dir="t"/>
          </a:scene3d>
          <a:sp3d extrusionH="508000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7127" y="1472255"/>
            <a:ext cx="667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400" b="1" dirty="0" smtClean="0"/>
              <a:t>볼륨 버튼으로 글씨 크기 조절</a:t>
            </a:r>
            <a:endParaRPr lang="en-US" altLang="ko-KR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7"/>
          <a:stretch/>
        </p:blipFill>
        <p:spPr>
          <a:xfrm>
            <a:off x="1331955" y="2156197"/>
            <a:ext cx="2376264" cy="3781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7"/>
          <a:stretch/>
        </p:blipFill>
        <p:spPr>
          <a:xfrm>
            <a:off x="5161323" y="2169041"/>
            <a:ext cx="2378749" cy="37851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타원 14"/>
          <p:cNvSpPr/>
          <p:nvPr/>
        </p:nvSpPr>
        <p:spPr>
          <a:xfrm>
            <a:off x="2964192" y="4333478"/>
            <a:ext cx="629561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stCxn id="15" idx="6"/>
          </p:cNvCxnSpPr>
          <p:nvPr/>
        </p:nvCxnSpPr>
        <p:spPr>
          <a:xfrm flipV="1">
            <a:off x="3593753" y="2787385"/>
            <a:ext cx="1614357" cy="183412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2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-6520"/>
            <a:ext cx="9004300" cy="1243654"/>
            <a:chOff x="0" y="-6520"/>
            <a:chExt cx="9004300" cy="702246"/>
          </a:xfrm>
        </p:grpSpPr>
        <p:sp>
          <p:nvSpPr>
            <p:cNvPr id="43" name="직사각형 42"/>
            <p:cNvSpPr/>
            <p:nvPr/>
          </p:nvSpPr>
          <p:spPr>
            <a:xfrm>
              <a:off x="0" y="353520"/>
              <a:ext cx="9004300" cy="34220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0" y="-6520"/>
              <a:ext cx="9004300" cy="64807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3678" y="33650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04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2062" y="291738"/>
            <a:ext cx="5140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Challenge - 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Events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 rot="2700000">
            <a:off x="371415" y="288012"/>
            <a:ext cx="558650" cy="558650"/>
          </a:xfrm>
          <a:prstGeom prst="rect">
            <a:avLst/>
          </a:prstGeom>
          <a:noFill/>
          <a:ln>
            <a:solidFill>
              <a:srgbClr val="FF3300"/>
            </a:solidFill>
          </a:ln>
          <a:effectLst/>
          <a:scene3d>
            <a:camera prst="orthographicFront"/>
            <a:lightRig rig="threePt" dir="t"/>
          </a:scene3d>
          <a:sp3d extrusionH="508000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7127" y="1472255"/>
            <a:ext cx="667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b="1" dirty="0" smtClean="0"/>
              <a:t>Back </a:t>
            </a:r>
            <a:r>
              <a:rPr lang="ko-KR" altLang="en-US" sz="2400" b="1" dirty="0" smtClean="0"/>
              <a:t>버튼으로 종료 </a:t>
            </a:r>
            <a:r>
              <a:rPr lang="en-US" altLang="ko-KR" sz="2400" b="1" dirty="0" smtClean="0"/>
              <a:t>(Android)</a:t>
            </a:r>
            <a:endParaRPr lang="en-US" altLang="ko-KR" sz="2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1"/>
          <a:stretch/>
        </p:blipFill>
        <p:spPr>
          <a:xfrm>
            <a:off x="1165500" y="2169041"/>
            <a:ext cx="2411757" cy="38294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343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-6520"/>
            <a:ext cx="9004300" cy="1243654"/>
            <a:chOff x="0" y="-6520"/>
            <a:chExt cx="9004300" cy="702246"/>
          </a:xfrm>
        </p:grpSpPr>
        <p:sp>
          <p:nvSpPr>
            <p:cNvPr id="43" name="직사각형 42"/>
            <p:cNvSpPr/>
            <p:nvPr/>
          </p:nvSpPr>
          <p:spPr>
            <a:xfrm>
              <a:off x="0" y="353520"/>
              <a:ext cx="9004300" cy="34220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0" y="-6520"/>
              <a:ext cx="9004300" cy="64807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3678" y="33650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04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2062" y="291738"/>
            <a:ext cx="6159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Challenge - </a:t>
            </a:r>
            <a:r>
              <a:rPr lang="en-US" altLang="ko-KR" sz="2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Geolocation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 rot="2700000">
            <a:off x="371415" y="288012"/>
            <a:ext cx="558650" cy="558650"/>
          </a:xfrm>
          <a:prstGeom prst="rect">
            <a:avLst/>
          </a:prstGeom>
          <a:noFill/>
          <a:ln>
            <a:solidFill>
              <a:srgbClr val="FF3300"/>
            </a:solidFill>
          </a:ln>
          <a:effectLst/>
          <a:scene3d>
            <a:camera prst="orthographicFront"/>
            <a:lightRig rig="threePt" dir="t"/>
          </a:scene3d>
          <a:sp3d extrusionH="508000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7127" y="1472255"/>
            <a:ext cx="667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본인 위치 지도로 보내기</a:t>
            </a:r>
            <a:endParaRPr lang="en-US" altLang="ko-KR" sz="24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6"/>
          <a:stretch/>
        </p:blipFill>
        <p:spPr>
          <a:xfrm>
            <a:off x="4790182" y="2132187"/>
            <a:ext cx="2422417" cy="38263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9"/>
          <a:stretch/>
        </p:blipFill>
        <p:spPr>
          <a:xfrm>
            <a:off x="1477814" y="2160385"/>
            <a:ext cx="2402439" cy="37895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타원 12"/>
          <p:cNvSpPr/>
          <p:nvPr/>
        </p:nvSpPr>
        <p:spPr>
          <a:xfrm>
            <a:off x="1933591" y="4454248"/>
            <a:ext cx="629561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>
            <a:stCxn id="13" idx="6"/>
          </p:cNvCxnSpPr>
          <p:nvPr/>
        </p:nvCxnSpPr>
        <p:spPr>
          <a:xfrm flipV="1">
            <a:off x="2563152" y="3435057"/>
            <a:ext cx="3451166" cy="130722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9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-6520"/>
            <a:ext cx="9004300" cy="1243654"/>
            <a:chOff x="0" y="-6520"/>
            <a:chExt cx="9004300" cy="702246"/>
          </a:xfrm>
        </p:grpSpPr>
        <p:sp>
          <p:nvSpPr>
            <p:cNvPr id="43" name="직사각형 42"/>
            <p:cNvSpPr/>
            <p:nvPr/>
          </p:nvSpPr>
          <p:spPr>
            <a:xfrm>
              <a:off x="0" y="353520"/>
              <a:ext cx="9004300" cy="34220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0" y="-6520"/>
              <a:ext cx="9004300" cy="64807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3678" y="33650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04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2062" y="291738"/>
            <a:ext cx="7156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Challenge - </a:t>
            </a: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Media &amp; Vibration</a:t>
            </a:r>
            <a:endParaRPr lang="en-US" altLang="ko-KR" sz="3600" b="1" dirty="0"/>
          </a:p>
        </p:txBody>
      </p:sp>
      <p:sp>
        <p:nvSpPr>
          <p:cNvPr id="46" name="직사각형 45"/>
          <p:cNvSpPr/>
          <p:nvPr/>
        </p:nvSpPr>
        <p:spPr>
          <a:xfrm rot="2700000">
            <a:off x="371415" y="288012"/>
            <a:ext cx="558650" cy="558650"/>
          </a:xfrm>
          <a:prstGeom prst="rect">
            <a:avLst/>
          </a:prstGeom>
          <a:noFill/>
          <a:ln>
            <a:solidFill>
              <a:srgbClr val="FF3300"/>
            </a:solidFill>
          </a:ln>
          <a:effectLst/>
          <a:scene3d>
            <a:camera prst="orthographicFront"/>
            <a:lightRig rig="threePt" dir="t"/>
          </a:scene3d>
          <a:sp3d extrusionH="508000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7127" y="1472255"/>
            <a:ext cx="667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접속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메시지</a:t>
            </a:r>
            <a:r>
              <a:rPr lang="en-US" altLang="ko-KR" sz="2400" b="1" dirty="0" smtClean="0"/>
              <a:t>,</a:t>
            </a:r>
            <a:r>
              <a:rPr lang="ko-KR" altLang="en-US" sz="2400" b="1" dirty="0" smtClean="0"/>
              <a:t> 귓속말 알림</a:t>
            </a:r>
            <a:endParaRPr lang="en-US" altLang="ko-KR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1"/>
          <a:stretch/>
        </p:blipFill>
        <p:spPr>
          <a:xfrm>
            <a:off x="1405806" y="2101231"/>
            <a:ext cx="2376264" cy="37730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1"/>
          <a:stretch/>
        </p:blipFill>
        <p:spPr>
          <a:xfrm>
            <a:off x="4790182" y="2101231"/>
            <a:ext cx="2377136" cy="37744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973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-6520"/>
            <a:ext cx="9004300" cy="1243654"/>
            <a:chOff x="0" y="-6520"/>
            <a:chExt cx="9004300" cy="702246"/>
          </a:xfrm>
        </p:grpSpPr>
        <p:sp>
          <p:nvSpPr>
            <p:cNvPr id="43" name="직사각형 42"/>
            <p:cNvSpPr/>
            <p:nvPr/>
          </p:nvSpPr>
          <p:spPr>
            <a:xfrm>
              <a:off x="0" y="353520"/>
              <a:ext cx="9004300" cy="34220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0" y="-6520"/>
              <a:ext cx="9004300" cy="64807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3678" y="33650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05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2062" y="291738"/>
            <a:ext cx="5140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Demo</a:t>
            </a:r>
            <a:endParaRPr lang="ko-KR" altLang="en-US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 rot="2700000">
            <a:off x="371415" y="288012"/>
            <a:ext cx="558650" cy="558650"/>
          </a:xfrm>
          <a:prstGeom prst="rect">
            <a:avLst/>
          </a:prstGeom>
          <a:noFill/>
          <a:ln>
            <a:solidFill>
              <a:srgbClr val="FF3300"/>
            </a:solidFill>
          </a:ln>
          <a:effectLst/>
          <a:scene3d>
            <a:camera prst="orthographicFront"/>
            <a:lightRig rig="threePt" dir="t"/>
          </a:scene3d>
          <a:sp3d extrusionH="508000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13918" y="2317254"/>
            <a:ext cx="280831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</a:t>
            </a:r>
            <a:r>
              <a:rPr lang="ko-KR" altLang="en-US" dirty="0"/>
              <a:t>연</a:t>
            </a:r>
          </a:p>
        </p:txBody>
      </p:sp>
    </p:spTree>
    <p:extLst>
      <p:ext uri="{BB962C8B-B14F-4D97-AF65-F5344CB8AC3E}">
        <p14:creationId xmlns:p14="http://schemas.microsoft.com/office/powerpoint/2010/main" val="427744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3613398"/>
            <a:ext cx="9004300" cy="34220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004300" cy="39014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2700000">
            <a:off x="5234738" y="250470"/>
            <a:ext cx="1103448" cy="1103448"/>
          </a:xfrm>
          <a:prstGeom prst="rect">
            <a:avLst/>
          </a:prstGeom>
          <a:noFill/>
          <a:ln w="12700" cmpd="sng">
            <a:solidFill>
              <a:schemeClr val="bg1">
                <a:lumMod val="75000"/>
              </a:schemeClr>
            </a:solidFill>
            <a:prstDash val="sysDash"/>
          </a:ln>
          <a:effectLst>
            <a:outerShdw blurRad="368300" dist="508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444500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2700000">
            <a:off x="8296071" y="508836"/>
            <a:ext cx="586717" cy="586717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 extrusionH="254000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rot="2700000">
            <a:off x="6553105" y="1932939"/>
            <a:ext cx="1621216" cy="1621216"/>
          </a:xfrm>
          <a:prstGeom prst="rect">
            <a:avLst/>
          </a:prstGeom>
          <a:noFill/>
          <a:ln>
            <a:solidFill>
              <a:srgbClr val="FF3300"/>
            </a:solidFill>
          </a:ln>
          <a:effectLst/>
          <a:scene3d>
            <a:camera prst="orthographicFront"/>
            <a:lightRig rig="threePt" dir="t"/>
          </a:scene3d>
          <a:sp3d extrusionH="508000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2700000">
            <a:off x="6801579" y="240061"/>
            <a:ext cx="1124269" cy="1124269"/>
          </a:xfrm>
          <a:prstGeom prst="rect">
            <a:avLst/>
          </a:prstGeom>
          <a:noFill/>
          <a:ln>
            <a:solidFill>
              <a:srgbClr val="FF3300"/>
            </a:solidFill>
          </a:ln>
          <a:effectLst/>
          <a:scene3d>
            <a:camera prst="orthographicFront"/>
            <a:lightRig rig="threePt" dir="t"/>
          </a:scene3d>
          <a:sp3d extrusionH="508000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39219" y="1643182"/>
            <a:ext cx="5525859" cy="15243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72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88900" dist="50800" dir="2700000" algn="tl" rotWithShape="0">
                    <a:prstClr val="black">
                      <a:alpha val="47000"/>
                    </a:prstClr>
                  </a:outerShdw>
                </a:effectLst>
              </a:rPr>
              <a:t>QnA</a:t>
            </a:r>
            <a:endParaRPr lang="ko-KR" altLang="en-US" sz="7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88900" dist="50800" dir="2700000" algn="tl" rotWithShape="0">
                  <a:prstClr val="black">
                    <a:alpha val="47000"/>
                  </a:prst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17341" y="4895649"/>
            <a:ext cx="2073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컴퓨터공학프로젝</a:t>
            </a:r>
            <a:r>
              <a:rPr lang="ko-KR" altLang="en-US" sz="1600" dirty="0"/>
              <a:t>트</a:t>
            </a:r>
          </a:p>
        </p:txBody>
      </p:sp>
    </p:spTree>
    <p:extLst>
      <p:ext uri="{BB962C8B-B14F-4D97-AF65-F5344CB8AC3E}">
        <p14:creationId xmlns:p14="http://schemas.microsoft.com/office/powerpoint/2010/main" val="188706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-6520"/>
            <a:ext cx="9004300" cy="1243654"/>
            <a:chOff x="0" y="-6520"/>
            <a:chExt cx="9004300" cy="702246"/>
          </a:xfrm>
        </p:grpSpPr>
        <p:sp>
          <p:nvSpPr>
            <p:cNvPr id="43" name="직사각형 42"/>
            <p:cNvSpPr/>
            <p:nvPr/>
          </p:nvSpPr>
          <p:spPr>
            <a:xfrm>
              <a:off x="0" y="353520"/>
              <a:ext cx="9004300" cy="34220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0" y="-6520"/>
              <a:ext cx="9004300" cy="64807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3678" y="33650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01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2062" y="291738"/>
            <a:ext cx="5140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Team introduction</a:t>
            </a:r>
            <a:endParaRPr lang="ko-KR" altLang="en-US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 rot="2700000">
            <a:off x="371415" y="288012"/>
            <a:ext cx="558650" cy="558650"/>
          </a:xfrm>
          <a:prstGeom prst="rect">
            <a:avLst/>
          </a:prstGeom>
          <a:noFill/>
          <a:ln>
            <a:solidFill>
              <a:srgbClr val="FF3300"/>
            </a:solidFill>
          </a:ln>
          <a:effectLst/>
          <a:scene3d>
            <a:camera prst="orthographicFront"/>
            <a:lightRig rig="threePt" dir="t"/>
          </a:scene3d>
          <a:sp3d extrusionH="508000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 descr="C:\Users\SS\Desktop\cordov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"/>
          <a:stretch/>
        </p:blipFill>
        <p:spPr bwMode="auto">
          <a:xfrm>
            <a:off x="3047394" y="2028629"/>
            <a:ext cx="2149546" cy="208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S\Desktop\C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57" y="1929410"/>
            <a:ext cx="2280564" cy="228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61644" y="4765869"/>
            <a:ext cx="88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err="1" smtClean="0">
                <a:latin typeface="+mn-ea"/>
              </a:rPr>
              <a:t>손애선</a:t>
            </a:r>
            <a:endParaRPr lang="en-US" altLang="ko-KR" sz="1800" b="1" dirty="0" smtClean="0">
              <a:latin typeface="+mn-ea"/>
            </a:endParaRPr>
          </a:p>
          <a:p>
            <a:r>
              <a:rPr lang="ko-KR" altLang="en-US" sz="1800" b="1" dirty="0" err="1" smtClean="0">
                <a:latin typeface="+mn-ea"/>
              </a:rPr>
              <a:t>최다</a:t>
            </a:r>
            <a:r>
              <a:rPr lang="ko-KR" altLang="en-US" sz="1800" b="1" dirty="0" err="1">
                <a:latin typeface="+mn-ea"/>
              </a:rPr>
              <a:t>슬</a:t>
            </a:r>
            <a:endParaRPr lang="ko-KR" altLang="en-US" sz="18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78391" y="4765869"/>
            <a:ext cx="882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주재민</a:t>
            </a:r>
            <a:endParaRPr lang="en-US" altLang="ko-KR" sz="1800" b="1" dirty="0" smtClean="0">
              <a:latin typeface="+mn-ea"/>
            </a:endParaRPr>
          </a:p>
          <a:p>
            <a:r>
              <a:rPr lang="ko-KR" altLang="en-US" sz="1800" b="1" dirty="0" smtClean="0">
                <a:latin typeface="+mn-ea"/>
              </a:rPr>
              <a:t>안선</a:t>
            </a:r>
            <a:r>
              <a:rPr lang="ko-KR" altLang="en-US" sz="1800" b="1" dirty="0">
                <a:latin typeface="+mn-ea"/>
              </a:rPr>
              <a:t>영</a:t>
            </a:r>
          </a:p>
        </p:txBody>
      </p:sp>
      <p:pic>
        <p:nvPicPr>
          <p:cNvPr id="2052" name="Picture 4" descr="C:\Users\SS\Desktop\img1_server_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692" y="2248280"/>
            <a:ext cx="3103608" cy="18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77670" y="4904368"/>
            <a:ext cx="94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안선영</a:t>
            </a:r>
            <a:endParaRPr lang="ko-KR" altLang="en-US" sz="1800" b="1" dirty="0">
              <a:latin typeface="+mn-ea"/>
            </a:endParaRPr>
          </a:p>
        </p:txBody>
      </p:sp>
      <p:pic>
        <p:nvPicPr>
          <p:cNvPr id="2053" name="Picture 5" descr="C:\Users\SS\Downloads\1481202766_oth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886" y="2372827"/>
            <a:ext cx="1168563" cy="116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Users\SS\Downloads\1481202766_oth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064" y="2372826"/>
            <a:ext cx="1168563" cy="116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3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-6520"/>
            <a:ext cx="9004300" cy="1243654"/>
            <a:chOff x="0" y="-6520"/>
            <a:chExt cx="9004300" cy="702246"/>
          </a:xfrm>
        </p:grpSpPr>
        <p:sp>
          <p:nvSpPr>
            <p:cNvPr id="43" name="직사각형 42"/>
            <p:cNvSpPr/>
            <p:nvPr/>
          </p:nvSpPr>
          <p:spPr>
            <a:xfrm>
              <a:off x="0" y="353520"/>
              <a:ext cx="9004300" cy="34220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0" y="-6520"/>
              <a:ext cx="9004300" cy="64807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3678" y="33650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02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2062" y="291738"/>
            <a:ext cx="5140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System architecture</a:t>
            </a:r>
            <a:endParaRPr lang="ko-KR" altLang="en-US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 rot="2700000">
            <a:off x="371415" y="288012"/>
            <a:ext cx="558650" cy="558650"/>
          </a:xfrm>
          <a:prstGeom prst="rect">
            <a:avLst/>
          </a:prstGeom>
          <a:noFill/>
          <a:ln>
            <a:solidFill>
              <a:srgbClr val="FF3300"/>
            </a:solidFill>
          </a:ln>
          <a:effectLst/>
          <a:scene3d>
            <a:camera prst="orthographicFront"/>
            <a:lightRig rig="threePt" dir="t"/>
          </a:scene3d>
          <a:sp3d extrusionH="508000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7" name="Picture 3" descr="C:\Users\SS\Desktop\cordo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34" y="2173238"/>
            <a:ext cx="7488832" cy="274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56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-6520"/>
            <a:ext cx="9004300" cy="1243654"/>
            <a:chOff x="0" y="-6520"/>
            <a:chExt cx="9004300" cy="702246"/>
          </a:xfrm>
        </p:grpSpPr>
        <p:sp>
          <p:nvSpPr>
            <p:cNvPr id="43" name="직사각형 42"/>
            <p:cNvSpPr/>
            <p:nvPr/>
          </p:nvSpPr>
          <p:spPr>
            <a:xfrm>
              <a:off x="0" y="353520"/>
              <a:ext cx="9004300" cy="34220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0" y="-6520"/>
              <a:ext cx="9004300" cy="64807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3678" y="33650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2062" y="291738"/>
            <a:ext cx="5140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Improvement</a:t>
            </a:r>
            <a:endParaRPr lang="ko-KR" altLang="en-US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 rot="2700000">
            <a:off x="371415" y="288012"/>
            <a:ext cx="558650" cy="558650"/>
          </a:xfrm>
          <a:prstGeom prst="rect">
            <a:avLst/>
          </a:prstGeom>
          <a:noFill/>
          <a:ln>
            <a:solidFill>
              <a:srgbClr val="FF3300"/>
            </a:solidFill>
          </a:ln>
          <a:effectLst/>
          <a:scene3d>
            <a:camera prst="orthographicFront"/>
            <a:lightRig rig="threePt" dir="t"/>
          </a:scene3d>
          <a:sp3d extrusionH="508000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64849" y="1778813"/>
            <a:ext cx="66746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UI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로그인 및 회원가입 화면</a:t>
            </a:r>
            <a:endParaRPr lang="en-US" altLang="ko-KR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채팅방</a:t>
            </a:r>
            <a:r>
              <a:rPr lang="ko-KR" altLang="en-US" sz="2400" b="1" dirty="0"/>
              <a:t> 화면 및 추가 메뉴 </a:t>
            </a:r>
            <a:r>
              <a:rPr lang="ko-KR" altLang="en-US" sz="2400" b="1" dirty="0" smtClean="0"/>
              <a:t>화면</a:t>
            </a:r>
            <a:endParaRPr lang="en-US" altLang="ko-KR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접속자</a:t>
            </a:r>
            <a:r>
              <a:rPr lang="ko-KR" altLang="en-US" sz="2400" b="1" dirty="0"/>
              <a:t> 리스트와 설정 메뉴 </a:t>
            </a:r>
            <a:r>
              <a:rPr lang="ko-KR" altLang="en-US" sz="2400" b="1" dirty="0" smtClean="0"/>
              <a:t>화면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59584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-6520"/>
            <a:ext cx="9004300" cy="1243654"/>
            <a:chOff x="0" y="-6520"/>
            <a:chExt cx="9004300" cy="702246"/>
          </a:xfrm>
        </p:grpSpPr>
        <p:sp>
          <p:nvSpPr>
            <p:cNvPr id="43" name="직사각형 42"/>
            <p:cNvSpPr/>
            <p:nvPr/>
          </p:nvSpPr>
          <p:spPr>
            <a:xfrm>
              <a:off x="0" y="353520"/>
              <a:ext cx="9004300" cy="34220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0" y="-6520"/>
              <a:ext cx="9004300" cy="64807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3678" y="33650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7900" y="244171"/>
            <a:ext cx="5140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Improvement</a:t>
            </a:r>
            <a:endParaRPr lang="ko-KR" altLang="en-US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 rot="2700000">
            <a:off x="371415" y="288012"/>
            <a:ext cx="558650" cy="558650"/>
          </a:xfrm>
          <a:prstGeom prst="rect">
            <a:avLst/>
          </a:prstGeom>
          <a:noFill/>
          <a:ln>
            <a:solidFill>
              <a:srgbClr val="FF3300"/>
            </a:solidFill>
          </a:ln>
          <a:effectLst/>
          <a:scene3d>
            <a:camera prst="orthographicFront"/>
            <a:lightRig rig="threePt" dir="t"/>
          </a:scene3d>
          <a:sp3d extrusionH="508000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9742" y="1695922"/>
            <a:ext cx="7344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UI </a:t>
            </a:r>
            <a:r>
              <a:rPr lang="en-US" altLang="ko-KR" sz="2400" b="1" dirty="0" smtClean="0"/>
              <a:t>optimization</a:t>
            </a:r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   - </a:t>
            </a:r>
            <a:r>
              <a:rPr lang="ko-KR" altLang="en-US" sz="2400" dirty="0" err="1" smtClean="0"/>
              <a:t>모바일</a:t>
            </a:r>
            <a:r>
              <a:rPr lang="ko-KR" altLang="en-US" sz="2400" dirty="0" smtClean="0"/>
              <a:t> 화면에 최적화된 </a:t>
            </a:r>
            <a:r>
              <a:rPr lang="ko-KR" altLang="en-US" sz="2400" dirty="0" err="1" smtClean="0"/>
              <a:t>말풍선</a:t>
            </a:r>
            <a:r>
              <a:rPr lang="ko-KR" altLang="en-US" sz="2400" dirty="0" smtClean="0"/>
              <a:t> 및 </a:t>
            </a:r>
            <a:r>
              <a:rPr lang="ko-KR" altLang="en-US" sz="2400" dirty="0" err="1" smtClean="0"/>
              <a:t>채팅방</a:t>
            </a:r>
            <a:r>
              <a:rPr lang="ko-KR" altLang="en-US" sz="2400" dirty="0" smtClean="0"/>
              <a:t> 화면</a:t>
            </a:r>
            <a:endParaRPr lang="en-US" altLang="ko-KR" sz="2400" dirty="0" smtClean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r>
              <a:rPr lang="ko-KR" altLang="en-US" sz="2400" dirty="0" smtClean="0"/>
              <a:t>   </a:t>
            </a:r>
            <a:r>
              <a:rPr lang="en-US" altLang="ko-KR" sz="2400" dirty="0" smtClean="0"/>
              <a:t>- </a:t>
            </a:r>
            <a:r>
              <a:rPr lang="ko-KR" altLang="en-US" sz="2400" dirty="0" err="1" smtClean="0"/>
              <a:t>모바일에서</a:t>
            </a:r>
            <a:r>
              <a:rPr lang="ko-KR" altLang="en-US" sz="2400" dirty="0" smtClean="0"/>
              <a:t> 사용 가능한 기능을 위한 추가 메뉴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  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소리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진동 알림 설정을 할 수 있는 설정 화면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61644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-6520"/>
            <a:ext cx="9004300" cy="1243654"/>
            <a:chOff x="0" y="-6520"/>
            <a:chExt cx="9004300" cy="702246"/>
          </a:xfrm>
        </p:grpSpPr>
        <p:sp>
          <p:nvSpPr>
            <p:cNvPr id="43" name="직사각형 42"/>
            <p:cNvSpPr/>
            <p:nvPr/>
          </p:nvSpPr>
          <p:spPr>
            <a:xfrm>
              <a:off x="0" y="353520"/>
              <a:ext cx="9004300" cy="34220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0" y="-6520"/>
              <a:ext cx="9004300" cy="64807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3678" y="33650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7900" y="244171"/>
            <a:ext cx="5140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Improvement</a:t>
            </a:r>
            <a:endParaRPr lang="ko-KR" altLang="en-US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 rot="2700000">
            <a:off x="371415" y="288012"/>
            <a:ext cx="558650" cy="558650"/>
          </a:xfrm>
          <a:prstGeom prst="rect">
            <a:avLst/>
          </a:prstGeom>
          <a:noFill/>
          <a:ln>
            <a:solidFill>
              <a:srgbClr val="FF3300"/>
            </a:solidFill>
          </a:ln>
          <a:effectLst/>
          <a:scene3d>
            <a:camera prst="orthographicFront"/>
            <a:lightRig rig="threePt" dir="t"/>
          </a:scene3d>
          <a:sp3d extrusionH="508000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9702" y="1414197"/>
            <a:ext cx="709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400" b="1" dirty="0" smtClean="0"/>
              <a:t>로그인 및 회원가입 화면</a:t>
            </a:r>
            <a:endParaRPr lang="en-US" altLang="ko-KR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5"/>
          <a:stretch/>
        </p:blipFill>
        <p:spPr>
          <a:xfrm>
            <a:off x="1581801" y="2052925"/>
            <a:ext cx="2436918" cy="38647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1"/>
          <a:stretch/>
        </p:blipFill>
        <p:spPr>
          <a:xfrm>
            <a:off x="4750154" y="2052925"/>
            <a:ext cx="2433994" cy="38647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346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-6520"/>
            <a:ext cx="9004300" cy="1243654"/>
            <a:chOff x="0" y="-6520"/>
            <a:chExt cx="9004300" cy="702246"/>
          </a:xfrm>
        </p:grpSpPr>
        <p:sp>
          <p:nvSpPr>
            <p:cNvPr id="43" name="직사각형 42"/>
            <p:cNvSpPr/>
            <p:nvPr/>
          </p:nvSpPr>
          <p:spPr>
            <a:xfrm>
              <a:off x="0" y="353520"/>
              <a:ext cx="9004300" cy="34220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0" y="-6520"/>
              <a:ext cx="9004300" cy="64807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3678" y="33650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7900" y="244171"/>
            <a:ext cx="5140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Improvement</a:t>
            </a:r>
            <a:endParaRPr lang="ko-KR" altLang="en-US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 rot="2700000">
            <a:off x="371415" y="288012"/>
            <a:ext cx="558650" cy="558650"/>
          </a:xfrm>
          <a:prstGeom prst="rect">
            <a:avLst/>
          </a:prstGeom>
          <a:noFill/>
          <a:ln>
            <a:solidFill>
              <a:srgbClr val="FF3300"/>
            </a:solidFill>
          </a:ln>
          <a:effectLst/>
          <a:scene3d>
            <a:camera prst="orthographicFront"/>
            <a:lightRig rig="threePt" dir="t"/>
          </a:scene3d>
          <a:sp3d extrusionH="508000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9702" y="1414197"/>
            <a:ext cx="709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400" b="1" dirty="0" err="1" smtClean="0"/>
              <a:t>채팅방</a:t>
            </a:r>
            <a:r>
              <a:rPr lang="ko-KR" altLang="en-US" sz="2400" b="1" dirty="0" smtClean="0"/>
              <a:t> 화면 및 추가 메뉴 화면</a:t>
            </a:r>
            <a:endParaRPr lang="en-US" altLang="ko-KR" sz="2400" b="1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9"/>
          <a:stretch/>
        </p:blipFill>
        <p:spPr>
          <a:xfrm>
            <a:off x="5091147" y="2025292"/>
            <a:ext cx="2592288" cy="40889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1"/>
          <a:stretch/>
        </p:blipFill>
        <p:spPr>
          <a:xfrm>
            <a:off x="1202715" y="2025292"/>
            <a:ext cx="2592044" cy="41156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타원 13"/>
          <p:cNvSpPr/>
          <p:nvPr/>
        </p:nvSpPr>
        <p:spPr>
          <a:xfrm>
            <a:off x="1031950" y="5692891"/>
            <a:ext cx="629561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14" idx="6"/>
          </p:cNvCxnSpPr>
          <p:nvPr/>
        </p:nvCxnSpPr>
        <p:spPr>
          <a:xfrm flipV="1">
            <a:off x="1661511" y="4252731"/>
            <a:ext cx="3906943" cy="1728192"/>
          </a:xfrm>
          <a:prstGeom prst="bentConnector3">
            <a:avLst>
              <a:gd name="adj1" fmla="val 76816"/>
            </a:avLst>
          </a:prstGeom>
          <a:ln w="2857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83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7"/>
          <a:stretch/>
        </p:blipFill>
        <p:spPr>
          <a:xfrm>
            <a:off x="901751" y="2052925"/>
            <a:ext cx="2519292" cy="400874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" name="그룹 3"/>
          <p:cNvGrpSpPr/>
          <p:nvPr/>
        </p:nvGrpSpPr>
        <p:grpSpPr>
          <a:xfrm>
            <a:off x="0" y="-6520"/>
            <a:ext cx="9004300" cy="1243654"/>
            <a:chOff x="0" y="-6520"/>
            <a:chExt cx="9004300" cy="702246"/>
          </a:xfrm>
        </p:grpSpPr>
        <p:sp>
          <p:nvSpPr>
            <p:cNvPr id="43" name="직사각형 42"/>
            <p:cNvSpPr/>
            <p:nvPr/>
          </p:nvSpPr>
          <p:spPr>
            <a:xfrm>
              <a:off x="0" y="353520"/>
              <a:ext cx="9004300" cy="34220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0" y="-6520"/>
              <a:ext cx="9004300" cy="64807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3678" y="33650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7900" y="244171"/>
            <a:ext cx="5140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Improvement</a:t>
            </a:r>
            <a:endParaRPr lang="ko-KR" altLang="en-US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 rot="2700000">
            <a:off x="371415" y="288012"/>
            <a:ext cx="558650" cy="558650"/>
          </a:xfrm>
          <a:prstGeom prst="rect">
            <a:avLst/>
          </a:prstGeom>
          <a:noFill/>
          <a:ln>
            <a:solidFill>
              <a:srgbClr val="FF3300"/>
            </a:solidFill>
          </a:ln>
          <a:effectLst/>
          <a:scene3d>
            <a:camera prst="orthographicFront"/>
            <a:lightRig rig="threePt" dir="t"/>
          </a:scene3d>
          <a:sp3d extrusionH="508000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9702" y="1414197"/>
            <a:ext cx="709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400" b="1" dirty="0" err="1" smtClean="0"/>
              <a:t>접속자</a:t>
            </a:r>
            <a:r>
              <a:rPr lang="ko-KR" altLang="en-US" sz="2400" b="1" dirty="0" smtClean="0"/>
              <a:t> 리스트와 설정 메뉴 화면</a:t>
            </a:r>
            <a:endParaRPr lang="en-US" altLang="ko-KR" sz="2400" b="1" dirty="0" smtClean="0"/>
          </a:p>
        </p:txBody>
      </p:sp>
      <p:sp>
        <p:nvSpPr>
          <p:cNvPr id="11" name="타원 10"/>
          <p:cNvSpPr/>
          <p:nvPr/>
        </p:nvSpPr>
        <p:spPr>
          <a:xfrm>
            <a:off x="2906304" y="5590661"/>
            <a:ext cx="629561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11" idx="6"/>
            <a:endCxn id="15" idx="1"/>
          </p:cNvCxnSpPr>
          <p:nvPr/>
        </p:nvCxnSpPr>
        <p:spPr>
          <a:xfrm flipV="1">
            <a:off x="3535865" y="4044568"/>
            <a:ext cx="1614357" cy="183412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8"/>
          <a:stretch/>
        </p:blipFill>
        <p:spPr>
          <a:xfrm>
            <a:off x="5150222" y="2040195"/>
            <a:ext cx="2543034" cy="40087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211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264</Words>
  <Application>Microsoft Office PowerPoint</Application>
  <PresentationFormat>사용자 지정</PresentationFormat>
  <Paragraphs>122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sunyoung4</dc:creator>
  <cp:lastModifiedBy>SS</cp:lastModifiedBy>
  <cp:revision>536</cp:revision>
  <dcterms:created xsi:type="dcterms:W3CDTF">2015-01-23T05:52:34Z</dcterms:created>
  <dcterms:modified xsi:type="dcterms:W3CDTF">2016-12-08T07:19:25Z</dcterms:modified>
</cp:coreProperties>
</file>