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DEAE-42E9-436D-81AF-3CDE9782AA3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A14D5-0E08-4AD9-BA17-8626DABCF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CPU</a:t>
            </a:r>
            <a:r>
              <a:rPr lang="hu-HU" baseline="0" dirty="0" smtClean="0"/>
              <a:t> – I7 4 magos, 8 szálas, 2,6 </a:t>
            </a:r>
            <a:r>
              <a:rPr lang="hu-HU" baseline="0" dirty="0" err="1" smtClean="0"/>
              <a:t>Ghz</a:t>
            </a:r>
            <a:endParaRPr lang="hu-HU" baseline="0" dirty="0" smtClean="0"/>
          </a:p>
          <a:p>
            <a:r>
              <a:rPr lang="hu-HU" baseline="0" dirty="0" smtClean="0"/>
              <a:t>GPU – NVIDIA </a:t>
            </a:r>
            <a:r>
              <a:rPr lang="hu-HU" baseline="0" dirty="0" err="1" smtClean="0"/>
              <a:t>GeForce</a:t>
            </a:r>
            <a:r>
              <a:rPr lang="hu-HU" baseline="0" dirty="0" smtClean="0"/>
              <a:t> GTX 1070 (1920 CUDA mag, 256 </a:t>
            </a:r>
            <a:r>
              <a:rPr lang="hu-HU" baseline="0" dirty="0" err="1" smtClean="0"/>
              <a:t>Gb</a:t>
            </a:r>
            <a:r>
              <a:rPr lang="hu-HU" baseline="0" dirty="0" smtClean="0"/>
              <a:t>/s memória sávszélesség)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Él</a:t>
            </a:r>
            <a:r>
              <a:rPr lang="hu-HU" baseline="0" dirty="0" smtClean="0"/>
              <a:t> alatt olyan pixeleket értünk, ahol ..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Él ott található, ahol a lokális intenzitáskülönbség</a:t>
            </a:r>
            <a:r>
              <a:rPr lang="hu-HU" baseline="0" dirty="0" smtClean="0"/>
              <a:t> nagy. A képen éleket lehet az első- v. másodrendű deriváltak számításával keresni, mindkettő nagyon zajérzékeny, ezért célszerű képsimítást végezni.</a:t>
            </a:r>
          </a:p>
          <a:p>
            <a:r>
              <a:rPr lang="hu-HU" baseline="0" dirty="0" smtClean="0"/>
              <a:t>Az élek megtalálása azért fontos, mert ez által az objektumok alakját és helyét megtudjuk határozni.</a:t>
            </a:r>
          </a:p>
          <a:p>
            <a:r>
              <a:rPr lang="hu-HU" baseline="0" dirty="0" smtClean="0"/>
              <a:t>Általános jellemzők: hirtelen mélységi változás, felület normálisának változása, megvilágítás változása, visszaverődés változás.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éldetektálók közül a legismertebb módszer a </a:t>
            </a:r>
            <a:r>
              <a:rPr lang="hu-HU" baseline="0" dirty="0" err="1" smtClean="0"/>
              <a:t>Canny</a:t>
            </a:r>
            <a:r>
              <a:rPr lang="hu-HU" baseline="0" dirty="0" smtClean="0"/>
              <a:t> éldetektálás, valamint a leggyakrabban használt éldetektáló </a:t>
            </a:r>
            <a:r>
              <a:rPr lang="hu-HU" baseline="0" dirty="0" err="1" smtClean="0"/>
              <a:t>alg</a:t>
            </a:r>
            <a:r>
              <a:rPr lang="hu-HU" baseline="0" dirty="0" smtClean="0"/>
              <a:t>. . Matematikailag meghatározott optimális éldetektáló.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Megbízható:</a:t>
            </a:r>
            <a:r>
              <a:rPr lang="hu-HU" baseline="0" dirty="0" smtClean="0"/>
              <a:t> minden valódi élt detektál, és nem detektál hibás éleket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simítás egy 2D</a:t>
            </a:r>
            <a:r>
              <a:rPr lang="hu-HU" baseline="0" dirty="0" smtClean="0"/>
              <a:t> Gauss szűrővel történik, ez szeparálható két 1D Gauss szűrővel is.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2D</a:t>
            </a:r>
            <a:r>
              <a:rPr lang="hu-HU" baseline="0" dirty="0" smtClean="0"/>
              <a:t> Gauss esetén x és y irányban differenciálunk.</a:t>
            </a:r>
          </a:p>
          <a:p>
            <a:r>
              <a:rPr lang="hu-HU" baseline="0" dirty="0" smtClean="0"/>
              <a:t>Két 1D Gauss esetén például x irányú simított képen y-irányú differenciál számítást végzünk. Így már ezekből kiszámítható lesz a gradiens nagysága és iránya.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Szürke tesztkép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Normalizált gradiens magnitúdó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X gradiens irányban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Y gradiens irányban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élek ott vannak, ahol a gradiensek lokális maximuma van, a nem maximumokat elkell hagyni.</a:t>
            </a:r>
            <a:r>
              <a:rPr lang="hu-HU" baseline="0" dirty="0" smtClean="0"/>
              <a:t> Tehát, amelyek merőlegesek az élte vagyis a gradiens irányába esőeket. Az él irányába esőket viszont érdemes megtartani, hogy folytonos éleket kapjunk.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Szürke tesztkép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Gradiens magnitúdó</a:t>
            </a:r>
          </a:p>
          <a:p>
            <a:pPr marL="228600" indent="-228600">
              <a:buAutoNum type="arabicPeriod"/>
            </a:pPr>
            <a:r>
              <a:rPr lang="hu-HU" baseline="0" dirty="0" smtClean="0"/>
              <a:t>Nem-maximum gradiens elnyomása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Küszöbölés,</a:t>
            </a:r>
            <a:r>
              <a:rPr lang="hu-HU" baseline="0" dirty="0" smtClean="0"/>
              <a:t> ha az élek a küszöb körül ingadoznak akkor sok szakdás keletkezik.</a:t>
            </a:r>
          </a:p>
          <a:p>
            <a:r>
              <a:rPr lang="hu-HU" baseline="0" dirty="0" err="1" smtClean="0"/>
              <a:t>Hiszterézis</a:t>
            </a:r>
            <a:r>
              <a:rPr lang="hu-HU" baseline="0" dirty="0" smtClean="0"/>
              <a:t> egy helyett két küszöb, ha a felső küszöbnél nagyobb akkor vegyük fel élnek. Ha az alsó küszöb alatt van az nem él. Ha a kettő között és egy szomszédos pixel élhez tartozik az is él.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A14D5-0E08-4AD9-BA17-8626DABCFE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98299" y="3376746"/>
            <a:ext cx="5518066" cy="226855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Sub-Pixel </a:t>
            </a:r>
            <a:r>
              <a:rPr lang="en-US" sz="4000" dirty="0" err="1"/>
              <a:t>éldetektálás</a:t>
            </a:r>
            <a:r>
              <a:rPr lang="en-US" sz="4000" dirty="0"/>
              <a:t> Canny </a:t>
            </a:r>
            <a:r>
              <a:rPr lang="en-US" sz="4000" dirty="0" err="1"/>
              <a:t>algoritmus</a:t>
            </a:r>
            <a:r>
              <a:rPr lang="en-US" sz="4000" dirty="0"/>
              <a:t> </a:t>
            </a:r>
            <a:r>
              <a:rPr lang="en-US" sz="4000" dirty="0" err="1"/>
              <a:t>felhasználásával</a:t>
            </a:r>
            <a:r>
              <a:rPr lang="en-US" sz="4000" dirty="0"/>
              <a:t>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222136" y="566051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dirty="0" smtClean="0"/>
              <a:t>Csalóka Csongor</a:t>
            </a:r>
          </a:p>
          <a:p>
            <a:pPr algn="r"/>
            <a:r>
              <a:rPr lang="hu-HU" dirty="0" smtClean="0"/>
              <a:t>Szoftverfejlesztés szak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Nem-maximumok elhagyása</a:t>
            </a:r>
            <a:br>
              <a:rPr lang="hu-HU" sz="3600" dirty="0"/>
            </a:b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7" y="1522147"/>
            <a:ext cx="9286010" cy="50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err="1"/>
              <a:t>Hiszterézis</a:t>
            </a:r>
            <a:r>
              <a:rPr lang="hu-HU" sz="3600" dirty="0"/>
              <a:t> küszöbölése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60" y="1480458"/>
            <a:ext cx="8272558" cy="5324307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116980" y="355094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Eredeti</a:t>
            </a:r>
            <a:r>
              <a:rPr lang="en-US" dirty="0" smtClean="0"/>
              <a:t> k</a:t>
            </a:r>
            <a:r>
              <a:rPr lang="hu-HU" dirty="0" smtClean="0"/>
              <a:t>ép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2297580" y="6001435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Magas küszöb </a:t>
            </a:r>
          </a:p>
          <a:p>
            <a:pPr algn="ctr"/>
            <a:r>
              <a:rPr lang="hu-HU" dirty="0" smtClean="0"/>
              <a:t>(erős élek)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5281240" y="6001435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Alacsony küszöb </a:t>
            </a:r>
          </a:p>
          <a:p>
            <a:pPr algn="ctr"/>
            <a:r>
              <a:rPr lang="hu-HU" dirty="0" smtClean="0"/>
              <a:t>(gyenge élek)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8015850" y="6001435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Hiszterézis</a:t>
            </a:r>
            <a:r>
              <a:rPr lang="hu-HU" dirty="0" smtClean="0"/>
              <a:t> küszöb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5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CPU és GPU közti különbség</a:t>
            </a:r>
            <a:endParaRPr lang="en-US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6"/>
          <a:stretch/>
        </p:blipFill>
        <p:spPr>
          <a:xfrm>
            <a:off x="1640540" y="2865504"/>
            <a:ext cx="9239965" cy="3494955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3173507" y="219072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8408895" y="219072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34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l="360" t="2588" r="1571" b="3463"/>
          <a:stretch/>
        </p:blipFill>
        <p:spPr>
          <a:xfrm>
            <a:off x="1181100" y="2527030"/>
            <a:ext cx="9931400" cy="27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2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Erdemények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678032"/>
            <a:ext cx="9770259" cy="46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8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91108" y="2890856"/>
            <a:ext cx="7958331" cy="1077229"/>
          </a:xfrm>
        </p:spPr>
        <p:txBody>
          <a:bodyPr/>
          <a:lstStyle/>
          <a:p>
            <a:pPr algn="ctr"/>
            <a:r>
              <a:rPr lang="hu-HU" dirty="0" smtClean="0"/>
              <a:t>Köszönöm a megtisztelő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Éldetektálás</a:t>
            </a:r>
            <a:br>
              <a:rPr lang="hu-HU" dirty="0" smtClean="0"/>
            </a:br>
            <a:r>
              <a:rPr lang="hu-HU" dirty="0" smtClean="0"/>
              <a:t>Mit értünk él alatt?</a:t>
            </a:r>
            <a:endParaRPr lang="en-US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2324100" y="2052116"/>
            <a:ext cx="8246039" cy="127528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Olyan pixelek, ahol vagy ami körül a kép </a:t>
            </a:r>
            <a:r>
              <a:rPr lang="hu-HU" sz="2400" dirty="0" smtClean="0"/>
              <a:t>intenzitási értékei </a:t>
            </a:r>
            <a:r>
              <a:rPr lang="hu-HU" sz="2400" dirty="0" smtClean="0"/>
              <a:t>erőteljesen megváltoznak</a:t>
            </a:r>
            <a:endParaRPr lang="en-US" sz="24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3494231"/>
            <a:ext cx="478577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találhatunk éleket?</a:t>
            </a:r>
            <a:endParaRPr lang="en-US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93" y="2254374"/>
            <a:ext cx="2659205" cy="2932581"/>
          </a:xfrm>
          <a:prstGeom prst="rect">
            <a:avLst/>
          </a:prstGeom>
        </p:spPr>
      </p:pic>
      <p:sp>
        <p:nvSpPr>
          <p:cNvPr id="5" name="Jobbra nyíl 4"/>
          <p:cNvSpPr/>
          <p:nvPr/>
        </p:nvSpPr>
        <p:spPr>
          <a:xfrm>
            <a:off x="5479074" y="3438424"/>
            <a:ext cx="1375165" cy="564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16" y="2254374"/>
            <a:ext cx="2696484" cy="30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éldetektálás lépései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11808" y="1504285"/>
            <a:ext cx="7796540" cy="2811984"/>
          </a:xfrm>
        </p:spPr>
        <p:txBody>
          <a:bodyPr>
            <a:noAutofit/>
          </a:bodyPr>
          <a:lstStyle/>
          <a:p>
            <a:r>
              <a:rPr lang="hu-HU" sz="2400" dirty="0" smtClean="0"/>
              <a:t>Zajcsökkentés (</a:t>
            </a:r>
            <a:r>
              <a:rPr lang="hu-HU" sz="2400" dirty="0" err="1" smtClean="0"/>
              <a:t>Noise</a:t>
            </a:r>
            <a:r>
              <a:rPr lang="hu-HU" sz="2400" dirty="0" smtClean="0"/>
              <a:t> </a:t>
            </a:r>
            <a:r>
              <a:rPr lang="hu-HU" sz="2400" dirty="0" err="1" smtClean="0"/>
              <a:t>reduction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Élkiemelés (</a:t>
            </a:r>
            <a:r>
              <a:rPr lang="hu-HU" sz="2400" dirty="0" err="1" smtClean="0"/>
              <a:t>Edge</a:t>
            </a:r>
            <a:r>
              <a:rPr lang="hu-HU" sz="2400" dirty="0" smtClean="0"/>
              <a:t> </a:t>
            </a:r>
            <a:r>
              <a:rPr lang="hu-HU" sz="2400" dirty="0" err="1" smtClean="0"/>
              <a:t>enhancement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Éldetektálás (</a:t>
            </a:r>
            <a:r>
              <a:rPr lang="hu-HU" sz="2400" dirty="0" err="1" smtClean="0"/>
              <a:t>Edge</a:t>
            </a:r>
            <a:r>
              <a:rPr lang="hu-HU" sz="2400" dirty="0" smtClean="0"/>
              <a:t> </a:t>
            </a:r>
            <a:r>
              <a:rPr lang="hu-HU" sz="2400" dirty="0" err="1" smtClean="0"/>
              <a:t>detection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Éllokalizálás (</a:t>
            </a:r>
            <a:r>
              <a:rPr lang="hu-HU" sz="2400" dirty="0" err="1" smtClean="0"/>
              <a:t>Edge</a:t>
            </a:r>
            <a:r>
              <a:rPr lang="hu-HU" sz="2400" dirty="0" smtClean="0"/>
              <a:t> </a:t>
            </a:r>
            <a:r>
              <a:rPr lang="hu-HU" sz="2400" dirty="0" err="1" smtClean="0"/>
              <a:t>localisation</a:t>
            </a:r>
            <a:r>
              <a:rPr lang="hu-HU" sz="2400" dirty="0" smtClean="0"/>
              <a:t>)</a:t>
            </a:r>
            <a:endParaRPr lang="en-US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79" y="4316269"/>
            <a:ext cx="3311021" cy="23528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13" y="4316269"/>
            <a:ext cx="3311021" cy="23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Canny</a:t>
            </a:r>
            <a:r>
              <a:rPr lang="hu-HU" dirty="0" smtClean="0"/>
              <a:t> éldetektor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John F. </a:t>
            </a:r>
            <a:r>
              <a:rPr lang="hu-HU" sz="2400" dirty="0" err="1" smtClean="0"/>
              <a:t>Canny</a:t>
            </a:r>
            <a:r>
              <a:rPr lang="hu-HU" sz="2400" dirty="0" smtClean="0"/>
              <a:t>, „</a:t>
            </a:r>
            <a:r>
              <a:rPr lang="hu-HU" sz="2400" dirty="0" err="1" smtClean="0"/>
              <a:t>Finding</a:t>
            </a:r>
            <a:r>
              <a:rPr lang="hu-HU" sz="2400" dirty="0" smtClean="0"/>
              <a:t> </a:t>
            </a:r>
            <a:r>
              <a:rPr lang="hu-HU" sz="2400" dirty="0" err="1" smtClean="0"/>
              <a:t>Edges</a:t>
            </a:r>
            <a:r>
              <a:rPr lang="hu-HU" sz="2400" dirty="0" smtClean="0"/>
              <a:t> and </a:t>
            </a:r>
            <a:r>
              <a:rPr lang="hu-HU" sz="2400" dirty="0" err="1" smtClean="0"/>
              <a:t>Lines</a:t>
            </a:r>
            <a:r>
              <a:rPr lang="hu-HU" sz="2400" dirty="0" smtClean="0"/>
              <a:t> in </a:t>
            </a:r>
            <a:r>
              <a:rPr lang="hu-HU" sz="2400" dirty="0" err="1" smtClean="0"/>
              <a:t>Images</a:t>
            </a:r>
            <a:r>
              <a:rPr lang="hu-HU" sz="2400" dirty="0" smtClean="0"/>
              <a:t>”, </a:t>
            </a:r>
            <a:r>
              <a:rPr lang="hu-HU" sz="2400" dirty="0" err="1" smtClean="0"/>
              <a:t>Master’s</a:t>
            </a:r>
            <a:r>
              <a:rPr lang="hu-HU" sz="2400" dirty="0" smtClean="0"/>
              <a:t> </a:t>
            </a:r>
            <a:r>
              <a:rPr lang="hu-HU" sz="2400" dirty="0" err="1" smtClean="0"/>
              <a:t>Thesis</a:t>
            </a:r>
            <a:r>
              <a:rPr lang="hu-HU" sz="2400" dirty="0" smtClean="0"/>
              <a:t>, MIT, </a:t>
            </a:r>
            <a:r>
              <a:rPr lang="hu-HU" sz="2400" dirty="0" err="1" smtClean="0"/>
              <a:t>June</a:t>
            </a:r>
            <a:r>
              <a:rPr lang="hu-HU" sz="2400" dirty="0" smtClean="0"/>
              <a:t> 1983</a:t>
            </a:r>
          </a:p>
          <a:p>
            <a:r>
              <a:rPr lang="en-US" sz="2400" dirty="0" err="1"/>
              <a:t>Alapfeltételezés</a:t>
            </a:r>
            <a:r>
              <a:rPr lang="en-US" sz="2400" dirty="0" smtClean="0"/>
              <a:t>:</a:t>
            </a:r>
            <a:endParaRPr lang="hu-HU" sz="2400" dirty="0" smtClean="0"/>
          </a:p>
          <a:p>
            <a:pPr lvl="1"/>
            <a:r>
              <a:rPr lang="en-US" sz="2400" dirty="0" err="1"/>
              <a:t>Lépcsős</a:t>
            </a:r>
            <a:r>
              <a:rPr lang="en-US" sz="2400" dirty="0"/>
              <a:t> </a:t>
            </a:r>
            <a:r>
              <a:rPr lang="en-US" sz="2400" dirty="0" err="1"/>
              <a:t>él</a:t>
            </a:r>
            <a:r>
              <a:rPr lang="en-US" sz="2400" dirty="0"/>
              <a:t> </a:t>
            </a:r>
            <a:r>
              <a:rPr lang="en-US" sz="2400" dirty="0" err="1" smtClean="0"/>
              <a:t>detektálására</a:t>
            </a:r>
            <a:r>
              <a:rPr lang="hu-HU" sz="2400" dirty="0" smtClean="0"/>
              <a:t> </a:t>
            </a:r>
            <a:r>
              <a:rPr lang="en-US" sz="2400" dirty="0" err="1" smtClean="0"/>
              <a:t>alkalmas</a:t>
            </a:r>
            <a:endParaRPr lang="hu-HU" sz="2400" dirty="0" smtClean="0"/>
          </a:p>
          <a:p>
            <a:pPr lvl="1"/>
            <a:r>
              <a:rPr lang="en-US" sz="2400" dirty="0"/>
              <a:t>A </a:t>
            </a:r>
            <a:r>
              <a:rPr lang="en-US" sz="2400" dirty="0" err="1" smtClean="0"/>
              <a:t>kiindulási</a:t>
            </a:r>
            <a:r>
              <a:rPr lang="hu-HU" sz="2400" dirty="0" smtClean="0"/>
              <a:t> </a:t>
            </a:r>
            <a:r>
              <a:rPr lang="en-US" sz="2400" dirty="0" err="1" smtClean="0"/>
              <a:t>kép</a:t>
            </a:r>
            <a:r>
              <a:rPr lang="hu-HU" sz="2400" dirty="0" smtClean="0"/>
              <a:t> </a:t>
            </a:r>
            <a:r>
              <a:rPr lang="en-US" sz="2400" dirty="0" smtClean="0"/>
              <a:t>Gauss-</a:t>
            </a:r>
            <a:r>
              <a:rPr lang="en-US" sz="2400" dirty="0" err="1" smtClean="0"/>
              <a:t>zajjal</a:t>
            </a:r>
            <a:r>
              <a:rPr lang="hu-HU" sz="2400" dirty="0" smtClean="0"/>
              <a:t> </a:t>
            </a:r>
            <a:r>
              <a:rPr lang="en-US" sz="2400" dirty="0" err="1" smtClean="0"/>
              <a:t>terhelt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9729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Ideális</a:t>
            </a:r>
            <a:r>
              <a:rPr lang="hu-HU" dirty="0" smtClean="0"/>
              <a:t> </a:t>
            </a:r>
            <a:r>
              <a:rPr lang="en-US" dirty="0" err="1" smtClean="0"/>
              <a:t>éldetektáló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399782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Milyen</a:t>
            </a:r>
            <a:r>
              <a:rPr lang="hu-HU" sz="2400" dirty="0" smtClean="0"/>
              <a:t> </a:t>
            </a:r>
            <a:r>
              <a:rPr lang="en-US" sz="2400" dirty="0" err="1" smtClean="0"/>
              <a:t>kritériumoknak</a:t>
            </a:r>
            <a:r>
              <a:rPr lang="hu-HU" sz="2400" dirty="0" smtClean="0"/>
              <a:t> </a:t>
            </a:r>
            <a:r>
              <a:rPr lang="en-US" sz="2400" dirty="0" err="1" smtClean="0"/>
              <a:t>kell</a:t>
            </a:r>
            <a:r>
              <a:rPr lang="hu-HU" sz="2400" dirty="0" smtClean="0"/>
              <a:t> </a:t>
            </a:r>
            <a:r>
              <a:rPr lang="en-US" sz="2400" dirty="0" err="1" smtClean="0"/>
              <a:t>megfelelnie</a:t>
            </a:r>
            <a:r>
              <a:rPr lang="hu-HU" sz="2400" dirty="0" smtClean="0"/>
              <a:t> </a:t>
            </a:r>
            <a:r>
              <a:rPr lang="en-US" sz="2400" dirty="0" err="1" smtClean="0"/>
              <a:t>egy</a:t>
            </a:r>
            <a:r>
              <a:rPr lang="hu-HU" sz="2400" dirty="0" smtClean="0"/>
              <a:t> </a:t>
            </a:r>
            <a:r>
              <a:rPr lang="en-US" sz="2400" dirty="0" err="1" smtClean="0"/>
              <a:t>ideális</a:t>
            </a:r>
            <a:r>
              <a:rPr lang="hu-HU" sz="2400" dirty="0" smtClean="0"/>
              <a:t> </a:t>
            </a:r>
            <a:r>
              <a:rPr lang="en-US" sz="2400" dirty="0" err="1" smtClean="0"/>
              <a:t>éldetektálónak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lvl="1"/>
            <a:r>
              <a:rPr lang="hu-HU" sz="2400" dirty="0" smtClean="0"/>
              <a:t>Megbízható</a:t>
            </a:r>
          </a:p>
          <a:p>
            <a:pPr lvl="1"/>
            <a:r>
              <a:rPr lang="hu-HU" sz="2400" dirty="0" smtClean="0"/>
              <a:t>Az éleket pontosan lokalizálja</a:t>
            </a:r>
          </a:p>
          <a:p>
            <a:pPr lvl="1"/>
            <a:r>
              <a:rPr lang="hu-HU" sz="2400" dirty="0" smtClean="0"/>
              <a:t>Minden élet pontosan egyszer jelez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01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Canny</a:t>
            </a:r>
            <a:r>
              <a:rPr lang="hu-HU" dirty="0" smtClean="0"/>
              <a:t> éldetektáló 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smtClean="0"/>
              <a:t>Canny</a:t>
            </a:r>
            <a:r>
              <a:rPr lang="hu-HU" sz="2400" dirty="0" smtClean="0"/>
              <a:t> </a:t>
            </a:r>
            <a:r>
              <a:rPr lang="en-US" sz="2400" dirty="0" err="1" smtClean="0"/>
              <a:t>éldetektáló</a:t>
            </a:r>
            <a:r>
              <a:rPr lang="hu-HU" sz="2400" dirty="0" smtClean="0"/>
              <a:t> </a:t>
            </a: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/>
              <a:t>4 </a:t>
            </a:r>
            <a:r>
              <a:rPr lang="en-US" sz="2400" dirty="0" err="1"/>
              <a:t>lépésből</a:t>
            </a:r>
            <a:r>
              <a:rPr lang="en-US" sz="2400" dirty="0"/>
              <a:t> </a:t>
            </a:r>
            <a:r>
              <a:rPr lang="en-US" sz="2400" dirty="0" err="1"/>
              <a:t>álló</a:t>
            </a:r>
            <a:r>
              <a:rPr lang="en-US" sz="2400" dirty="0"/>
              <a:t> </a:t>
            </a:r>
            <a:r>
              <a:rPr lang="en-US" sz="2400" dirty="0" err="1"/>
              <a:t>eljárásból</a:t>
            </a:r>
            <a:r>
              <a:rPr lang="en-US" sz="2400" dirty="0"/>
              <a:t> </a:t>
            </a:r>
            <a:r>
              <a:rPr lang="en-US" sz="2400" dirty="0" err="1" smtClean="0"/>
              <a:t>ál</a:t>
            </a:r>
            <a:r>
              <a:rPr lang="hu-HU" sz="2400" dirty="0" smtClean="0"/>
              <a:t>l:</a:t>
            </a:r>
          </a:p>
          <a:p>
            <a:pPr lvl="1"/>
            <a:r>
              <a:rPr lang="hu-HU" sz="2400" dirty="0" smtClean="0"/>
              <a:t>Gauss simítás</a:t>
            </a:r>
          </a:p>
          <a:p>
            <a:pPr lvl="1"/>
            <a:r>
              <a:rPr lang="hu-HU" sz="2400" dirty="0" smtClean="0"/>
              <a:t>A kép intenzitásának a megtalálása</a:t>
            </a:r>
          </a:p>
          <a:p>
            <a:pPr lvl="1"/>
            <a:r>
              <a:rPr lang="hu-HU" sz="2400" dirty="0" smtClean="0"/>
              <a:t>Nem-maximumok elhagyása</a:t>
            </a:r>
          </a:p>
          <a:p>
            <a:pPr lvl="1"/>
            <a:r>
              <a:rPr lang="hu-HU" sz="2400" dirty="0" err="1" smtClean="0"/>
              <a:t>Hiszterézis</a:t>
            </a:r>
            <a:r>
              <a:rPr lang="hu-HU" sz="2400" dirty="0" smtClean="0"/>
              <a:t> küszöbölése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Gauss simítás</a:t>
            </a:r>
            <a:br>
              <a:rPr lang="hu-HU" sz="3600" dirty="0"/>
            </a:b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44" y="1885285"/>
            <a:ext cx="3637756" cy="2906455"/>
          </a:xfrm>
        </p:spPr>
      </p:pic>
      <p:sp>
        <p:nvSpPr>
          <p:cNvPr id="5" name="Jobbra nyíl 4"/>
          <p:cNvSpPr/>
          <p:nvPr/>
        </p:nvSpPr>
        <p:spPr>
          <a:xfrm>
            <a:off x="5440974" y="3056273"/>
            <a:ext cx="1375165" cy="564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13" y="1885285"/>
            <a:ext cx="3712762" cy="29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A kép intenzitásának a megtalálása</a:t>
            </a:r>
            <a:br>
              <a:rPr lang="hu-HU" sz="3600" dirty="0"/>
            </a:b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07" y="1481138"/>
            <a:ext cx="3048000" cy="228600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39" y="1481138"/>
            <a:ext cx="3048000" cy="2286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39" y="4283076"/>
            <a:ext cx="3048000" cy="228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07" y="428307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136</TotalTime>
  <Words>481</Words>
  <Application>Microsoft Office PowerPoint</Application>
  <PresentationFormat>Szélesvásznú</PresentationFormat>
  <Paragraphs>74</Paragraphs>
  <Slides>15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Sub-Pixel éldetektálás Canny algoritmus felhasználásával </vt:lpstr>
      <vt:lpstr>Éldetektálás Mit értünk él alatt?</vt:lpstr>
      <vt:lpstr>Hogyan találhatunk éleket?</vt:lpstr>
      <vt:lpstr>Az éldetektálás lépései</vt:lpstr>
      <vt:lpstr>Canny éldetektor</vt:lpstr>
      <vt:lpstr>Ideális éldetektáló</vt:lpstr>
      <vt:lpstr>Canny éldetektáló algoritmus</vt:lpstr>
      <vt:lpstr>Gauss simítás </vt:lpstr>
      <vt:lpstr>A kép intenzitásának a megtalálása </vt:lpstr>
      <vt:lpstr>Nem-maximumok elhagyása </vt:lpstr>
      <vt:lpstr>Hiszterézis küszöbölése </vt:lpstr>
      <vt:lpstr>CPU és GPU közti különbség</vt:lpstr>
      <vt:lpstr>Eredmények</vt:lpstr>
      <vt:lpstr>Erdemények</vt:lpstr>
      <vt:lpstr>Köszönöm a megtisztelő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Sub-Pixel éldetektálás Canny algoritmus felhasználásával</dc:title>
  <dc:creator>Csongor Csaloka</dc:creator>
  <cp:lastModifiedBy>Csongor Csaloka</cp:lastModifiedBy>
  <cp:revision>28</cp:revision>
  <dcterms:created xsi:type="dcterms:W3CDTF">2019-02-09T22:07:41Z</dcterms:created>
  <dcterms:modified xsi:type="dcterms:W3CDTF">2019-02-13T13:03:49Z</dcterms:modified>
</cp:coreProperties>
</file>