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8A26-EF5A-42FC-B461-CF3F08170B3C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FE1E1-97BA-4885-B9E3-8230289D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541B-B895-46F8-81A2-63801BA733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7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541B-B895-46F8-81A2-63801BA733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7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541B-B895-46F8-81A2-63801BA73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7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6541B-B895-46F8-81A2-63801BA73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7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8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58B1-0062-4083-9A84-DFB51CF11C3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64B1-0239-462C-B1A9-23E8B7E2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5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yoo@mcasand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20554950" y="4908550"/>
            <a:ext cx="662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521613" y="5192713"/>
            <a:ext cx="8299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24788" y="349408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43838" y="377983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023638" y="6334125"/>
            <a:ext cx="4932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591463" y="7859713"/>
            <a:ext cx="155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581938" y="8237538"/>
            <a:ext cx="6716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7420888" y="7759700"/>
            <a:ext cx="156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580350" y="9190038"/>
            <a:ext cx="8374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518438" y="9707563"/>
            <a:ext cx="1616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242463" y="9659938"/>
            <a:ext cx="3216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766713" y="9659938"/>
            <a:ext cx="308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51520" y="18864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해외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124744"/>
            <a:ext cx="1584176" cy="44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 Operations Board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Forwarder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79912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9512" y="1124744"/>
            <a:ext cx="1728192" cy="4461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서식 작성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6" y="1110662"/>
            <a:ext cx="1728192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108520" y="1828074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Shipping Documents ▶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4544" y="2188114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QC report              ▶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8900" y="1977638"/>
            <a:ext cx="1190932" cy="10193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Step01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85124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Step02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품목정보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01348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Step03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선적정보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2302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00355" y="2311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0357"/>
              </p:ext>
            </p:extLst>
          </p:nvPr>
        </p:nvGraphicFramePr>
        <p:xfrm>
          <a:off x="394451" y="3429002"/>
          <a:ext cx="5905741" cy="1224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965"/>
                <a:gridCol w="4409776"/>
              </a:tblGrid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상호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MCA CO., LTD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91,Beotkkot-gil, </a:t>
                      </a:r>
                      <a:r>
                        <a:rPr lang="en-US" sz="1100" u="none" strike="noStrike" dirty="0" err="1">
                          <a:effectLst/>
                        </a:rPr>
                        <a:t>Daedeok-gu</a:t>
                      </a:r>
                      <a:r>
                        <a:rPr lang="en-US" sz="1100" u="none" strike="noStrike" dirty="0">
                          <a:effectLst/>
                        </a:rPr>
                        <a:t>, Daejeon, KOREA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 JEONG YOUNG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팩스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Tel)042-524-7261 , Fax)042-524-7798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E-mail)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jmyoo@mcasand.com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사업자등록번호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314-86-03220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5496" y="3045290"/>
            <a:ext cx="2808312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1.Exporter(name, address, country)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8184" y="3825044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</a:t>
            </a:r>
            <a:r>
              <a:rPr lang="ko-KR" altLang="en-US" sz="800" dirty="0">
                <a:solidFill>
                  <a:schemeClr val="tx1"/>
                </a:solidFill>
              </a:rPr>
              <a:t>력</a:t>
            </a:r>
            <a:r>
              <a:rPr lang="ko-KR" altLang="en-US" sz="800" dirty="0" smtClean="0">
                <a:solidFill>
                  <a:schemeClr val="tx1"/>
                </a:solidFill>
              </a:rPr>
              <a:t>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8184" y="3645024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8184" y="4005064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8184" y="4221088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8184" y="4437112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8184" y="342900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96" y="4636386"/>
            <a:ext cx="2808312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2.Consignee(name, address, country)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83768" y="4636386"/>
            <a:ext cx="1584176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▷Consignee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35896" y="4653136"/>
            <a:ext cx="1584176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▷Consignee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3308"/>
              </p:ext>
            </p:extLst>
          </p:nvPr>
        </p:nvGraphicFramePr>
        <p:xfrm>
          <a:off x="394451" y="5013180"/>
          <a:ext cx="5905741" cy="1224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965"/>
                <a:gridCol w="4409776"/>
              </a:tblGrid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상호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팩스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E-mail)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사업자등록번호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6228184" y="5409220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8184" y="522920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8184" y="5589240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8184" y="5805264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8184" y="6021288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□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8184" y="5013176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*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18513" y="6479938"/>
            <a:ext cx="686876" cy="33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64202" y="6103148"/>
            <a:ext cx="333193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 단계로 넘어가면 임시저장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82748" y="271168"/>
            <a:ext cx="557004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2748" y="692696"/>
            <a:ext cx="5570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20554950" y="4908550"/>
            <a:ext cx="662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521613" y="5192713"/>
            <a:ext cx="8299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24788" y="349408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43838" y="377983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023638" y="6334125"/>
            <a:ext cx="4932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591463" y="7859713"/>
            <a:ext cx="155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581938" y="8237538"/>
            <a:ext cx="6716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7420888" y="7759700"/>
            <a:ext cx="156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580350" y="9190038"/>
            <a:ext cx="8374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518438" y="9707563"/>
            <a:ext cx="1616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242463" y="9659938"/>
            <a:ext cx="3216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766713" y="9659938"/>
            <a:ext cx="308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51520" y="18864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해외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124744"/>
            <a:ext cx="1584176" cy="44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 Operations Board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Forwarder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79912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9512" y="1124744"/>
            <a:ext cx="1728192" cy="4461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서식 작성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6" y="1110662"/>
            <a:ext cx="1728192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108520" y="1828074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Shipping Documents ▶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4544" y="2188114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QC report              ▶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8900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Step01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85124" y="1977638"/>
            <a:ext cx="1190932" cy="10193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Step02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품목정보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01348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Step03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선적정보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2302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00355" y="2311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-432340" y="3124218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.Marks &amp;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82881"/>
              </p:ext>
            </p:extLst>
          </p:nvPr>
        </p:nvGraphicFramePr>
        <p:xfrm>
          <a:off x="194008" y="3573016"/>
          <a:ext cx="3945944" cy="1057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486"/>
                <a:gridCol w="986486"/>
                <a:gridCol w="986486"/>
                <a:gridCol w="986486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HS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포장수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순중량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총중량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FOB </a:t>
                      </a: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372526" y="37890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139952" y="3933056"/>
            <a:ext cx="871205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87805"/>
              </p:ext>
            </p:extLst>
          </p:nvPr>
        </p:nvGraphicFramePr>
        <p:xfrm>
          <a:off x="4939149" y="3573016"/>
          <a:ext cx="4056486" cy="115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498"/>
                <a:gridCol w="579498"/>
                <a:gridCol w="579498"/>
                <a:gridCol w="579498"/>
                <a:gridCol w="579498"/>
                <a:gridCol w="579498"/>
                <a:gridCol w="579498"/>
              </a:tblGrid>
              <a:tr h="384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HS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포장수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순준량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총중량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 rot="5400000">
            <a:off x="4372526" y="46927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468560" y="4743915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4.Total Quantity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63913"/>
              </p:ext>
            </p:extLst>
          </p:nvPr>
        </p:nvGraphicFramePr>
        <p:xfrm>
          <a:off x="436740" y="5157192"/>
          <a:ext cx="8167708" cy="1404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927"/>
                <a:gridCol w="2041927"/>
                <a:gridCol w="2041927"/>
                <a:gridCol w="2041927"/>
              </a:tblGrid>
              <a:tr h="27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HS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3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3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포장수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순중량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총중량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FOB </a:t>
                      </a: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228562" y="6597352"/>
            <a:ext cx="686876" cy="26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748" y="271168"/>
            <a:ext cx="557004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</a:t>
            </a:r>
            <a:r>
              <a:rPr lang="ko-KR" altLang="en-US" sz="120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748" y="692696"/>
            <a:ext cx="5570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20554950" y="4908550"/>
            <a:ext cx="662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521613" y="5192713"/>
            <a:ext cx="8299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24788" y="349408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43838" y="377983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023638" y="6334125"/>
            <a:ext cx="4932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591463" y="7859713"/>
            <a:ext cx="155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581938" y="8237538"/>
            <a:ext cx="6716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7420888" y="7759700"/>
            <a:ext cx="156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580350" y="9190038"/>
            <a:ext cx="8374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518438" y="9707563"/>
            <a:ext cx="1616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242463" y="9659938"/>
            <a:ext cx="3216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766713" y="9659938"/>
            <a:ext cx="308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51520" y="18864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해외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124744"/>
            <a:ext cx="1584176" cy="44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 Operations Board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Forwarder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79912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9512" y="1124744"/>
            <a:ext cx="1728192" cy="4461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서식 작성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6" y="1110662"/>
            <a:ext cx="1728192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108520" y="1828074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Shipping Documents ▶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4544" y="2188114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QC report              ▶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8900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Step01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85124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Step02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품목정보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01348" y="1977638"/>
            <a:ext cx="1190932" cy="10193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Step03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선적정보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2302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00355" y="2311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108520" y="2996952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. Transport details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7544" y="3447182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From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선적지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3816424"/>
            <a:ext cx="2816676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To (</a:t>
            </a:r>
            <a:r>
              <a:rPr lang="ko-KR" altLang="en-US" sz="1400" dirty="0" smtClean="0">
                <a:solidFill>
                  <a:schemeClr val="tx1"/>
                </a:solidFill>
              </a:rPr>
              <a:t>도착지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728" y="4176464"/>
            <a:ext cx="282349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Vessle</a:t>
            </a:r>
            <a:r>
              <a:rPr lang="en-US" altLang="ko-KR" sz="1400" dirty="0" smtClean="0">
                <a:solidFill>
                  <a:schemeClr val="tx1"/>
                </a:solidFill>
              </a:rPr>
              <a:t> name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선박명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28" y="4536504"/>
            <a:ext cx="2815128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Ship on or </a:t>
            </a:r>
            <a:r>
              <a:rPr lang="en-US" altLang="ko-KR" sz="1400" smtClean="0">
                <a:solidFill>
                  <a:schemeClr val="tx1"/>
                </a:solidFill>
              </a:rPr>
              <a:t>about date(</a:t>
            </a:r>
            <a:r>
              <a:rPr lang="ko-KR" altLang="en-US" sz="1400" dirty="0" smtClean="0">
                <a:solidFill>
                  <a:schemeClr val="tx1"/>
                </a:solidFill>
              </a:rPr>
              <a:t>선적일자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3447341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91880" y="381642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91880" y="417646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1880" y="453650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96552" y="4780402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en-US" altLang="ko-KR" sz="1000" dirty="0" smtClean="0">
                <a:solidFill>
                  <a:schemeClr val="tx1"/>
                </a:solidFill>
              </a:rPr>
              <a:t>. Note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7544" y="5096118"/>
            <a:ext cx="5832648" cy="952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3478" y="6237312"/>
            <a:ext cx="235971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Commercial Invoice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00733" y="6237311"/>
            <a:ext cx="2359714" cy="27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Packing List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9320" y="6315877"/>
            <a:ext cx="2447096" cy="391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미리보기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3478" y="6577473"/>
            <a:ext cx="235971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Commercial Invoice </a:t>
            </a:r>
            <a:r>
              <a:rPr lang="ko-KR" altLang="en-US" sz="1200" dirty="0" smtClean="0">
                <a:solidFill>
                  <a:schemeClr val="tx1"/>
                </a:solidFill>
              </a:rPr>
              <a:t>다운로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0733" y="6544776"/>
            <a:ext cx="2359714" cy="27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Packing List </a:t>
            </a:r>
            <a:r>
              <a:rPr lang="ko-KR" altLang="en-US" sz="1400" dirty="0" smtClean="0">
                <a:solidFill>
                  <a:schemeClr val="tx1"/>
                </a:solidFill>
              </a:rPr>
              <a:t>다운로</a:t>
            </a:r>
            <a:r>
              <a:rPr lang="ko-KR" altLang="en-US" sz="1400" dirty="0">
                <a:solidFill>
                  <a:schemeClr val="tx1"/>
                </a:solidFill>
              </a:rPr>
              <a:t>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82748" y="271168"/>
            <a:ext cx="557004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</a:t>
            </a:r>
            <a:r>
              <a:rPr lang="ko-KR" altLang="en-US" sz="120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82748" y="692696"/>
            <a:ext cx="5570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20554950" y="4908550"/>
            <a:ext cx="662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521613" y="5192713"/>
            <a:ext cx="8299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24788" y="349408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43838" y="3779838"/>
            <a:ext cx="8391525" cy="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023638" y="6334125"/>
            <a:ext cx="4932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591463" y="7859713"/>
            <a:ext cx="155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581938" y="8237538"/>
            <a:ext cx="6716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7420888" y="7759700"/>
            <a:ext cx="156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580350" y="9190038"/>
            <a:ext cx="8374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518438" y="9707563"/>
            <a:ext cx="1616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242463" y="9659938"/>
            <a:ext cx="3216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766713" y="9659938"/>
            <a:ext cx="3082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51520" y="18864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해외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124744"/>
            <a:ext cx="1584176" cy="44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 Operations Board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Forwarder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79912" y="1113330"/>
            <a:ext cx="1584176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9512" y="1124744"/>
            <a:ext cx="1728192" cy="4461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서식 작성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6296" y="1110662"/>
            <a:ext cx="1728192" cy="446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108520" y="1828074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Shipping Documents ▶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4544" y="2188114"/>
            <a:ext cx="2340044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QC report              ▶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8900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Step01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85124" y="1977638"/>
            <a:ext cx="1190932" cy="1019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Step02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품목정보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01348" y="1977638"/>
            <a:ext cx="1190932" cy="101931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Step03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선적정보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2302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00355" y="2311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▶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108520" y="2996952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. Transport details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7544" y="3447182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From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선적지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3816424"/>
            <a:ext cx="2816676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To (</a:t>
            </a:r>
            <a:r>
              <a:rPr lang="ko-KR" altLang="en-US" sz="1400" dirty="0" smtClean="0">
                <a:solidFill>
                  <a:schemeClr val="tx1"/>
                </a:solidFill>
              </a:rPr>
              <a:t>도착지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728" y="4176464"/>
            <a:ext cx="282349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Vessle</a:t>
            </a:r>
            <a:r>
              <a:rPr lang="en-US" altLang="ko-KR" sz="1400" dirty="0" smtClean="0">
                <a:solidFill>
                  <a:schemeClr val="tx1"/>
                </a:solidFill>
              </a:rPr>
              <a:t> name 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선박명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28" y="4536504"/>
            <a:ext cx="2815128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Ship on or </a:t>
            </a:r>
            <a:r>
              <a:rPr lang="en-US" altLang="ko-KR" sz="1400" smtClean="0">
                <a:solidFill>
                  <a:schemeClr val="tx1"/>
                </a:solidFill>
              </a:rPr>
              <a:t>about date(</a:t>
            </a:r>
            <a:r>
              <a:rPr lang="ko-KR" altLang="en-US" sz="1400" dirty="0" smtClean="0">
                <a:solidFill>
                  <a:schemeClr val="tx1"/>
                </a:solidFill>
              </a:rPr>
              <a:t>선적일자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3447341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91880" y="381642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91880" y="417646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1880" y="4536504"/>
            <a:ext cx="2808312" cy="3044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96552" y="4780402"/>
            <a:ext cx="1872208" cy="44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en-US" altLang="ko-KR" sz="1000" dirty="0" smtClean="0">
                <a:solidFill>
                  <a:schemeClr val="tx1"/>
                </a:solidFill>
              </a:rPr>
              <a:t>. Note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7544" y="5096118"/>
            <a:ext cx="5832648" cy="952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3478" y="6237312"/>
            <a:ext cx="235971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Commercial Invoice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00733" y="6237311"/>
            <a:ext cx="2359714" cy="27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Packing List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9320" y="6315877"/>
            <a:ext cx="2447096" cy="391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미리보기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3478" y="6577473"/>
            <a:ext cx="235971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Commercial Invoice </a:t>
            </a:r>
            <a:r>
              <a:rPr lang="ko-KR" altLang="en-US" sz="1200" dirty="0" smtClean="0">
                <a:solidFill>
                  <a:schemeClr val="tx1"/>
                </a:solidFill>
              </a:rPr>
              <a:t>다운로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0733" y="6544776"/>
            <a:ext cx="2359714" cy="27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Packing List </a:t>
            </a:r>
            <a:r>
              <a:rPr lang="ko-KR" altLang="en-US" sz="1400" dirty="0" smtClean="0">
                <a:solidFill>
                  <a:schemeClr val="tx1"/>
                </a:solidFill>
              </a:rPr>
              <a:t>다운로</a:t>
            </a:r>
            <a:r>
              <a:rPr lang="ko-KR" altLang="en-US" sz="1400" dirty="0">
                <a:solidFill>
                  <a:schemeClr val="tx1"/>
                </a:solidFill>
              </a:rPr>
              <a:t>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82748" y="271168"/>
            <a:ext cx="557004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</a:t>
            </a:r>
            <a:r>
              <a:rPr lang="ko-KR" altLang="en-US" sz="120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82748" y="692696"/>
            <a:ext cx="5570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화면 슬라이드 쇼(4:3)</PresentationFormat>
  <Paragraphs>170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win7</dc:creator>
  <cp:lastModifiedBy>win7</cp:lastModifiedBy>
  <cp:revision>1</cp:revision>
  <dcterms:created xsi:type="dcterms:W3CDTF">2017-09-12T06:34:30Z</dcterms:created>
  <dcterms:modified xsi:type="dcterms:W3CDTF">2017-09-12T06:35:30Z</dcterms:modified>
</cp:coreProperties>
</file>