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8161D-AF28-426E-B857-1E27C6EF9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46BED-4977-4AAA-A3D8-4C65FDC2C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8D2F6-BF2D-45DD-8664-C85210A8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75-2796-4AB8-ADE6-E6DECF4622D9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A5A05-0396-4AA4-9DD5-1033222B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44857-8FEC-4D9F-B08B-B1C12528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F9E9-39C1-4B11-AD20-53DE29B44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8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929F4-8F6E-4615-9FDE-39088070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EBB1E5-9DA7-455F-980E-1F1D6080C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DFD814-2493-4F7F-A621-84C247FC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75-2796-4AB8-ADE6-E6DECF4622D9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6FF8F-0E65-4162-AC0C-E5410887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E699DD-D93A-479C-B63E-A1D8C3A2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F9E9-39C1-4B11-AD20-53DE29B44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80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537718-8264-4A41-AB26-36C7B709A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903396-C688-44D0-9395-78B2520F8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B103D-3378-4A92-9B7A-975688D5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75-2796-4AB8-ADE6-E6DECF4622D9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02D15-BDA8-4844-981D-F13CD039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5573F-F62D-442F-99E2-A17C6FD7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F9E9-39C1-4B11-AD20-53DE29B44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18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F6B30-1545-4330-ACCD-2ABECB03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18CAF-F45E-4426-B43B-53C54B016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E2F16-7836-4B1A-A188-A98FBE63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75-2796-4AB8-ADE6-E6DECF4622D9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DA7F6-EDE2-4698-86AD-D7863C93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AFA1A-CE12-40F9-9424-672D373C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F9E9-39C1-4B11-AD20-53DE29B44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07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90EFF-2F91-46FE-97C9-EEEFE038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EFFC2-19D5-4D24-9BCB-0D7F6678F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F35DE2-2D07-436A-8540-1AA08A6B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75-2796-4AB8-ADE6-E6DECF4622D9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62896-CE0F-4FA3-AB49-B53D2DBE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2F44F-C6BF-4DD1-831D-0182230E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F9E9-39C1-4B11-AD20-53DE29B44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2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8879-9DEC-4638-B4DC-92E05A4F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57FCA-7CA5-4D5F-9759-4584812E0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BB108C-61CE-46C4-98C5-8972049E0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A70B7-7A94-413F-87E9-F95FE95E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75-2796-4AB8-ADE6-E6DECF4622D9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FC6608-C65A-4DA6-ABAA-10DA2323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8EAFB7-0C43-4572-8AEF-C91317A5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F9E9-39C1-4B11-AD20-53DE29B44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7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F7A16-48B6-443D-B249-4887D376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663021-925F-43D2-9028-6F4805E87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4F413-1AEF-4AE2-B383-92A576E8F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11D61A-8C97-483C-9E11-0A8970BD7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961FF8-74F9-429B-BB53-61153C2F9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FD4934-AD62-4565-A754-037E0915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75-2796-4AB8-ADE6-E6DECF4622D9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29973B-8AB0-4823-8D55-12EFCC21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F664E1-D4CE-4972-BB6D-E763985F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F9E9-39C1-4B11-AD20-53DE29B44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4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E5079-E0CE-4EAB-9BF6-12EC4CDC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5C8F13-6E84-44BF-9A2D-488063B3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75-2796-4AB8-ADE6-E6DECF4622D9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292F79-4801-44B0-9AD2-19775EF1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1B9BBF-E496-478A-A919-A13CD7FE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F9E9-39C1-4B11-AD20-53DE29B44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12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183E59-8B35-42C8-BDD0-A749D890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75-2796-4AB8-ADE6-E6DECF4622D9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8E06C1-122C-415C-89D5-506F1E2D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AE4912-5CD5-4FA8-98C1-0CA9C132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F9E9-39C1-4B11-AD20-53DE29B44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9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F58B0-EB0E-4519-BD76-41CEB82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AC0BE-D45A-4304-8E9B-5E781D7A8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AEAAEB-38EE-4453-A7A8-B7F592EC5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61CA2F-832D-4C03-B39E-E08D7331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75-2796-4AB8-ADE6-E6DECF4622D9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C0F38-4BE6-48E5-A355-283FA2DA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5C2C94-B127-46A6-8045-42004CEC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F9E9-39C1-4B11-AD20-53DE29B44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47D61-F218-47EE-9A9A-FE2980DC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1BEC0E-9511-41AB-98E5-5D0931503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C7FF0D-1344-4395-B165-7C6D65260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2CB99D-BA95-463A-AE38-8F28302F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75-2796-4AB8-ADE6-E6DECF4622D9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4630D-F50B-452D-91DA-C822CCA9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D35538-C2F4-4307-A612-6E20B08D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F9E9-39C1-4B11-AD20-53DE29B44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4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826B35-342E-41FC-8BF2-EAE8ACD5D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CA14BF-8A08-4028-A02D-11A16B45D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57074-14D8-491D-991C-0314B470B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BF775-2796-4AB8-ADE6-E6DECF4622D9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E0B35-78BE-4603-9631-C58A7743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35C26-AEE6-4385-AD57-342FB0CA3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BF9E9-39C1-4B11-AD20-53DE29B44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1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9F57C1-6746-4997-A0BE-7747D36F6466}"/>
              </a:ext>
            </a:extLst>
          </p:cNvPr>
          <p:cNvSpPr txBox="1"/>
          <p:nvPr/>
        </p:nvSpPr>
        <p:spPr>
          <a:xfrm>
            <a:off x="4537075" y="1813732"/>
            <a:ext cx="31178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사용자인증 및 계좌등록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토큰발급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등록계좌조회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계좌정보변경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계좌해지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잔액조회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거래내역조회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출금이체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수취조회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입금이체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933DA-611E-47EC-8A47-D03CED89CA3A}"/>
              </a:ext>
            </a:extLst>
          </p:cNvPr>
          <p:cNvSpPr txBox="1"/>
          <p:nvPr/>
        </p:nvSpPr>
        <p:spPr>
          <a:xfrm>
            <a:off x="3956050" y="981617"/>
            <a:ext cx="427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금융결제원 </a:t>
            </a:r>
            <a:r>
              <a:rPr lang="en-US" altLang="ko-KR" b="1" dirty="0"/>
              <a:t>API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1664EA1-C7F8-4A09-AC4B-7017BAA39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8" y="306969"/>
            <a:ext cx="1583092" cy="75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6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9C2C32-3A8A-4D66-968F-D710070CDBEB}"/>
              </a:ext>
            </a:extLst>
          </p:cNvPr>
          <p:cNvSpPr txBox="1"/>
          <p:nvPr/>
        </p:nvSpPr>
        <p:spPr>
          <a:xfrm>
            <a:off x="3956050" y="878668"/>
            <a:ext cx="427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계좌 프로세스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F57C1-6746-4997-A0BE-7747D36F6466}"/>
              </a:ext>
            </a:extLst>
          </p:cNvPr>
          <p:cNvSpPr txBox="1"/>
          <p:nvPr/>
        </p:nvSpPr>
        <p:spPr>
          <a:xfrm>
            <a:off x="1534590" y="3044279"/>
            <a:ext cx="227012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계좌 등록</a:t>
            </a:r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dirty="0"/>
          </a:p>
          <a:p>
            <a:pPr algn="ctr"/>
            <a:r>
              <a:rPr lang="ko-KR" altLang="en-US" sz="1600" dirty="0"/>
              <a:t>사용자 인증과 동시에 </a:t>
            </a:r>
            <a:endParaRPr lang="en-US" altLang="ko-KR" sz="1600" dirty="0"/>
          </a:p>
          <a:p>
            <a:pPr algn="ctr"/>
            <a:r>
              <a:rPr lang="ko-KR" altLang="en-US" sz="1600" dirty="0"/>
              <a:t>계좌 등록 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3ABC18-DB53-47D3-9088-350FA9929A07}"/>
              </a:ext>
            </a:extLst>
          </p:cNvPr>
          <p:cNvSpPr txBox="1"/>
          <p:nvPr/>
        </p:nvSpPr>
        <p:spPr>
          <a:xfrm>
            <a:off x="4973637" y="3044280"/>
            <a:ext cx="22701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계좌 조회</a:t>
            </a:r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dirty="0"/>
          </a:p>
          <a:p>
            <a:pPr algn="ctr"/>
            <a:r>
              <a:rPr lang="ko-KR" altLang="en-US" sz="1600" dirty="0"/>
              <a:t>사용자가 가진 </a:t>
            </a:r>
            <a:endParaRPr lang="en-US" altLang="ko-KR" sz="1600" dirty="0"/>
          </a:p>
          <a:p>
            <a:pPr algn="ctr"/>
            <a:r>
              <a:rPr lang="ko-KR" altLang="en-US" sz="1600" dirty="0"/>
              <a:t>계좌 리스트 출력 </a:t>
            </a: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1D3D09-FF62-4872-8183-B767F200CD32}"/>
              </a:ext>
            </a:extLst>
          </p:cNvPr>
          <p:cNvSpPr txBox="1"/>
          <p:nvPr/>
        </p:nvSpPr>
        <p:spPr>
          <a:xfrm>
            <a:off x="8480425" y="1495505"/>
            <a:ext cx="2921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잔액조회</a:t>
            </a:r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특정 계좌 클릭 시</a:t>
            </a:r>
            <a:endParaRPr lang="en-US" altLang="ko-KR" sz="1600" dirty="0"/>
          </a:p>
          <a:p>
            <a:pPr algn="ctr"/>
            <a:r>
              <a:rPr lang="en-US" altLang="ko-KR" sz="1600" dirty="0"/>
              <a:t>FIN </a:t>
            </a:r>
            <a:r>
              <a:rPr lang="ko-KR" altLang="en-US" sz="1600" dirty="0"/>
              <a:t>번호를 이용하여</a:t>
            </a:r>
            <a:endParaRPr lang="en-US" altLang="ko-KR" sz="1600" dirty="0"/>
          </a:p>
          <a:p>
            <a:pPr algn="ctr"/>
            <a:r>
              <a:rPr lang="ko-KR" altLang="en-US" sz="1600" dirty="0"/>
              <a:t>잔액</a:t>
            </a:r>
            <a:r>
              <a:rPr lang="en-US" altLang="ko-KR" sz="1600" dirty="0"/>
              <a:t>,</a:t>
            </a:r>
            <a:r>
              <a:rPr lang="ko-KR" altLang="en-US" sz="1600" dirty="0"/>
              <a:t> 계좌종류</a:t>
            </a:r>
            <a:r>
              <a:rPr lang="en-US" altLang="ko-KR" sz="1600" dirty="0"/>
              <a:t>, </a:t>
            </a:r>
            <a:r>
              <a:rPr lang="ko-KR" altLang="en-US" sz="1600" dirty="0"/>
              <a:t>상품명 출력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E8829-65C9-4F3A-825B-62B3D4D010B8}"/>
              </a:ext>
            </a:extLst>
          </p:cNvPr>
          <p:cNvSpPr txBox="1"/>
          <p:nvPr/>
        </p:nvSpPr>
        <p:spPr>
          <a:xfrm>
            <a:off x="8805862" y="4623830"/>
            <a:ext cx="22701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계좌 해지</a:t>
            </a:r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dirty="0"/>
          </a:p>
          <a:p>
            <a:pPr algn="ctr"/>
            <a:r>
              <a:rPr lang="ko-KR" altLang="en-US" sz="1600" dirty="0"/>
              <a:t>오픈</a:t>
            </a:r>
            <a:r>
              <a:rPr lang="en-US" altLang="ko-KR" sz="1600" dirty="0"/>
              <a:t>API</a:t>
            </a:r>
            <a:r>
              <a:rPr lang="ko-KR" altLang="en-US" sz="1600" dirty="0"/>
              <a:t>에 등록된</a:t>
            </a:r>
            <a:endParaRPr lang="en-US" altLang="ko-KR" sz="1600" dirty="0"/>
          </a:p>
          <a:p>
            <a:pPr algn="ctr"/>
            <a:r>
              <a:rPr lang="ko-KR" altLang="en-US" sz="1600" dirty="0"/>
              <a:t>계좌를 </a:t>
            </a:r>
            <a:r>
              <a:rPr lang="ko-KR" altLang="en-US" sz="1600" dirty="0" err="1"/>
              <a:t>해지시킴</a:t>
            </a:r>
            <a:endParaRPr lang="en-US" altLang="ko-KR" sz="1600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74C0C63-72CB-4C7D-AA40-300B96B2A922}"/>
              </a:ext>
            </a:extLst>
          </p:cNvPr>
          <p:cNvSpPr/>
          <p:nvPr/>
        </p:nvSpPr>
        <p:spPr>
          <a:xfrm>
            <a:off x="4165599" y="3305889"/>
            <a:ext cx="5969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913861D-DFFF-48C1-8CE8-496F5BB5E8C4}"/>
              </a:ext>
            </a:extLst>
          </p:cNvPr>
          <p:cNvSpPr/>
          <p:nvPr/>
        </p:nvSpPr>
        <p:spPr>
          <a:xfrm rot="19006840">
            <a:off x="7433485" y="2520664"/>
            <a:ext cx="5969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F7108C9-B681-4705-BBEA-0DD9F4E825EA}"/>
              </a:ext>
            </a:extLst>
          </p:cNvPr>
          <p:cNvSpPr/>
          <p:nvPr/>
        </p:nvSpPr>
        <p:spPr>
          <a:xfrm rot="2509569">
            <a:off x="7431890" y="4102527"/>
            <a:ext cx="5969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499FB4-3FED-457B-9A36-4AA467D7B743}"/>
              </a:ext>
            </a:extLst>
          </p:cNvPr>
          <p:cNvSpPr txBox="1"/>
          <p:nvPr/>
        </p:nvSpPr>
        <p:spPr>
          <a:xfrm>
            <a:off x="8805861" y="3167389"/>
            <a:ext cx="22701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계좌 변경</a:t>
            </a:r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dirty="0"/>
          </a:p>
          <a:p>
            <a:pPr algn="ctr"/>
            <a:r>
              <a:rPr lang="ko-KR" altLang="en-US" sz="1600" dirty="0"/>
              <a:t>특정 계좌의 별명 변경</a:t>
            </a:r>
            <a:endParaRPr lang="en-US" altLang="ko-KR" sz="1600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BBCFDC0-C2AB-4DED-BE88-79B4FD59D7DA}"/>
              </a:ext>
            </a:extLst>
          </p:cNvPr>
          <p:cNvSpPr/>
          <p:nvPr/>
        </p:nvSpPr>
        <p:spPr>
          <a:xfrm>
            <a:off x="7427118" y="3305889"/>
            <a:ext cx="5969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45F357-90C3-4990-B1CD-FCE4E7153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8" y="306969"/>
            <a:ext cx="1583092" cy="75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2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BB3B02B-F5A9-41A4-8F01-08915CA6F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8" y="306969"/>
            <a:ext cx="1583092" cy="756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9C2C32-3A8A-4D66-968F-D710070CDBEB}"/>
              </a:ext>
            </a:extLst>
          </p:cNvPr>
          <p:cNvSpPr txBox="1"/>
          <p:nvPr/>
        </p:nvSpPr>
        <p:spPr>
          <a:xfrm>
            <a:off x="3956050" y="878668"/>
            <a:ext cx="427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이체 프로세스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3ABC18-DB53-47D3-9088-350FA9929A07}"/>
              </a:ext>
            </a:extLst>
          </p:cNvPr>
          <p:cNvSpPr txBox="1"/>
          <p:nvPr/>
        </p:nvSpPr>
        <p:spPr>
          <a:xfrm>
            <a:off x="245708" y="3172362"/>
            <a:ext cx="22701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계좌 조회</a:t>
            </a:r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dirty="0"/>
          </a:p>
          <a:p>
            <a:pPr algn="ctr"/>
            <a:r>
              <a:rPr lang="ko-KR" altLang="en-US" sz="1600" dirty="0"/>
              <a:t>사용자가 가진 </a:t>
            </a:r>
            <a:endParaRPr lang="en-US" altLang="ko-KR" sz="1600" dirty="0"/>
          </a:p>
          <a:p>
            <a:pPr algn="ctr"/>
            <a:r>
              <a:rPr lang="ko-KR" altLang="en-US" sz="1600" dirty="0"/>
              <a:t>계좌 리스트 출력 </a:t>
            </a: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1D3D09-FF62-4872-8183-B767F200CD32}"/>
              </a:ext>
            </a:extLst>
          </p:cNvPr>
          <p:cNvSpPr txBox="1"/>
          <p:nvPr/>
        </p:nvSpPr>
        <p:spPr>
          <a:xfrm>
            <a:off x="2799003" y="3172362"/>
            <a:ext cx="2921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송금</a:t>
            </a:r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송금할 계좌 클릭</a:t>
            </a:r>
            <a:r>
              <a:rPr lang="en-US" altLang="ko-KR" sz="1600" dirty="0"/>
              <a:t>,</a:t>
            </a:r>
          </a:p>
          <a:p>
            <a:pPr algn="ctr"/>
            <a:r>
              <a:rPr lang="ko-KR" altLang="en-US" sz="1600" dirty="0"/>
              <a:t>송금 정보 입력 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E8829-65C9-4F3A-825B-62B3D4D010B8}"/>
              </a:ext>
            </a:extLst>
          </p:cNvPr>
          <p:cNvSpPr txBox="1"/>
          <p:nvPr/>
        </p:nvSpPr>
        <p:spPr>
          <a:xfrm>
            <a:off x="5995833" y="3169724"/>
            <a:ext cx="2632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수취인 확인</a:t>
            </a:r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입력된 계좌번호</a:t>
            </a:r>
            <a:r>
              <a:rPr lang="en-US" altLang="ko-KR" sz="1600" dirty="0"/>
              <a:t>/</a:t>
            </a:r>
            <a:r>
              <a:rPr lang="ko-KR" altLang="en-US" sz="1600" dirty="0"/>
              <a:t>은행의</a:t>
            </a:r>
            <a:endParaRPr lang="en-US" altLang="ko-KR" sz="1600" dirty="0"/>
          </a:p>
          <a:p>
            <a:pPr algn="ctr"/>
            <a:r>
              <a:rPr lang="ko-KR" altLang="en-US" sz="1600" dirty="0"/>
              <a:t>수취인 조회</a:t>
            </a:r>
            <a:endParaRPr lang="en-US" altLang="ko-KR" sz="1600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5065560-F4C9-4936-92C2-FAE23967FB08}"/>
              </a:ext>
            </a:extLst>
          </p:cNvPr>
          <p:cNvSpPr/>
          <p:nvPr/>
        </p:nvSpPr>
        <p:spPr>
          <a:xfrm>
            <a:off x="2472574" y="3542268"/>
            <a:ext cx="5969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E07E086-5951-438E-BA9F-10FECBA15574}"/>
              </a:ext>
            </a:extLst>
          </p:cNvPr>
          <p:cNvSpPr/>
          <p:nvPr/>
        </p:nvSpPr>
        <p:spPr>
          <a:xfrm>
            <a:off x="5304278" y="3544890"/>
            <a:ext cx="5969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8BB2734-60DD-480D-8D16-34918A2DB029}"/>
              </a:ext>
            </a:extLst>
          </p:cNvPr>
          <p:cNvSpPr/>
          <p:nvPr/>
        </p:nvSpPr>
        <p:spPr>
          <a:xfrm>
            <a:off x="8858695" y="3560228"/>
            <a:ext cx="5969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548D06-61D6-47F5-9F31-DB5E710763CF}"/>
              </a:ext>
            </a:extLst>
          </p:cNvPr>
          <p:cNvSpPr txBox="1"/>
          <p:nvPr/>
        </p:nvSpPr>
        <p:spPr>
          <a:xfrm>
            <a:off x="9475833" y="3169724"/>
            <a:ext cx="2632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출금이체 및 입금이체</a:t>
            </a:r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각 </a:t>
            </a:r>
            <a:r>
              <a:rPr lang="en-US" altLang="ko-KR" sz="1600" dirty="0"/>
              <a:t>API </a:t>
            </a:r>
            <a:r>
              <a:rPr lang="ko-KR" altLang="en-US" sz="1600" dirty="0"/>
              <a:t>연동하여</a:t>
            </a:r>
            <a:endParaRPr lang="en-US" altLang="ko-KR" sz="1600" dirty="0"/>
          </a:p>
          <a:p>
            <a:pPr algn="ctr"/>
            <a:r>
              <a:rPr lang="ko-KR" altLang="en-US" sz="1600" dirty="0"/>
              <a:t>이체 요청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521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9C2C32-3A8A-4D66-968F-D710070CDBEB}"/>
              </a:ext>
            </a:extLst>
          </p:cNvPr>
          <p:cNvSpPr txBox="1"/>
          <p:nvPr/>
        </p:nvSpPr>
        <p:spPr>
          <a:xfrm>
            <a:off x="3956050" y="878668"/>
            <a:ext cx="427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그 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3ABC18-DB53-47D3-9088-350FA9929A07}"/>
              </a:ext>
            </a:extLst>
          </p:cNvPr>
          <p:cNvSpPr txBox="1"/>
          <p:nvPr/>
        </p:nvSpPr>
        <p:spPr>
          <a:xfrm>
            <a:off x="6727625" y="2859613"/>
            <a:ext cx="27402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거래 내역 조회</a:t>
            </a:r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dirty="0"/>
          </a:p>
          <a:p>
            <a:pPr algn="ctr"/>
            <a:r>
              <a:rPr lang="ko-KR" altLang="en-US" sz="1600" dirty="0"/>
              <a:t>특정 계좌의 </a:t>
            </a:r>
            <a:endParaRPr lang="en-US" altLang="ko-KR" sz="1600" dirty="0"/>
          </a:p>
          <a:p>
            <a:pPr algn="ctr"/>
            <a:r>
              <a:rPr lang="ko-KR" altLang="en-US" sz="1600" dirty="0"/>
              <a:t>거래 내역을 날짜별로 조회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E8829-65C9-4F3A-825B-62B3D4D010B8}"/>
              </a:ext>
            </a:extLst>
          </p:cNvPr>
          <p:cNvSpPr txBox="1"/>
          <p:nvPr/>
        </p:nvSpPr>
        <p:spPr>
          <a:xfrm>
            <a:off x="2238375" y="2751890"/>
            <a:ext cx="343535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토큰 발급</a:t>
            </a:r>
            <a:endParaRPr lang="en-US" altLang="ko-KR" dirty="0">
              <a:solidFill>
                <a:srgbClr val="0070C0"/>
              </a:solidFill>
            </a:endParaRP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사용자 인증 후에 </a:t>
            </a:r>
            <a:endParaRPr lang="en-US" altLang="ko-KR" sz="1600" dirty="0"/>
          </a:p>
          <a:p>
            <a:pPr algn="ctr"/>
            <a:r>
              <a:rPr lang="ko-KR" altLang="en-US" sz="1600" dirty="0"/>
              <a:t>고유의 토큰을 발급받아 회원가입</a:t>
            </a:r>
            <a:r>
              <a:rPr lang="en-US" altLang="ko-KR" sz="1600" dirty="0"/>
              <a:t>, </a:t>
            </a:r>
          </a:p>
          <a:p>
            <a:pPr algn="ctr"/>
            <a:r>
              <a:rPr lang="en-US" altLang="ko-KR" sz="1600" dirty="0"/>
              <a:t>DB</a:t>
            </a:r>
            <a:r>
              <a:rPr lang="ko-KR" altLang="en-US" sz="1600" dirty="0"/>
              <a:t>에 회원정보와 같이 저장</a:t>
            </a:r>
            <a:endParaRPr lang="en-US" altLang="ko-KR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0AA5748-9B61-471A-8F5D-C9D20AB68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8" y="306969"/>
            <a:ext cx="1583092" cy="75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9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117</Words>
  <Application>Microsoft Office PowerPoint</Application>
  <PresentationFormat>와이드스크린</PresentationFormat>
  <Paragraphs>62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HB 디지털이노베이션</dc:creator>
  <cp:lastModifiedBy>HB 디지털이노베이션</cp:lastModifiedBy>
  <cp:revision>10</cp:revision>
  <dcterms:created xsi:type="dcterms:W3CDTF">2022-02-18T00:00:28Z</dcterms:created>
  <dcterms:modified xsi:type="dcterms:W3CDTF">2022-02-18T00:28:59Z</dcterms:modified>
</cp:coreProperties>
</file>