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9C68A2-412A-4B7C-9A42-E1FF95420D04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9D0281-4BCD-46BB-B51A-3C2061A2D405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2BE2F26-61B0-473B-B9F0-34037CDFCDC0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A090B0-4349-4C14-812D-DEC243F0E8FE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902523-3263-44BF-A6D5-9626D25E1755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6BA641F-C807-4910-BCD2-0827C84D8BF3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324F88-D43F-4583-A0D7-0FA2B02605E1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57240" y="1845000"/>
            <a:ext cx="7430760" cy="146952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ubTitle"/>
          </p:nvPr>
        </p:nvSpPr>
        <p:spPr>
          <a:xfrm>
            <a:off x="928800" y="3404520"/>
            <a:ext cx="7459200" cy="110412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0" y="119664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0" y="138132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Shape 23" descr=""/>
          <p:cNvPicPr/>
          <p:nvPr/>
        </p:nvPicPr>
        <p:blipFill>
          <a:blip r:embed="rId3"/>
          <a:stretch/>
        </p:blipFill>
        <p:spPr>
          <a:xfrm>
            <a:off x="405720" y="480240"/>
            <a:ext cx="1887120" cy="5464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40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ffffff"/>
                </a:solidFill>
                <a:latin typeface="Verdana"/>
                <a:ea typeface="Verdana"/>
              </a:rPr>
              <a:t>Dresden, 02.02.2016</a:t>
            </a:r>
            <a:endParaRPr/>
          </a:p>
        </p:txBody>
      </p:sp>
      <p:pic>
        <p:nvPicPr>
          <p:cNvPr id="9" name="Shape 25" descr=""/>
          <p:cNvPicPr/>
          <p:nvPr/>
        </p:nvPicPr>
        <p:blipFill>
          <a:blip r:embed="rId4"/>
          <a:stretch/>
        </p:blipFill>
        <p:spPr>
          <a:xfrm>
            <a:off x="7950240" y="5376600"/>
            <a:ext cx="437760" cy="87768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547DD372-79C4-4CDF-8612-6F6367516A3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Siebte Gliederungsebene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7E2157F-E85E-4582-8ADF-79003A4EDA1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28800" y="1845000"/>
            <a:ext cx="74592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Praktikum Softwaretechnologie</a:t>
            </a: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ffffff"/>
                </a:solidFill>
                <a:latin typeface="Verdana"/>
                <a:ea typeface="Verdana"/>
              </a:rPr>
              <a:t>Abschlusspräsentation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947880" y="3285000"/>
            <a:ext cx="744012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Gruppe 3</a:t>
            </a: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a8afc7"/>
                </a:solidFill>
                <a:latin typeface="Verdana"/>
                <a:ea typeface="Verdana"/>
              </a:rPr>
              <a:t>Fahrgastinformationssystem Eisenbahnlabor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Entwurf mithilfe von Magic Draw → UML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4 große Teilkomponenten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4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4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5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5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9B4C3EC-4AAB-4535-A289-D1AA78EC9B1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Interaktion mit dem Nutzer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Filterung der angezeigten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Entwurf mithilfe von Mockups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funktional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nutzerfreundlich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optisch ansprechend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Kommuniziert mit Datenstruktur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6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6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EFC4F60A-3EBD-45DC-87D7-50A0BBBEFAF8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Speichert Daten unabhängig von Datenquelle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Wichtig vor allem Datenintegrität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Zentrales Bindeglied → Controller Fassade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7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7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7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8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06FB23AC-D2BC-4232-B626-D7A860B459D5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XML-Format zum Datenaustausch im Schienenverkehr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Enthält Daten über die Infrastruktur, die Schienenfahrzeuge und den Fahrplan eines Eisenbahnsystems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Der RailML-Parser stellt den anderen Programmkomponenten die Daten aus der RailML-Datei bereit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Vorgehensweise: Trennung von XML-Parser und Datenstruktur → mehr Flexibilität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8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8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9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9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9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C7F85DCB-2C5A-436C-811D-804DB566E2FC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Entgegennehmen von Telegrammen + Weiterreichen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Verschiedene Telegrammarten → Strategy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Details während Entwurf unbekannt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0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0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0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0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95AF184-11FA-4AE9-85D8-EAA3C5EC8FDD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Java 1.8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Spring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Verlauf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Prototyp → nur kleine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große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Tests im Labor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Kundenwunsch</a:t>
            </a: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1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1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2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2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E778B23A-4545-4E19-B087-8F144C733C62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Thymeleaf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Datenweitergabe und Filterung im FisController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Selbst unabhängig von Spring-Framework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TimetableController wertet Telegram-Objekte aus oder lädt Offline Fahrplan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2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3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3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3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3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1D0CE85-F9EE-4069-BFFD-BE16E8BE9ED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-Parser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 unter Benutzung des Spring Frameworks (Spring OXM)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Laden der ganzen Datei in den Speicher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Anschließende Verarbeitung in die interne Datenstruktur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4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4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4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4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5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B860B0A-A080-45E4-BDB2-93A5824D907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Asynchrones Empfangen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Parsen der Byte-Arrays → Little Endian, 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Synchrone Verarbeitung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Modellierung der Telegram-Datentypen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Übergabe an Datenstruktur durch Events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5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5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5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6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6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6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924D6C10-20D2-4AE3-9FBF-A32F070B178D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Karte des Eisenbahnnetzes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Realisiert mithilfe von HTML5/JavaScript (Canvas)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6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7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7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7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7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C56616E2-5A58-402D-90EC-940F7E28ADF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38160" y="1052640"/>
            <a:ext cx="74498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Gliederung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928800" y="2133000"/>
            <a:ext cx="7459200" cy="37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Zielstellung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 Analyse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Objektorientierter Entwurf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Rückblick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7786B34-3B31-45EF-BDD5-EE56D2B4C51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Probleme bei der Implementierung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RailML nicht korrekt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Telegrammteil sehr schwierig zu testen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	</a:t>
            </a: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→ </a:t>
            </a: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integration tests kaum möglich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	</a:t>
            </a: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→ </a:t>
            </a: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Testen nur im Eisenbahnbetriebslabor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8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8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8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8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9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9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6BD90C06-E333-48D5-9B77-DD0F85633F97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Aufgabenstellung erfüllt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Enge Rückkopplung mit Kunden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Kommunikation im Team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Git, GitHub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Wöchentliche Treffen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Frameworks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Fokussierung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Hoher Einarbeitungsaufwand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94a3c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40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0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211D0FD5-F99D-42B6-9C38-F47589EC3195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947880" y="285768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6  Demonstration der Anwendung</a:t>
            </a:r>
            <a:endParaRPr/>
          </a:p>
        </p:txBody>
      </p:sp>
      <p:sp>
        <p:nvSpPr>
          <p:cNvPr id="408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409" name="TextShape 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10" name="TextShape 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DC821EC-58BD-4920-91EF-62B57EEAE74C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78" descr=""/>
          <p:cNvPicPr/>
          <p:nvPr/>
        </p:nvPicPr>
        <p:blipFill>
          <a:blip r:embed="rId1"/>
          <a:srcRect l="0" t="10590" r="0" b="10590"/>
          <a:stretch/>
        </p:blipFill>
        <p:spPr>
          <a:xfrm>
            <a:off x="1209960" y="1412640"/>
            <a:ext cx="6723360" cy="3973680"/>
          </a:xfrm>
          <a:prstGeom prst="rect">
            <a:avLst/>
          </a:prstGeom>
          <a:ln>
            <a:noFill/>
          </a:ln>
        </p:spPr>
      </p:pic>
      <p:sp>
        <p:nvSpPr>
          <p:cNvPr id="412" name="TextShape 1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971640" y="6356520"/>
            <a:ext cx="17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414" name="TextShape 3"/>
          <p:cNvSpPr txBox="1"/>
          <p:nvPr/>
        </p:nvSpPr>
        <p:spPr>
          <a:xfrm>
            <a:off x="1792440" y="5359680"/>
            <a:ext cx="5486040" cy="641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trike="noStrike">
                <a:solidFill>
                  <a:srgbClr val="808080"/>
                </a:solidFill>
                <a:latin typeface="Verdana"/>
                <a:ea typeface="Verdana"/>
              </a:rPr>
              <a:t>Vielen Dank für Ihre Aufmerksamkeit!</a:t>
            </a:r>
            <a:endParaRPr/>
          </a:p>
        </p:txBody>
      </p:sp>
      <p:sp>
        <p:nvSpPr>
          <p:cNvPr id="415" name="TextShape 4"/>
          <p:cNvSpPr txBox="1"/>
          <p:nvPr/>
        </p:nvSpPr>
        <p:spPr>
          <a:xfrm>
            <a:off x="6458040" y="6356520"/>
            <a:ext cx="19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EAD553D5-21EC-44E2-9D77-FE4623CDE8C3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47880" y="105264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Gruppe 3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97164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Eric Schölzel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97164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Jonas Schenke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30912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Oliver Schmidt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330660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Zdravko Yanakiev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5644440" y="212976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Robert Mörseburg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9" name="CustomShape 8"/>
          <p:cNvSpPr/>
          <p:nvPr/>
        </p:nvSpPr>
        <p:spPr>
          <a:xfrm>
            <a:off x="3306600" y="4862160"/>
            <a:ext cx="439200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Dipl.-Medieninf. Ronny Kaiser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Fakultät Informatik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Institut für Software- und Multimediatechnik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Lehrstuhl Softwaretechnologie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938160" y="4862520"/>
            <a:ext cx="23349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2000" strike="noStrike">
                <a:solidFill>
                  <a:srgbClr val="808080"/>
                </a:solidFill>
                <a:latin typeface="Calibri"/>
                <a:ea typeface="Calibri"/>
              </a:rPr>
              <a:t>Betreuer</a:t>
            </a:r>
            <a:endParaRPr/>
          </a:p>
        </p:txBody>
      </p:sp>
      <p:pic>
        <p:nvPicPr>
          <p:cNvPr id="151" name="Shape 98" descr=""/>
          <p:cNvPicPr/>
          <p:nvPr/>
        </p:nvPicPr>
        <p:blipFill>
          <a:blip r:embed="rId1"/>
          <a:stretch/>
        </p:blipFill>
        <p:spPr>
          <a:xfrm>
            <a:off x="2524320" y="5301720"/>
            <a:ext cx="680400" cy="684000"/>
          </a:xfrm>
          <a:prstGeom prst="rect">
            <a:avLst/>
          </a:prstGeom>
          <a:ln>
            <a:noFill/>
          </a:ln>
        </p:spPr>
      </p:pic>
      <p:sp>
        <p:nvSpPr>
          <p:cNvPr id="152" name="TextShape 10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53" name="TextShape 11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595776EC-8305-43F7-A65D-C8C003728DBE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Webbasierte Ankunfts-, Abfahrts-, und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Auswahl nach Bahnhof und Uhrzeit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Optional Auswahl der Zuggattung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Zwischenhalten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Echtzeitinformationen (Verspätung, etc.) vom Fahrplanserver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64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66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67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9B95B2D1-7CF6-4338-86E1-0778A981B7D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Orientierung: Online-Abfahrtsanzeige der Bahn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78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80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pic>
        <p:nvPicPr>
          <p:cNvPr id="181" name="Shape 138" descr=""/>
          <p:cNvPicPr/>
          <p:nvPr/>
        </p:nvPicPr>
        <p:blipFill>
          <a:blip r:embed="rId1"/>
          <a:stretch/>
        </p:blipFill>
        <p:spPr>
          <a:xfrm>
            <a:off x="1325880" y="2542320"/>
            <a:ext cx="6491880" cy="3766680"/>
          </a:xfrm>
          <a:prstGeom prst="rect">
            <a:avLst/>
          </a:prstGeom>
          <a:ln>
            <a:noFill/>
          </a:ln>
        </p:spPr>
      </p:pic>
      <p:sp>
        <p:nvSpPr>
          <p:cNvPr id="18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22C651C-2CA5-4F0B-ADDF-F64A75F755E1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Muss-Kriterien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Erreichbarkeit unter angegebener 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Kopfzeile (mit Logo,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Fußzeile (mit Programmversion,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Abfahrts- / Ankunfts- /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Konfigurierbar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Interaktiv (z.B. Anklicken eines Stops im Zuglauf)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9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9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9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49F7167-7919-4A5A-B313-D88B43EFD2D7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Kann-Kriterien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Verbindungsstatus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Zuglaufanzeige als Perlenschnur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Ausblenden der Uhrzeit bei Verbindungsproblemen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Vor- / Zurückfunktion im Browser verwendbar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Logo konfigurierbar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0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0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0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1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B11383C-A1FD-4353-9AAD-C038181C0E23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Zusätzlicher 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der Bahnhöfe auf interaktiver Karte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Markieren des momentanen Bahnhofs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2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2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81218AB-63CB-48C9-A929-01014CCFFB5D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GUI-Mockup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Erstellung des Pflichtenheftes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Erstellen eines Prototyps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Planung mithilfe von UML-Diagrammen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3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3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3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B77E1F86-3728-436B-BCE6-DF910F60469A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Application>LibreOffice/4.4.7.2$Windows_x86 LibreOffice_project/f3153a8b245191196a4b6b9abd1d0da16eead600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de-DE</dc:language>
  <dcterms:modified xsi:type="dcterms:W3CDTF">2016-02-01T19:28:52Z</dcterms:modified>
  <cp:revision>13</cp:revision>
</cp:coreProperties>
</file>