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4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60" r:id="rId4"/>
    <p:sldId id="258" r:id="rId5"/>
    <p:sldId id="267" r:id="rId6"/>
    <p:sldId id="268" r:id="rId7"/>
    <p:sldId id="269" r:id="rId8"/>
    <p:sldId id="270" r:id="rId9"/>
    <p:sldId id="261" r:id="rId10"/>
    <p:sldId id="262" r:id="rId11"/>
    <p:sldId id="271" r:id="rId12"/>
    <p:sldId id="272" r:id="rId13"/>
    <p:sldId id="273" r:id="rId14"/>
    <p:sldId id="274" r:id="rId15"/>
    <p:sldId id="264" r:id="rId16"/>
    <p:sldId id="275" r:id="rId17"/>
    <p:sldId id="276" r:id="rId18"/>
    <p:sldId id="277" r:id="rId19"/>
    <p:sldId id="278" r:id="rId20"/>
    <p:sldId id="279" r:id="rId21"/>
    <p:sldId id="280" r:id="rId22"/>
    <p:sldId id="263" r:id="rId23"/>
    <p:sldId id="265" r:id="rId24"/>
    <p:sldId id="266" r:id="rId2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74">
          <p15:clr>
            <a:srgbClr val="A4A3A4"/>
          </p15:clr>
        </p15:guide>
        <p15:guide id="2" pos="657">
          <p15:clr>
            <a:srgbClr val="A4A3A4"/>
          </p15:clr>
        </p15:guide>
        <p15:guide id="3" pos="52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s301073" initials="m" lastIdx="1" clrIdx="0">
    <p:extLst>
      <p:ext uri="{19B8F6BF-5375-455C-9EA6-DF929625EA0E}">
        <p15:presenceInfo xmlns:p15="http://schemas.microsoft.com/office/powerpoint/2012/main" userId="ms30107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2A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35" autoAdjust="0"/>
  </p:normalViewPr>
  <p:slideViewPr>
    <p:cSldViewPr>
      <p:cViewPr varScale="1">
        <p:scale>
          <a:sx n="83" d="100"/>
          <a:sy n="83" d="100"/>
        </p:scale>
        <p:origin x="835" y="58"/>
      </p:cViewPr>
      <p:guideLst>
        <p:guide orient="horz" pos="3974"/>
        <p:guide pos="657"/>
        <p:guide pos="5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-2814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2-01T01:11:27.240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698034-9606-43E7-AC7F-B8BD3CDE96A8}" type="doc">
      <dgm:prSet loTypeId="urn:microsoft.com/office/officeart/2005/8/layout/chevron1" loCatId="process" qsTypeId="urn:microsoft.com/office/officeart/2005/8/quickstyle/simple1" qsCatId="simple" csTypeId="urn:microsoft.com/office/officeart/2005/8/colors/accent2_3" csCatId="accent2" phldr="1"/>
      <dgm:spPr/>
    </dgm:pt>
    <dgm:pt modelId="{DE91BD36-787E-4316-B7B4-7F3B1E91B312}">
      <dgm:prSet phldrT="[Text]" custT="1"/>
      <dgm:spPr/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Ziel-stellung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2606339-BC5B-4516-9E51-4F60252A8AD4}" type="parTrans" cxnId="{373CC8BE-8C87-4940-8CA4-7CB3EC26208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7A87411-048B-484C-A9B9-8A81C73556E0}" type="sibTrans" cxnId="{373CC8BE-8C87-4940-8CA4-7CB3EC26208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B045416-0F57-4C2E-B07B-FB8571803536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Analyse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4A2C995-776B-4E4E-AF00-8FD427A14514}" type="parTrans" cxnId="{06EC72BB-E437-4022-A63B-46AC10709517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E8083C5-E59F-4591-87A1-5EC12B42F648}" type="sibTrans" cxnId="{06EC72BB-E437-4022-A63B-46AC10709517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E82AF25-06C1-4352-BFBC-20FED4BB0FCE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Entwurf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F6BBA2F-2C61-4EE7-8DE1-81D82BB0CC8E}" type="parTrans" cxnId="{66B68F1C-8405-4953-813C-B058C9BCB6EC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5C82014-CE29-4C5B-8620-B9EACBD8FCDA}" type="sibTrans" cxnId="{66B68F1C-8405-4953-813C-B058C9BCB6EC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ADADDE-56E7-440C-B909-64C06F6A8683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15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Implemen-tierung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2834FD-13D7-4C43-8960-A9FCFA0F2B8F}" type="parTrans" cxnId="{E201EF4F-ABCF-435D-BF9E-9C0E326AAA6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DC1AAA-0ED6-4AEE-8D38-D7A3506A659D}" type="sibTrans" cxnId="{E201EF4F-ABCF-435D-BF9E-9C0E326AAA6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FEC79E4-0F80-4DC5-912E-D80D8EFD9557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Rückblick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16D95DC-A52F-4E80-9C89-0B7AF8C237A6}" type="parTrans" cxnId="{AA26D5A8-B532-414C-B2CC-7B394AD175D5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78674E7-6295-4E9A-93BC-70A41BE1C1B8}" type="sibTrans" cxnId="{AA26D5A8-B532-414C-B2CC-7B394AD175D5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DBA2936-8A05-44F8-88D8-E9E6E5BF8F01}" type="pres">
      <dgm:prSet presAssocID="{6F698034-9606-43E7-AC7F-B8BD3CDE96A8}" presName="Name0" presStyleCnt="0">
        <dgm:presLayoutVars>
          <dgm:dir/>
          <dgm:animLvl val="lvl"/>
          <dgm:resizeHandles val="exact"/>
        </dgm:presLayoutVars>
      </dgm:prSet>
      <dgm:spPr/>
    </dgm:pt>
    <dgm:pt modelId="{BC1FECA0-3D64-41F4-B81B-0A433DB31786}" type="pres">
      <dgm:prSet presAssocID="{DE91BD36-787E-4316-B7B4-7F3B1E91B31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145DD4E-422D-4219-A480-38216D5495E4}" type="pres">
      <dgm:prSet presAssocID="{47A87411-048B-484C-A9B9-8A81C73556E0}" presName="parTxOnlySpace" presStyleCnt="0"/>
      <dgm:spPr/>
    </dgm:pt>
    <dgm:pt modelId="{9CEDB544-26CF-4A91-AD73-84B580BD6465}" type="pres">
      <dgm:prSet presAssocID="{9B045416-0F57-4C2E-B07B-FB8571803536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3D9BDAE-525D-4A0F-ADCB-F50F1E12C286}" type="pres">
      <dgm:prSet presAssocID="{FE8083C5-E59F-4591-87A1-5EC12B42F648}" presName="parTxOnlySpace" presStyleCnt="0"/>
      <dgm:spPr/>
    </dgm:pt>
    <dgm:pt modelId="{E3D1AF56-CF96-4107-993A-132345AACD23}" type="pres">
      <dgm:prSet presAssocID="{1E82AF25-06C1-4352-BFBC-20FED4BB0FC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C8E2401-2357-4CDF-94FF-047AC64811CF}" type="pres">
      <dgm:prSet presAssocID="{25C82014-CE29-4C5B-8620-B9EACBD8FCDA}" presName="parTxOnlySpace" presStyleCnt="0"/>
      <dgm:spPr/>
    </dgm:pt>
    <dgm:pt modelId="{ACBDFD2B-C5E3-4773-9B20-2828397AF4CE}" type="pres">
      <dgm:prSet presAssocID="{87ADADDE-56E7-440C-B909-64C06F6A868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1D691BC-F77C-42C5-9CF9-62A7B26A5DA8}" type="pres">
      <dgm:prSet presAssocID="{FFDC1AAA-0ED6-4AEE-8D38-D7A3506A659D}" presName="parTxOnlySpace" presStyleCnt="0"/>
      <dgm:spPr/>
    </dgm:pt>
    <dgm:pt modelId="{439E2090-5CD7-41BE-8084-A99148DA66A0}" type="pres">
      <dgm:prSet presAssocID="{6FEC79E4-0F80-4DC5-912E-D80D8EFD955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168B649-E5BE-4FF1-9946-503F18351CEF}" type="presOf" srcId="{1E82AF25-06C1-4352-BFBC-20FED4BB0FCE}" destId="{E3D1AF56-CF96-4107-993A-132345AACD23}" srcOrd="0" destOrd="0" presId="urn:microsoft.com/office/officeart/2005/8/layout/chevron1"/>
    <dgm:cxn modelId="{8BDD823F-4DE9-4800-85B9-55617BAFB6EF}" type="presOf" srcId="{6F698034-9606-43E7-AC7F-B8BD3CDE96A8}" destId="{2DBA2936-8A05-44F8-88D8-E9E6E5BF8F01}" srcOrd="0" destOrd="0" presId="urn:microsoft.com/office/officeart/2005/8/layout/chevron1"/>
    <dgm:cxn modelId="{373CC8BE-8C87-4940-8CA4-7CB3EC262083}" srcId="{6F698034-9606-43E7-AC7F-B8BD3CDE96A8}" destId="{DE91BD36-787E-4316-B7B4-7F3B1E91B312}" srcOrd="0" destOrd="0" parTransId="{12606339-BC5B-4516-9E51-4F60252A8AD4}" sibTransId="{47A87411-048B-484C-A9B9-8A81C73556E0}"/>
    <dgm:cxn modelId="{E201EF4F-ABCF-435D-BF9E-9C0E326AAA63}" srcId="{6F698034-9606-43E7-AC7F-B8BD3CDE96A8}" destId="{87ADADDE-56E7-440C-B909-64C06F6A8683}" srcOrd="3" destOrd="0" parTransId="{872834FD-13D7-4C43-8960-A9FCFA0F2B8F}" sibTransId="{FFDC1AAA-0ED6-4AEE-8D38-D7A3506A659D}"/>
    <dgm:cxn modelId="{6CAD1C5E-9AB3-4A54-9390-B9596B9E01CF}" type="presOf" srcId="{87ADADDE-56E7-440C-B909-64C06F6A8683}" destId="{ACBDFD2B-C5E3-4773-9B20-2828397AF4CE}" srcOrd="0" destOrd="0" presId="urn:microsoft.com/office/officeart/2005/8/layout/chevron1"/>
    <dgm:cxn modelId="{AA766F1E-4BAA-427E-8F42-8E43E4188C88}" type="presOf" srcId="{DE91BD36-787E-4316-B7B4-7F3B1E91B312}" destId="{BC1FECA0-3D64-41F4-B81B-0A433DB31786}" srcOrd="0" destOrd="0" presId="urn:microsoft.com/office/officeart/2005/8/layout/chevron1"/>
    <dgm:cxn modelId="{06EC72BB-E437-4022-A63B-46AC10709517}" srcId="{6F698034-9606-43E7-AC7F-B8BD3CDE96A8}" destId="{9B045416-0F57-4C2E-B07B-FB8571803536}" srcOrd="1" destOrd="0" parTransId="{34A2C995-776B-4E4E-AF00-8FD427A14514}" sibTransId="{FE8083C5-E59F-4591-87A1-5EC12B42F648}"/>
    <dgm:cxn modelId="{AA26D5A8-B532-414C-B2CC-7B394AD175D5}" srcId="{6F698034-9606-43E7-AC7F-B8BD3CDE96A8}" destId="{6FEC79E4-0F80-4DC5-912E-D80D8EFD9557}" srcOrd="4" destOrd="0" parTransId="{516D95DC-A52F-4E80-9C89-0B7AF8C237A6}" sibTransId="{E78674E7-6295-4E9A-93BC-70A41BE1C1B8}"/>
    <dgm:cxn modelId="{220538E9-93C2-4960-B837-B7420C130597}" type="presOf" srcId="{6FEC79E4-0F80-4DC5-912E-D80D8EFD9557}" destId="{439E2090-5CD7-41BE-8084-A99148DA66A0}" srcOrd="0" destOrd="0" presId="urn:microsoft.com/office/officeart/2005/8/layout/chevron1"/>
    <dgm:cxn modelId="{66B68F1C-8405-4953-813C-B058C9BCB6EC}" srcId="{6F698034-9606-43E7-AC7F-B8BD3CDE96A8}" destId="{1E82AF25-06C1-4352-BFBC-20FED4BB0FCE}" srcOrd="2" destOrd="0" parTransId="{7F6BBA2F-2C61-4EE7-8DE1-81D82BB0CC8E}" sibTransId="{25C82014-CE29-4C5B-8620-B9EACBD8FCDA}"/>
    <dgm:cxn modelId="{491FAD1F-D638-4010-A8EC-6850FC1CC584}" type="presOf" srcId="{9B045416-0F57-4C2E-B07B-FB8571803536}" destId="{9CEDB544-26CF-4A91-AD73-84B580BD6465}" srcOrd="0" destOrd="0" presId="urn:microsoft.com/office/officeart/2005/8/layout/chevron1"/>
    <dgm:cxn modelId="{6B0408F3-B189-4B87-BF8F-315E49A2FC4C}" type="presParOf" srcId="{2DBA2936-8A05-44F8-88D8-E9E6E5BF8F01}" destId="{BC1FECA0-3D64-41F4-B81B-0A433DB31786}" srcOrd="0" destOrd="0" presId="urn:microsoft.com/office/officeart/2005/8/layout/chevron1"/>
    <dgm:cxn modelId="{1B36AC5A-F905-4D38-9FDE-99BBAEAB6B90}" type="presParOf" srcId="{2DBA2936-8A05-44F8-88D8-E9E6E5BF8F01}" destId="{2145DD4E-422D-4219-A480-38216D5495E4}" srcOrd="1" destOrd="0" presId="urn:microsoft.com/office/officeart/2005/8/layout/chevron1"/>
    <dgm:cxn modelId="{DB615AAD-BEC8-4E83-A99D-AD1F1F52F033}" type="presParOf" srcId="{2DBA2936-8A05-44F8-88D8-E9E6E5BF8F01}" destId="{9CEDB544-26CF-4A91-AD73-84B580BD6465}" srcOrd="2" destOrd="0" presId="urn:microsoft.com/office/officeart/2005/8/layout/chevron1"/>
    <dgm:cxn modelId="{F45D6E03-ACB4-440D-B15B-6048AD034D6B}" type="presParOf" srcId="{2DBA2936-8A05-44F8-88D8-E9E6E5BF8F01}" destId="{B3D9BDAE-525D-4A0F-ADCB-F50F1E12C286}" srcOrd="3" destOrd="0" presId="urn:microsoft.com/office/officeart/2005/8/layout/chevron1"/>
    <dgm:cxn modelId="{4354CCFB-AFF7-410D-8596-2D851999F378}" type="presParOf" srcId="{2DBA2936-8A05-44F8-88D8-E9E6E5BF8F01}" destId="{E3D1AF56-CF96-4107-993A-132345AACD23}" srcOrd="4" destOrd="0" presId="urn:microsoft.com/office/officeart/2005/8/layout/chevron1"/>
    <dgm:cxn modelId="{96EA73B3-CA93-4334-9618-6AB2F470555A}" type="presParOf" srcId="{2DBA2936-8A05-44F8-88D8-E9E6E5BF8F01}" destId="{9C8E2401-2357-4CDF-94FF-047AC64811CF}" srcOrd="5" destOrd="0" presId="urn:microsoft.com/office/officeart/2005/8/layout/chevron1"/>
    <dgm:cxn modelId="{E67B49A8-446E-4245-8A1C-5E225460CA5D}" type="presParOf" srcId="{2DBA2936-8A05-44F8-88D8-E9E6E5BF8F01}" destId="{ACBDFD2B-C5E3-4773-9B20-2828397AF4CE}" srcOrd="6" destOrd="0" presId="urn:microsoft.com/office/officeart/2005/8/layout/chevron1"/>
    <dgm:cxn modelId="{D4FEFBE1-D88C-4F58-861A-414A27CA0C68}" type="presParOf" srcId="{2DBA2936-8A05-44F8-88D8-E9E6E5BF8F01}" destId="{81D691BC-F77C-42C5-9CF9-62A7B26A5DA8}" srcOrd="7" destOrd="0" presId="urn:microsoft.com/office/officeart/2005/8/layout/chevron1"/>
    <dgm:cxn modelId="{3738D157-D25E-4CB8-9D82-7D216B4DC92B}" type="presParOf" srcId="{2DBA2936-8A05-44F8-88D8-E9E6E5BF8F01}" destId="{439E2090-5CD7-41BE-8084-A99148DA66A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F698034-9606-43E7-AC7F-B8BD3CDE96A8}" type="doc">
      <dgm:prSet loTypeId="urn:microsoft.com/office/officeart/2005/8/layout/chevron1" loCatId="process" qsTypeId="urn:microsoft.com/office/officeart/2005/8/quickstyle/simple1" qsCatId="simple" csTypeId="urn:microsoft.com/office/officeart/2005/8/colors/accent2_3" csCatId="accent2" phldr="1"/>
      <dgm:spPr/>
    </dgm:pt>
    <dgm:pt modelId="{DE91BD36-787E-4316-B7B4-7F3B1E91B312}">
      <dgm:prSet phldrT="[Text]" custT="1"/>
      <dgm:spPr/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Ziel-stellung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2606339-BC5B-4516-9E51-4F60252A8AD4}" type="parTrans" cxnId="{373CC8BE-8C87-4940-8CA4-7CB3EC26208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7A87411-048B-484C-A9B9-8A81C73556E0}" type="sibTrans" cxnId="{373CC8BE-8C87-4940-8CA4-7CB3EC26208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B045416-0F57-4C2E-B07B-FB8571803536}">
      <dgm:prSet phldrT="[Text]" custT="1"/>
      <dgm:spPr/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Analyse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4A2C995-776B-4E4E-AF00-8FD427A14514}" type="parTrans" cxnId="{06EC72BB-E437-4022-A63B-46AC10709517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E8083C5-E59F-4591-87A1-5EC12B42F648}" type="sibTrans" cxnId="{06EC72BB-E437-4022-A63B-46AC10709517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E82AF25-06C1-4352-BFBC-20FED4BB0FCE}">
      <dgm:prSet phldrT="[Text]" custT="1"/>
      <dgm:spPr/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Entwurf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F6BBA2F-2C61-4EE7-8DE1-81D82BB0CC8E}" type="parTrans" cxnId="{66B68F1C-8405-4953-813C-B058C9BCB6EC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5C82014-CE29-4C5B-8620-B9EACBD8FCDA}" type="sibTrans" cxnId="{66B68F1C-8405-4953-813C-B058C9BCB6EC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ADADDE-56E7-440C-B909-64C06F6A8683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15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Implemen-tierung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2834FD-13D7-4C43-8960-A9FCFA0F2B8F}" type="parTrans" cxnId="{E201EF4F-ABCF-435D-BF9E-9C0E326AAA6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DC1AAA-0ED6-4AEE-8D38-D7A3506A659D}" type="sibTrans" cxnId="{E201EF4F-ABCF-435D-BF9E-9C0E326AAA6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FEC79E4-0F80-4DC5-912E-D80D8EFD9557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Rückblick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16D95DC-A52F-4E80-9C89-0B7AF8C237A6}" type="parTrans" cxnId="{AA26D5A8-B532-414C-B2CC-7B394AD175D5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78674E7-6295-4E9A-93BC-70A41BE1C1B8}" type="sibTrans" cxnId="{AA26D5A8-B532-414C-B2CC-7B394AD175D5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DBA2936-8A05-44F8-88D8-E9E6E5BF8F01}" type="pres">
      <dgm:prSet presAssocID="{6F698034-9606-43E7-AC7F-B8BD3CDE96A8}" presName="Name0" presStyleCnt="0">
        <dgm:presLayoutVars>
          <dgm:dir/>
          <dgm:animLvl val="lvl"/>
          <dgm:resizeHandles val="exact"/>
        </dgm:presLayoutVars>
      </dgm:prSet>
      <dgm:spPr/>
    </dgm:pt>
    <dgm:pt modelId="{BC1FECA0-3D64-41F4-B81B-0A433DB31786}" type="pres">
      <dgm:prSet presAssocID="{DE91BD36-787E-4316-B7B4-7F3B1E91B31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145DD4E-422D-4219-A480-38216D5495E4}" type="pres">
      <dgm:prSet presAssocID="{47A87411-048B-484C-A9B9-8A81C73556E0}" presName="parTxOnlySpace" presStyleCnt="0"/>
      <dgm:spPr/>
    </dgm:pt>
    <dgm:pt modelId="{9CEDB544-26CF-4A91-AD73-84B580BD6465}" type="pres">
      <dgm:prSet presAssocID="{9B045416-0F57-4C2E-B07B-FB8571803536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3D9BDAE-525D-4A0F-ADCB-F50F1E12C286}" type="pres">
      <dgm:prSet presAssocID="{FE8083C5-E59F-4591-87A1-5EC12B42F648}" presName="parTxOnlySpace" presStyleCnt="0"/>
      <dgm:spPr/>
    </dgm:pt>
    <dgm:pt modelId="{E3D1AF56-CF96-4107-993A-132345AACD23}" type="pres">
      <dgm:prSet presAssocID="{1E82AF25-06C1-4352-BFBC-20FED4BB0FC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C8E2401-2357-4CDF-94FF-047AC64811CF}" type="pres">
      <dgm:prSet presAssocID="{25C82014-CE29-4C5B-8620-B9EACBD8FCDA}" presName="parTxOnlySpace" presStyleCnt="0"/>
      <dgm:spPr/>
    </dgm:pt>
    <dgm:pt modelId="{ACBDFD2B-C5E3-4773-9B20-2828397AF4CE}" type="pres">
      <dgm:prSet presAssocID="{87ADADDE-56E7-440C-B909-64C06F6A868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1D691BC-F77C-42C5-9CF9-62A7B26A5DA8}" type="pres">
      <dgm:prSet presAssocID="{FFDC1AAA-0ED6-4AEE-8D38-D7A3506A659D}" presName="parTxOnlySpace" presStyleCnt="0"/>
      <dgm:spPr/>
    </dgm:pt>
    <dgm:pt modelId="{439E2090-5CD7-41BE-8084-A99148DA66A0}" type="pres">
      <dgm:prSet presAssocID="{6FEC79E4-0F80-4DC5-912E-D80D8EFD955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781C99B3-275E-41A9-9882-4534F6B2B437}" type="presOf" srcId="{6F698034-9606-43E7-AC7F-B8BD3CDE96A8}" destId="{2DBA2936-8A05-44F8-88D8-E9E6E5BF8F01}" srcOrd="0" destOrd="0" presId="urn:microsoft.com/office/officeart/2005/8/layout/chevron1"/>
    <dgm:cxn modelId="{3D971299-A0D1-4790-BAC1-8D2B765BCAE1}" type="presOf" srcId="{DE91BD36-787E-4316-B7B4-7F3B1E91B312}" destId="{BC1FECA0-3D64-41F4-B81B-0A433DB31786}" srcOrd="0" destOrd="0" presId="urn:microsoft.com/office/officeart/2005/8/layout/chevron1"/>
    <dgm:cxn modelId="{373CC8BE-8C87-4940-8CA4-7CB3EC262083}" srcId="{6F698034-9606-43E7-AC7F-B8BD3CDE96A8}" destId="{DE91BD36-787E-4316-B7B4-7F3B1E91B312}" srcOrd="0" destOrd="0" parTransId="{12606339-BC5B-4516-9E51-4F60252A8AD4}" sibTransId="{47A87411-048B-484C-A9B9-8A81C73556E0}"/>
    <dgm:cxn modelId="{F3E13CC9-885D-47D0-A85E-A37942250A4E}" type="presOf" srcId="{9B045416-0F57-4C2E-B07B-FB8571803536}" destId="{9CEDB544-26CF-4A91-AD73-84B580BD6465}" srcOrd="0" destOrd="0" presId="urn:microsoft.com/office/officeart/2005/8/layout/chevron1"/>
    <dgm:cxn modelId="{2822B107-A082-4C2D-A130-6049BE849DAD}" type="presOf" srcId="{1E82AF25-06C1-4352-BFBC-20FED4BB0FCE}" destId="{E3D1AF56-CF96-4107-993A-132345AACD23}" srcOrd="0" destOrd="0" presId="urn:microsoft.com/office/officeart/2005/8/layout/chevron1"/>
    <dgm:cxn modelId="{68A04109-D893-4DEF-A78B-670771B935C5}" type="presOf" srcId="{6FEC79E4-0F80-4DC5-912E-D80D8EFD9557}" destId="{439E2090-5CD7-41BE-8084-A99148DA66A0}" srcOrd="0" destOrd="0" presId="urn:microsoft.com/office/officeart/2005/8/layout/chevron1"/>
    <dgm:cxn modelId="{0DDDED71-42C7-47DD-871B-C7E18CD7D1A7}" type="presOf" srcId="{87ADADDE-56E7-440C-B909-64C06F6A8683}" destId="{ACBDFD2B-C5E3-4773-9B20-2828397AF4CE}" srcOrd="0" destOrd="0" presId="urn:microsoft.com/office/officeart/2005/8/layout/chevron1"/>
    <dgm:cxn modelId="{E201EF4F-ABCF-435D-BF9E-9C0E326AAA63}" srcId="{6F698034-9606-43E7-AC7F-B8BD3CDE96A8}" destId="{87ADADDE-56E7-440C-B909-64C06F6A8683}" srcOrd="3" destOrd="0" parTransId="{872834FD-13D7-4C43-8960-A9FCFA0F2B8F}" sibTransId="{FFDC1AAA-0ED6-4AEE-8D38-D7A3506A659D}"/>
    <dgm:cxn modelId="{06EC72BB-E437-4022-A63B-46AC10709517}" srcId="{6F698034-9606-43E7-AC7F-B8BD3CDE96A8}" destId="{9B045416-0F57-4C2E-B07B-FB8571803536}" srcOrd="1" destOrd="0" parTransId="{34A2C995-776B-4E4E-AF00-8FD427A14514}" sibTransId="{FE8083C5-E59F-4591-87A1-5EC12B42F648}"/>
    <dgm:cxn modelId="{AA26D5A8-B532-414C-B2CC-7B394AD175D5}" srcId="{6F698034-9606-43E7-AC7F-B8BD3CDE96A8}" destId="{6FEC79E4-0F80-4DC5-912E-D80D8EFD9557}" srcOrd="4" destOrd="0" parTransId="{516D95DC-A52F-4E80-9C89-0B7AF8C237A6}" sibTransId="{E78674E7-6295-4E9A-93BC-70A41BE1C1B8}"/>
    <dgm:cxn modelId="{66B68F1C-8405-4953-813C-B058C9BCB6EC}" srcId="{6F698034-9606-43E7-AC7F-B8BD3CDE96A8}" destId="{1E82AF25-06C1-4352-BFBC-20FED4BB0FCE}" srcOrd="2" destOrd="0" parTransId="{7F6BBA2F-2C61-4EE7-8DE1-81D82BB0CC8E}" sibTransId="{25C82014-CE29-4C5B-8620-B9EACBD8FCDA}"/>
    <dgm:cxn modelId="{0025DD9C-A059-405F-927C-B6C703CBA88D}" type="presParOf" srcId="{2DBA2936-8A05-44F8-88D8-E9E6E5BF8F01}" destId="{BC1FECA0-3D64-41F4-B81B-0A433DB31786}" srcOrd="0" destOrd="0" presId="urn:microsoft.com/office/officeart/2005/8/layout/chevron1"/>
    <dgm:cxn modelId="{AEFEA0C1-9D87-4E99-9063-98CFF78F4C07}" type="presParOf" srcId="{2DBA2936-8A05-44F8-88D8-E9E6E5BF8F01}" destId="{2145DD4E-422D-4219-A480-38216D5495E4}" srcOrd="1" destOrd="0" presId="urn:microsoft.com/office/officeart/2005/8/layout/chevron1"/>
    <dgm:cxn modelId="{C97279BA-01B1-4835-80CB-668938CB9387}" type="presParOf" srcId="{2DBA2936-8A05-44F8-88D8-E9E6E5BF8F01}" destId="{9CEDB544-26CF-4A91-AD73-84B580BD6465}" srcOrd="2" destOrd="0" presId="urn:microsoft.com/office/officeart/2005/8/layout/chevron1"/>
    <dgm:cxn modelId="{DEB0D699-F225-404F-84B3-ED5A66B6DE67}" type="presParOf" srcId="{2DBA2936-8A05-44F8-88D8-E9E6E5BF8F01}" destId="{B3D9BDAE-525D-4A0F-ADCB-F50F1E12C286}" srcOrd="3" destOrd="0" presId="urn:microsoft.com/office/officeart/2005/8/layout/chevron1"/>
    <dgm:cxn modelId="{1C1DC16C-C1E4-4109-A732-F32CDBBEEC1B}" type="presParOf" srcId="{2DBA2936-8A05-44F8-88D8-E9E6E5BF8F01}" destId="{E3D1AF56-CF96-4107-993A-132345AACD23}" srcOrd="4" destOrd="0" presId="urn:microsoft.com/office/officeart/2005/8/layout/chevron1"/>
    <dgm:cxn modelId="{C0B79C7C-DDC6-4D9E-90F7-C0DE3AE54004}" type="presParOf" srcId="{2DBA2936-8A05-44F8-88D8-E9E6E5BF8F01}" destId="{9C8E2401-2357-4CDF-94FF-047AC64811CF}" srcOrd="5" destOrd="0" presId="urn:microsoft.com/office/officeart/2005/8/layout/chevron1"/>
    <dgm:cxn modelId="{07C6C743-E84D-4BA4-9866-D2AC0A3A43C1}" type="presParOf" srcId="{2DBA2936-8A05-44F8-88D8-E9E6E5BF8F01}" destId="{ACBDFD2B-C5E3-4773-9B20-2828397AF4CE}" srcOrd="6" destOrd="0" presId="urn:microsoft.com/office/officeart/2005/8/layout/chevron1"/>
    <dgm:cxn modelId="{1D04C63B-8830-40DF-89E8-0E7A11624AD9}" type="presParOf" srcId="{2DBA2936-8A05-44F8-88D8-E9E6E5BF8F01}" destId="{81D691BC-F77C-42C5-9CF9-62A7B26A5DA8}" srcOrd="7" destOrd="0" presId="urn:microsoft.com/office/officeart/2005/8/layout/chevron1"/>
    <dgm:cxn modelId="{84E996D5-7F97-4AD9-8380-31BBFDB6E3B0}" type="presParOf" srcId="{2DBA2936-8A05-44F8-88D8-E9E6E5BF8F01}" destId="{439E2090-5CD7-41BE-8084-A99148DA66A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F698034-9606-43E7-AC7F-B8BD3CDE96A8}" type="doc">
      <dgm:prSet loTypeId="urn:microsoft.com/office/officeart/2005/8/layout/chevron1" loCatId="process" qsTypeId="urn:microsoft.com/office/officeart/2005/8/quickstyle/simple1" qsCatId="simple" csTypeId="urn:microsoft.com/office/officeart/2005/8/colors/accent2_3" csCatId="accent2" phldr="1"/>
      <dgm:spPr/>
    </dgm:pt>
    <dgm:pt modelId="{DE91BD36-787E-4316-B7B4-7F3B1E91B312}">
      <dgm:prSet phldrT="[Text]" custT="1"/>
      <dgm:spPr/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Ziel-stellung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2606339-BC5B-4516-9E51-4F60252A8AD4}" type="parTrans" cxnId="{373CC8BE-8C87-4940-8CA4-7CB3EC26208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7A87411-048B-484C-A9B9-8A81C73556E0}" type="sibTrans" cxnId="{373CC8BE-8C87-4940-8CA4-7CB3EC26208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B045416-0F57-4C2E-B07B-FB8571803536}">
      <dgm:prSet phldrT="[Text]" custT="1"/>
      <dgm:spPr/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Analyse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4A2C995-776B-4E4E-AF00-8FD427A14514}" type="parTrans" cxnId="{06EC72BB-E437-4022-A63B-46AC10709517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E8083C5-E59F-4591-87A1-5EC12B42F648}" type="sibTrans" cxnId="{06EC72BB-E437-4022-A63B-46AC10709517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E82AF25-06C1-4352-BFBC-20FED4BB0FCE}">
      <dgm:prSet phldrT="[Text]" custT="1"/>
      <dgm:spPr/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Entwurf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F6BBA2F-2C61-4EE7-8DE1-81D82BB0CC8E}" type="parTrans" cxnId="{66B68F1C-8405-4953-813C-B058C9BCB6EC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5C82014-CE29-4C5B-8620-B9EACBD8FCDA}" type="sibTrans" cxnId="{66B68F1C-8405-4953-813C-B058C9BCB6EC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ADADDE-56E7-440C-B909-64C06F6A8683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15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Implemen-tierung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2834FD-13D7-4C43-8960-A9FCFA0F2B8F}" type="parTrans" cxnId="{E201EF4F-ABCF-435D-BF9E-9C0E326AAA6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DC1AAA-0ED6-4AEE-8D38-D7A3506A659D}" type="sibTrans" cxnId="{E201EF4F-ABCF-435D-BF9E-9C0E326AAA6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FEC79E4-0F80-4DC5-912E-D80D8EFD9557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Rückblick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16D95DC-A52F-4E80-9C89-0B7AF8C237A6}" type="parTrans" cxnId="{AA26D5A8-B532-414C-B2CC-7B394AD175D5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78674E7-6295-4E9A-93BC-70A41BE1C1B8}" type="sibTrans" cxnId="{AA26D5A8-B532-414C-B2CC-7B394AD175D5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DBA2936-8A05-44F8-88D8-E9E6E5BF8F01}" type="pres">
      <dgm:prSet presAssocID="{6F698034-9606-43E7-AC7F-B8BD3CDE96A8}" presName="Name0" presStyleCnt="0">
        <dgm:presLayoutVars>
          <dgm:dir/>
          <dgm:animLvl val="lvl"/>
          <dgm:resizeHandles val="exact"/>
        </dgm:presLayoutVars>
      </dgm:prSet>
      <dgm:spPr/>
    </dgm:pt>
    <dgm:pt modelId="{BC1FECA0-3D64-41F4-B81B-0A433DB31786}" type="pres">
      <dgm:prSet presAssocID="{DE91BD36-787E-4316-B7B4-7F3B1E91B31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145DD4E-422D-4219-A480-38216D5495E4}" type="pres">
      <dgm:prSet presAssocID="{47A87411-048B-484C-A9B9-8A81C73556E0}" presName="parTxOnlySpace" presStyleCnt="0"/>
      <dgm:spPr/>
    </dgm:pt>
    <dgm:pt modelId="{9CEDB544-26CF-4A91-AD73-84B580BD6465}" type="pres">
      <dgm:prSet presAssocID="{9B045416-0F57-4C2E-B07B-FB8571803536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3D9BDAE-525D-4A0F-ADCB-F50F1E12C286}" type="pres">
      <dgm:prSet presAssocID="{FE8083C5-E59F-4591-87A1-5EC12B42F648}" presName="parTxOnlySpace" presStyleCnt="0"/>
      <dgm:spPr/>
    </dgm:pt>
    <dgm:pt modelId="{E3D1AF56-CF96-4107-993A-132345AACD23}" type="pres">
      <dgm:prSet presAssocID="{1E82AF25-06C1-4352-BFBC-20FED4BB0FC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C8E2401-2357-4CDF-94FF-047AC64811CF}" type="pres">
      <dgm:prSet presAssocID="{25C82014-CE29-4C5B-8620-B9EACBD8FCDA}" presName="parTxOnlySpace" presStyleCnt="0"/>
      <dgm:spPr/>
    </dgm:pt>
    <dgm:pt modelId="{ACBDFD2B-C5E3-4773-9B20-2828397AF4CE}" type="pres">
      <dgm:prSet presAssocID="{87ADADDE-56E7-440C-B909-64C06F6A868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1D691BC-F77C-42C5-9CF9-62A7B26A5DA8}" type="pres">
      <dgm:prSet presAssocID="{FFDC1AAA-0ED6-4AEE-8D38-D7A3506A659D}" presName="parTxOnlySpace" presStyleCnt="0"/>
      <dgm:spPr/>
    </dgm:pt>
    <dgm:pt modelId="{439E2090-5CD7-41BE-8084-A99148DA66A0}" type="pres">
      <dgm:prSet presAssocID="{6FEC79E4-0F80-4DC5-912E-D80D8EFD955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AE1F131-5611-4F32-8A55-21044662A4B7}" type="presOf" srcId="{DE91BD36-787E-4316-B7B4-7F3B1E91B312}" destId="{BC1FECA0-3D64-41F4-B81B-0A433DB31786}" srcOrd="0" destOrd="0" presId="urn:microsoft.com/office/officeart/2005/8/layout/chevron1"/>
    <dgm:cxn modelId="{DE63891E-26A6-44BF-BF32-66EA925E2CB3}" type="presOf" srcId="{87ADADDE-56E7-440C-B909-64C06F6A8683}" destId="{ACBDFD2B-C5E3-4773-9B20-2828397AF4CE}" srcOrd="0" destOrd="0" presId="urn:microsoft.com/office/officeart/2005/8/layout/chevron1"/>
    <dgm:cxn modelId="{373CC8BE-8C87-4940-8CA4-7CB3EC262083}" srcId="{6F698034-9606-43E7-AC7F-B8BD3CDE96A8}" destId="{DE91BD36-787E-4316-B7B4-7F3B1E91B312}" srcOrd="0" destOrd="0" parTransId="{12606339-BC5B-4516-9E51-4F60252A8AD4}" sibTransId="{47A87411-048B-484C-A9B9-8A81C73556E0}"/>
    <dgm:cxn modelId="{A9A39C59-CF1F-415F-B33C-E85456C9D69B}" type="presOf" srcId="{6F698034-9606-43E7-AC7F-B8BD3CDE96A8}" destId="{2DBA2936-8A05-44F8-88D8-E9E6E5BF8F01}" srcOrd="0" destOrd="0" presId="urn:microsoft.com/office/officeart/2005/8/layout/chevron1"/>
    <dgm:cxn modelId="{E201EF4F-ABCF-435D-BF9E-9C0E326AAA63}" srcId="{6F698034-9606-43E7-AC7F-B8BD3CDE96A8}" destId="{87ADADDE-56E7-440C-B909-64C06F6A8683}" srcOrd="3" destOrd="0" parTransId="{872834FD-13D7-4C43-8960-A9FCFA0F2B8F}" sibTransId="{FFDC1AAA-0ED6-4AEE-8D38-D7A3506A659D}"/>
    <dgm:cxn modelId="{03AAEC44-D19B-458C-AF40-D544FB2D71CF}" type="presOf" srcId="{1E82AF25-06C1-4352-BFBC-20FED4BB0FCE}" destId="{E3D1AF56-CF96-4107-993A-132345AACD23}" srcOrd="0" destOrd="0" presId="urn:microsoft.com/office/officeart/2005/8/layout/chevron1"/>
    <dgm:cxn modelId="{C23A4B83-2246-46B4-8D21-FBFE1C852588}" type="presOf" srcId="{6FEC79E4-0F80-4DC5-912E-D80D8EFD9557}" destId="{439E2090-5CD7-41BE-8084-A99148DA66A0}" srcOrd="0" destOrd="0" presId="urn:microsoft.com/office/officeart/2005/8/layout/chevron1"/>
    <dgm:cxn modelId="{06EC72BB-E437-4022-A63B-46AC10709517}" srcId="{6F698034-9606-43E7-AC7F-B8BD3CDE96A8}" destId="{9B045416-0F57-4C2E-B07B-FB8571803536}" srcOrd="1" destOrd="0" parTransId="{34A2C995-776B-4E4E-AF00-8FD427A14514}" sibTransId="{FE8083C5-E59F-4591-87A1-5EC12B42F648}"/>
    <dgm:cxn modelId="{C0142BF7-B26B-46CB-B59D-198A4CA3BEFF}" type="presOf" srcId="{9B045416-0F57-4C2E-B07B-FB8571803536}" destId="{9CEDB544-26CF-4A91-AD73-84B580BD6465}" srcOrd="0" destOrd="0" presId="urn:microsoft.com/office/officeart/2005/8/layout/chevron1"/>
    <dgm:cxn modelId="{AA26D5A8-B532-414C-B2CC-7B394AD175D5}" srcId="{6F698034-9606-43E7-AC7F-B8BD3CDE96A8}" destId="{6FEC79E4-0F80-4DC5-912E-D80D8EFD9557}" srcOrd="4" destOrd="0" parTransId="{516D95DC-A52F-4E80-9C89-0B7AF8C237A6}" sibTransId="{E78674E7-6295-4E9A-93BC-70A41BE1C1B8}"/>
    <dgm:cxn modelId="{66B68F1C-8405-4953-813C-B058C9BCB6EC}" srcId="{6F698034-9606-43E7-AC7F-B8BD3CDE96A8}" destId="{1E82AF25-06C1-4352-BFBC-20FED4BB0FCE}" srcOrd="2" destOrd="0" parTransId="{7F6BBA2F-2C61-4EE7-8DE1-81D82BB0CC8E}" sibTransId="{25C82014-CE29-4C5B-8620-B9EACBD8FCDA}"/>
    <dgm:cxn modelId="{5DA964B8-A5E4-468D-B277-267682EC2BA3}" type="presParOf" srcId="{2DBA2936-8A05-44F8-88D8-E9E6E5BF8F01}" destId="{BC1FECA0-3D64-41F4-B81B-0A433DB31786}" srcOrd="0" destOrd="0" presId="urn:microsoft.com/office/officeart/2005/8/layout/chevron1"/>
    <dgm:cxn modelId="{9F2F1581-D9D9-4902-B99C-07E028028EBE}" type="presParOf" srcId="{2DBA2936-8A05-44F8-88D8-E9E6E5BF8F01}" destId="{2145DD4E-422D-4219-A480-38216D5495E4}" srcOrd="1" destOrd="0" presId="urn:microsoft.com/office/officeart/2005/8/layout/chevron1"/>
    <dgm:cxn modelId="{5276D7F9-A4F5-4E32-B313-14B9A67D3671}" type="presParOf" srcId="{2DBA2936-8A05-44F8-88D8-E9E6E5BF8F01}" destId="{9CEDB544-26CF-4A91-AD73-84B580BD6465}" srcOrd="2" destOrd="0" presId="urn:microsoft.com/office/officeart/2005/8/layout/chevron1"/>
    <dgm:cxn modelId="{8767B5CB-F700-4834-B658-38BCC5368BA2}" type="presParOf" srcId="{2DBA2936-8A05-44F8-88D8-E9E6E5BF8F01}" destId="{B3D9BDAE-525D-4A0F-ADCB-F50F1E12C286}" srcOrd="3" destOrd="0" presId="urn:microsoft.com/office/officeart/2005/8/layout/chevron1"/>
    <dgm:cxn modelId="{8B3017E1-BCEF-4B45-9C8B-B8D0A6AA4A32}" type="presParOf" srcId="{2DBA2936-8A05-44F8-88D8-E9E6E5BF8F01}" destId="{E3D1AF56-CF96-4107-993A-132345AACD23}" srcOrd="4" destOrd="0" presId="urn:microsoft.com/office/officeart/2005/8/layout/chevron1"/>
    <dgm:cxn modelId="{56921441-F81D-479B-BEDF-8937C1772EEC}" type="presParOf" srcId="{2DBA2936-8A05-44F8-88D8-E9E6E5BF8F01}" destId="{9C8E2401-2357-4CDF-94FF-047AC64811CF}" srcOrd="5" destOrd="0" presId="urn:microsoft.com/office/officeart/2005/8/layout/chevron1"/>
    <dgm:cxn modelId="{4F1ABF28-B491-4B17-8EE4-3226050CDD60}" type="presParOf" srcId="{2DBA2936-8A05-44F8-88D8-E9E6E5BF8F01}" destId="{ACBDFD2B-C5E3-4773-9B20-2828397AF4CE}" srcOrd="6" destOrd="0" presId="urn:microsoft.com/office/officeart/2005/8/layout/chevron1"/>
    <dgm:cxn modelId="{061F8703-3742-4760-BFE8-B05CB43D7C68}" type="presParOf" srcId="{2DBA2936-8A05-44F8-88D8-E9E6E5BF8F01}" destId="{81D691BC-F77C-42C5-9CF9-62A7B26A5DA8}" srcOrd="7" destOrd="0" presId="urn:microsoft.com/office/officeart/2005/8/layout/chevron1"/>
    <dgm:cxn modelId="{2E861A75-8C77-47C7-AFAD-7BA771F655EB}" type="presParOf" srcId="{2DBA2936-8A05-44F8-88D8-E9E6E5BF8F01}" destId="{439E2090-5CD7-41BE-8084-A99148DA66A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F698034-9606-43E7-AC7F-B8BD3CDE96A8}" type="doc">
      <dgm:prSet loTypeId="urn:microsoft.com/office/officeart/2005/8/layout/chevron1" loCatId="process" qsTypeId="urn:microsoft.com/office/officeart/2005/8/quickstyle/simple1" qsCatId="simple" csTypeId="urn:microsoft.com/office/officeart/2005/8/colors/accent2_3" csCatId="accent2" phldr="1"/>
      <dgm:spPr/>
    </dgm:pt>
    <dgm:pt modelId="{DE91BD36-787E-4316-B7B4-7F3B1E91B312}">
      <dgm:prSet phldrT="[Text]" custT="1"/>
      <dgm:spPr/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Ziel-stellung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2606339-BC5B-4516-9E51-4F60252A8AD4}" type="parTrans" cxnId="{373CC8BE-8C87-4940-8CA4-7CB3EC26208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7A87411-048B-484C-A9B9-8A81C73556E0}" type="sibTrans" cxnId="{373CC8BE-8C87-4940-8CA4-7CB3EC26208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B045416-0F57-4C2E-B07B-FB8571803536}">
      <dgm:prSet phldrT="[Text]" custT="1"/>
      <dgm:spPr/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Analyse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4A2C995-776B-4E4E-AF00-8FD427A14514}" type="parTrans" cxnId="{06EC72BB-E437-4022-A63B-46AC10709517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E8083C5-E59F-4591-87A1-5EC12B42F648}" type="sibTrans" cxnId="{06EC72BB-E437-4022-A63B-46AC10709517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E82AF25-06C1-4352-BFBC-20FED4BB0FCE}">
      <dgm:prSet phldrT="[Text]" custT="1"/>
      <dgm:spPr/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Entwurf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F6BBA2F-2C61-4EE7-8DE1-81D82BB0CC8E}" type="parTrans" cxnId="{66B68F1C-8405-4953-813C-B058C9BCB6EC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5C82014-CE29-4C5B-8620-B9EACBD8FCDA}" type="sibTrans" cxnId="{66B68F1C-8405-4953-813C-B058C9BCB6EC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ADADDE-56E7-440C-B909-64C06F6A8683}">
      <dgm:prSet phldrT="[Text]" custT="1"/>
      <dgm:spPr/>
      <dgm:t>
        <a:bodyPr/>
        <a:lstStyle/>
        <a:p>
          <a:r>
            <a:rPr lang="de-DE" sz="15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Implemen-tierung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2834FD-13D7-4C43-8960-A9FCFA0F2B8F}" type="parTrans" cxnId="{E201EF4F-ABCF-435D-BF9E-9C0E326AAA6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DC1AAA-0ED6-4AEE-8D38-D7A3506A659D}" type="sibTrans" cxnId="{E201EF4F-ABCF-435D-BF9E-9C0E326AAA6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FEC79E4-0F80-4DC5-912E-D80D8EFD9557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Rückblick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16D95DC-A52F-4E80-9C89-0B7AF8C237A6}" type="parTrans" cxnId="{AA26D5A8-B532-414C-B2CC-7B394AD175D5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78674E7-6295-4E9A-93BC-70A41BE1C1B8}" type="sibTrans" cxnId="{AA26D5A8-B532-414C-B2CC-7B394AD175D5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DBA2936-8A05-44F8-88D8-E9E6E5BF8F01}" type="pres">
      <dgm:prSet presAssocID="{6F698034-9606-43E7-AC7F-B8BD3CDE96A8}" presName="Name0" presStyleCnt="0">
        <dgm:presLayoutVars>
          <dgm:dir/>
          <dgm:animLvl val="lvl"/>
          <dgm:resizeHandles val="exact"/>
        </dgm:presLayoutVars>
      </dgm:prSet>
      <dgm:spPr/>
    </dgm:pt>
    <dgm:pt modelId="{BC1FECA0-3D64-41F4-B81B-0A433DB31786}" type="pres">
      <dgm:prSet presAssocID="{DE91BD36-787E-4316-B7B4-7F3B1E91B31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145DD4E-422D-4219-A480-38216D5495E4}" type="pres">
      <dgm:prSet presAssocID="{47A87411-048B-484C-A9B9-8A81C73556E0}" presName="parTxOnlySpace" presStyleCnt="0"/>
      <dgm:spPr/>
    </dgm:pt>
    <dgm:pt modelId="{9CEDB544-26CF-4A91-AD73-84B580BD6465}" type="pres">
      <dgm:prSet presAssocID="{9B045416-0F57-4C2E-B07B-FB8571803536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3D9BDAE-525D-4A0F-ADCB-F50F1E12C286}" type="pres">
      <dgm:prSet presAssocID="{FE8083C5-E59F-4591-87A1-5EC12B42F648}" presName="parTxOnlySpace" presStyleCnt="0"/>
      <dgm:spPr/>
    </dgm:pt>
    <dgm:pt modelId="{E3D1AF56-CF96-4107-993A-132345AACD23}" type="pres">
      <dgm:prSet presAssocID="{1E82AF25-06C1-4352-BFBC-20FED4BB0FC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C8E2401-2357-4CDF-94FF-047AC64811CF}" type="pres">
      <dgm:prSet presAssocID="{25C82014-CE29-4C5B-8620-B9EACBD8FCDA}" presName="parTxOnlySpace" presStyleCnt="0"/>
      <dgm:spPr/>
    </dgm:pt>
    <dgm:pt modelId="{ACBDFD2B-C5E3-4773-9B20-2828397AF4CE}" type="pres">
      <dgm:prSet presAssocID="{87ADADDE-56E7-440C-B909-64C06F6A868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1D691BC-F77C-42C5-9CF9-62A7B26A5DA8}" type="pres">
      <dgm:prSet presAssocID="{FFDC1AAA-0ED6-4AEE-8D38-D7A3506A659D}" presName="parTxOnlySpace" presStyleCnt="0"/>
      <dgm:spPr/>
    </dgm:pt>
    <dgm:pt modelId="{439E2090-5CD7-41BE-8084-A99148DA66A0}" type="pres">
      <dgm:prSet presAssocID="{6FEC79E4-0F80-4DC5-912E-D80D8EFD955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A26D5A8-B532-414C-B2CC-7B394AD175D5}" srcId="{6F698034-9606-43E7-AC7F-B8BD3CDE96A8}" destId="{6FEC79E4-0F80-4DC5-912E-D80D8EFD9557}" srcOrd="4" destOrd="0" parTransId="{516D95DC-A52F-4E80-9C89-0B7AF8C237A6}" sibTransId="{E78674E7-6295-4E9A-93BC-70A41BE1C1B8}"/>
    <dgm:cxn modelId="{E201EF4F-ABCF-435D-BF9E-9C0E326AAA63}" srcId="{6F698034-9606-43E7-AC7F-B8BD3CDE96A8}" destId="{87ADADDE-56E7-440C-B909-64C06F6A8683}" srcOrd="3" destOrd="0" parTransId="{872834FD-13D7-4C43-8960-A9FCFA0F2B8F}" sibTransId="{FFDC1AAA-0ED6-4AEE-8D38-D7A3506A659D}"/>
    <dgm:cxn modelId="{60159962-08E4-444F-AE27-B4CF93CD53D1}" type="presOf" srcId="{6FEC79E4-0F80-4DC5-912E-D80D8EFD9557}" destId="{439E2090-5CD7-41BE-8084-A99148DA66A0}" srcOrd="0" destOrd="0" presId="urn:microsoft.com/office/officeart/2005/8/layout/chevron1"/>
    <dgm:cxn modelId="{23597156-C23A-487E-A43F-2BD9C0B28B1A}" type="presOf" srcId="{87ADADDE-56E7-440C-B909-64C06F6A8683}" destId="{ACBDFD2B-C5E3-4773-9B20-2828397AF4CE}" srcOrd="0" destOrd="0" presId="urn:microsoft.com/office/officeart/2005/8/layout/chevron1"/>
    <dgm:cxn modelId="{EC1E7846-6117-4CFE-B21C-FD65216F368A}" type="presOf" srcId="{1E82AF25-06C1-4352-BFBC-20FED4BB0FCE}" destId="{E3D1AF56-CF96-4107-993A-132345AACD23}" srcOrd="0" destOrd="0" presId="urn:microsoft.com/office/officeart/2005/8/layout/chevron1"/>
    <dgm:cxn modelId="{6393B446-D9E6-4E38-BC34-D95E5F3EF7FF}" type="presOf" srcId="{DE91BD36-787E-4316-B7B4-7F3B1E91B312}" destId="{BC1FECA0-3D64-41F4-B81B-0A433DB31786}" srcOrd="0" destOrd="0" presId="urn:microsoft.com/office/officeart/2005/8/layout/chevron1"/>
    <dgm:cxn modelId="{06EC72BB-E437-4022-A63B-46AC10709517}" srcId="{6F698034-9606-43E7-AC7F-B8BD3CDE96A8}" destId="{9B045416-0F57-4C2E-B07B-FB8571803536}" srcOrd="1" destOrd="0" parTransId="{34A2C995-776B-4E4E-AF00-8FD427A14514}" sibTransId="{FE8083C5-E59F-4591-87A1-5EC12B42F648}"/>
    <dgm:cxn modelId="{66B68F1C-8405-4953-813C-B058C9BCB6EC}" srcId="{6F698034-9606-43E7-AC7F-B8BD3CDE96A8}" destId="{1E82AF25-06C1-4352-BFBC-20FED4BB0FCE}" srcOrd="2" destOrd="0" parTransId="{7F6BBA2F-2C61-4EE7-8DE1-81D82BB0CC8E}" sibTransId="{25C82014-CE29-4C5B-8620-B9EACBD8FCDA}"/>
    <dgm:cxn modelId="{3187BECF-5B5D-4823-8DED-55DAD9715A5E}" type="presOf" srcId="{6F698034-9606-43E7-AC7F-B8BD3CDE96A8}" destId="{2DBA2936-8A05-44F8-88D8-E9E6E5BF8F01}" srcOrd="0" destOrd="0" presId="urn:microsoft.com/office/officeart/2005/8/layout/chevron1"/>
    <dgm:cxn modelId="{373CC8BE-8C87-4940-8CA4-7CB3EC262083}" srcId="{6F698034-9606-43E7-AC7F-B8BD3CDE96A8}" destId="{DE91BD36-787E-4316-B7B4-7F3B1E91B312}" srcOrd="0" destOrd="0" parTransId="{12606339-BC5B-4516-9E51-4F60252A8AD4}" sibTransId="{47A87411-048B-484C-A9B9-8A81C73556E0}"/>
    <dgm:cxn modelId="{8DCA52C1-0472-4CC3-A21C-E8A10810C506}" type="presOf" srcId="{9B045416-0F57-4C2E-B07B-FB8571803536}" destId="{9CEDB544-26CF-4A91-AD73-84B580BD6465}" srcOrd="0" destOrd="0" presId="urn:microsoft.com/office/officeart/2005/8/layout/chevron1"/>
    <dgm:cxn modelId="{015192BA-F040-41BF-9B8E-A90082ACF2D4}" type="presParOf" srcId="{2DBA2936-8A05-44F8-88D8-E9E6E5BF8F01}" destId="{BC1FECA0-3D64-41F4-B81B-0A433DB31786}" srcOrd="0" destOrd="0" presId="urn:microsoft.com/office/officeart/2005/8/layout/chevron1"/>
    <dgm:cxn modelId="{B8CC0E92-6ACB-4E67-9636-8E2208373872}" type="presParOf" srcId="{2DBA2936-8A05-44F8-88D8-E9E6E5BF8F01}" destId="{2145DD4E-422D-4219-A480-38216D5495E4}" srcOrd="1" destOrd="0" presId="urn:microsoft.com/office/officeart/2005/8/layout/chevron1"/>
    <dgm:cxn modelId="{359BC6C7-9BC7-4E7E-AADB-161FD8E703B2}" type="presParOf" srcId="{2DBA2936-8A05-44F8-88D8-E9E6E5BF8F01}" destId="{9CEDB544-26CF-4A91-AD73-84B580BD6465}" srcOrd="2" destOrd="0" presId="urn:microsoft.com/office/officeart/2005/8/layout/chevron1"/>
    <dgm:cxn modelId="{B0159DB2-AEAC-4F21-A827-48C73828C9C7}" type="presParOf" srcId="{2DBA2936-8A05-44F8-88D8-E9E6E5BF8F01}" destId="{B3D9BDAE-525D-4A0F-ADCB-F50F1E12C286}" srcOrd="3" destOrd="0" presId="urn:microsoft.com/office/officeart/2005/8/layout/chevron1"/>
    <dgm:cxn modelId="{EEA3E89A-8543-4955-9828-734AC87C7F31}" type="presParOf" srcId="{2DBA2936-8A05-44F8-88D8-E9E6E5BF8F01}" destId="{E3D1AF56-CF96-4107-993A-132345AACD23}" srcOrd="4" destOrd="0" presId="urn:microsoft.com/office/officeart/2005/8/layout/chevron1"/>
    <dgm:cxn modelId="{8E41517A-15C5-43CA-83A4-6975AF17F146}" type="presParOf" srcId="{2DBA2936-8A05-44F8-88D8-E9E6E5BF8F01}" destId="{9C8E2401-2357-4CDF-94FF-047AC64811CF}" srcOrd="5" destOrd="0" presId="urn:microsoft.com/office/officeart/2005/8/layout/chevron1"/>
    <dgm:cxn modelId="{8BDEB89C-E363-416D-B0C5-2AE4281584AC}" type="presParOf" srcId="{2DBA2936-8A05-44F8-88D8-E9E6E5BF8F01}" destId="{ACBDFD2B-C5E3-4773-9B20-2828397AF4CE}" srcOrd="6" destOrd="0" presId="urn:microsoft.com/office/officeart/2005/8/layout/chevron1"/>
    <dgm:cxn modelId="{869F4E0C-D310-4AAD-8E18-093F64BD49DA}" type="presParOf" srcId="{2DBA2936-8A05-44F8-88D8-E9E6E5BF8F01}" destId="{81D691BC-F77C-42C5-9CF9-62A7B26A5DA8}" srcOrd="7" destOrd="0" presId="urn:microsoft.com/office/officeart/2005/8/layout/chevron1"/>
    <dgm:cxn modelId="{EDF940FF-D496-494D-988E-57B88A3ADB90}" type="presParOf" srcId="{2DBA2936-8A05-44F8-88D8-E9E6E5BF8F01}" destId="{439E2090-5CD7-41BE-8084-A99148DA66A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F698034-9606-43E7-AC7F-B8BD3CDE96A8}" type="doc">
      <dgm:prSet loTypeId="urn:microsoft.com/office/officeart/2005/8/layout/chevron1" loCatId="process" qsTypeId="urn:microsoft.com/office/officeart/2005/8/quickstyle/simple1" qsCatId="simple" csTypeId="urn:microsoft.com/office/officeart/2005/8/colors/accent2_3" csCatId="accent2" phldr="1"/>
      <dgm:spPr/>
    </dgm:pt>
    <dgm:pt modelId="{DE91BD36-787E-4316-B7B4-7F3B1E91B312}">
      <dgm:prSet phldrT="[Text]" custT="1"/>
      <dgm:spPr/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Ziel-stellung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2606339-BC5B-4516-9E51-4F60252A8AD4}" type="parTrans" cxnId="{373CC8BE-8C87-4940-8CA4-7CB3EC26208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7A87411-048B-484C-A9B9-8A81C73556E0}" type="sibTrans" cxnId="{373CC8BE-8C87-4940-8CA4-7CB3EC26208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B045416-0F57-4C2E-B07B-FB8571803536}">
      <dgm:prSet phldrT="[Text]" custT="1"/>
      <dgm:spPr/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Analyse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4A2C995-776B-4E4E-AF00-8FD427A14514}" type="parTrans" cxnId="{06EC72BB-E437-4022-A63B-46AC10709517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E8083C5-E59F-4591-87A1-5EC12B42F648}" type="sibTrans" cxnId="{06EC72BB-E437-4022-A63B-46AC10709517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E82AF25-06C1-4352-BFBC-20FED4BB0FCE}">
      <dgm:prSet phldrT="[Text]" custT="1"/>
      <dgm:spPr/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Entwurf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F6BBA2F-2C61-4EE7-8DE1-81D82BB0CC8E}" type="parTrans" cxnId="{66B68F1C-8405-4953-813C-B058C9BCB6EC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5C82014-CE29-4C5B-8620-B9EACBD8FCDA}" type="sibTrans" cxnId="{66B68F1C-8405-4953-813C-B058C9BCB6EC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ADADDE-56E7-440C-B909-64C06F6A8683}">
      <dgm:prSet phldrT="[Text]" custT="1"/>
      <dgm:spPr/>
      <dgm:t>
        <a:bodyPr/>
        <a:lstStyle/>
        <a:p>
          <a:r>
            <a:rPr lang="de-DE" sz="15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Implemen-tierung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2834FD-13D7-4C43-8960-A9FCFA0F2B8F}" type="parTrans" cxnId="{E201EF4F-ABCF-435D-BF9E-9C0E326AAA6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DC1AAA-0ED6-4AEE-8D38-D7A3506A659D}" type="sibTrans" cxnId="{E201EF4F-ABCF-435D-BF9E-9C0E326AAA6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FEC79E4-0F80-4DC5-912E-D80D8EFD9557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Rückblick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16D95DC-A52F-4E80-9C89-0B7AF8C237A6}" type="parTrans" cxnId="{AA26D5A8-B532-414C-B2CC-7B394AD175D5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78674E7-6295-4E9A-93BC-70A41BE1C1B8}" type="sibTrans" cxnId="{AA26D5A8-B532-414C-B2CC-7B394AD175D5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DBA2936-8A05-44F8-88D8-E9E6E5BF8F01}" type="pres">
      <dgm:prSet presAssocID="{6F698034-9606-43E7-AC7F-B8BD3CDE96A8}" presName="Name0" presStyleCnt="0">
        <dgm:presLayoutVars>
          <dgm:dir/>
          <dgm:animLvl val="lvl"/>
          <dgm:resizeHandles val="exact"/>
        </dgm:presLayoutVars>
      </dgm:prSet>
      <dgm:spPr/>
    </dgm:pt>
    <dgm:pt modelId="{BC1FECA0-3D64-41F4-B81B-0A433DB31786}" type="pres">
      <dgm:prSet presAssocID="{DE91BD36-787E-4316-B7B4-7F3B1E91B31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145DD4E-422D-4219-A480-38216D5495E4}" type="pres">
      <dgm:prSet presAssocID="{47A87411-048B-484C-A9B9-8A81C73556E0}" presName="parTxOnlySpace" presStyleCnt="0"/>
      <dgm:spPr/>
    </dgm:pt>
    <dgm:pt modelId="{9CEDB544-26CF-4A91-AD73-84B580BD6465}" type="pres">
      <dgm:prSet presAssocID="{9B045416-0F57-4C2E-B07B-FB8571803536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3D9BDAE-525D-4A0F-ADCB-F50F1E12C286}" type="pres">
      <dgm:prSet presAssocID="{FE8083C5-E59F-4591-87A1-5EC12B42F648}" presName="parTxOnlySpace" presStyleCnt="0"/>
      <dgm:spPr/>
    </dgm:pt>
    <dgm:pt modelId="{E3D1AF56-CF96-4107-993A-132345AACD23}" type="pres">
      <dgm:prSet presAssocID="{1E82AF25-06C1-4352-BFBC-20FED4BB0FC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C8E2401-2357-4CDF-94FF-047AC64811CF}" type="pres">
      <dgm:prSet presAssocID="{25C82014-CE29-4C5B-8620-B9EACBD8FCDA}" presName="parTxOnlySpace" presStyleCnt="0"/>
      <dgm:spPr/>
    </dgm:pt>
    <dgm:pt modelId="{ACBDFD2B-C5E3-4773-9B20-2828397AF4CE}" type="pres">
      <dgm:prSet presAssocID="{87ADADDE-56E7-440C-B909-64C06F6A868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1D691BC-F77C-42C5-9CF9-62A7B26A5DA8}" type="pres">
      <dgm:prSet presAssocID="{FFDC1AAA-0ED6-4AEE-8D38-D7A3506A659D}" presName="parTxOnlySpace" presStyleCnt="0"/>
      <dgm:spPr/>
    </dgm:pt>
    <dgm:pt modelId="{439E2090-5CD7-41BE-8084-A99148DA66A0}" type="pres">
      <dgm:prSet presAssocID="{6FEC79E4-0F80-4DC5-912E-D80D8EFD955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7B5DDA8-D0A7-4656-8697-0348AE057B44}" type="presOf" srcId="{1E82AF25-06C1-4352-BFBC-20FED4BB0FCE}" destId="{E3D1AF56-CF96-4107-993A-132345AACD23}" srcOrd="0" destOrd="0" presId="urn:microsoft.com/office/officeart/2005/8/layout/chevron1"/>
    <dgm:cxn modelId="{07EBAC4F-50AB-415E-8EB3-1CA68C5E1839}" type="presOf" srcId="{6F698034-9606-43E7-AC7F-B8BD3CDE96A8}" destId="{2DBA2936-8A05-44F8-88D8-E9E6E5BF8F01}" srcOrd="0" destOrd="0" presId="urn:microsoft.com/office/officeart/2005/8/layout/chevron1"/>
    <dgm:cxn modelId="{CD18A6AE-FBE6-4210-9F2E-F89A59CE8808}" type="presOf" srcId="{87ADADDE-56E7-440C-B909-64C06F6A8683}" destId="{ACBDFD2B-C5E3-4773-9B20-2828397AF4CE}" srcOrd="0" destOrd="0" presId="urn:microsoft.com/office/officeart/2005/8/layout/chevron1"/>
    <dgm:cxn modelId="{373CC8BE-8C87-4940-8CA4-7CB3EC262083}" srcId="{6F698034-9606-43E7-AC7F-B8BD3CDE96A8}" destId="{DE91BD36-787E-4316-B7B4-7F3B1E91B312}" srcOrd="0" destOrd="0" parTransId="{12606339-BC5B-4516-9E51-4F60252A8AD4}" sibTransId="{47A87411-048B-484C-A9B9-8A81C73556E0}"/>
    <dgm:cxn modelId="{5C192BE4-55DD-4E5E-A6EA-1F5669898055}" type="presOf" srcId="{6FEC79E4-0F80-4DC5-912E-D80D8EFD9557}" destId="{439E2090-5CD7-41BE-8084-A99148DA66A0}" srcOrd="0" destOrd="0" presId="urn:microsoft.com/office/officeart/2005/8/layout/chevron1"/>
    <dgm:cxn modelId="{435D6355-816B-4A28-BC8C-83B60B839E4C}" type="presOf" srcId="{DE91BD36-787E-4316-B7B4-7F3B1E91B312}" destId="{BC1FECA0-3D64-41F4-B81B-0A433DB31786}" srcOrd="0" destOrd="0" presId="urn:microsoft.com/office/officeart/2005/8/layout/chevron1"/>
    <dgm:cxn modelId="{58F2C97C-8A3A-4CB1-8080-069DA3843B23}" type="presOf" srcId="{9B045416-0F57-4C2E-B07B-FB8571803536}" destId="{9CEDB544-26CF-4A91-AD73-84B580BD6465}" srcOrd="0" destOrd="0" presId="urn:microsoft.com/office/officeart/2005/8/layout/chevron1"/>
    <dgm:cxn modelId="{E201EF4F-ABCF-435D-BF9E-9C0E326AAA63}" srcId="{6F698034-9606-43E7-AC7F-B8BD3CDE96A8}" destId="{87ADADDE-56E7-440C-B909-64C06F6A8683}" srcOrd="3" destOrd="0" parTransId="{872834FD-13D7-4C43-8960-A9FCFA0F2B8F}" sibTransId="{FFDC1AAA-0ED6-4AEE-8D38-D7A3506A659D}"/>
    <dgm:cxn modelId="{06EC72BB-E437-4022-A63B-46AC10709517}" srcId="{6F698034-9606-43E7-AC7F-B8BD3CDE96A8}" destId="{9B045416-0F57-4C2E-B07B-FB8571803536}" srcOrd="1" destOrd="0" parTransId="{34A2C995-776B-4E4E-AF00-8FD427A14514}" sibTransId="{FE8083C5-E59F-4591-87A1-5EC12B42F648}"/>
    <dgm:cxn modelId="{AA26D5A8-B532-414C-B2CC-7B394AD175D5}" srcId="{6F698034-9606-43E7-AC7F-B8BD3CDE96A8}" destId="{6FEC79E4-0F80-4DC5-912E-D80D8EFD9557}" srcOrd="4" destOrd="0" parTransId="{516D95DC-A52F-4E80-9C89-0B7AF8C237A6}" sibTransId="{E78674E7-6295-4E9A-93BC-70A41BE1C1B8}"/>
    <dgm:cxn modelId="{66B68F1C-8405-4953-813C-B058C9BCB6EC}" srcId="{6F698034-9606-43E7-AC7F-B8BD3CDE96A8}" destId="{1E82AF25-06C1-4352-BFBC-20FED4BB0FCE}" srcOrd="2" destOrd="0" parTransId="{7F6BBA2F-2C61-4EE7-8DE1-81D82BB0CC8E}" sibTransId="{25C82014-CE29-4C5B-8620-B9EACBD8FCDA}"/>
    <dgm:cxn modelId="{B318D3AA-C64D-47B6-8762-A7ED2C407741}" type="presParOf" srcId="{2DBA2936-8A05-44F8-88D8-E9E6E5BF8F01}" destId="{BC1FECA0-3D64-41F4-B81B-0A433DB31786}" srcOrd="0" destOrd="0" presId="urn:microsoft.com/office/officeart/2005/8/layout/chevron1"/>
    <dgm:cxn modelId="{63D41B45-595D-42AC-8F6F-A311ADCC5A66}" type="presParOf" srcId="{2DBA2936-8A05-44F8-88D8-E9E6E5BF8F01}" destId="{2145DD4E-422D-4219-A480-38216D5495E4}" srcOrd="1" destOrd="0" presId="urn:microsoft.com/office/officeart/2005/8/layout/chevron1"/>
    <dgm:cxn modelId="{3673CE17-860B-4A4F-8EE6-A8F26CDE8EBA}" type="presParOf" srcId="{2DBA2936-8A05-44F8-88D8-E9E6E5BF8F01}" destId="{9CEDB544-26CF-4A91-AD73-84B580BD6465}" srcOrd="2" destOrd="0" presId="urn:microsoft.com/office/officeart/2005/8/layout/chevron1"/>
    <dgm:cxn modelId="{550D3921-7ED0-47B1-ADDA-08B316A0A00D}" type="presParOf" srcId="{2DBA2936-8A05-44F8-88D8-E9E6E5BF8F01}" destId="{B3D9BDAE-525D-4A0F-ADCB-F50F1E12C286}" srcOrd="3" destOrd="0" presId="urn:microsoft.com/office/officeart/2005/8/layout/chevron1"/>
    <dgm:cxn modelId="{3417B71C-2C54-4770-A72F-2810B83ECB03}" type="presParOf" srcId="{2DBA2936-8A05-44F8-88D8-E9E6E5BF8F01}" destId="{E3D1AF56-CF96-4107-993A-132345AACD23}" srcOrd="4" destOrd="0" presId="urn:microsoft.com/office/officeart/2005/8/layout/chevron1"/>
    <dgm:cxn modelId="{8D9D9D12-9B6B-4E4F-86CB-96E1F640CB67}" type="presParOf" srcId="{2DBA2936-8A05-44F8-88D8-E9E6E5BF8F01}" destId="{9C8E2401-2357-4CDF-94FF-047AC64811CF}" srcOrd="5" destOrd="0" presId="urn:microsoft.com/office/officeart/2005/8/layout/chevron1"/>
    <dgm:cxn modelId="{FBF7B3D6-3742-46BD-A5AE-9505457CE542}" type="presParOf" srcId="{2DBA2936-8A05-44F8-88D8-E9E6E5BF8F01}" destId="{ACBDFD2B-C5E3-4773-9B20-2828397AF4CE}" srcOrd="6" destOrd="0" presId="urn:microsoft.com/office/officeart/2005/8/layout/chevron1"/>
    <dgm:cxn modelId="{4DDB6E81-90C3-4F29-8849-B225DFAB4FA2}" type="presParOf" srcId="{2DBA2936-8A05-44F8-88D8-E9E6E5BF8F01}" destId="{81D691BC-F77C-42C5-9CF9-62A7B26A5DA8}" srcOrd="7" destOrd="0" presId="urn:microsoft.com/office/officeart/2005/8/layout/chevron1"/>
    <dgm:cxn modelId="{2EE3539F-4FBE-4FE4-BC2A-A5929137A238}" type="presParOf" srcId="{2DBA2936-8A05-44F8-88D8-E9E6E5BF8F01}" destId="{439E2090-5CD7-41BE-8084-A99148DA66A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F698034-9606-43E7-AC7F-B8BD3CDE96A8}" type="doc">
      <dgm:prSet loTypeId="urn:microsoft.com/office/officeart/2005/8/layout/chevron1" loCatId="process" qsTypeId="urn:microsoft.com/office/officeart/2005/8/quickstyle/simple1" qsCatId="simple" csTypeId="urn:microsoft.com/office/officeart/2005/8/colors/accent2_3" csCatId="accent2" phldr="1"/>
      <dgm:spPr/>
    </dgm:pt>
    <dgm:pt modelId="{DE91BD36-787E-4316-B7B4-7F3B1E91B312}">
      <dgm:prSet phldrT="[Text]" custT="1"/>
      <dgm:spPr/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Ziel-stellung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2606339-BC5B-4516-9E51-4F60252A8AD4}" type="parTrans" cxnId="{373CC8BE-8C87-4940-8CA4-7CB3EC26208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7A87411-048B-484C-A9B9-8A81C73556E0}" type="sibTrans" cxnId="{373CC8BE-8C87-4940-8CA4-7CB3EC26208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B045416-0F57-4C2E-B07B-FB8571803536}">
      <dgm:prSet phldrT="[Text]" custT="1"/>
      <dgm:spPr/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Analyse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4A2C995-776B-4E4E-AF00-8FD427A14514}" type="parTrans" cxnId="{06EC72BB-E437-4022-A63B-46AC10709517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E8083C5-E59F-4591-87A1-5EC12B42F648}" type="sibTrans" cxnId="{06EC72BB-E437-4022-A63B-46AC10709517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E82AF25-06C1-4352-BFBC-20FED4BB0FCE}">
      <dgm:prSet phldrT="[Text]" custT="1"/>
      <dgm:spPr/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Entwurf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F6BBA2F-2C61-4EE7-8DE1-81D82BB0CC8E}" type="parTrans" cxnId="{66B68F1C-8405-4953-813C-B058C9BCB6EC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5C82014-CE29-4C5B-8620-B9EACBD8FCDA}" type="sibTrans" cxnId="{66B68F1C-8405-4953-813C-B058C9BCB6EC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ADADDE-56E7-440C-B909-64C06F6A8683}">
      <dgm:prSet phldrT="[Text]" custT="1"/>
      <dgm:spPr/>
      <dgm:t>
        <a:bodyPr/>
        <a:lstStyle/>
        <a:p>
          <a:r>
            <a:rPr lang="de-DE" sz="15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Implemen-tierung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2834FD-13D7-4C43-8960-A9FCFA0F2B8F}" type="parTrans" cxnId="{E201EF4F-ABCF-435D-BF9E-9C0E326AAA6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DC1AAA-0ED6-4AEE-8D38-D7A3506A659D}" type="sibTrans" cxnId="{E201EF4F-ABCF-435D-BF9E-9C0E326AAA6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FEC79E4-0F80-4DC5-912E-D80D8EFD9557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Rückblick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16D95DC-A52F-4E80-9C89-0B7AF8C237A6}" type="parTrans" cxnId="{AA26D5A8-B532-414C-B2CC-7B394AD175D5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78674E7-6295-4E9A-93BC-70A41BE1C1B8}" type="sibTrans" cxnId="{AA26D5A8-B532-414C-B2CC-7B394AD175D5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DBA2936-8A05-44F8-88D8-E9E6E5BF8F01}" type="pres">
      <dgm:prSet presAssocID="{6F698034-9606-43E7-AC7F-B8BD3CDE96A8}" presName="Name0" presStyleCnt="0">
        <dgm:presLayoutVars>
          <dgm:dir/>
          <dgm:animLvl val="lvl"/>
          <dgm:resizeHandles val="exact"/>
        </dgm:presLayoutVars>
      </dgm:prSet>
      <dgm:spPr/>
    </dgm:pt>
    <dgm:pt modelId="{BC1FECA0-3D64-41F4-B81B-0A433DB31786}" type="pres">
      <dgm:prSet presAssocID="{DE91BD36-787E-4316-B7B4-7F3B1E91B31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145DD4E-422D-4219-A480-38216D5495E4}" type="pres">
      <dgm:prSet presAssocID="{47A87411-048B-484C-A9B9-8A81C73556E0}" presName="parTxOnlySpace" presStyleCnt="0"/>
      <dgm:spPr/>
    </dgm:pt>
    <dgm:pt modelId="{9CEDB544-26CF-4A91-AD73-84B580BD6465}" type="pres">
      <dgm:prSet presAssocID="{9B045416-0F57-4C2E-B07B-FB8571803536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3D9BDAE-525D-4A0F-ADCB-F50F1E12C286}" type="pres">
      <dgm:prSet presAssocID="{FE8083C5-E59F-4591-87A1-5EC12B42F648}" presName="parTxOnlySpace" presStyleCnt="0"/>
      <dgm:spPr/>
    </dgm:pt>
    <dgm:pt modelId="{E3D1AF56-CF96-4107-993A-132345AACD23}" type="pres">
      <dgm:prSet presAssocID="{1E82AF25-06C1-4352-BFBC-20FED4BB0FC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C8E2401-2357-4CDF-94FF-047AC64811CF}" type="pres">
      <dgm:prSet presAssocID="{25C82014-CE29-4C5B-8620-B9EACBD8FCDA}" presName="parTxOnlySpace" presStyleCnt="0"/>
      <dgm:spPr/>
    </dgm:pt>
    <dgm:pt modelId="{ACBDFD2B-C5E3-4773-9B20-2828397AF4CE}" type="pres">
      <dgm:prSet presAssocID="{87ADADDE-56E7-440C-B909-64C06F6A868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1D691BC-F77C-42C5-9CF9-62A7B26A5DA8}" type="pres">
      <dgm:prSet presAssocID="{FFDC1AAA-0ED6-4AEE-8D38-D7A3506A659D}" presName="parTxOnlySpace" presStyleCnt="0"/>
      <dgm:spPr/>
    </dgm:pt>
    <dgm:pt modelId="{439E2090-5CD7-41BE-8084-A99148DA66A0}" type="pres">
      <dgm:prSet presAssocID="{6FEC79E4-0F80-4DC5-912E-D80D8EFD955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0F53BCD-5502-432E-8084-E373177C67B8}" type="presOf" srcId="{9B045416-0F57-4C2E-B07B-FB8571803536}" destId="{9CEDB544-26CF-4A91-AD73-84B580BD6465}" srcOrd="0" destOrd="0" presId="urn:microsoft.com/office/officeart/2005/8/layout/chevron1"/>
    <dgm:cxn modelId="{189AD22F-50AA-4DAD-8E43-3AD890459A34}" type="presOf" srcId="{87ADADDE-56E7-440C-B909-64C06F6A8683}" destId="{ACBDFD2B-C5E3-4773-9B20-2828397AF4CE}" srcOrd="0" destOrd="0" presId="urn:microsoft.com/office/officeart/2005/8/layout/chevron1"/>
    <dgm:cxn modelId="{6EFCB349-388A-46CD-9DFA-62547F4A3FE7}" type="presOf" srcId="{1E82AF25-06C1-4352-BFBC-20FED4BB0FCE}" destId="{E3D1AF56-CF96-4107-993A-132345AACD23}" srcOrd="0" destOrd="0" presId="urn:microsoft.com/office/officeart/2005/8/layout/chevron1"/>
    <dgm:cxn modelId="{373CC8BE-8C87-4940-8CA4-7CB3EC262083}" srcId="{6F698034-9606-43E7-AC7F-B8BD3CDE96A8}" destId="{DE91BD36-787E-4316-B7B4-7F3B1E91B312}" srcOrd="0" destOrd="0" parTransId="{12606339-BC5B-4516-9E51-4F60252A8AD4}" sibTransId="{47A87411-048B-484C-A9B9-8A81C73556E0}"/>
    <dgm:cxn modelId="{AB7FCCDF-E2FC-4E76-888A-39FA88582939}" type="presOf" srcId="{DE91BD36-787E-4316-B7B4-7F3B1E91B312}" destId="{BC1FECA0-3D64-41F4-B81B-0A433DB31786}" srcOrd="0" destOrd="0" presId="urn:microsoft.com/office/officeart/2005/8/layout/chevron1"/>
    <dgm:cxn modelId="{E201EF4F-ABCF-435D-BF9E-9C0E326AAA63}" srcId="{6F698034-9606-43E7-AC7F-B8BD3CDE96A8}" destId="{87ADADDE-56E7-440C-B909-64C06F6A8683}" srcOrd="3" destOrd="0" parTransId="{872834FD-13D7-4C43-8960-A9FCFA0F2B8F}" sibTransId="{FFDC1AAA-0ED6-4AEE-8D38-D7A3506A659D}"/>
    <dgm:cxn modelId="{B88F3890-731D-49B1-B5E8-A6CE8F543AE8}" type="presOf" srcId="{6FEC79E4-0F80-4DC5-912E-D80D8EFD9557}" destId="{439E2090-5CD7-41BE-8084-A99148DA66A0}" srcOrd="0" destOrd="0" presId="urn:microsoft.com/office/officeart/2005/8/layout/chevron1"/>
    <dgm:cxn modelId="{F67A5F1D-6C4A-4522-85B9-5035CBD6F6C3}" type="presOf" srcId="{6F698034-9606-43E7-AC7F-B8BD3CDE96A8}" destId="{2DBA2936-8A05-44F8-88D8-E9E6E5BF8F01}" srcOrd="0" destOrd="0" presId="urn:microsoft.com/office/officeart/2005/8/layout/chevron1"/>
    <dgm:cxn modelId="{06EC72BB-E437-4022-A63B-46AC10709517}" srcId="{6F698034-9606-43E7-AC7F-B8BD3CDE96A8}" destId="{9B045416-0F57-4C2E-B07B-FB8571803536}" srcOrd="1" destOrd="0" parTransId="{34A2C995-776B-4E4E-AF00-8FD427A14514}" sibTransId="{FE8083C5-E59F-4591-87A1-5EC12B42F648}"/>
    <dgm:cxn modelId="{AA26D5A8-B532-414C-B2CC-7B394AD175D5}" srcId="{6F698034-9606-43E7-AC7F-B8BD3CDE96A8}" destId="{6FEC79E4-0F80-4DC5-912E-D80D8EFD9557}" srcOrd="4" destOrd="0" parTransId="{516D95DC-A52F-4E80-9C89-0B7AF8C237A6}" sibTransId="{E78674E7-6295-4E9A-93BC-70A41BE1C1B8}"/>
    <dgm:cxn modelId="{66B68F1C-8405-4953-813C-B058C9BCB6EC}" srcId="{6F698034-9606-43E7-AC7F-B8BD3CDE96A8}" destId="{1E82AF25-06C1-4352-BFBC-20FED4BB0FCE}" srcOrd="2" destOrd="0" parTransId="{7F6BBA2F-2C61-4EE7-8DE1-81D82BB0CC8E}" sibTransId="{25C82014-CE29-4C5B-8620-B9EACBD8FCDA}"/>
    <dgm:cxn modelId="{84F5DCD0-4663-47E4-BAEC-6CA83114662A}" type="presParOf" srcId="{2DBA2936-8A05-44F8-88D8-E9E6E5BF8F01}" destId="{BC1FECA0-3D64-41F4-B81B-0A433DB31786}" srcOrd="0" destOrd="0" presId="urn:microsoft.com/office/officeart/2005/8/layout/chevron1"/>
    <dgm:cxn modelId="{39A6F0C7-C3FA-46A6-AB0C-7DDA0962CF89}" type="presParOf" srcId="{2DBA2936-8A05-44F8-88D8-E9E6E5BF8F01}" destId="{2145DD4E-422D-4219-A480-38216D5495E4}" srcOrd="1" destOrd="0" presId="urn:microsoft.com/office/officeart/2005/8/layout/chevron1"/>
    <dgm:cxn modelId="{E29385F9-5B64-45BB-8740-F694C846B36A}" type="presParOf" srcId="{2DBA2936-8A05-44F8-88D8-E9E6E5BF8F01}" destId="{9CEDB544-26CF-4A91-AD73-84B580BD6465}" srcOrd="2" destOrd="0" presId="urn:microsoft.com/office/officeart/2005/8/layout/chevron1"/>
    <dgm:cxn modelId="{16B6E028-EF4D-427B-9C29-2B4619E46E7C}" type="presParOf" srcId="{2DBA2936-8A05-44F8-88D8-E9E6E5BF8F01}" destId="{B3D9BDAE-525D-4A0F-ADCB-F50F1E12C286}" srcOrd="3" destOrd="0" presId="urn:microsoft.com/office/officeart/2005/8/layout/chevron1"/>
    <dgm:cxn modelId="{F890767E-1FF4-4F24-8E5F-6E14E6D1D1BC}" type="presParOf" srcId="{2DBA2936-8A05-44F8-88D8-E9E6E5BF8F01}" destId="{E3D1AF56-CF96-4107-993A-132345AACD23}" srcOrd="4" destOrd="0" presId="urn:microsoft.com/office/officeart/2005/8/layout/chevron1"/>
    <dgm:cxn modelId="{73B6388E-E87D-42FE-9567-429352CD7523}" type="presParOf" srcId="{2DBA2936-8A05-44F8-88D8-E9E6E5BF8F01}" destId="{9C8E2401-2357-4CDF-94FF-047AC64811CF}" srcOrd="5" destOrd="0" presId="urn:microsoft.com/office/officeart/2005/8/layout/chevron1"/>
    <dgm:cxn modelId="{26903C3D-A5E8-41A5-AEA2-9421815137F7}" type="presParOf" srcId="{2DBA2936-8A05-44F8-88D8-E9E6E5BF8F01}" destId="{ACBDFD2B-C5E3-4773-9B20-2828397AF4CE}" srcOrd="6" destOrd="0" presId="urn:microsoft.com/office/officeart/2005/8/layout/chevron1"/>
    <dgm:cxn modelId="{DFAE1617-4FFF-46B3-838B-4DC04BAA023D}" type="presParOf" srcId="{2DBA2936-8A05-44F8-88D8-E9E6E5BF8F01}" destId="{81D691BC-F77C-42C5-9CF9-62A7B26A5DA8}" srcOrd="7" destOrd="0" presId="urn:microsoft.com/office/officeart/2005/8/layout/chevron1"/>
    <dgm:cxn modelId="{0E34F733-4F4C-4F49-A415-1AB8C8869646}" type="presParOf" srcId="{2DBA2936-8A05-44F8-88D8-E9E6E5BF8F01}" destId="{439E2090-5CD7-41BE-8084-A99148DA66A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F698034-9606-43E7-AC7F-B8BD3CDE96A8}" type="doc">
      <dgm:prSet loTypeId="urn:microsoft.com/office/officeart/2005/8/layout/chevron1" loCatId="process" qsTypeId="urn:microsoft.com/office/officeart/2005/8/quickstyle/simple1" qsCatId="simple" csTypeId="urn:microsoft.com/office/officeart/2005/8/colors/accent2_3" csCatId="accent2" phldr="1"/>
      <dgm:spPr/>
    </dgm:pt>
    <dgm:pt modelId="{DE91BD36-787E-4316-B7B4-7F3B1E91B312}">
      <dgm:prSet phldrT="[Text]" custT="1"/>
      <dgm:spPr/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Ziel-stellung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2606339-BC5B-4516-9E51-4F60252A8AD4}" type="parTrans" cxnId="{373CC8BE-8C87-4940-8CA4-7CB3EC26208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7A87411-048B-484C-A9B9-8A81C73556E0}" type="sibTrans" cxnId="{373CC8BE-8C87-4940-8CA4-7CB3EC26208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B045416-0F57-4C2E-B07B-FB8571803536}">
      <dgm:prSet phldrT="[Text]" custT="1"/>
      <dgm:spPr/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Analyse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4A2C995-776B-4E4E-AF00-8FD427A14514}" type="parTrans" cxnId="{06EC72BB-E437-4022-A63B-46AC10709517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E8083C5-E59F-4591-87A1-5EC12B42F648}" type="sibTrans" cxnId="{06EC72BB-E437-4022-A63B-46AC10709517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E82AF25-06C1-4352-BFBC-20FED4BB0FCE}">
      <dgm:prSet phldrT="[Text]" custT="1"/>
      <dgm:spPr/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Entwurf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F6BBA2F-2C61-4EE7-8DE1-81D82BB0CC8E}" type="parTrans" cxnId="{66B68F1C-8405-4953-813C-B058C9BCB6EC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5C82014-CE29-4C5B-8620-B9EACBD8FCDA}" type="sibTrans" cxnId="{66B68F1C-8405-4953-813C-B058C9BCB6EC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ADADDE-56E7-440C-B909-64C06F6A8683}">
      <dgm:prSet phldrT="[Text]" custT="1"/>
      <dgm:spPr/>
      <dgm:t>
        <a:bodyPr/>
        <a:lstStyle/>
        <a:p>
          <a:r>
            <a:rPr lang="de-DE" sz="15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Implemen-tierung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2834FD-13D7-4C43-8960-A9FCFA0F2B8F}" type="parTrans" cxnId="{E201EF4F-ABCF-435D-BF9E-9C0E326AAA6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DC1AAA-0ED6-4AEE-8D38-D7A3506A659D}" type="sibTrans" cxnId="{E201EF4F-ABCF-435D-BF9E-9C0E326AAA6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FEC79E4-0F80-4DC5-912E-D80D8EFD9557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Rückblick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16D95DC-A52F-4E80-9C89-0B7AF8C237A6}" type="parTrans" cxnId="{AA26D5A8-B532-414C-B2CC-7B394AD175D5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78674E7-6295-4E9A-93BC-70A41BE1C1B8}" type="sibTrans" cxnId="{AA26D5A8-B532-414C-B2CC-7B394AD175D5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DBA2936-8A05-44F8-88D8-E9E6E5BF8F01}" type="pres">
      <dgm:prSet presAssocID="{6F698034-9606-43E7-AC7F-B8BD3CDE96A8}" presName="Name0" presStyleCnt="0">
        <dgm:presLayoutVars>
          <dgm:dir/>
          <dgm:animLvl val="lvl"/>
          <dgm:resizeHandles val="exact"/>
        </dgm:presLayoutVars>
      </dgm:prSet>
      <dgm:spPr/>
    </dgm:pt>
    <dgm:pt modelId="{BC1FECA0-3D64-41F4-B81B-0A433DB31786}" type="pres">
      <dgm:prSet presAssocID="{DE91BD36-787E-4316-B7B4-7F3B1E91B31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145DD4E-422D-4219-A480-38216D5495E4}" type="pres">
      <dgm:prSet presAssocID="{47A87411-048B-484C-A9B9-8A81C73556E0}" presName="parTxOnlySpace" presStyleCnt="0"/>
      <dgm:spPr/>
    </dgm:pt>
    <dgm:pt modelId="{9CEDB544-26CF-4A91-AD73-84B580BD6465}" type="pres">
      <dgm:prSet presAssocID="{9B045416-0F57-4C2E-B07B-FB8571803536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3D9BDAE-525D-4A0F-ADCB-F50F1E12C286}" type="pres">
      <dgm:prSet presAssocID="{FE8083C5-E59F-4591-87A1-5EC12B42F648}" presName="parTxOnlySpace" presStyleCnt="0"/>
      <dgm:spPr/>
    </dgm:pt>
    <dgm:pt modelId="{E3D1AF56-CF96-4107-993A-132345AACD23}" type="pres">
      <dgm:prSet presAssocID="{1E82AF25-06C1-4352-BFBC-20FED4BB0FC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C8E2401-2357-4CDF-94FF-047AC64811CF}" type="pres">
      <dgm:prSet presAssocID="{25C82014-CE29-4C5B-8620-B9EACBD8FCDA}" presName="parTxOnlySpace" presStyleCnt="0"/>
      <dgm:spPr/>
    </dgm:pt>
    <dgm:pt modelId="{ACBDFD2B-C5E3-4773-9B20-2828397AF4CE}" type="pres">
      <dgm:prSet presAssocID="{87ADADDE-56E7-440C-B909-64C06F6A868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1D691BC-F77C-42C5-9CF9-62A7B26A5DA8}" type="pres">
      <dgm:prSet presAssocID="{FFDC1AAA-0ED6-4AEE-8D38-D7A3506A659D}" presName="parTxOnlySpace" presStyleCnt="0"/>
      <dgm:spPr/>
    </dgm:pt>
    <dgm:pt modelId="{439E2090-5CD7-41BE-8084-A99148DA66A0}" type="pres">
      <dgm:prSet presAssocID="{6FEC79E4-0F80-4DC5-912E-D80D8EFD955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70B4664-FE5B-4A2E-9EF1-FD8D90DC5276}" type="presOf" srcId="{DE91BD36-787E-4316-B7B4-7F3B1E91B312}" destId="{BC1FECA0-3D64-41F4-B81B-0A433DB31786}" srcOrd="0" destOrd="0" presId="urn:microsoft.com/office/officeart/2005/8/layout/chevron1"/>
    <dgm:cxn modelId="{61B18E8F-10A7-4AFB-94AD-057D583CEE26}" type="presOf" srcId="{87ADADDE-56E7-440C-B909-64C06F6A8683}" destId="{ACBDFD2B-C5E3-4773-9B20-2828397AF4CE}" srcOrd="0" destOrd="0" presId="urn:microsoft.com/office/officeart/2005/8/layout/chevron1"/>
    <dgm:cxn modelId="{373CC8BE-8C87-4940-8CA4-7CB3EC262083}" srcId="{6F698034-9606-43E7-AC7F-B8BD3CDE96A8}" destId="{DE91BD36-787E-4316-B7B4-7F3B1E91B312}" srcOrd="0" destOrd="0" parTransId="{12606339-BC5B-4516-9E51-4F60252A8AD4}" sibTransId="{47A87411-048B-484C-A9B9-8A81C73556E0}"/>
    <dgm:cxn modelId="{BD55745D-2EE5-4CC1-A218-2E5497D34663}" type="presOf" srcId="{9B045416-0F57-4C2E-B07B-FB8571803536}" destId="{9CEDB544-26CF-4A91-AD73-84B580BD6465}" srcOrd="0" destOrd="0" presId="urn:microsoft.com/office/officeart/2005/8/layout/chevron1"/>
    <dgm:cxn modelId="{90AA0041-D57A-43C8-9B32-A5A115E7564C}" type="presOf" srcId="{6F698034-9606-43E7-AC7F-B8BD3CDE96A8}" destId="{2DBA2936-8A05-44F8-88D8-E9E6E5BF8F01}" srcOrd="0" destOrd="0" presId="urn:microsoft.com/office/officeart/2005/8/layout/chevron1"/>
    <dgm:cxn modelId="{E201EF4F-ABCF-435D-BF9E-9C0E326AAA63}" srcId="{6F698034-9606-43E7-AC7F-B8BD3CDE96A8}" destId="{87ADADDE-56E7-440C-B909-64C06F6A8683}" srcOrd="3" destOrd="0" parTransId="{872834FD-13D7-4C43-8960-A9FCFA0F2B8F}" sibTransId="{FFDC1AAA-0ED6-4AEE-8D38-D7A3506A659D}"/>
    <dgm:cxn modelId="{772A8BC0-6520-40B6-8790-D475B7D638AA}" type="presOf" srcId="{6FEC79E4-0F80-4DC5-912E-D80D8EFD9557}" destId="{439E2090-5CD7-41BE-8084-A99148DA66A0}" srcOrd="0" destOrd="0" presId="urn:microsoft.com/office/officeart/2005/8/layout/chevron1"/>
    <dgm:cxn modelId="{06EC72BB-E437-4022-A63B-46AC10709517}" srcId="{6F698034-9606-43E7-AC7F-B8BD3CDE96A8}" destId="{9B045416-0F57-4C2E-B07B-FB8571803536}" srcOrd="1" destOrd="0" parTransId="{34A2C995-776B-4E4E-AF00-8FD427A14514}" sibTransId="{FE8083C5-E59F-4591-87A1-5EC12B42F648}"/>
    <dgm:cxn modelId="{AA26D5A8-B532-414C-B2CC-7B394AD175D5}" srcId="{6F698034-9606-43E7-AC7F-B8BD3CDE96A8}" destId="{6FEC79E4-0F80-4DC5-912E-D80D8EFD9557}" srcOrd="4" destOrd="0" parTransId="{516D95DC-A52F-4E80-9C89-0B7AF8C237A6}" sibTransId="{E78674E7-6295-4E9A-93BC-70A41BE1C1B8}"/>
    <dgm:cxn modelId="{7942583B-2661-4889-A738-3AA01D42D627}" type="presOf" srcId="{1E82AF25-06C1-4352-BFBC-20FED4BB0FCE}" destId="{E3D1AF56-CF96-4107-993A-132345AACD23}" srcOrd="0" destOrd="0" presId="urn:microsoft.com/office/officeart/2005/8/layout/chevron1"/>
    <dgm:cxn modelId="{66B68F1C-8405-4953-813C-B058C9BCB6EC}" srcId="{6F698034-9606-43E7-AC7F-B8BD3CDE96A8}" destId="{1E82AF25-06C1-4352-BFBC-20FED4BB0FCE}" srcOrd="2" destOrd="0" parTransId="{7F6BBA2F-2C61-4EE7-8DE1-81D82BB0CC8E}" sibTransId="{25C82014-CE29-4C5B-8620-B9EACBD8FCDA}"/>
    <dgm:cxn modelId="{67AAAA03-508B-46C9-A43D-4FF490443382}" type="presParOf" srcId="{2DBA2936-8A05-44F8-88D8-E9E6E5BF8F01}" destId="{BC1FECA0-3D64-41F4-B81B-0A433DB31786}" srcOrd="0" destOrd="0" presId="urn:microsoft.com/office/officeart/2005/8/layout/chevron1"/>
    <dgm:cxn modelId="{9B0DF52C-640E-44C6-80CF-6FCDC4CD4422}" type="presParOf" srcId="{2DBA2936-8A05-44F8-88D8-E9E6E5BF8F01}" destId="{2145DD4E-422D-4219-A480-38216D5495E4}" srcOrd="1" destOrd="0" presId="urn:microsoft.com/office/officeart/2005/8/layout/chevron1"/>
    <dgm:cxn modelId="{9F6F8BA8-B78F-484B-B6C9-883B69DCED13}" type="presParOf" srcId="{2DBA2936-8A05-44F8-88D8-E9E6E5BF8F01}" destId="{9CEDB544-26CF-4A91-AD73-84B580BD6465}" srcOrd="2" destOrd="0" presId="urn:microsoft.com/office/officeart/2005/8/layout/chevron1"/>
    <dgm:cxn modelId="{0AD7EDC1-0AA9-412A-928D-006A5C5BE13D}" type="presParOf" srcId="{2DBA2936-8A05-44F8-88D8-E9E6E5BF8F01}" destId="{B3D9BDAE-525D-4A0F-ADCB-F50F1E12C286}" srcOrd="3" destOrd="0" presId="urn:microsoft.com/office/officeart/2005/8/layout/chevron1"/>
    <dgm:cxn modelId="{9FF1D2C7-03E6-40EC-BD5D-47F7C6F86ABE}" type="presParOf" srcId="{2DBA2936-8A05-44F8-88D8-E9E6E5BF8F01}" destId="{E3D1AF56-CF96-4107-993A-132345AACD23}" srcOrd="4" destOrd="0" presId="urn:microsoft.com/office/officeart/2005/8/layout/chevron1"/>
    <dgm:cxn modelId="{28460E18-5F9D-4304-BBB0-751F34AD20BD}" type="presParOf" srcId="{2DBA2936-8A05-44F8-88D8-E9E6E5BF8F01}" destId="{9C8E2401-2357-4CDF-94FF-047AC64811CF}" srcOrd="5" destOrd="0" presId="urn:microsoft.com/office/officeart/2005/8/layout/chevron1"/>
    <dgm:cxn modelId="{4974E952-FE28-43A2-8634-19A302BABD88}" type="presParOf" srcId="{2DBA2936-8A05-44F8-88D8-E9E6E5BF8F01}" destId="{ACBDFD2B-C5E3-4773-9B20-2828397AF4CE}" srcOrd="6" destOrd="0" presId="urn:microsoft.com/office/officeart/2005/8/layout/chevron1"/>
    <dgm:cxn modelId="{7A23A9B1-8FA9-4F52-82DC-8FE379F6DC0E}" type="presParOf" srcId="{2DBA2936-8A05-44F8-88D8-E9E6E5BF8F01}" destId="{81D691BC-F77C-42C5-9CF9-62A7B26A5DA8}" srcOrd="7" destOrd="0" presId="urn:microsoft.com/office/officeart/2005/8/layout/chevron1"/>
    <dgm:cxn modelId="{4498B549-B9F1-4595-969E-53576E315C18}" type="presParOf" srcId="{2DBA2936-8A05-44F8-88D8-E9E6E5BF8F01}" destId="{439E2090-5CD7-41BE-8084-A99148DA66A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F698034-9606-43E7-AC7F-B8BD3CDE96A8}" type="doc">
      <dgm:prSet loTypeId="urn:microsoft.com/office/officeart/2005/8/layout/chevron1" loCatId="process" qsTypeId="urn:microsoft.com/office/officeart/2005/8/quickstyle/simple1" qsCatId="simple" csTypeId="urn:microsoft.com/office/officeart/2005/8/colors/accent2_3" csCatId="accent2" phldr="1"/>
      <dgm:spPr/>
    </dgm:pt>
    <dgm:pt modelId="{DE91BD36-787E-4316-B7B4-7F3B1E91B312}">
      <dgm:prSet phldrT="[Text]" custT="1"/>
      <dgm:spPr/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Ziel-stellung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2606339-BC5B-4516-9E51-4F60252A8AD4}" type="parTrans" cxnId="{373CC8BE-8C87-4940-8CA4-7CB3EC26208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7A87411-048B-484C-A9B9-8A81C73556E0}" type="sibTrans" cxnId="{373CC8BE-8C87-4940-8CA4-7CB3EC26208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B045416-0F57-4C2E-B07B-FB8571803536}">
      <dgm:prSet phldrT="[Text]" custT="1"/>
      <dgm:spPr/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Analyse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4A2C995-776B-4E4E-AF00-8FD427A14514}" type="parTrans" cxnId="{06EC72BB-E437-4022-A63B-46AC10709517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E8083C5-E59F-4591-87A1-5EC12B42F648}" type="sibTrans" cxnId="{06EC72BB-E437-4022-A63B-46AC10709517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E82AF25-06C1-4352-BFBC-20FED4BB0FCE}">
      <dgm:prSet phldrT="[Text]" custT="1"/>
      <dgm:spPr/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Entwurf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F6BBA2F-2C61-4EE7-8DE1-81D82BB0CC8E}" type="parTrans" cxnId="{66B68F1C-8405-4953-813C-B058C9BCB6EC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5C82014-CE29-4C5B-8620-B9EACBD8FCDA}" type="sibTrans" cxnId="{66B68F1C-8405-4953-813C-B058C9BCB6EC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ADADDE-56E7-440C-B909-64C06F6A8683}">
      <dgm:prSet phldrT="[Text]" custT="1"/>
      <dgm:spPr/>
      <dgm:t>
        <a:bodyPr/>
        <a:lstStyle/>
        <a:p>
          <a:r>
            <a:rPr lang="de-DE" sz="15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Implemen-tierung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2834FD-13D7-4C43-8960-A9FCFA0F2B8F}" type="parTrans" cxnId="{E201EF4F-ABCF-435D-BF9E-9C0E326AAA6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DC1AAA-0ED6-4AEE-8D38-D7A3506A659D}" type="sibTrans" cxnId="{E201EF4F-ABCF-435D-BF9E-9C0E326AAA6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FEC79E4-0F80-4DC5-912E-D80D8EFD9557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Rückblick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16D95DC-A52F-4E80-9C89-0B7AF8C237A6}" type="parTrans" cxnId="{AA26D5A8-B532-414C-B2CC-7B394AD175D5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78674E7-6295-4E9A-93BC-70A41BE1C1B8}" type="sibTrans" cxnId="{AA26D5A8-B532-414C-B2CC-7B394AD175D5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DBA2936-8A05-44F8-88D8-E9E6E5BF8F01}" type="pres">
      <dgm:prSet presAssocID="{6F698034-9606-43E7-AC7F-B8BD3CDE96A8}" presName="Name0" presStyleCnt="0">
        <dgm:presLayoutVars>
          <dgm:dir/>
          <dgm:animLvl val="lvl"/>
          <dgm:resizeHandles val="exact"/>
        </dgm:presLayoutVars>
      </dgm:prSet>
      <dgm:spPr/>
    </dgm:pt>
    <dgm:pt modelId="{BC1FECA0-3D64-41F4-B81B-0A433DB31786}" type="pres">
      <dgm:prSet presAssocID="{DE91BD36-787E-4316-B7B4-7F3B1E91B31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145DD4E-422D-4219-A480-38216D5495E4}" type="pres">
      <dgm:prSet presAssocID="{47A87411-048B-484C-A9B9-8A81C73556E0}" presName="parTxOnlySpace" presStyleCnt="0"/>
      <dgm:spPr/>
    </dgm:pt>
    <dgm:pt modelId="{9CEDB544-26CF-4A91-AD73-84B580BD6465}" type="pres">
      <dgm:prSet presAssocID="{9B045416-0F57-4C2E-B07B-FB8571803536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3D9BDAE-525D-4A0F-ADCB-F50F1E12C286}" type="pres">
      <dgm:prSet presAssocID="{FE8083C5-E59F-4591-87A1-5EC12B42F648}" presName="parTxOnlySpace" presStyleCnt="0"/>
      <dgm:spPr/>
    </dgm:pt>
    <dgm:pt modelId="{E3D1AF56-CF96-4107-993A-132345AACD23}" type="pres">
      <dgm:prSet presAssocID="{1E82AF25-06C1-4352-BFBC-20FED4BB0FC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C8E2401-2357-4CDF-94FF-047AC64811CF}" type="pres">
      <dgm:prSet presAssocID="{25C82014-CE29-4C5B-8620-B9EACBD8FCDA}" presName="parTxOnlySpace" presStyleCnt="0"/>
      <dgm:spPr/>
    </dgm:pt>
    <dgm:pt modelId="{ACBDFD2B-C5E3-4773-9B20-2828397AF4CE}" type="pres">
      <dgm:prSet presAssocID="{87ADADDE-56E7-440C-B909-64C06F6A868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1D691BC-F77C-42C5-9CF9-62A7B26A5DA8}" type="pres">
      <dgm:prSet presAssocID="{FFDC1AAA-0ED6-4AEE-8D38-D7A3506A659D}" presName="parTxOnlySpace" presStyleCnt="0"/>
      <dgm:spPr/>
    </dgm:pt>
    <dgm:pt modelId="{439E2090-5CD7-41BE-8084-A99148DA66A0}" type="pres">
      <dgm:prSet presAssocID="{6FEC79E4-0F80-4DC5-912E-D80D8EFD955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92EC9D6-D28A-486E-981B-0186D5965016}" type="presOf" srcId="{DE91BD36-787E-4316-B7B4-7F3B1E91B312}" destId="{BC1FECA0-3D64-41F4-B81B-0A433DB31786}" srcOrd="0" destOrd="0" presId="urn:microsoft.com/office/officeart/2005/8/layout/chevron1"/>
    <dgm:cxn modelId="{27DF02A8-EBE8-4159-8049-9D8925A64BDF}" type="presOf" srcId="{1E82AF25-06C1-4352-BFBC-20FED4BB0FCE}" destId="{E3D1AF56-CF96-4107-993A-132345AACD23}" srcOrd="0" destOrd="0" presId="urn:microsoft.com/office/officeart/2005/8/layout/chevron1"/>
    <dgm:cxn modelId="{A44697E7-D631-439A-8D8F-BF5A7071C1A8}" type="presOf" srcId="{87ADADDE-56E7-440C-B909-64C06F6A8683}" destId="{ACBDFD2B-C5E3-4773-9B20-2828397AF4CE}" srcOrd="0" destOrd="0" presId="urn:microsoft.com/office/officeart/2005/8/layout/chevron1"/>
    <dgm:cxn modelId="{7123E071-BDF0-40A0-861C-F3CD6B44A362}" type="presOf" srcId="{6F698034-9606-43E7-AC7F-B8BD3CDE96A8}" destId="{2DBA2936-8A05-44F8-88D8-E9E6E5BF8F01}" srcOrd="0" destOrd="0" presId="urn:microsoft.com/office/officeart/2005/8/layout/chevron1"/>
    <dgm:cxn modelId="{373CC8BE-8C87-4940-8CA4-7CB3EC262083}" srcId="{6F698034-9606-43E7-AC7F-B8BD3CDE96A8}" destId="{DE91BD36-787E-4316-B7B4-7F3B1E91B312}" srcOrd="0" destOrd="0" parTransId="{12606339-BC5B-4516-9E51-4F60252A8AD4}" sibTransId="{47A87411-048B-484C-A9B9-8A81C73556E0}"/>
    <dgm:cxn modelId="{457CA03E-7907-46F8-8360-5972CC5C6E2A}" type="presOf" srcId="{6FEC79E4-0F80-4DC5-912E-D80D8EFD9557}" destId="{439E2090-5CD7-41BE-8084-A99148DA66A0}" srcOrd="0" destOrd="0" presId="urn:microsoft.com/office/officeart/2005/8/layout/chevron1"/>
    <dgm:cxn modelId="{E201EF4F-ABCF-435D-BF9E-9C0E326AAA63}" srcId="{6F698034-9606-43E7-AC7F-B8BD3CDE96A8}" destId="{87ADADDE-56E7-440C-B909-64C06F6A8683}" srcOrd="3" destOrd="0" parTransId="{872834FD-13D7-4C43-8960-A9FCFA0F2B8F}" sibTransId="{FFDC1AAA-0ED6-4AEE-8D38-D7A3506A659D}"/>
    <dgm:cxn modelId="{3A71DFBF-F951-45CD-A3EC-879A127F2CC1}" type="presOf" srcId="{9B045416-0F57-4C2E-B07B-FB8571803536}" destId="{9CEDB544-26CF-4A91-AD73-84B580BD6465}" srcOrd="0" destOrd="0" presId="urn:microsoft.com/office/officeart/2005/8/layout/chevron1"/>
    <dgm:cxn modelId="{06EC72BB-E437-4022-A63B-46AC10709517}" srcId="{6F698034-9606-43E7-AC7F-B8BD3CDE96A8}" destId="{9B045416-0F57-4C2E-B07B-FB8571803536}" srcOrd="1" destOrd="0" parTransId="{34A2C995-776B-4E4E-AF00-8FD427A14514}" sibTransId="{FE8083C5-E59F-4591-87A1-5EC12B42F648}"/>
    <dgm:cxn modelId="{AA26D5A8-B532-414C-B2CC-7B394AD175D5}" srcId="{6F698034-9606-43E7-AC7F-B8BD3CDE96A8}" destId="{6FEC79E4-0F80-4DC5-912E-D80D8EFD9557}" srcOrd="4" destOrd="0" parTransId="{516D95DC-A52F-4E80-9C89-0B7AF8C237A6}" sibTransId="{E78674E7-6295-4E9A-93BC-70A41BE1C1B8}"/>
    <dgm:cxn modelId="{66B68F1C-8405-4953-813C-B058C9BCB6EC}" srcId="{6F698034-9606-43E7-AC7F-B8BD3CDE96A8}" destId="{1E82AF25-06C1-4352-BFBC-20FED4BB0FCE}" srcOrd="2" destOrd="0" parTransId="{7F6BBA2F-2C61-4EE7-8DE1-81D82BB0CC8E}" sibTransId="{25C82014-CE29-4C5B-8620-B9EACBD8FCDA}"/>
    <dgm:cxn modelId="{0643737B-08DE-4D51-BBB3-27178F0DBF6D}" type="presParOf" srcId="{2DBA2936-8A05-44F8-88D8-E9E6E5BF8F01}" destId="{BC1FECA0-3D64-41F4-B81B-0A433DB31786}" srcOrd="0" destOrd="0" presId="urn:microsoft.com/office/officeart/2005/8/layout/chevron1"/>
    <dgm:cxn modelId="{F86DCBE3-CABA-48C3-BDB3-C66FBB5E2270}" type="presParOf" srcId="{2DBA2936-8A05-44F8-88D8-E9E6E5BF8F01}" destId="{2145DD4E-422D-4219-A480-38216D5495E4}" srcOrd="1" destOrd="0" presId="urn:microsoft.com/office/officeart/2005/8/layout/chevron1"/>
    <dgm:cxn modelId="{EB1926F5-3B8F-4B33-9A08-8E0E76A9921A}" type="presParOf" srcId="{2DBA2936-8A05-44F8-88D8-E9E6E5BF8F01}" destId="{9CEDB544-26CF-4A91-AD73-84B580BD6465}" srcOrd="2" destOrd="0" presId="urn:microsoft.com/office/officeart/2005/8/layout/chevron1"/>
    <dgm:cxn modelId="{D1D810E6-9330-4B8D-A180-5E4D58F9FA7F}" type="presParOf" srcId="{2DBA2936-8A05-44F8-88D8-E9E6E5BF8F01}" destId="{B3D9BDAE-525D-4A0F-ADCB-F50F1E12C286}" srcOrd="3" destOrd="0" presId="urn:microsoft.com/office/officeart/2005/8/layout/chevron1"/>
    <dgm:cxn modelId="{54D5217D-A8E2-44B2-9AD6-E1C881A95E33}" type="presParOf" srcId="{2DBA2936-8A05-44F8-88D8-E9E6E5BF8F01}" destId="{E3D1AF56-CF96-4107-993A-132345AACD23}" srcOrd="4" destOrd="0" presId="urn:microsoft.com/office/officeart/2005/8/layout/chevron1"/>
    <dgm:cxn modelId="{6E69D879-74A6-4EE8-8C47-A3738AED5E19}" type="presParOf" srcId="{2DBA2936-8A05-44F8-88D8-E9E6E5BF8F01}" destId="{9C8E2401-2357-4CDF-94FF-047AC64811CF}" srcOrd="5" destOrd="0" presId="urn:microsoft.com/office/officeart/2005/8/layout/chevron1"/>
    <dgm:cxn modelId="{E0258258-1338-4F49-8CC9-F3B46922A0BC}" type="presParOf" srcId="{2DBA2936-8A05-44F8-88D8-E9E6E5BF8F01}" destId="{ACBDFD2B-C5E3-4773-9B20-2828397AF4CE}" srcOrd="6" destOrd="0" presId="urn:microsoft.com/office/officeart/2005/8/layout/chevron1"/>
    <dgm:cxn modelId="{37DABC69-92FB-44D8-9B1E-F3AAC212744A}" type="presParOf" srcId="{2DBA2936-8A05-44F8-88D8-E9E6E5BF8F01}" destId="{81D691BC-F77C-42C5-9CF9-62A7B26A5DA8}" srcOrd="7" destOrd="0" presId="urn:microsoft.com/office/officeart/2005/8/layout/chevron1"/>
    <dgm:cxn modelId="{0F315098-A422-47F2-BCA5-632379E3736F}" type="presParOf" srcId="{2DBA2936-8A05-44F8-88D8-E9E6E5BF8F01}" destId="{439E2090-5CD7-41BE-8084-A99148DA66A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6F698034-9606-43E7-AC7F-B8BD3CDE96A8}" type="doc">
      <dgm:prSet loTypeId="urn:microsoft.com/office/officeart/2005/8/layout/chevron1" loCatId="process" qsTypeId="urn:microsoft.com/office/officeart/2005/8/quickstyle/simple1" qsCatId="simple" csTypeId="urn:microsoft.com/office/officeart/2005/8/colors/accent2_3" csCatId="accent2" phldr="1"/>
      <dgm:spPr/>
    </dgm:pt>
    <dgm:pt modelId="{DE91BD36-787E-4316-B7B4-7F3B1E91B312}">
      <dgm:prSet phldrT="[Text]" custT="1"/>
      <dgm:spPr/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Ziel-stellung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2606339-BC5B-4516-9E51-4F60252A8AD4}" type="parTrans" cxnId="{373CC8BE-8C87-4940-8CA4-7CB3EC26208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7A87411-048B-484C-A9B9-8A81C73556E0}" type="sibTrans" cxnId="{373CC8BE-8C87-4940-8CA4-7CB3EC26208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B045416-0F57-4C2E-B07B-FB8571803536}">
      <dgm:prSet phldrT="[Text]" custT="1"/>
      <dgm:spPr/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Analyse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4A2C995-776B-4E4E-AF00-8FD427A14514}" type="parTrans" cxnId="{06EC72BB-E437-4022-A63B-46AC10709517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E8083C5-E59F-4591-87A1-5EC12B42F648}" type="sibTrans" cxnId="{06EC72BB-E437-4022-A63B-46AC10709517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E82AF25-06C1-4352-BFBC-20FED4BB0FCE}">
      <dgm:prSet phldrT="[Text]" custT="1"/>
      <dgm:spPr/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Entwurf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F6BBA2F-2C61-4EE7-8DE1-81D82BB0CC8E}" type="parTrans" cxnId="{66B68F1C-8405-4953-813C-B058C9BCB6EC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5C82014-CE29-4C5B-8620-B9EACBD8FCDA}" type="sibTrans" cxnId="{66B68F1C-8405-4953-813C-B058C9BCB6EC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ADADDE-56E7-440C-B909-64C06F6A8683}">
      <dgm:prSet phldrT="[Text]" custT="1"/>
      <dgm:spPr/>
      <dgm:t>
        <a:bodyPr/>
        <a:lstStyle/>
        <a:p>
          <a:r>
            <a:rPr lang="de-DE" sz="15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Implemen-tierung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2834FD-13D7-4C43-8960-A9FCFA0F2B8F}" type="parTrans" cxnId="{E201EF4F-ABCF-435D-BF9E-9C0E326AAA6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DC1AAA-0ED6-4AEE-8D38-D7A3506A659D}" type="sibTrans" cxnId="{E201EF4F-ABCF-435D-BF9E-9C0E326AAA6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FEC79E4-0F80-4DC5-912E-D80D8EFD9557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Rückblick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16D95DC-A52F-4E80-9C89-0B7AF8C237A6}" type="parTrans" cxnId="{AA26D5A8-B532-414C-B2CC-7B394AD175D5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78674E7-6295-4E9A-93BC-70A41BE1C1B8}" type="sibTrans" cxnId="{AA26D5A8-B532-414C-B2CC-7B394AD175D5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DBA2936-8A05-44F8-88D8-E9E6E5BF8F01}" type="pres">
      <dgm:prSet presAssocID="{6F698034-9606-43E7-AC7F-B8BD3CDE96A8}" presName="Name0" presStyleCnt="0">
        <dgm:presLayoutVars>
          <dgm:dir/>
          <dgm:animLvl val="lvl"/>
          <dgm:resizeHandles val="exact"/>
        </dgm:presLayoutVars>
      </dgm:prSet>
      <dgm:spPr/>
    </dgm:pt>
    <dgm:pt modelId="{BC1FECA0-3D64-41F4-B81B-0A433DB31786}" type="pres">
      <dgm:prSet presAssocID="{DE91BD36-787E-4316-B7B4-7F3B1E91B31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145DD4E-422D-4219-A480-38216D5495E4}" type="pres">
      <dgm:prSet presAssocID="{47A87411-048B-484C-A9B9-8A81C73556E0}" presName="parTxOnlySpace" presStyleCnt="0"/>
      <dgm:spPr/>
    </dgm:pt>
    <dgm:pt modelId="{9CEDB544-26CF-4A91-AD73-84B580BD6465}" type="pres">
      <dgm:prSet presAssocID="{9B045416-0F57-4C2E-B07B-FB8571803536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3D9BDAE-525D-4A0F-ADCB-F50F1E12C286}" type="pres">
      <dgm:prSet presAssocID="{FE8083C5-E59F-4591-87A1-5EC12B42F648}" presName="parTxOnlySpace" presStyleCnt="0"/>
      <dgm:spPr/>
    </dgm:pt>
    <dgm:pt modelId="{E3D1AF56-CF96-4107-993A-132345AACD23}" type="pres">
      <dgm:prSet presAssocID="{1E82AF25-06C1-4352-BFBC-20FED4BB0FC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C8E2401-2357-4CDF-94FF-047AC64811CF}" type="pres">
      <dgm:prSet presAssocID="{25C82014-CE29-4C5B-8620-B9EACBD8FCDA}" presName="parTxOnlySpace" presStyleCnt="0"/>
      <dgm:spPr/>
    </dgm:pt>
    <dgm:pt modelId="{ACBDFD2B-C5E3-4773-9B20-2828397AF4CE}" type="pres">
      <dgm:prSet presAssocID="{87ADADDE-56E7-440C-B909-64C06F6A868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1D691BC-F77C-42C5-9CF9-62A7B26A5DA8}" type="pres">
      <dgm:prSet presAssocID="{FFDC1AAA-0ED6-4AEE-8D38-D7A3506A659D}" presName="parTxOnlySpace" presStyleCnt="0"/>
      <dgm:spPr/>
    </dgm:pt>
    <dgm:pt modelId="{439E2090-5CD7-41BE-8084-A99148DA66A0}" type="pres">
      <dgm:prSet presAssocID="{6FEC79E4-0F80-4DC5-912E-D80D8EFD955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6F9A188-6BCA-4C4C-9C1E-BDC5A74EDE3C}" type="presOf" srcId="{DE91BD36-787E-4316-B7B4-7F3B1E91B312}" destId="{BC1FECA0-3D64-41F4-B81B-0A433DB31786}" srcOrd="0" destOrd="0" presId="urn:microsoft.com/office/officeart/2005/8/layout/chevron1"/>
    <dgm:cxn modelId="{C242374B-5311-4A1C-8534-46D15C00A877}" type="presOf" srcId="{9B045416-0F57-4C2E-B07B-FB8571803536}" destId="{9CEDB544-26CF-4A91-AD73-84B580BD6465}" srcOrd="0" destOrd="0" presId="urn:microsoft.com/office/officeart/2005/8/layout/chevron1"/>
    <dgm:cxn modelId="{EFFF59E2-7444-41F1-9E11-7DB454B2A763}" type="presOf" srcId="{6F698034-9606-43E7-AC7F-B8BD3CDE96A8}" destId="{2DBA2936-8A05-44F8-88D8-E9E6E5BF8F01}" srcOrd="0" destOrd="0" presId="urn:microsoft.com/office/officeart/2005/8/layout/chevron1"/>
    <dgm:cxn modelId="{373CC8BE-8C87-4940-8CA4-7CB3EC262083}" srcId="{6F698034-9606-43E7-AC7F-B8BD3CDE96A8}" destId="{DE91BD36-787E-4316-B7B4-7F3B1E91B312}" srcOrd="0" destOrd="0" parTransId="{12606339-BC5B-4516-9E51-4F60252A8AD4}" sibTransId="{47A87411-048B-484C-A9B9-8A81C73556E0}"/>
    <dgm:cxn modelId="{8869BED2-2D65-4B81-9006-FC53B47BDC06}" type="presOf" srcId="{6FEC79E4-0F80-4DC5-912E-D80D8EFD9557}" destId="{439E2090-5CD7-41BE-8084-A99148DA66A0}" srcOrd="0" destOrd="0" presId="urn:microsoft.com/office/officeart/2005/8/layout/chevron1"/>
    <dgm:cxn modelId="{97BF98D6-C2A6-4516-BE45-9D1314B081B3}" type="presOf" srcId="{87ADADDE-56E7-440C-B909-64C06F6A8683}" destId="{ACBDFD2B-C5E3-4773-9B20-2828397AF4CE}" srcOrd="0" destOrd="0" presId="urn:microsoft.com/office/officeart/2005/8/layout/chevron1"/>
    <dgm:cxn modelId="{E201EF4F-ABCF-435D-BF9E-9C0E326AAA63}" srcId="{6F698034-9606-43E7-AC7F-B8BD3CDE96A8}" destId="{87ADADDE-56E7-440C-B909-64C06F6A8683}" srcOrd="3" destOrd="0" parTransId="{872834FD-13D7-4C43-8960-A9FCFA0F2B8F}" sibTransId="{FFDC1AAA-0ED6-4AEE-8D38-D7A3506A659D}"/>
    <dgm:cxn modelId="{8C46E3D4-0143-4817-89A8-3D9A1C835ED2}" type="presOf" srcId="{1E82AF25-06C1-4352-BFBC-20FED4BB0FCE}" destId="{E3D1AF56-CF96-4107-993A-132345AACD23}" srcOrd="0" destOrd="0" presId="urn:microsoft.com/office/officeart/2005/8/layout/chevron1"/>
    <dgm:cxn modelId="{06EC72BB-E437-4022-A63B-46AC10709517}" srcId="{6F698034-9606-43E7-AC7F-B8BD3CDE96A8}" destId="{9B045416-0F57-4C2E-B07B-FB8571803536}" srcOrd="1" destOrd="0" parTransId="{34A2C995-776B-4E4E-AF00-8FD427A14514}" sibTransId="{FE8083C5-E59F-4591-87A1-5EC12B42F648}"/>
    <dgm:cxn modelId="{AA26D5A8-B532-414C-B2CC-7B394AD175D5}" srcId="{6F698034-9606-43E7-AC7F-B8BD3CDE96A8}" destId="{6FEC79E4-0F80-4DC5-912E-D80D8EFD9557}" srcOrd="4" destOrd="0" parTransId="{516D95DC-A52F-4E80-9C89-0B7AF8C237A6}" sibTransId="{E78674E7-6295-4E9A-93BC-70A41BE1C1B8}"/>
    <dgm:cxn modelId="{66B68F1C-8405-4953-813C-B058C9BCB6EC}" srcId="{6F698034-9606-43E7-AC7F-B8BD3CDE96A8}" destId="{1E82AF25-06C1-4352-BFBC-20FED4BB0FCE}" srcOrd="2" destOrd="0" parTransId="{7F6BBA2F-2C61-4EE7-8DE1-81D82BB0CC8E}" sibTransId="{25C82014-CE29-4C5B-8620-B9EACBD8FCDA}"/>
    <dgm:cxn modelId="{3449292F-3362-4043-A555-AF63759180F7}" type="presParOf" srcId="{2DBA2936-8A05-44F8-88D8-E9E6E5BF8F01}" destId="{BC1FECA0-3D64-41F4-B81B-0A433DB31786}" srcOrd="0" destOrd="0" presId="urn:microsoft.com/office/officeart/2005/8/layout/chevron1"/>
    <dgm:cxn modelId="{C4C96B53-F923-46D3-ADE2-2974AA0BE4E5}" type="presParOf" srcId="{2DBA2936-8A05-44F8-88D8-E9E6E5BF8F01}" destId="{2145DD4E-422D-4219-A480-38216D5495E4}" srcOrd="1" destOrd="0" presId="urn:microsoft.com/office/officeart/2005/8/layout/chevron1"/>
    <dgm:cxn modelId="{F422319C-5B3A-4B81-9B44-1628FC2C1B5D}" type="presParOf" srcId="{2DBA2936-8A05-44F8-88D8-E9E6E5BF8F01}" destId="{9CEDB544-26CF-4A91-AD73-84B580BD6465}" srcOrd="2" destOrd="0" presId="urn:microsoft.com/office/officeart/2005/8/layout/chevron1"/>
    <dgm:cxn modelId="{E2033154-0EAE-4F58-AD75-D33C2D6C1682}" type="presParOf" srcId="{2DBA2936-8A05-44F8-88D8-E9E6E5BF8F01}" destId="{B3D9BDAE-525D-4A0F-ADCB-F50F1E12C286}" srcOrd="3" destOrd="0" presId="urn:microsoft.com/office/officeart/2005/8/layout/chevron1"/>
    <dgm:cxn modelId="{8EB4E62E-B58D-4B22-9942-40757BE1216D}" type="presParOf" srcId="{2DBA2936-8A05-44F8-88D8-E9E6E5BF8F01}" destId="{E3D1AF56-CF96-4107-993A-132345AACD23}" srcOrd="4" destOrd="0" presId="urn:microsoft.com/office/officeart/2005/8/layout/chevron1"/>
    <dgm:cxn modelId="{49CF5A5A-738F-49E8-817B-0C453AD24800}" type="presParOf" srcId="{2DBA2936-8A05-44F8-88D8-E9E6E5BF8F01}" destId="{9C8E2401-2357-4CDF-94FF-047AC64811CF}" srcOrd="5" destOrd="0" presId="urn:microsoft.com/office/officeart/2005/8/layout/chevron1"/>
    <dgm:cxn modelId="{D9EF5417-75E2-4AD2-B960-455B38D772C9}" type="presParOf" srcId="{2DBA2936-8A05-44F8-88D8-E9E6E5BF8F01}" destId="{ACBDFD2B-C5E3-4773-9B20-2828397AF4CE}" srcOrd="6" destOrd="0" presId="urn:microsoft.com/office/officeart/2005/8/layout/chevron1"/>
    <dgm:cxn modelId="{2F9E3FE8-C8F5-4A71-8CA6-1D43CCA880F5}" type="presParOf" srcId="{2DBA2936-8A05-44F8-88D8-E9E6E5BF8F01}" destId="{81D691BC-F77C-42C5-9CF9-62A7B26A5DA8}" srcOrd="7" destOrd="0" presId="urn:microsoft.com/office/officeart/2005/8/layout/chevron1"/>
    <dgm:cxn modelId="{7DA01A68-8422-42D5-9D41-712EF930D64B}" type="presParOf" srcId="{2DBA2936-8A05-44F8-88D8-E9E6E5BF8F01}" destId="{439E2090-5CD7-41BE-8084-A99148DA66A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6F698034-9606-43E7-AC7F-B8BD3CDE96A8}" type="doc">
      <dgm:prSet loTypeId="urn:microsoft.com/office/officeart/2005/8/layout/chevron1" loCatId="process" qsTypeId="urn:microsoft.com/office/officeart/2005/8/quickstyle/simple1" qsCatId="simple" csTypeId="urn:microsoft.com/office/officeart/2005/8/colors/accent2_3" csCatId="accent2" phldr="1"/>
      <dgm:spPr/>
    </dgm:pt>
    <dgm:pt modelId="{DE91BD36-787E-4316-B7B4-7F3B1E91B312}">
      <dgm:prSet phldrT="[Text]" custT="1"/>
      <dgm:spPr/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Ziel-stellung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2606339-BC5B-4516-9E51-4F60252A8AD4}" type="parTrans" cxnId="{373CC8BE-8C87-4940-8CA4-7CB3EC26208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7A87411-048B-484C-A9B9-8A81C73556E0}" type="sibTrans" cxnId="{373CC8BE-8C87-4940-8CA4-7CB3EC26208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B045416-0F57-4C2E-B07B-FB8571803536}">
      <dgm:prSet phldrT="[Text]" custT="1"/>
      <dgm:spPr/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Analyse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4A2C995-776B-4E4E-AF00-8FD427A14514}" type="parTrans" cxnId="{06EC72BB-E437-4022-A63B-46AC10709517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E8083C5-E59F-4591-87A1-5EC12B42F648}" type="sibTrans" cxnId="{06EC72BB-E437-4022-A63B-46AC10709517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E82AF25-06C1-4352-BFBC-20FED4BB0FCE}">
      <dgm:prSet phldrT="[Text]" custT="1"/>
      <dgm:spPr/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Entwurf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F6BBA2F-2C61-4EE7-8DE1-81D82BB0CC8E}" type="parTrans" cxnId="{66B68F1C-8405-4953-813C-B058C9BCB6EC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5C82014-CE29-4C5B-8620-B9EACBD8FCDA}" type="sibTrans" cxnId="{66B68F1C-8405-4953-813C-B058C9BCB6EC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ADADDE-56E7-440C-B909-64C06F6A8683}">
      <dgm:prSet phldrT="[Text]" custT="1"/>
      <dgm:spPr/>
      <dgm:t>
        <a:bodyPr/>
        <a:lstStyle/>
        <a:p>
          <a:r>
            <a:rPr lang="de-DE" sz="15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Implemen-tierung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2834FD-13D7-4C43-8960-A9FCFA0F2B8F}" type="parTrans" cxnId="{E201EF4F-ABCF-435D-BF9E-9C0E326AAA6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DC1AAA-0ED6-4AEE-8D38-D7A3506A659D}" type="sibTrans" cxnId="{E201EF4F-ABCF-435D-BF9E-9C0E326AAA6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FEC79E4-0F80-4DC5-912E-D80D8EFD9557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Rückblick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16D95DC-A52F-4E80-9C89-0B7AF8C237A6}" type="parTrans" cxnId="{AA26D5A8-B532-414C-B2CC-7B394AD175D5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78674E7-6295-4E9A-93BC-70A41BE1C1B8}" type="sibTrans" cxnId="{AA26D5A8-B532-414C-B2CC-7B394AD175D5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DBA2936-8A05-44F8-88D8-E9E6E5BF8F01}" type="pres">
      <dgm:prSet presAssocID="{6F698034-9606-43E7-AC7F-B8BD3CDE96A8}" presName="Name0" presStyleCnt="0">
        <dgm:presLayoutVars>
          <dgm:dir/>
          <dgm:animLvl val="lvl"/>
          <dgm:resizeHandles val="exact"/>
        </dgm:presLayoutVars>
      </dgm:prSet>
      <dgm:spPr/>
    </dgm:pt>
    <dgm:pt modelId="{BC1FECA0-3D64-41F4-B81B-0A433DB31786}" type="pres">
      <dgm:prSet presAssocID="{DE91BD36-787E-4316-B7B4-7F3B1E91B31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145DD4E-422D-4219-A480-38216D5495E4}" type="pres">
      <dgm:prSet presAssocID="{47A87411-048B-484C-A9B9-8A81C73556E0}" presName="parTxOnlySpace" presStyleCnt="0"/>
      <dgm:spPr/>
    </dgm:pt>
    <dgm:pt modelId="{9CEDB544-26CF-4A91-AD73-84B580BD6465}" type="pres">
      <dgm:prSet presAssocID="{9B045416-0F57-4C2E-B07B-FB8571803536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3D9BDAE-525D-4A0F-ADCB-F50F1E12C286}" type="pres">
      <dgm:prSet presAssocID="{FE8083C5-E59F-4591-87A1-5EC12B42F648}" presName="parTxOnlySpace" presStyleCnt="0"/>
      <dgm:spPr/>
    </dgm:pt>
    <dgm:pt modelId="{E3D1AF56-CF96-4107-993A-132345AACD23}" type="pres">
      <dgm:prSet presAssocID="{1E82AF25-06C1-4352-BFBC-20FED4BB0FC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C8E2401-2357-4CDF-94FF-047AC64811CF}" type="pres">
      <dgm:prSet presAssocID="{25C82014-CE29-4C5B-8620-B9EACBD8FCDA}" presName="parTxOnlySpace" presStyleCnt="0"/>
      <dgm:spPr/>
    </dgm:pt>
    <dgm:pt modelId="{ACBDFD2B-C5E3-4773-9B20-2828397AF4CE}" type="pres">
      <dgm:prSet presAssocID="{87ADADDE-56E7-440C-B909-64C06F6A868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1D691BC-F77C-42C5-9CF9-62A7B26A5DA8}" type="pres">
      <dgm:prSet presAssocID="{FFDC1AAA-0ED6-4AEE-8D38-D7A3506A659D}" presName="parTxOnlySpace" presStyleCnt="0"/>
      <dgm:spPr/>
    </dgm:pt>
    <dgm:pt modelId="{439E2090-5CD7-41BE-8084-A99148DA66A0}" type="pres">
      <dgm:prSet presAssocID="{6FEC79E4-0F80-4DC5-912E-D80D8EFD955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EA56D6BA-25DE-4C2C-8139-524CBDB1ADCA}" type="presOf" srcId="{DE91BD36-787E-4316-B7B4-7F3B1E91B312}" destId="{BC1FECA0-3D64-41F4-B81B-0A433DB31786}" srcOrd="0" destOrd="0" presId="urn:microsoft.com/office/officeart/2005/8/layout/chevron1"/>
    <dgm:cxn modelId="{AA26D5A8-B532-414C-B2CC-7B394AD175D5}" srcId="{6F698034-9606-43E7-AC7F-B8BD3CDE96A8}" destId="{6FEC79E4-0F80-4DC5-912E-D80D8EFD9557}" srcOrd="4" destOrd="0" parTransId="{516D95DC-A52F-4E80-9C89-0B7AF8C237A6}" sibTransId="{E78674E7-6295-4E9A-93BC-70A41BE1C1B8}"/>
    <dgm:cxn modelId="{B13FEA95-F661-4AB9-9305-7D4DF1DBC2CB}" type="presOf" srcId="{9B045416-0F57-4C2E-B07B-FB8571803536}" destId="{9CEDB544-26CF-4A91-AD73-84B580BD6465}" srcOrd="0" destOrd="0" presId="urn:microsoft.com/office/officeart/2005/8/layout/chevron1"/>
    <dgm:cxn modelId="{3722E5F5-FF1D-451B-967C-FBDDC01ACE04}" type="presOf" srcId="{6FEC79E4-0F80-4DC5-912E-D80D8EFD9557}" destId="{439E2090-5CD7-41BE-8084-A99148DA66A0}" srcOrd="0" destOrd="0" presId="urn:microsoft.com/office/officeart/2005/8/layout/chevron1"/>
    <dgm:cxn modelId="{E201EF4F-ABCF-435D-BF9E-9C0E326AAA63}" srcId="{6F698034-9606-43E7-AC7F-B8BD3CDE96A8}" destId="{87ADADDE-56E7-440C-B909-64C06F6A8683}" srcOrd="3" destOrd="0" parTransId="{872834FD-13D7-4C43-8960-A9FCFA0F2B8F}" sibTransId="{FFDC1AAA-0ED6-4AEE-8D38-D7A3506A659D}"/>
    <dgm:cxn modelId="{06EC72BB-E437-4022-A63B-46AC10709517}" srcId="{6F698034-9606-43E7-AC7F-B8BD3CDE96A8}" destId="{9B045416-0F57-4C2E-B07B-FB8571803536}" srcOrd="1" destOrd="0" parTransId="{34A2C995-776B-4E4E-AF00-8FD427A14514}" sibTransId="{FE8083C5-E59F-4591-87A1-5EC12B42F648}"/>
    <dgm:cxn modelId="{73934FCC-35CA-4CD0-9E29-474D6D848B3F}" type="presOf" srcId="{6F698034-9606-43E7-AC7F-B8BD3CDE96A8}" destId="{2DBA2936-8A05-44F8-88D8-E9E6E5BF8F01}" srcOrd="0" destOrd="0" presId="urn:microsoft.com/office/officeart/2005/8/layout/chevron1"/>
    <dgm:cxn modelId="{66B68F1C-8405-4953-813C-B058C9BCB6EC}" srcId="{6F698034-9606-43E7-AC7F-B8BD3CDE96A8}" destId="{1E82AF25-06C1-4352-BFBC-20FED4BB0FCE}" srcOrd="2" destOrd="0" parTransId="{7F6BBA2F-2C61-4EE7-8DE1-81D82BB0CC8E}" sibTransId="{25C82014-CE29-4C5B-8620-B9EACBD8FCDA}"/>
    <dgm:cxn modelId="{6B37783D-9372-4431-B443-D2002D7F060B}" type="presOf" srcId="{1E82AF25-06C1-4352-BFBC-20FED4BB0FCE}" destId="{E3D1AF56-CF96-4107-993A-132345AACD23}" srcOrd="0" destOrd="0" presId="urn:microsoft.com/office/officeart/2005/8/layout/chevron1"/>
    <dgm:cxn modelId="{373CC8BE-8C87-4940-8CA4-7CB3EC262083}" srcId="{6F698034-9606-43E7-AC7F-B8BD3CDE96A8}" destId="{DE91BD36-787E-4316-B7B4-7F3B1E91B312}" srcOrd="0" destOrd="0" parTransId="{12606339-BC5B-4516-9E51-4F60252A8AD4}" sibTransId="{47A87411-048B-484C-A9B9-8A81C73556E0}"/>
    <dgm:cxn modelId="{E8B7D3BF-33F6-451F-9EE4-C370EB1287A9}" type="presOf" srcId="{87ADADDE-56E7-440C-B909-64C06F6A8683}" destId="{ACBDFD2B-C5E3-4773-9B20-2828397AF4CE}" srcOrd="0" destOrd="0" presId="urn:microsoft.com/office/officeart/2005/8/layout/chevron1"/>
    <dgm:cxn modelId="{6D29ADD6-DCE4-4F92-A1AA-1DC5282C2D12}" type="presParOf" srcId="{2DBA2936-8A05-44F8-88D8-E9E6E5BF8F01}" destId="{BC1FECA0-3D64-41F4-B81B-0A433DB31786}" srcOrd="0" destOrd="0" presId="urn:microsoft.com/office/officeart/2005/8/layout/chevron1"/>
    <dgm:cxn modelId="{5234BBDF-9A91-4F88-BCF3-4AB313731723}" type="presParOf" srcId="{2DBA2936-8A05-44F8-88D8-E9E6E5BF8F01}" destId="{2145DD4E-422D-4219-A480-38216D5495E4}" srcOrd="1" destOrd="0" presId="urn:microsoft.com/office/officeart/2005/8/layout/chevron1"/>
    <dgm:cxn modelId="{5DFA3E61-29BA-4E03-B95B-15623C11262E}" type="presParOf" srcId="{2DBA2936-8A05-44F8-88D8-E9E6E5BF8F01}" destId="{9CEDB544-26CF-4A91-AD73-84B580BD6465}" srcOrd="2" destOrd="0" presId="urn:microsoft.com/office/officeart/2005/8/layout/chevron1"/>
    <dgm:cxn modelId="{A0BD2D7F-5D6D-4E38-8E43-628A1021C2B5}" type="presParOf" srcId="{2DBA2936-8A05-44F8-88D8-E9E6E5BF8F01}" destId="{B3D9BDAE-525D-4A0F-ADCB-F50F1E12C286}" srcOrd="3" destOrd="0" presId="urn:microsoft.com/office/officeart/2005/8/layout/chevron1"/>
    <dgm:cxn modelId="{D2032B3F-96BD-4552-BD77-4E83DBC04496}" type="presParOf" srcId="{2DBA2936-8A05-44F8-88D8-E9E6E5BF8F01}" destId="{E3D1AF56-CF96-4107-993A-132345AACD23}" srcOrd="4" destOrd="0" presId="urn:microsoft.com/office/officeart/2005/8/layout/chevron1"/>
    <dgm:cxn modelId="{24DE3444-A9CF-4D9C-9F31-B2052F393779}" type="presParOf" srcId="{2DBA2936-8A05-44F8-88D8-E9E6E5BF8F01}" destId="{9C8E2401-2357-4CDF-94FF-047AC64811CF}" srcOrd="5" destOrd="0" presId="urn:microsoft.com/office/officeart/2005/8/layout/chevron1"/>
    <dgm:cxn modelId="{05603602-DA42-457C-949B-3E3F1E239AC0}" type="presParOf" srcId="{2DBA2936-8A05-44F8-88D8-E9E6E5BF8F01}" destId="{ACBDFD2B-C5E3-4773-9B20-2828397AF4CE}" srcOrd="6" destOrd="0" presId="urn:microsoft.com/office/officeart/2005/8/layout/chevron1"/>
    <dgm:cxn modelId="{E5C971C5-BCB4-4068-8927-8202234CB76E}" type="presParOf" srcId="{2DBA2936-8A05-44F8-88D8-E9E6E5BF8F01}" destId="{81D691BC-F77C-42C5-9CF9-62A7B26A5DA8}" srcOrd="7" destOrd="0" presId="urn:microsoft.com/office/officeart/2005/8/layout/chevron1"/>
    <dgm:cxn modelId="{950F9BE9-D3EE-4E41-9D84-F17E65CD8096}" type="presParOf" srcId="{2DBA2936-8A05-44F8-88D8-E9E6E5BF8F01}" destId="{439E2090-5CD7-41BE-8084-A99148DA66A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6F698034-9606-43E7-AC7F-B8BD3CDE96A8}" type="doc">
      <dgm:prSet loTypeId="urn:microsoft.com/office/officeart/2005/8/layout/chevron1" loCatId="process" qsTypeId="urn:microsoft.com/office/officeart/2005/8/quickstyle/simple1" qsCatId="simple" csTypeId="urn:microsoft.com/office/officeart/2005/8/colors/accent2_3" csCatId="accent2" phldr="1"/>
      <dgm:spPr/>
    </dgm:pt>
    <dgm:pt modelId="{DE91BD36-787E-4316-B7B4-7F3B1E91B312}">
      <dgm:prSet phldrT="[Text]" custT="1"/>
      <dgm:spPr/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Ziel-stellung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2606339-BC5B-4516-9E51-4F60252A8AD4}" type="parTrans" cxnId="{373CC8BE-8C87-4940-8CA4-7CB3EC26208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7A87411-048B-484C-A9B9-8A81C73556E0}" type="sibTrans" cxnId="{373CC8BE-8C87-4940-8CA4-7CB3EC26208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B045416-0F57-4C2E-B07B-FB8571803536}">
      <dgm:prSet phldrT="[Text]" custT="1"/>
      <dgm:spPr/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Analyse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4A2C995-776B-4E4E-AF00-8FD427A14514}" type="parTrans" cxnId="{06EC72BB-E437-4022-A63B-46AC10709517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E8083C5-E59F-4591-87A1-5EC12B42F648}" type="sibTrans" cxnId="{06EC72BB-E437-4022-A63B-46AC10709517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E82AF25-06C1-4352-BFBC-20FED4BB0FCE}">
      <dgm:prSet phldrT="[Text]" custT="1"/>
      <dgm:spPr/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Entwurf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F6BBA2F-2C61-4EE7-8DE1-81D82BB0CC8E}" type="parTrans" cxnId="{66B68F1C-8405-4953-813C-B058C9BCB6EC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5C82014-CE29-4C5B-8620-B9EACBD8FCDA}" type="sibTrans" cxnId="{66B68F1C-8405-4953-813C-B058C9BCB6EC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ADADDE-56E7-440C-B909-64C06F6A8683}">
      <dgm:prSet phldrT="[Text]" custT="1"/>
      <dgm:spPr/>
      <dgm:t>
        <a:bodyPr/>
        <a:lstStyle/>
        <a:p>
          <a:r>
            <a:rPr lang="de-DE" sz="15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Implemen-tierung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2834FD-13D7-4C43-8960-A9FCFA0F2B8F}" type="parTrans" cxnId="{E201EF4F-ABCF-435D-BF9E-9C0E326AAA6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DC1AAA-0ED6-4AEE-8D38-D7A3506A659D}" type="sibTrans" cxnId="{E201EF4F-ABCF-435D-BF9E-9C0E326AAA6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FEC79E4-0F80-4DC5-912E-D80D8EFD9557}">
      <dgm:prSet phldrT="[Text]" custT="1"/>
      <dgm:spPr/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Rückblick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16D95DC-A52F-4E80-9C89-0B7AF8C237A6}" type="parTrans" cxnId="{AA26D5A8-B532-414C-B2CC-7B394AD175D5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78674E7-6295-4E9A-93BC-70A41BE1C1B8}" type="sibTrans" cxnId="{AA26D5A8-B532-414C-B2CC-7B394AD175D5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DBA2936-8A05-44F8-88D8-E9E6E5BF8F01}" type="pres">
      <dgm:prSet presAssocID="{6F698034-9606-43E7-AC7F-B8BD3CDE96A8}" presName="Name0" presStyleCnt="0">
        <dgm:presLayoutVars>
          <dgm:dir/>
          <dgm:animLvl val="lvl"/>
          <dgm:resizeHandles val="exact"/>
        </dgm:presLayoutVars>
      </dgm:prSet>
      <dgm:spPr/>
    </dgm:pt>
    <dgm:pt modelId="{BC1FECA0-3D64-41F4-B81B-0A433DB31786}" type="pres">
      <dgm:prSet presAssocID="{DE91BD36-787E-4316-B7B4-7F3B1E91B31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145DD4E-422D-4219-A480-38216D5495E4}" type="pres">
      <dgm:prSet presAssocID="{47A87411-048B-484C-A9B9-8A81C73556E0}" presName="parTxOnlySpace" presStyleCnt="0"/>
      <dgm:spPr/>
    </dgm:pt>
    <dgm:pt modelId="{9CEDB544-26CF-4A91-AD73-84B580BD6465}" type="pres">
      <dgm:prSet presAssocID="{9B045416-0F57-4C2E-B07B-FB8571803536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3D9BDAE-525D-4A0F-ADCB-F50F1E12C286}" type="pres">
      <dgm:prSet presAssocID="{FE8083C5-E59F-4591-87A1-5EC12B42F648}" presName="parTxOnlySpace" presStyleCnt="0"/>
      <dgm:spPr/>
    </dgm:pt>
    <dgm:pt modelId="{E3D1AF56-CF96-4107-993A-132345AACD23}" type="pres">
      <dgm:prSet presAssocID="{1E82AF25-06C1-4352-BFBC-20FED4BB0FC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C8E2401-2357-4CDF-94FF-047AC64811CF}" type="pres">
      <dgm:prSet presAssocID="{25C82014-CE29-4C5B-8620-B9EACBD8FCDA}" presName="parTxOnlySpace" presStyleCnt="0"/>
      <dgm:spPr/>
    </dgm:pt>
    <dgm:pt modelId="{ACBDFD2B-C5E3-4773-9B20-2828397AF4CE}" type="pres">
      <dgm:prSet presAssocID="{87ADADDE-56E7-440C-B909-64C06F6A868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1D691BC-F77C-42C5-9CF9-62A7B26A5DA8}" type="pres">
      <dgm:prSet presAssocID="{FFDC1AAA-0ED6-4AEE-8D38-D7A3506A659D}" presName="parTxOnlySpace" presStyleCnt="0"/>
      <dgm:spPr/>
    </dgm:pt>
    <dgm:pt modelId="{439E2090-5CD7-41BE-8084-A99148DA66A0}" type="pres">
      <dgm:prSet presAssocID="{6FEC79E4-0F80-4DC5-912E-D80D8EFD955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C08D5DC-CEE2-4953-93B1-92B805520A62}" type="presOf" srcId="{6FEC79E4-0F80-4DC5-912E-D80D8EFD9557}" destId="{439E2090-5CD7-41BE-8084-A99148DA66A0}" srcOrd="0" destOrd="0" presId="urn:microsoft.com/office/officeart/2005/8/layout/chevron1"/>
    <dgm:cxn modelId="{3D136363-6E1E-41B0-B0D6-5C72EA3CEA11}" type="presOf" srcId="{DE91BD36-787E-4316-B7B4-7F3B1E91B312}" destId="{BC1FECA0-3D64-41F4-B81B-0A433DB31786}" srcOrd="0" destOrd="0" presId="urn:microsoft.com/office/officeart/2005/8/layout/chevron1"/>
    <dgm:cxn modelId="{B0354A14-AD71-4199-8BFE-824555945968}" type="presOf" srcId="{87ADADDE-56E7-440C-B909-64C06F6A8683}" destId="{ACBDFD2B-C5E3-4773-9B20-2828397AF4CE}" srcOrd="0" destOrd="0" presId="urn:microsoft.com/office/officeart/2005/8/layout/chevron1"/>
    <dgm:cxn modelId="{373CC8BE-8C87-4940-8CA4-7CB3EC262083}" srcId="{6F698034-9606-43E7-AC7F-B8BD3CDE96A8}" destId="{DE91BD36-787E-4316-B7B4-7F3B1E91B312}" srcOrd="0" destOrd="0" parTransId="{12606339-BC5B-4516-9E51-4F60252A8AD4}" sibTransId="{47A87411-048B-484C-A9B9-8A81C73556E0}"/>
    <dgm:cxn modelId="{8A20B498-34B6-488B-82D6-7BF0A080C9EA}" type="presOf" srcId="{1E82AF25-06C1-4352-BFBC-20FED4BB0FCE}" destId="{E3D1AF56-CF96-4107-993A-132345AACD23}" srcOrd="0" destOrd="0" presId="urn:microsoft.com/office/officeart/2005/8/layout/chevron1"/>
    <dgm:cxn modelId="{A22AC4AC-C352-44F3-82CB-733B673A1EB5}" type="presOf" srcId="{6F698034-9606-43E7-AC7F-B8BD3CDE96A8}" destId="{2DBA2936-8A05-44F8-88D8-E9E6E5BF8F01}" srcOrd="0" destOrd="0" presId="urn:microsoft.com/office/officeart/2005/8/layout/chevron1"/>
    <dgm:cxn modelId="{E201EF4F-ABCF-435D-BF9E-9C0E326AAA63}" srcId="{6F698034-9606-43E7-AC7F-B8BD3CDE96A8}" destId="{87ADADDE-56E7-440C-B909-64C06F6A8683}" srcOrd="3" destOrd="0" parTransId="{872834FD-13D7-4C43-8960-A9FCFA0F2B8F}" sibTransId="{FFDC1AAA-0ED6-4AEE-8D38-D7A3506A659D}"/>
    <dgm:cxn modelId="{06EC72BB-E437-4022-A63B-46AC10709517}" srcId="{6F698034-9606-43E7-AC7F-B8BD3CDE96A8}" destId="{9B045416-0F57-4C2E-B07B-FB8571803536}" srcOrd="1" destOrd="0" parTransId="{34A2C995-776B-4E4E-AF00-8FD427A14514}" sibTransId="{FE8083C5-E59F-4591-87A1-5EC12B42F648}"/>
    <dgm:cxn modelId="{AA26D5A8-B532-414C-B2CC-7B394AD175D5}" srcId="{6F698034-9606-43E7-AC7F-B8BD3CDE96A8}" destId="{6FEC79E4-0F80-4DC5-912E-D80D8EFD9557}" srcOrd="4" destOrd="0" parTransId="{516D95DC-A52F-4E80-9C89-0B7AF8C237A6}" sibTransId="{E78674E7-6295-4E9A-93BC-70A41BE1C1B8}"/>
    <dgm:cxn modelId="{66B68F1C-8405-4953-813C-B058C9BCB6EC}" srcId="{6F698034-9606-43E7-AC7F-B8BD3CDE96A8}" destId="{1E82AF25-06C1-4352-BFBC-20FED4BB0FCE}" srcOrd="2" destOrd="0" parTransId="{7F6BBA2F-2C61-4EE7-8DE1-81D82BB0CC8E}" sibTransId="{25C82014-CE29-4C5B-8620-B9EACBD8FCDA}"/>
    <dgm:cxn modelId="{A61A0E2F-0ACF-4954-AD41-837C0135A6F1}" type="presOf" srcId="{9B045416-0F57-4C2E-B07B-FB8571803536}" destId="{9CEDB544-26CF-4A91-AD73-84B580BD6465}" srcOrd="0" destOrd="0" presId="urn:microsoft.com/office/officeart/2005/8/layout/chevron1"/>
    <dgm:cxn modelId="{82A5CDA0-E610-4FA6-BB14-396F5885AB54}" type="presParOf" srcId="{2DBA2936-8A05-44F8-88D8-E9E6E5BF8F01}" destId="{BC1FECA0-3D64-41F4-B81B-0A433DB31786}" srcOrd="0" destOrd="0" presId="urn:microsoft.com/office/officeart/2005/8/layout/chevron1"/>
    <dgm:cxn modelId="{06DE62CA-08F9-4F6C-9A7B-DEB9DD4AF168}" type="presParOf" srcId="{2DBA2936-8A05-44F8-88D8-E9E6E5BF8F01}" destId="{2145DD4E-422D-4219-A480-38216D5495E4}" srcOrd="1" destOrd="0" presId="urn:microsoft.com/office/officeart/2005/8/layout/chevron1"/>
    <dgm:cxn modelId="{7343ECC3-C80E-425F-9C87-769C6491B9ED}" type="presParOf" srcId="{2DBA2936-8A05-44F8-88D8-E9E6E5BF8F01}" destId="{9CEDB544-26CF-4A91-AD73-84B580BD6465}" srcOrd="2" destOrd="0" presId="urn:microsoft.com/office/officeart/2005/8/layout/chevron1"/>
    <dgm:cxn modelId="{1CBEA58A-0EE1-487A-917A-D116B088141C}" type="presParOf" srcId="{2DBA2936-8A05-44F8-88D8-E9E6E5BF8F01}" destId="{B3D9BDAE-525D-4A0F-ADCB-F50F1E12C286}" srcOrd="3" destOrd="0" presId="urn:microsoft.com/office/officeart/2005/8/layout/chevron1"/>
    <dgm:cxn modelId="{69E67C21-7063-4362-B8C0-7DCFD688A6F1}" type="presParOf" srcId="{2DBA2936-8A05-44F8-88D8-E9E6E5BF8F01}" destId="{E3D1AF56-CF96-4107-993A-132345AACD23}" srcOrd="4" destOrd="0" presId="urn:microsoft.com/office/officeart/2005/8/layout/chevron1"/>
    <dgm:cxn modelId="{96B64DC0-2947-4914-BF81-F520096C4E4E}" type="presParOf" srcId="{2DBA2936-8A05-44F8-88D8-E9E6E5BF8F01}" destId="{9C8E2401-2357-4CDF-94FF-047AC64811CF}" srcOrd="5" destOrd="0" presId="urn:microsoft.com/office/officeart/2005/8/layout/chevron1"/>
    <dgm:cxn modelId="{85337001-DE7B-4CCA-84E2-E44AE2F15CAD}" type="presParOf" srcId="{2DBA2936-8A05-44F8-88D8-E9E6E5BF8F01}" destId="{ACBDFD2B-C5E3-4773-9B20-2828397AF4CE}" srcOrd="6" destOrd="0" presId="urn:microsoft.com/office/officeart/2005/8/layout/chevron1"/>
    <dgm:cxn modelId="{1F2BEF49-B85D-428A-AF57-CE236EE47B12}" type="presParOf" srcId="{2DBA2936-8A05-44F8-88D8-E9E6E5BF8F01}" destId="{81D691BC-F77C-42C5-9CF9-62A7B26A5DA8}" srcOrd="7" destOrd="0" presId="urn:microsoft.com/office/officeart/2005/8/layout/chevron1"/>
    <dgm:cxn modelId="{45A0E3F3-FFD5-4117-A1EA-E04887D92DC9}" type="presParOf" srcId="{2DBA2936-8A05-44F8-88D8-E9E6E5BF8F01}" destId="{439E2090-5CD7-41BE-8084-A99148DA66A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698034-9606-43E7-AC7F-B8BD3CDE96A8}" type="doc">
      <dgm:prSet loTypeId="urn:microsoft.com/office/officeart/2005/8/layout/chevron1" loCatId="process" qsTypeId="urn:microsoft.com/office/officeart/2005/8/quickstyle/simple1" qsCatId="simple" csTypeId="urn:microsoft.com/office/officeart/2005/8/colors/accent2_3" csCatId="accent2" phldr="1"/>
      <dgm:spPr/>
    </dgm:pt>
    <dgm:pt modelId="{DE91BD36-787E-4316-B7B4-7F3B1E91B312}">
      <dgm:prSet phldrT="[Text]" custT="1"/>
      <dgm:spPr/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Ziel-stellung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2606339-BC5B-4516-9E51-4F60252A8AD4}" type="parTrans" cxnId="{373CC8BE-8C87-4940-8CA4-7CB3EC26208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7A87411-048B-484C-A9B9-8A81C73556E0}" type="sibTrans" cxnId="{373CC8BE-8C87-4940-8CA4-7CB3EC26208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B045416-0F57-4C2E-B07B-FB8571803536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Analyse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4A2C995-776B-4E4E-AF00-8FD427A14514}" type="parTrans" cxnId="{06EC72BB-E437-4022-A63B-46AC10709517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E8083C5-E59F-4591-87A1-5EC12B42F648}" type="sibTrans" cxnId="{06EC72BB-E437-4022-A63B-46AC10709517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E82AF25-06C1-4352-BFBC-20FED4BB0FCE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Entwurf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F6BBA2F-2C61-4EE7-8DE1-81D82BB0CC8E}" type="parTrans" cxnId="{66B68F1C-8405-4953-813C-B058C9BCB6EC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5C82014-CE29-4C5B-8620-B9EACBD8FCDA}" type="sibTrans" cxnId="{66B68F1C-8405-4953-813C-B058C9BCB6EC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ADADDE-56E7-440C-B909-64C06F6A8683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15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Implemen-tierung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2834FD-13D7-4C43-8960-A9FCFA0F2B8F}" type="parTrans" cxnId="{E201EF4F-ABCF-435D-BF9E-9C0E326AAA6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DC1AAA-0ED6-4AEE-8D38-D7A3506A659D}" type="sibTrans" cxnId="{E201EF4F-ABCF-435D-BF9E-9C0E326AAA6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FEC79E4-0F80-4DC5-912E-D80D8EFD9557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Rückblick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16D95DC-A52F-4E80-9C89-0B7AF8C237A6}" type="parTrans" cxnId="{AA26D5A8-B532-414C-B2CC-7B394AD175D5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78674E7-6295-4E9A-93BC-70A41BE1C1B8}" type="sibTrans" cxnId="{AA26D5A8-B532-414C-B2CC-7B394AD175D5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DBA2936-8A05-44F8-88D8-E9E6E5BF8F01}" type="pres">
      <dgm:prSet presAssocID="{6F698034-9606-43E7-AC7F-B8BD3CDE96A8}" presName="Name0" presStyleCnt="0">
        <dgm:presLayoutVars>
          <dgm:dir/>
          <dgm:animLvl val="lvl"/>
          <dgm:resizeHandles val="exact"/>
        </dgm:presLayoutVars>
      </dgm:prSet>
      <dgm:spPr/>
    </dgm:pt>
    <dgm:pt modelId="{BC1FECA0-3D64-41F4-B81B-0A433DB31786}" type="pres">
      <dgm:prSet presAssocID="{DE91BD36-787E-4316-B7B4-7F3B1E91B31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145DD4E-422D-4219-A480-38216D5495E4}" type="pres">
      <dgm:prSet presAssocID="{47A87411-048B-484C-A9B9-8A81C73556E0}" presName="parTxOnlySpace" presStyleCnt="0"/>
      <dgm:spPr/>
    </dgm:pt>
    <dgm:pt modelId="{9CEDB544-26CF-4A91-AD73-84B580BD6465}" type="pres">
      <dgm:prSet presAssocID="{9B045416-0F57-4C2E-B07B-FB8571803536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3D9BDAE-525D-4A0F-ADCB-F50F1E12C286}" type="pres">
      <dgm:prSet presAssocID="{FE8083C5-E59F-4591-87A1-5EC12B42F648}" presName="parTxOnlySpace" presStyleCnt="0"/>
      <dgm:spPr/>
    </dgm:pt>
    <dgm:pt modelId="{E3D1AF56-CF96-4107-993A-132345AACD23}" type="pres">
      <dgm:prSet presAssocID="{1E82AF25-06C1-4352-BFBC-20FED4BB0FC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C8E2401-2357-4CDF-94FF-047AC64811CF}" type="pres">
      <dgm:prSet presAssocID="{25C82014-CE29-4C5B-8620-B9EACBD8FCDA}" presName="parTxOnlySpace" presStyleCnt="0"/>
      <dgm:spPr/>
    </dgm:pt>
    <dgm:pt modelId="{ACBDFD2B-C5E3-4773-9B20-2828397AF4CE}" type="pres">
      <dgm:prSet presAssocID="{87ADADDE-56E7-440C-B909-64C06F6A868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1D691BC-F77C-42C5-9CF9-62A7B26A5DA8}" type="pres">
      <dgm:prSet presAssocID="{FFDC1AAA-0ED6-4AEE-8D38-D7A3506A659D}" presName="parTxOnlySpace" presStyleCnt="0"/>
      <dgm:spPr/>
    </dgm:pt>
    <dgm:pt modelId="{439E2090-5CD7-41BE-8084-A99148DA66A0}" type="pres">
      <dgm:prSet presAssocID="{6FEC79E4-0F80-4DC5-912E-D80D8EFD955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A10CCD1-7EED-464F-8AB1-ED3EF77EFA09}" type="presOf" srcId="{DE91BD36-787E-4316-B7B4-7F3B1E91B312}" destId="{BC1FECA0-3D64-41F4-B81B-0A433DB31786}" srcOrd="0" destOrd="0" presId="urn:microsoft.com/office/officeart/2005/8/layout/chevron1"/>
    <dgm:cxn modelId="{9556FD71-628A-4766-99EE-5C73F265857B}" type="presOf" srcId="{6F698034-9606-43E7-AC7F-B8BD3CDE96A8}" destId="{2DBA2936-8A05-44F8-88D8-E9E6E5BF8F01}" srcOrd="0" destOrd="0" presId="urn:microsoft.com/office/officeart/2005/8/layout/chevron1"/>
    <dgm:cxn modelId="{98FA4194-64A9-437C-AEE5-25B54A6584DB}" type="presOf" srcId="{1E82AF25-06C1-4352-BFBC-20FED4BB0FCE}" destId="{E3D1AF56-CF96-4107-993A-132345AACD23}" srcOrd="0" destOrd="0" presId="urn:microsoft.com/office/officeart/2005/8/layout/chevron1"/>
    <dgm:cxn modelId="{373CC8BE-8C87-4940-8CA4-7CB3EC262083}" srcId="{6F698034-9606-43E7-AC7F-B8BD3CDE96A8}" destId="{DE91BD36-787E-4316-B7B4-7F3B1E91B312}" srcOrd="0" destOrd="0" parTransId="{12606339-BC5B-4516-9E51-4F60252A8AD4}" sibTransId="{47A87411-048B-484C-A9B9-8A81C73556E0}"/>
    <dgm:cxn modelId="{7636D66A-5C00-4F41-868E-148C86962FF2}" type="presOf" srcId="{9B045416-0F57-4C2E-B07B-FB8571803536}" destId="{9CEDB544-26CF-4A91-AD73-84B580BD6465}" srcOrd="0" destOrd="0" presId="urn:microsoft.com/office/officeart/2005/8/layout/chevron1"/>
    <dgm:cxn modelId="{AE7B4AD5-DC68-4058-9D15-A1D7B734FC7C}" type="presOf" srcId="{6FEC79E4-0F80-4DC5-912E-D80D8EFD9557}" destId="{439E2090-5CD7-41BE-8084-A99148DA66A0}" srcOrd="0" destOrd="0" presId="urn:microsoft.com/office/officeart/2005/8/layout/chevron1"/>
    <dgm:cxn modelId="{589610FB-6FF9-4ABC-95CC-129051BDC794}" type="presOf" srcId="{87ADADDE-56E7-440C-B909-64C06F6A8683}" destId="{ACBDFD2B-C5E3-4773-9B20-2828397AF4CE}" srcOrd="0" destOrd="0" presId="urn:microsoft.com/office/officeart/2005/8/layout/chevron1"/>
    <dgm:cxn modelId="{E201EF4F-ABCF-435D-BF9E-9C0E326AAA63}" srcId="{6F698034-9606-43E7-AC7F-B8BD3CDE96A8}" destId="{87ADADDE-56E7-440C-B909-64C06F6A8683}" srcOrd="3" destOrd="0" parTransId="{872834FD-13D7-4C43-8960-A9FCFA0F2B8F}" sibTransId="{FFDC1AAA-0ED6-4AEE-8D38-D7A3506A659D}"/>
    <dgm:cxn modelId="{06EC72BB-E437-4022-A63B-46AC10709517}" srcId="{6F698034-9606-43E7-AC7F-B8BD3CDE96A8}" destId="{9B045416-0F57-4C2E-B07B-FB8571803536}" srcOrd="1" destOrd="0" parTransId="{34A2C995-776B-4E4E-AF00-8FD427A14514}" sibTransId="{FE8083C5-E59F-4591-87A1-5EC12B42F648}"/>
    <dgm:cxn modelId="{AA26D5A8-B532-414C-B2CC-7B394AD175D5}" srcId="{6F698034-9606-43E7-AC7F-B8BD3CDE96A8}" destId="{6FEC79E4-0F80-4DC5-912E-D80D8EFD9557}" srcOrd="4" destOrd="0" parTransId="{516D95DC-A52F-4E80-9C89-0B7AF8C237A6}" sibTransId="{E78674E7-6295-4E9A-93BC-70A41BE1C1B8}"/>
    <dgm:cxn modelId="{66B68F1C-8405-4953-813C-B058C9BCB6EC}" srcId="{6F698034-9606-43E7-AC7F-B8BD3CDE96A8}" destId="{1E82AF25-06C1-4352-BFBC-20FED4BB0FCE}" srcOrd="2" destOrd="0" parTransId="{7F6BBA2F-2C61-4EE7-8DE1-81D82BB0CC8E}" sibTransId="{25C82014-CE29-4C5B-8620-B9EACBD8FCDA}"/>
    <dgm:cxn modelId="{0AC3693C-3CF8-4740-B446-6C357956206A}" type="presParOf" srcId="{2DBA2936-8A05-44F8-88D8-E9E6E5BF8F01}" destId="{BC1FECA0-3D64-41F4-B81B-0A433DB31786}" srcOrd="0" destOrd="0" presId="urn:microsoft.com/office/officeart/2005/8/layout/chevron1"/>
    <dgm:cxn modelId="{3C967392-173F-4AB9-BAAB-1681EC8C4D1E}" type="presParOf" srcId="{2DBA2936-8A05-44F8-88D8-E9E6E5BF8F01}" destId="{2145DD4E-422D-4219-A480-38216D5495E4}" srcOrd="1" destOrd="0" presId="urn:microsoft.com/office/officeart/2005/8/layout/chevron1"/>
    <dgm:cxn modelId="{519C7A56-867A-48F4-9976-50DF9374C914}" type="presParOf" srcId="{2DBA2936-8A05-44F8-88D8-E9E6E5BF8F01}" destId="{9CEDB544-26CF-4A91-AD73-84B580BD6465}" srcOrd="2" destOrd="0" presId="urn:microsoft.com/office/officeart/2005/8/layout/chevron1"/>
    <dgm:cxn modelId="{5EE4922D-C58C-4C2A-A191-1439B9C16946}" type="presParOf" srcId="{2DBA2936-8A05-44F8-88D8-E9E6E5BF8F01}" destId="{B3D9BDAE-525D-4A0F-ADCB-F50F1E12C286}" srcOrd="3" destOrd="0" presId="urn:microsoft.com/office/officeart/2005/8/layout/chevron1"/>
    <dgm:cxn modelId="{992851D4-1867-4688-BEF5-E6592AEE0D53}" type="presParOf" srcId="{2DBA2936-8A05-44F8-88D8-E9E6E5BF8F01}" destId="{E3D1AF56-CF96-4107-993A-132345AACD23}" srcOrd="4" destOrd="0" presId="urn:microsoft.com/office/officeart/2005/8/layout/chevron1"/>
    <dgm:cxn modelId="{78893AFA-CE96-4755-A053-471B86BED3A5}" type="presParOf" srcId="{2DBA2936-8A05-44F8-88D8-E9E6E5BF8F01}" destId="{9C8E2401-2357-4CDF-94FF-047AC64811CF}" srcOrd="5" destOrd="0" presId="urn:microsoft.com/office/officeart/2005/8/layout/chevron1"/>
    <dgm:cxn modelId="{16EF1E35-5AE5-4CE9-AA3E-52E3F75700FE}" type="presParOf" srcId="{2DBA2936-8A05-44F8-88D8-E9E6E5BF8F01}" destId="{ACBDFD2B-C5E3-4773-9B20-2828397AF4CE}" srcOrd="6" destOrd="0" presId="urn:microsoft.com/office/officeart/2005/8/layout/chevron1"/>
    <dgm:cxn modelId="{744999B4-49B3-45B6-B1FF-29C7CF1117AF}" type="presParOf" srcId="{2DBA2936-8A05-44F8-88D8-E9E6E5BF8F01}" destId="{81D691BC-F77C-42C5-9CF9-62A7B26A5DA8}" srcOrd="7" destOrd="0" presId="urn:microsoft.com/office/officeart/2005/8/layout/chevron1"/>
    <dgm:cxn modelId="{55B3CBF0-9EBE-4213-9891-0B6690E5FF05}" type="presParOf" srcId="{2DBA2936-8A05-44F8-88D8-E9E6E5BF8F01}" destId="{439E2090-5CD7-41BE-8084-A99148DA66A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698034-9606-43E7-AC7F-B8BD3CDE96A8}" type="doc">
      <dgm:prSet loTypeId="urn:microsoft.com/office/officeart/2005/8/layout/chevron1" loCatId="process" qsTypeId="urn:microsoft.com/office/officeart/2005/8/quickstyle/simple1" qsCatId="simple" csTypeId="urn:microsoft.com/office/officeart/2005/8/colors/accent2_3" csCatId="accent2" phldr="1"/>
      <dgm:spPr/>
    </dgm:pt>
    <dgm:pt modelId="{DE91BD36-787E-4316-B7B4-7F3B1E91B312}">
      <dgm:prSet phldrT="[Text]" custT="1"/>
      <dgm:spPr/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Ziel-stellung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2606339-BC5B-4516-9E51-4F60252A8AD4}" type="parTrans" cxnId="{373CC8BE-8C87-4940-8CA4-7CB3EC26208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7A87411-048B-484C-A9B9-8A81C73556E0}" type="sibTrans" cxnId="{373CC8BE-8C87-4940-8CA4-7CB3EC26208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B045416-0F57-4C2E-B07B-FB8571803536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Analyse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4A2C995-776B-4E4E-AF00-8FD427A14514}" type="parTrans" cxnId="{06EC72BB-E437-4022-A63B-46AC10709517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E8083C5-E59F-4591-87A1-5EC12B42F648}" type="sibTrans" cxnId="{06EC72BB-E437-4022-A63B-46AC10709517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E82AF25-06C1-4352-BFBC-20FED4BB0FCE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Entwurf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F6BBA2F-2C61-4EE7-8DE1-81D82BB0CC8E}" type="parTrans" cxnId="{66B68F1C-8405-4953-813C-B058C9BCB6EC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5C82014-CE29-4C5B-8620-B9EACBD8FCDA}" type="sibTrans" cxnId="{66B68F1C-8405-4953-813C-B058C9BCB6EC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ADADDE-56E7-440C-B909-64C06F6A8683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15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Implemen-tierung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2834FD-13D7-4C43-8960-A9FCFA0F2B8F}" type="parTrans" cxnId="{E201EF4F-ABCF-435D-BF9E-9C0E326AAA6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DC1AAA-0ED6-4AEE-8D38-D7A3506A659D}" type="sibTrans" cxnId="{E201EF4F-ABCF-435D-BF9E-9C0E326AAA6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FEC79E4-0F80-4DC5-912E-D80D8EFD9557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Rückblick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16D95DC-A52F-4E80-9C89-0B7AF8C237A6}" type="parTrans" cxnId="{AA26D5A8-B532-414C-B2CC-7B394AD175D5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78674E7-6295-4E9A-93BC-70A41BE1C1B8}" type="sibTrans" cxnId="{AA26D5A8-B532-414C-B2CC-7B394AD175D5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DBA2936-8A05-44F8-88D8-E9E6E5BF8F01}" type="pres">
      <dgm:prSet presAssocID="{6F698034-9606-43E7-AC7F-B8BD3CDE96A8}" presName="Name0" presStyleCnt="0">
        <dgm:presLayoutVars>
          <dgm:dir/>
          <dgm:animLvl val="lvl"/>
          <dgm:resizeHandles val="exact"/>
        </dgm:presLayoutVars>
      </dgm:prSet>
      <dgm:spPr/>
    </dgm:pt>
    <dgm:pt modelId="{BC1FECA0-3D64-41F4-B81B-0A433DB31786}" type="pres">
      <dgm:prSet presAssocID="{DE91BD36-787E-4316-B7B4-7F3B1E91B31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145DD4E-422D-4219-A480-38216D5495E4}" type="pres">
      <dgm:prSet presAssocID="{47A87411-048B-484C-A9B9-8A81C73556E0}" presName="parTxOnlySpace" presStyleCnt="0"/>
      <dgm:spPr/>
    </dgm:pt>
    <dgm:pt modelId="{9CEDB544-26CF-4A91-AD73-84B580BD6465}" type="pres">
      <dgm:prSet presAssocID="{9B045416-0F57-4C2E-B07B-FB8571803536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3D9BDAE-525D-4A0F-ADCB-F50F1E12C286}" type="pres">
      <dgm:prSet presAssocID="{FE8083C5-E59F-4591-87A1-5EC12B42F648}" presName="parTxOnlySpace" presStyleCnt="0"/>
      <dgm:spPr/>
    </dgm:pt>
    <dgm:pt modelId="{E3D1AF56-CF96-4107-993A-132345AACD23}" type="pres">
      <dgm:prSet presAssocID="{1E82AF25-06C1-4352-BFBC-20FED4BB0FC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C8E2401-2357-4CDF-94FF-047AC64811CF}" type="pres">
      <dgm:prSet presAssocID="{25C82014-CE29-4C5B-8620-B9EACBD8FCDA}" presName="parTxOnlySpace" presStyleCnt="0"/>
      <dgm:spPr/>
    </dgm:pt>
    <dgm:pt modelId="{ACBDFD2B-C5E3-4773-9B20-2828397AF4CE}" type="pres">
      <dgm:prSet presAssocID="{87ADADDE-56E7-440C-B909-64C06F6A868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1D691BC-F77C-42C5-9CF9-62A7B26A5DA8}" type="pres">
      <dgm:prSet presAssocID="{FFDC1AAA-0ED6-4AEE-8D38-D7A3506A659D}" presName="parTxOnlySpace" presStyleCnt="0"/>
      <dgm:spPr/>
    </dgm:pt>
    <dgm:pt modelId="{439E2090-5CD7-41BE-8084-A99148DA66A0}" type="pres">
      <dgm:prSet presAssocID="{6FEC79E4-0F80-4DC5-912E-D80D8EFD955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614B8A2-484A-4AF4-BFBE-002F7694EB91}" type="presOf" srcId="{87ADADDE-56E7-440C-B909-64C06F6A8683}" destId="{ACBDFD2B-C5E3-4773-9B20-2828397AF4CE}" srcOrd="0" destOrd="0" presId="urn:microsoft.com/office/officeart/2005/8/layout/chevron1"/>
    <dgm:cxn modelId="{69742D2B-9769-402C-96D2-62E7AF5269B4}" type="presOf" srcId="{1E82AF25-06C1-4352-BFBC-20FED4BB0FCE}" destId="{E3D1AF56-CF96-4107-993A-132345AACD23}" srcOrd="0" destOrd="0" presId="urn:microsoft.com/office/officeart/2005/8/layout/chevron1"/>
    <dgm:cxn modelId="{D00A3367-97F4-48D4-BAD1-E12DB309E363}" type="presOf" srcId="{9B045416-0F57-4C2E-B07B-FB8571803536}" destId="{9CEDB544-26CF-4A91-AD73-84B580BD6465}" srcOrd="0" destOrd="0" presId="urn:microsoft.com/office/officeart/2005/8/layout/chevron1"/>
    <dgm:cxn modelId="{61432147-4983-49AD-83C8-471876E4A480}" type="presOf" srcId="{DE91BD36-787E-4316-B7B4-7F3B1E91B312}" destId="{BC1FECA0-3D64-41F4-B81B-0A433DB31786}" srcOrd="0" destOrd="0" presId="urn:microsoft.com/office/officeart/2005/8/layout/chevron1"/>
    <dgm:cxn modelId="{373CC8BE-8C87-4940-8CA4-7CB3EC262083}" srcId="{6F698034-9606-43E7-AC7F-B8BD3CDE96A8}" destId="{DE91BD36-787E-4316-B7B4-7F3B1E91B312}" srcOrd="0" destOrd="0" parTransId="{12606339-BC5B-4516-9E51-4F60252A8AD4}" sibTransId="{47A87411-048B-484C-A9B9-8A81C73556E0}"/>
    <dgm:cxn modelId="{0DFAA0DD-AB52-485B-BD3C-49D46E46E03F}" type="presOf" srcId="{6FEC79E4-0F80-4DC5-912E-D80D8EFD9557}" destId="{439E2090-5CD7-41BE-8084-A99148DA66A0}" srcOrd="0" destOrd="0" presId="urn:microsoft.com/office/officeart/2005/8/layout/chevron1"/>
    <dgm:cxn modelId="{E5B99655-E0F6-4A85-9866-09B80EF20673}" type="presOf" srcId="{6F698034-9606-43E7-AC7F-B8BD3CDE96A8}" destId="{2DBA2936-8A05-44F8-88D8-E9E6E5BF8F01}" srcOrd="0" destOrd="0" presId="urn:microsoft.com/office/officeart/2005/8/layout/chevron1"/>
    <dgm:cxn modelId="{E201EF4F-ABCF-435D-BF9E-9C0E326AAA63}" srcId="{6F698034-9606-43E7-AC7F-B8BD3CDE96A8}" destId="{87ADADDE-56E7-440C-B909-64C06F6A8683}" srcOrd="3" destOrd="0" parTransId="{872834FD-13D7-4C43-8960-A9FCFA0F2B8F}" sibTransId="{FFDC1AAA-0ED6-4AEE-8D38-D7A3506A659D}"/>
    <dgm:cxn modelId="{06EC72BB-E437-4022-A63B-46AC10709517}" srcId="{6F698034-9606-43E7-AC7F-B8BD3CDE96A8}" destId="{9B045416-0F57-4C2E-B07B-FB8571803536}" srcOrd="1" destOrd="0" parTransId="{34A2C995-776B-4E4E-AF00-8FD427A14514}" sibTransId="{FE8083C5-E59F-4591-87A1-5EC12B42F648}"/>
    <dgm:cxn modelId="{AA26D5A8-B532-414C-B2CC-7B394AD175D5}" srcId="{6F698034-9606-43E7-AC7F-B8BD3CDE96A8}" destId="{6FEC79E4-0F80-4DC5-912E-D80D8EFD9557}" srcOrd="4" destOrd="0" parTransId="{516D95DC-A52F-4E80-9C89-0B7AF8C237A6}" sibTransId="{E78674E7-6295-4E9A-93BC-70A41BE1C1B8}"/>
    <dgm:cxn modelId="{66B68F1C-8405-4953-813C-B058C9BCB6EC}" srcId="{6F698034-9606-43E7-AC7F-B8BD3CDE96A8}" destId="{1E82AF25-06C1-4352-BFBC-20FED4BB0FCE}" srcOrd="2" destOrd="0" parTransId="{7F6BBA2F-2C61-4EE7-8DE1-81D82BB0CC8E}" sibTransId="{25C82014-CE29-4C5B-8620-B9EACBD8FCDA}"/>
    <dgm:cxn modelId="{7FF14234-E945-44F6-BC64-C4C6A7C94349}" type="presParOf" srcId="{2DBA2936-8A05-44F8-88D8-E9E6E5BF8F01}" destId="{BC1FECA0-3D64-41F4-B81B-0A433DB31786}" srcOrd="0" destOrd="0" presId="urn:microsoft.com/office/officeart/2005/8/layout/chevron1"/>
    <dgm:cxn modelId="{14F1E645-6F62-4A8A-829C-DA4C5E37FDA4}" type="presParOf" srcId="{2DBA2936-8A05-44F8-88D8-E9E6E5BF8F01}" destId="{2145DD4E-422D-4219-A480-38216D5495E4}" srcOrd="1" destOrd="0" presId="urn:microsoft.com/office/officeart/2005/8/layout/chevron1"/>
    <dgm:cxn modelId="{23628BE9-65D4-4C29-93D8-2D824625CE3F}" type="presParOf" srcId="{2DBA2936-8A05-44F8-88D8-E9E6E5BF8F01}" destId="{9CEDB544-26CF-4A91-AD73-84B580BD6465}" srcOrd="2" destOrd="0" presId="urn:microsoft.com/office/officeart/2005/8/layout/chevron1"/>
    <dgm:cxn modelId="{F63B37BF-AEA7-4961-A4FD-01F04F1C88E9}" type="presParOf" srcId="{2DBA2936-8A05-44F8-88D8-E9E6E5BF8F01}" destId="{B3D9BDAE-525D-4A0F-ADCB-F50F1E12C286}" srcOrd="3" destOrd="0" presId="urn:microsoft.com/office/officeart/2005/8/layout/chevron1"/>
    <dgm:cxn modelId="{4D68FCC2-3FFF-426F-ADD4-E9128F053B16}" type="presParOf" srcId="{2DBA2936-8A05-44F8-88D8-E9E6E5BF8F01}" destId="{E3D1AF56-CF96-4107-993A-132345AACD23}" srcOrd="4" destOrd="0" presId="urn:microsoft.com/office/officeart/2005/8/layout/chevron1"/>
    <dgm:cxn modelId="{33D356D4-7099-413F-AAF3-DB56C7038D49}" type="presParOf" srcId="{2DBA2936-8A05-44F8-88D8-E9E6E5BF8F01}" destId="{9C8E2401-2357-4CDF-94FF-047AC64811CF}" srcOrd="5" destOrd="0" presId="urn:microsoft.com/office/officeart/2005/8/layout/chevron1"/>
    <dgm:cxn modelId="{906A1FD5-8348-4FB7-8380-710ABA1A1259}" type="presParOf" srcId="{2DBA2936-8A05-44F8-88D8-E9E6E5BF8F01}" destId="{ACBDFD2B-C5E3-4773-9B20-2828397AF4CE}" srcOrd="6" destOrd="0" presId="urn:microsoft.com/office/officeart/2005/8/layout/chevron1"/>
    <dgm:cxn modelId="{B97FAFF6-4A03-4FDB-B009-77ACBDC3C954}" type="presParOf" srcId="{2DBA2936-8A05-44F8-88D8-E9E6E5BF8F01}" destId="{81D691BC-F77C-42C5-9CF9-62A7B26A5DA8}" srcOrd="7" destOrd="0" presId="urn:microsoft.com/office/officeart/2005/8/layout/chevron1"/>
    <dgm:cxn modelId="{19560E44-064E-4EC6-8A54-DE0CDC8540A6}" type="presParOf" srcId="{2DBA2936-8A05-44F8-88D8-E9E6E5BF8F01}" destId="{439E2090-5CD7-41BE-8084-A99148DA66A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F698034-9606-43E7-AC7F-B8BD3CDE96A8}" type="doc">
      <dgm:prSet loTypeId="urn:microsoft.com/office/officeart/2005/8/layout/chevron1" loCatId="process" qsTypeId="urn:microsoft.com/office/officeart/2005/8/quickstyle/simple1" qsCatId="simple" csTypeId="urn:microsoft.com/office/officeart/2005/8/colors/accent2_3" csCatId="accent2" phldr="1"/>
      <dgm:spPr/>
    </dgm:pt>
    <dgm:pt modelId="{DE91BD36-787E-4316-B7B4-7F3B1E91B312}">
      <dgm:prSet phldrT="[Text]" custT="1"/>
      <dgm:spPr/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Ziel-stellung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2606339-BC5B-4516-9E51-4F60252A8AD4}" type="parTrans" cxnId="{373CC8BE-8C87-4940-8CA4-7CB3EC26208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7A87411-048B-484C-A9B9-8A81C73556E0}" type="sibTrans" cxnId="{373CC8BE-8C87-4940-8CA4-7CB3EC26208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B045416-0F57-4C2E-B07B-FB8571803536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Analyse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4A2C995-776B-4E4E-AF00-8FD427A14514}" type="parTrans" cxnId="{06EC72BB-E437-4022-A63B-46AC10709517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E8083C5-E59F-4591-87A1-5EC12B42F648}" type="sibTrans" cxnId="{06EC72BB-E437-4022-A63B-46AC10709517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E82AF25-06C1-4352-BFBC-20FED4BB0FCE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Entwurf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F6BBA2F-2C61-4EE7-8DE1-81D82BB0CC8E}" type="parTrans" cxnId="{66B68F1C-8405-4953-813C-B058C9BCB6EC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5C82014-CE29-4C5B-8620-B9EACBD8FCDA}" type="sibTrans" cxnId="{66B68F1C-8405-4953-813C-B058C9BCB6EC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ADADDE-56E7-440C-B909-64C06F6A8683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15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Implemen-tierung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2834FD-13D7-4C43-8960-A9FCFA0F2B8F}" type="parTrans" cxnId="{E201EF4F-ABCF-435D-BF9E-9C0E326AAA6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DC1AAA-0ED6-4AEE-8D38-D7A3506A659D}" type="sibTrans" cxnId="{E201EF4F-ABCF-435D-BF9E-9C0E326AAA6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FEC79E4-0F80-4DC5-912E-D80D8EFD9557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Rückblick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16D95DC-A52F-4E80-9C89-0B7AF8C237A6}" type="parTrans" cxnId="{AA26D5A8-B532-414C-B2CC-7B394AD175D5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78674E7-6295-4E9A-93BC-70A41BE1C1B8}" type="sibTrans" cxnId="{AA26D5A8-B532-414C-B2CC-7B394AD175D5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DBA2936-8A05-44F8-88D8-E9E6E5BF8F01}" type="pres">
      <dgm:prSet presAssocID="{6F698034-9606-43E7-AC7F-B8BD3CDE96A8}" presName="Name0" presStyleCnt="0">
        <dgm:presLayoutVars>
          <dgm:dir/>
          <dgm:animLvl val="lvl"/>
          <dgm:resizeHandles val="exact"/>
        </dgm:presLayoutVars>
      </dgm:prSet>
      <dgm:spPr/>
    </dgm:pt>
    <dgm:pt modelId="{BC1FECA0-3D64-41F4-B81B-0A433DB31786}" type="pres">
      <dgm:prSet presAssocID="{DE91BD36-787E-4316-B7B4-7F3B1E91B31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145DD4E-422D-4219-A480-38216D5495E4}" type="pres">
      <dgm:prSet presAssocID="{47A87411-048B-484C-A9B9-8A81C73556E0}" presName="parTxOnlySpace" presStyleCnt="0"/>
      <dgm:spPr/>
    </dgm:pt>
    <dgm:pt modelId="{9CEDB544-26CF-4A91-AD73-84B580BD6465}" type="pres">
      <dgm:prSet presAssocID="{9B045416-0F57-4C2E-B07B-FB8571803536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3D9BDAE-525D-4A0F-ADCB-F50F1E12C286}" type="pres">
      <dgm:prSet presAssocID="{FE8083C5-E59F-4591-87A1-5EC12B42F648}" presName="parTxOnlySpace" presStyleCnt="0"/>
      <dgm:spPr/>
    </dgm:pt>
    <dgm:pt modelId="{E3D1AF56-CF96-4107-993A-132345AACD23}" type="pres">
      <dgm:prSet presAssocID="{1E82AF25-06C1-4352-BFBC-20FED4BB0FC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C8E2401-2357-4CDF-94FF-047AC64811CF}" type="pres">
      <dgm:prSet presAssocID="{25C82014-CE29-4C5B-8620-B9EACBD8FCDA}" presName="parTxOnlySpace" presStyleCnt="0"/>
      <dgm:spPr/>
    </dgm:pt>
    <dgm:pt modelId="{ACBDFD2B-C5E3-4773-9B20-2828397AF4CE}" type="pres">
      <dgm:prSet presAssocID="{87ADADDE-56E7-440C-B909-64C06F6A868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1D691BC-F77C-42C5-9CF9-62A7B26A5DA8}" type="pres">
      <dgm:prSet presAssocID="{FFDC1AAA-0ED6-4AEE-8D38-D7A3506A659D}" presName="parTxOnlySpace" presStyleCnt="0"/>
      <dgm:spPr/>
    </dgm:pt>
    <dgm:pt modelId="{439E2090-5CD7-41BE-8084-A99148DA66A0}" type="pres">
      <dgm:prSet presAssocID="{6FEC79E4-0F80-4DC5-912E-D80D8EFD955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4CE0EE1-F532-44D7-BCB8-7E8D13EC7500}" type="presOf" srcId="{6F698034-9606-43E7-AC7F-B8BD3CDE96A8}" destId="{2DBA2936-8A05-44F8-88D8-E9E6E5BF8F01}" srcOrd="0" destOrd="0" presId="urn:microsoft.com/office/officeart/2005/8/layout/chevron1"/>
    <dgm:cxn modelId="{FAC34018-2EF5-4ED2-9DF8-8873C230F78E}" type="presOf" srcId="{6FEC79E4-0F80-4DC5-912E-D80D8EFD9557}" destId="{439E2090-5CD7-41BE-8084-A99148DA66A0}" srcOrd="0" destOrd="0" presId="urn:microsoft.com/office/officeart/2005/8/layout/chevron1"/>
    <dgm:cxn modelId="{07D8BD6A-7CFA-4B30-A259-C1C4428E5446}" type="presOf" srcId="{DE91BD36-787E-4316-B7B4-7F3B1E91B312}" destId="{BC1FECA0-3D64-41F4-B81B-0A433DB31786}" srcOrd="0" destOrd="0" presId="urn:microsoft.com/office/officeart/2005/8/layout/chevron1"/>
    <dgm:cxn modelId="{373CC8BE-8C87-4940-8CA4-7CB3EC262083}" srcId="{6F698034-9606-43E7-AC7F-B8BD3CDE96A8}" destId="{DE91BD36-787E-4316-B7B4-7F3B1E91B312}" srcOrd="0" destOrd="0" parTransId="{12606339-BC5B-4516-9E51-4F60252A8AD4}" sibTransId="{47A87411-048B-484C-A9B9-8A81C73556E0}"/>
    <dgm:cxn modelId="{24469FB0-FCEB-4F83-B56C-4878C385C3CD}" type="presOf" srcId="{1E82AF25-06C1-4352-BFBC-20FED4BB0FCE}" destId="{E3D1AF56-CF96-4107-993A-132345AACD23}" srcOrd="0" destOrd="0" presId="urn:microsoft.com/office/officeart/2005/8/layout/chevron1"/>
    <dgm:cxn modelId="{F33598AA-A96D-4A0C-9F67-7C8CC7B5F5BD}" type="presOf" srcId="{9B045416-0F57-4C2E-B07B-FB8571803536}" destId="{9CEDB544-26CF-4A91-AD73-84B580BD6465}" srcOrd="0" destOrd="0" presId="urn:microsoft.com/office/officeart/2005/8/layout/chevron1"/>
    <dgm:cxn modelId="{6A97B727-EA86-409E-94CE-2D9071B87588}" type="presOf" srcId="{87ADADDE-56E7-440C-B909-64C06F6A8683}" destId="{ACBDFD2B-C5E3-4773-9B20-2828397AF4CE}" srcOrd="0" destOrd="0" presId="urn:microsoft.com/office/officeart/2005/8/layout/chevron1"/>
    <dgm:cxn modelId="{E201EF4F-ABCF-435D-BF9E-9C0E326AAA63}" srcId="{6F698034-9606-43E7-AC7F-B8BD3CDE96A8}" destId="{87ADADDE-56E7-440C-B909-64C06F6A8683}" srcOrd="3" destOrd="0" parTransId="{872834FD-13D7-4C43-8960-A9FCFA0F2B8F}" sibTransId="{FFDC1AAA-0ED6-4AEE-8D38-D7A3506A659D}"/>
    <dgm:cxn modelId="{06EC72BB-E437-4022-A63B-46AC10709517}" srcId="{6F698034-9606-43E7-AC7F-B8BD3CDE96A8}" destId="{9B045416-0F57-4C2E-B07B-FB8571803536}" srcOrd="1" destOrd="0" parTransId="{34A2C995-776B-4E4E-AF00-8FD427A14514}" sibTransId="{FE8083C5-E59F-4591-87A1-5EC12B42F648}"/>
    <dgm:cxn modelId="{AA26D5A8-B532-414C-B2CC-7B394AD175D5}" srcId="{6F698034-9606-43E7-AC7F-B8BD3CDE96A8}" destId="{6FEC79E4-0F80-4DC5-912E-D80D8EFD9557}" srcOrd="4" destOrd="0" parTransId="{516D95DC-A52F-4E80-9C89-0B7AF8C237A6}" sibTransId="{E78674E7-6295-4E9A-93BC-70A41BE1C1B8}"/>
    <dgm:cxn modelId="{66B68F1C-8405-4953-813C-B058C9BCB6EC}" srcId="{6F698034-9606-43E7-AC7F-B8BD3CDE96A8}" destId="{1E82AF25-06C1-4352-BFBC-20FED4BB0FCE}" srcOrd="2" destOrd="0" parTransId="{7F6BBA2F-2C61-4EE7-8DE1-81D82BB0CC8E}" sibTransId="{25C82014-CE29-4C5B-8620-B9EACBD8FCDA}"/>
    <dgm:cxn modelId="{0B4CE439-FB2C-4991-BE2C-3C2222796A3B}" type="presParOf" srcId="{2DBA2936-8A05-44F8-88D8-E9E6E5BF8F01}" destId="{BC1FECA0-3D64-41F4-B81B-0A433DB31786}" srcOrd="0" destOrd="0" presId="urn:microsoft.com/office/officeart/2005/8/layout/chevron1"/>
    <dgm:cxn modelId="{69471365-C523-410D-923B-860ACF5C51DB}" type="presParOf" srcId="{2DBA2936-8A05-44F8-88D8-E9E6E5BF8F01}" destId="{2145DD4E-422D-4219-A480-38216D5495E4}" srcOrd="1" destOrd="0" presId="urn:microsoft.com/office/officeart/2005/8/layout/chevron1"/>
    <dgm:cxn modelId="{F550765E-E88C-4219-B464-DA51EA6EE035}" type="presParOf" srcId="{2DBA2936-8A05-44F8-88D8-E9E6E5BF8F01}" destId="{9CEDB544-26CF-4A91-AD73-84B580BD6465}" srcOrd="2" destOrd="0" presId="urn:microsoft.com/office/officeart/2005/8/layout/chevron1"/>
    <dgm:cxn modelId="{EB4E1E04-FE66-4448-A974-3F220B71E512}" type="presParOf" srcId="{2DBA2936-8A05-44F8-88D8-E9E6E5BF8F01}" destId="{B3D9BDAE-525D-4A0F-ADCB-F50F1E12C286}" srcOrd="3" destOrd="0" presId="urn:microsoft.com/office/officeart/2005/8/layout/chevron1"/>
    <dgm:cxn modelId="{F1398CCF-C31E-4953-8F87-4B2A848CDEC0}" type="presParOf" srcId="{2DBA2936-8A05-44F8-88D8-E9E6E5BF8F01}" destId="{E3D1AF56-CF96-4107-993A-132345AACD23}" srcOrd="4" destOrd="0" presId="urn:microsoft.com/office/officeart/2005/8/layout/chevron1"/>
    <dgm:cxn modelId="{0DD08B30-76BB-40ED-A107-A99D194EC7E4}" type="presParOf" srcId="{2DBA2936-8A05-44F8-88D8-E9E6E5BF8F01}" destId="{9C8E2401-2357-4CDF-94FF-047AC64811CF}" srcOrd="5" destOrd="0" presId="urn:microsoft.com/office/officeart/2005/8/layout/chevron1"/>
    <dgm:cxn modelId="{599CC29D-3BD7-4358-844D-C233216D5745}" type="presParOf" srcId="{2DBA2936-8A05-44F8-88D8-E9E6E5BF8F01}" destId="{ACBDFD2B-C5E3-4773-9B20-2828397AF4CE}" srcOrd="6" destOrd="0" presId="urn:microsoft.com/office/officeart/2005/8/layout/chevron1"/>
    <dgm:cxn modelId="{286BF1A7-6214-414D-9AB0-6C360D6D05D1}" type="presParOf" srcId="{2DBA2936-8A05-44F8-88D8-E9E6E5BF8F01}" destId="{81D691BC-F77C-42C5-9CF9-62A7B26A5DA8}" srcOrd="7" destOrd="0" presId="urn:microsoft.com/office/officeart/2005/8/layout/chevron1"/>
    <dgm:cxn modelId="{172ED27F-2EB5-4620-8CFD-07BA5739BE64}" type="presParOf" srcId="{2DBA2936-8A05-44F8-88D8-E9E6E5BF8F01}" destId="{439E2090-5CD7-41BE-8084-A99148DA66A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F698034-9606-43E7-AC7F-B8BD3CDE96A8}" type="doc">
      <dgm:prSet loTypeId="urn:microsoft.com/office/officeart/2005/8/layout/chevron1" loCatId="process" qsTypeId="urn:microsoft.com/office/officeart/2005/8/quickstyle/simple1" qsCatId="simple" csTypeId="urn:microsoft.com/office/officeart/2005/8/colors/accent2_3" csCatId="accent2" phldr="1"/>
      <dgm:spPr/>
    </dgm:pt>
    <dgm:pt modelId="{DE91BD36-787E-4316-B7B4-7F3B1E91B312}">
      <dgm:prSet phldrT="[Text]" custT="1"/>
      <dgm:spPr/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Ziel-stellung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2606339-BC5B-4516-9E51-4F60252A8AD4}" type="parTrans" cxnId="{373CC8BE-8C87-4940-8CA4-7CB3EC26208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7A87411-048B-484C-A9B9-8A81C73556E0}" type="sibTrans" cxnId="{373CC8BE-8C87-4940-8CA4-7CB3EC26208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B045416-0F57-4C2E-B07B-FB8571803536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Analyse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4A2C995-776B-4E4E-AF00-8FD427A14514}" type="parTrans" cxnId="{06EC72BB-E437-4022-A63B-46AC10709517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E8083C5-E59F-4591-87A1-5EC12B42F648}" type="sibTrans" cxnId="{06EC72BB-E437-4022-A63B-46AC10709517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E82AF25-06C1-4352-BFBC-20FED4BB0FCE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Entwurf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F6BBA2F-2C61-4EE7-8DE1-81D82BB0CC8E}" type="parTrans" cxnId="{66B68F1C-8405-4953-813C-B058C9BCB6EC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5C82014-CE29-4C5B-8620-B9EACBD8FCDA}" type="sibTrans" cxnId="{66B68F1C-8405-4953-813C-B058C9BCB6EC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ADADDE-56E7-440C-B909-64C06F6A8683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15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Implemen-tierung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2834FD-13D7-4C43-8960-A9FCFA0F2B8F}" type="parTrans" cxnId="{E201EF4F-ABCF-435D-BF9E-9C0E326AAA6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DC1AAA-0ED6-4AEE-8D38-D7A3506A659D}" type="sibTrans" cxnId="{E201EF4F-ABCF-435D-BF9E-9C0E326AAA6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FEC79E4-0F80-4DC5-912E-D80D8EFD9557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Rückblick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16D95DC-A52F-4E80-9C89-0B7AF8C237A6}" type="parTrans" cxnId="{AA26D5A8-B532-414C-B2CC-7B394AD175D5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78674E7-6295-4E9A-93BC-70A41BE1C1B8}" type="sibTrans" cxnId="{AA26D5A8-B532-414C-B2CC-7B394AD175D5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DBA2936-8A05-44F8-88D8-E9E6E5BF8F01}" type="pres">
      <dgm:prSet presAssocID="{6F698034-9606-43E7-AC7F-B8BD3CDE96A8}" presName="Name0" presStyleCnt="0">
        <dgm:presLayoutVars>
          <dgm:dir/>
          <dgm:animLvl val="lvl"/>
          <dgm:resizeHandles val="exact"/>
        </dgm:presLayoutVars>
      </dgm:prSet>
      <dgm:spPr/>
    </dgm:pt>
    <dgm:pt modelId="{BC1FECA0-3D64-41F4-B81B-0A433DB31786}" type="pres">
      <dgm:prSet presAssocID="{DE91BD36-787E-4316-B7B4-7F3B1E91B31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145DD4E-422D-4219-A480-38216D5495E4}" type="pres">
      <dgm:prSet presAssocID="{47A87411-048B-484C-A9B9-8A81C73556E0}" presName="parTxOnlySpace" presStyleCnt="0"/>
      <dgm:spPr/>
    </dgm:pt>
    <dgm:pt modelId="{9CEDB544-26CF-4A91-AD73-84B580BD6465}" type="pres">
      <dgm:prSet presAssocID="{9B045416-0F57-4C2E-B07B-FB8571803536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3D9BDAE-525D-4A0F-ADCB-F50F1E12C286}" type="pres">
      <dgm:prSet presAssocID="{FE8083C5-E59F-4591-87A1-5EC12B42F648}" presName="parTxOnlySpace" presStyleCnt="0"/>
      <dgm:spPr/>
    </dgm:pt>
    <dgm:pt modelId="{E3D1AF56-CF96-4107-993A-132345AACD23}" type="pres">
      <dgm:prSet presAssocID="{1E82AF25-06C1-4352-BFBC-20FED4BB0FC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C8E2401-2357-4CDF-94FF-047AC64811CF}" type="pres">
      <dgm:prSet presAssocID="{25C82014-CE29-4C5B-8620-B9EACBD8FCDA}" presName="parTxOnlySpace" presStyleCnt="0"/>
      <dgm:spPr/>
    </dgm:pt>
    <dgm:pt modelId="{ACBDFD2B-C5E3-4773-9B20-2828397AF4CE}" type="pres">
      <dgm:prSet presAssocID="{87ADADDE-56E7-440C-B909-64C06F6A868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1D691BC-F77C-42C5-9CF9-62A7B26A5DA8}" type="pres">
      <dgm:prSet presAssocID="{FFDC1AAA-0ED6-4AEE-8D38-D7A3506A659D}" presName="parTxOnlySpace" presStyleCnt="0"/>
      <dgm:spPr/>
    </dgm:pt>
    <dgm:pt modelId="{439E2090-5CD7-41BE-8084-A99148DA66A0}" type="pres">
      <dgm:prSet presAssocID="{6FEC79E4-0F80-4DC5-912E-D80D8EFD955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694D88C-2B2D-4DC5-83EB-4845FDEABFD6}" type="presOf" srcId="{1E82AF25-06C1-4352-BFBC-20FED4BB0FCE}" destId="{E3D1AF56-CF96-4107-993A-132345AACD23}" srcOrd="0" destOrd="0" presId="urn:microsoft.com/office/officeart/2005/8/layout/chevron1"/>
    <dgm:cxn modelId="{6C3FFBB9-7E53-4FF4-9105-AF7756C7D010}" type="presOf" srcId="{DE91BD36-787E-4316-B7B4-7F3B1E91B312}" destId="{BC1FECA0-3D64-41F4-B81B-0A433DB31786}" srcOrd="0" destOrd="0" presId="urn:microsoft.com/office/officeart/2005/8/layout/chevron1"/>
    <dgm:cxn modelId="{373CC8BE-8C87-4940-8CA4-7CB3EC262083}" srcId="{6F698034-9606-43E7-AC7F-B8BD3CDE96A8}" destId="{DE91BD36-787E-4316-B7B4-7F3B1E91B312}" srcOrd="0" destOrd="0" parTransId="{12606339-BC5B-4516-9E51-4F60252A8AD4}" sibTransId="{47A87411-048B-484C-A9B9-8A81C73556E0}"/>
    <dgm:cxn modelId="{40716720-1C44-4166-A7DD-2AFC2CF345B7}" type="presOf" srcId="{6FEC79E4-0F80-4DC5-912E-D80D8EFD9557}" destId="{439E2090-5CD7-41BE-8084-A99148DA66A0}" srcOrd="0" destOrd="0" presId="urn:microsoft.com/office/officeart/2005/8/layout/chevron1"/>
    <dgm:cxn modelId="{45A90AE2-6928-441D-B452-A86F2D7A0DD1}" type="presOf" srcId="{6F698034-9606-43E7-AC7F-B8BD3CDE96A8}" destId="{2DBA2936-8A05-44F8-88D8-E9E6E5BF8F01}" srcOrd="0" destOrd="0" presId="urn:microsoft.com/office/officeart/2005/8/layout/chevron1"/>
    <dgm:cxn modelId="{E201EF4F-ABCF-435D-BF9E-9C0E326AAA63}" srcId="{6F698034-9606-43E7-AC7F-B8BD3CDE96A8}" destId="{87ADADDE-56E7-440C-B909-64C06F6A8683}" srcOrd="3" destOrd="0" parTransId="{872834FD-13D7-4C43-8960-A9FCFA0F2B8F}" sibTransId="{FFDC1AAA-0ED6-4AEE-8D38-D7A3506A659D}"/>
    <dgm:cxn modelId="{8E027847-E743-4B78-B00E-47708F3398F9}" type="presOf" srcId="{9B045416-0F57-4C2E-B07B-FB8571803536}" destId="{9CEDB544-26CF-4A91-AD73-84B580BD6465}" srcOrd="0" destOrd="0" presId="urn:microsoft.com/office/officeart/2005/8/layout/chevron1"/>
    <dgm:cxn modelId="{06EC72BB-E437-4022-A63B-46AC10709517}" srcId="{6F698034-9606-43E7-AC7F-B8BD3CDE96A8}" destId="{9B045416-0F57-4C2E-B07B-FB8571803536}" srcOrd="1" destOrd="0" parTransId="{34A2C995-776B-4E4E-AF00-8FD427A14514}" sibTransId="{FE8083C5-E59F-4591-87A1-5EC12B42F648}"/>
    <dgm:cxn modelId="{AA26D5A8-B532-414C-B2CC-7B394AD175D5}" srcId="{6F698034-9606-43E7-AC7F-B8BD3CDE96A8}" destId="{6FEC79E4-0F80-4DC5-912E-D80D8EFD9557}" srcOrd="4" destOrd="0" parTransId="{516D95DC-A52F-4E80-9C89-0B7AF8C237A6}" sibTransId="{E78674E7-6295-4E9A-93BC-70A41BE1C1B8}"/>
    <dgm:cxn modelId="{66535C40-C83F-4B53-821E-C50ED43F55E7}" type="presOf" srcId="{87ADADDE-56E7-440C-B909-64C06F6A8683}" destId="{ACBDFD2B-C5E3-4773-9B20-2828397AF4CE}" srcOrd="0" destOrd="0" presId="urn:microsoft.com/office/officeart/2005/8/layout/chevron1"/>
    <dgm:cxn modelId="{66B68F1C-8405-4953-813C-B058C9BCB6EC}" srcId="{6F698034-9606-43E7-AC7F-B8BD3CDE96A8}" destId="{1E82AF25-06C1-4352-BFBC-20FED4BB0FCE}" srcOrd="2" destOrd="0" parTransId="{7F6BBA2F-2C61-4EE7-8DE1-81D82BB0CC8E}" sibTransId="{25C82014-CE29-4C5B-8620-B9EACBD8FCDA}"/>
    <dgm:cxn modelId="{B0953577-48D5-4FED-8984-F497A678AA8E}" type="presParOf" srcId="{2DBA2936-8A05-44F8-88D8-E9E6E5BF8F01}" destId="{BC1FECA0-3D64-41F4-B81B-0A433DB31786}" srcOrd="0" destOrd="0" presId="urn:microsoft.com/office/officeart/2005/8/layout/chevron1"/>
    <dgm:cxn modelId="{505265C5-9E29-4148-B51B-1D4F058EEDF9}" type="presParOf" srcId="{2DBA2936-8A05-44F8-88D8-E9E6E5BF8F01}" destId="{2145DD4E-422D-4219-A480-38216D5495E4}" srcOrd="1" destOrd="0" presId="urn:microsoft.com/office/officeart/2005/8/layout/chevron1"/>
    <dgm:cxn modelId="{AEA0EBC7-3D9F-4367-9E61-D37623080CA0}" type="presParOf" srcId="{2DBA2936-8A05-44F8-88D8-E9E6E5BF8F01}" destId="{9CEDB544-26CF-4A91-AD73-84B580BD6465}" srcOrd="2" destOrd="0" presId="urn:microsoft.com/office/officeart/2005/8/layout/chevron1"/>
    <dgm:cxn modelId="{8EC4D397-15FD-4EA7-83BD-9499767D25F5}" type="presParOf" srcId="{2DBA2936-8A05-44F8-88D8-E9E6E5BF8F01}" destId="{B3D9BDAE-525D-4A0F-ADCB-F50F1E12C286}" srcOrd="3" destOrd="0" presId="urn:microsoft.com/office/officeart/2005/8/layout/chevron1"/>
    <dgm:cxn modelId="{CB25D558-8E90-4CB5-8A88-2A8054C728CE}" type="presParOf" srcId="{2DBA2936-8A05-44F8-88D8-E9E6E5BF8F01}" destId="{E3D1AF56-CF96-4107-993A-132345AACD23}" srcOrd="4" destOrd="0" presId="urn:microsoft.com/office/officeart/2005/8/layout/chevron1"/>
    <dgm:cxn modelId="{3E8C0E8F-DC01-42F4-B333-A6EC3424C3DE}" type="presParOf" srcId="{2DBA2936-8A05-44F8-88D8-E9E6E5BF8F01}" destId="{9C8E2401-2357-4CDF-94FF-047AC64811CF}" srcOrd="5" destOrd="0" presId="urn:microsoft.com/office/officeart/2005/8/layout/chevron1"/>
    <dgm:cxn modelId="{F6FCA7F4-62F7-4EF2-B5F2-CA4ED7CA405D}" type="presParOf" srcId="{2DBA2936-8A05-44F8-88D8-E9E6E5BF8F01}" destId="{ACBDFD2B-C5E3-4773-9B20-2828397AF4CE}" srcOrd="6" destOrd="0" presId="urn:microsoft.com/office/officeart/2005/8/layout/chevron1"/>
    <dgm:cxn modelId="{376DCE62-89CD-4855-8733-6E6CE259B8C7}" type="presParOf" srcId="{2DBA2936-8A05-44F8-88D8-E9E6E5BF8F01}" destId="{81D691BC-F77C-42C5-9CF9-62A7B26A5DA8}" srcOrd="7" destOrd="0" presId="urn:microsoft.com/office/officeart/2005/8/layout/chevron1"/>
    <dgm:cxn modelId="{89019387-E4B8-4C1B-9A6D-2925EE392D13}" type="presParOf" srcId="{2DBA2936-8A05-44F8-88D8-E9E6E5BF8F01}" destId="{439E2090-5CD7-41BE-8084-A99148DA66A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F698034-9606-43E7-AC7F-B8BD3CDE96A8}" type="doc">
      <dgm:prSet loTypeId="urn:microsoft.com/office/officeart/2005/8/layout/chevron1" loCatId="process" qsTypeId="urn:microsoft.com/office/officeart/2005/8/quickstyle/simple1" qsCatId="simple" csTypeId="urn:microsoft.com/office/officeart/2005/8/colors/accent2_3" csCatId="accent2" phldr="1"/>
      <dgm:spPr/>
    </dgm:pt>
    <dgm:pt modelId="{DE91BD36-787E-4316-B7B4-7F3B1E91B312}">
      <dgm:prSet phldrT="[Text]" custT="1"/>
      <dgm:spPr/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Ziel-stellung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2606339-BC5B-4516-9E51-4F60252A8AD4}" type="parTrans" cxnId="{373CC8BE-8C87-4940-8CA4-7CB3EC26208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7A87411-048B-484C-A9B9-8A81C73556E0}" type="sibTrans" cxnId="{373CC8BE-8C87-4940-8CA4-7CB3EC26208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B045416-0F57-4C2E-B07B-FB8571803536}">
      <dgm:prSet phldrT="[Text]" custT="1"/>
      <dgm:spPr/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Analyse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4A2C995-776B-4E4E-AF00-8FD427A14514}" type="parTrans" cxnId="{06EC72BB-E437-4022-A63B-46AC10709517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E8083C5-E59F-4591-87A1-5EC12B42F648}" type="sibTrans" cxnId="{06EC72BB-E437-4022-A63B-46AC10709517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E82AF25-06C1-4352-BFBC-20FED4BB0FCE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Entwurf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F6BBA2F-2C61-4EE7-8DE1-81D82BB0CC8E}" type="parTrans" cxnId="{66B68F1C-8405-4953-813C-B058C9BCB6EC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5C82014-CE29-4C5B-8620-B9EACBD8FCDA}" type="sibTrans" cxnId="{66B68F1C-8405-4953-813C-B058C9BCB6EC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ADADDE-56E7-440C-B909-64C06F6A8683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15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Implemen-tierung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2834FD-13D7-4C43-8960-A9FCFA0F2B8F}" type="parTrans" cxnId="{E201EF4F-ABCF-435D-BF9E-9C0E326AAA6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DC1AAA-0ED6-4AEE-8D38-D7A3506A659D}" type="sibTrans" cxnId="{E201EF4F-ABCF-435D-BF9E-9C0E326AAA6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FEC79E4-0F80-4DC5-912E-D80D8EFD9557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Rückblick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16D95DC-A52F-4E80-9C89-0B7AF8C237A6}" type="parTrans" cxnId="{AA26D5A8-B532-414C-B2CC-7B394AD175D5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78674E7-6295-4E9A-93BC-70A41BE1C1B8}" type="sibTrans" cxnId="{AA26D5A8-B532-414C-B2CC-7B394AD175D5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DBA2936-8A05-44F8-88D8-E9E6E5BF8F01}" type="pres">
      <dgm:prSet presAssocID="{6F698034-9606-43E7-AC7F-B8BD3CDE96A8}" presName="Name0" presStyleCnt="0">
        <dgm:presLayoutVars>
          <dgm:dir/>
          <dgm:animLvl val="lvl"/>
          <dgm:resizeHandles val="exact"/>
        </dgm:presLayoutVars>
      </dgm:prSet>
      <dgm:spPr/>
    </dgm:pt>
    <dgm:pt modelId="{BC1FECA0-3D64-41F4-B81B-0A433DB31786}" type="pres">
      <dgm:prSet presAssocID="{DE91BD36-787E-4316-B7B4-7F3B1E91B31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145DD4E-422D-4219-A480-38216D5495E4}" type="pres">
      <dgm:prSet presAssocID="{47A87411-048B-484C-A9B9-8A81C73556E0}" presName="parTxOnlySpace" presStyleCnt="0"/>
      <dgm:spPr/>
    </dgm:pt>
    <dgm:pt modelId="{9CEDB544-26CF-4A91-AD73-84B580BD6465}" type="pres">
      <dgm:prSet presAssocID="{9B045416-0F57-4C2E-B07B-FB8571803536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3D9BDAE-525D-4A0F-ADCB-F50F1E12C286}" type="pres">
      <dgm:prSet presAssocID="{FE8083C5-E59F-4591-87A1-5EC12B42F648}" presName="parTxOnlySpace" presStyleCnt="0"/>
      <dgm:spPr/>
    </dgm:pt>
    <dgm:pt modelId="{E3D1AF56-CF96-4107-993A-132345AACD23}" type="pres">
      <dgm:prSet presAssocID="{1E82AF25-06C1-4352-BFBC-20FED4BB0FC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C8E2401-2357-4CDF-94FF-047AC64811CF}" type="pres">
      <dgm:prSet presAssocID="{25C82014-CE29-4C5B-8620-B9EACBD8FCDA}" presName="parTxOnlySpace" presStyleCnt="0"/>
      <dgm:spPr/>
    </dgm:pt>
    <dgm:pt modelId="{ACBDFD2B-C5E3-4773-9B20-2828397AF4CE}" type="pres">
      <dgm:prSet presAssocID="{87ADADDE-56E7-440C-B909-64C06F6A868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1D691BC-F77C-42C5-9CF9-62A7B26A5DA8}" type="pres">
      <dgm:prSet presAssocID="{FFDC1AAA-0ED6-4AEE-8D38-D7A3506A659D}" presName="parTxOnlySpace" presStyleCnt="0"/>
      <dgm:spPr/>
    </dgm:pt>
    <dgm:pt modelId="{439E2090-5CD7-41BE-8084-A99148DA66A0}" type="pres">
      <dgm:prSet presAssocID="{6FEC79E4-0F80-4DC5-912E-D80D8EFD955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7F15E98-0CC1-49A3-9AEE-CB14ACAB9A19}" type="presOf" srcId="{1E82AF25-06C1-4352-BFBC-20FED4BB0FCE}" destId="{E3D1AF56-CF96-4107-993A-132345AACD23}" srcOrd="0" destOrd="0" presId="urn:microsoft.com/office/officeart/2005/8/layout/chevron1"/>
    <dgm:cxn modelId="{B3B45987-A08A-4909-9A3C-9A5F4B58A10E}" type="presOf" srcId="{6F698034-9606-43E7-AC7F-B8BD3CDE96A8}" destId="{2DBA2936-8A05-44F8-88D8-E9E6E5BF8F01}" srcOrd="0" destOrd="0" presId="urn:microsoft.com/office/officeart/2005/8/layout/chevron1"/>
    <dgm:cxn modelId="{373CC8BE-8C87-4940-8CA4-7CB3EC262083}" srcId="{6F698034-9606-43E7-AC7F-B8BD3CDE96A8}" destId="{DE91BD36-787E-4316-B7B4-7F3B1E91B312}" srcOrd="0" destOrd="0" parTransId="{12606339-BC5B-4516-9E51-4F60252A8AD4}" sibTransId="{47A87411-048B-484C-A9B9-8A81C73556E0}"/>
    <dgm:cxn modelId="{34D0F18B-3530-412A-997E-0B41C7E42F5E}" type="presOf" srcId="{9B045416-0F57-4C2E-B07B-FB8571803536}" destId="{9CEDB544-26CF-4A91-AD73-84B580BD6465}" srcOrd="0" destOrd="0" presId="urn:microsoft.com/office/officeart/2005/8/layout/chevron1"/>
    <dgm:cxn modelId="{E201EF4F-ABCF-435D-BF9E-9C0E326AAA63}" srcId="{6F698034-9606-43E7-AC7F-B8BD3CDE96A8}" destId="{87ADADDE-56E7-440C-B909-64C06F6A8683}" srcOrd="3" destOrd="0" parTransId="{872834FD-13D7-4C43-8960-A9FCFA0F2B8F}" sibTransId="{FFDC1AAA-0ED6-4AEE-8D38-D7A3506A659D}"/>
    <dgm:cxn modelId="{6E0B7953-7E89-42D7-BA10-E6EC97866883}" type="presOf" srcId="{87ADADDE-56E7-440C-B909-64C06F6A8683}" destId="{ACBDFD2B-C5E3-4773-9B20-2828397AF4CE}" srcOrd="0" destOrd="0" presId="urn:microsoft.com/office/officeart/2005/8/layout/chevron1"/>
    <dgm:cxn modelId="{938902C4-D493-4B24-A29E-62D98BC5EA71}" type="presOf" srcId="{DE91BD36-787E-4316-B7B4-7F3B1E91B312}" destId="{BC1FECA0-3D64-41F4-B81B-0A433DB31786}" srcOrd="0" destOrd="0" presId="urn:microsoft.com/office/officeart/2005/8/layout/chevron1"/>
    <dgm:cxn modelId="{06EC72BB-E437-4022-A63B-46AC10709517}" srcId="{6F698034-9606-43E7-AC7F-B8BD3CDE96A8}" destId="{9B045416-0F57-4C2E-B07B-FB8571803536}" srcOrd="1" destOrd="0" parTransId="{34A2C995-776B-4E4E-AF00-8FD427A14514}" sibTransId="{FE8083C5-E59F-4591-87A1-5EC12B42F648}"/>
    <dgm:cxn modelId="{AA26D5A8-B532-414C-B2CC-7B394AD175D5}" srcId="{6F698034-9606-43E7-AC7F-B8BD3CDE96A8}" destId="{6FEC79E4-0F80-4DC5-912E-D80D8EFD9557}" srcOrd="4" destOrd="0" parTransId="{516D95DC-A52F-4E80-9C89-0B7AF8C237A6}" sibTransId="{E78674E7-6295-4E9A-93BC-70A41BE1C1B8}"/>
    <dgm:cxn modelId="{63284071-0489-4830-9781-74A2BCC639C1}" type="presOf" srcId="{6FEC79E4-0F80-4DC5-912E-D80D8EFD9557}" destId="{439E2090-5CD7-41BE-8084-A99148DA66A0}" srcOrd="0" destOrd="0" presId="urn:microsoft.com/office/officeart/2005/8/layout/chevron1"/>
    <dgm:cxn modelId="{66B68F1C-8405-4953-813C-B058C9BCB6EC}" srcId="{6F698034-9606-43E7-AC7F-B8BD3CDE96A8}" destId="{1E82AF25-06C1-4352-BFBC-20FED4BB0FCE}" srcOrd="2" destOrd="0" parTransId="{7F6BBA2F-2C61-4EE7-8DE1-81D82BB0CC8E}" sibTransId="{25C82014-CE29-4C5B-8620-B9EACBD8FCDA}"/>
    <dgm:cxn modelId="{CBDFA7CC-FD72-498A-9B6B-1A0EFB2077C1}" type="presParOf" srcId="{2DBA2936-8A05-44F8-88D8-E9E6E5BF8F01}" destId="{BC1FECA0-3D64-41F4-B81B-0A433DB31786}" srcOrd="0" destOrd="0" presId="urn:microsoft.com/office/officeart/2005/8/layout/chevron1"/>
    <dgm:cxn modelId="{EA07DB26-C617-4945-B87E-C6CC521632EB}" type="presParOf" srcId="{2DBA2936-8A05-44F8-88D8-E9E6E5BF8F01}" destId="{2145DD4E-422D-4219-A480-38216D5495E4}" srcOrd="1" destOrd="0" presId="urn:microsoft.com/office/officeart/2005/8/layout/chevron1"/>
    <dgm:cxn modelId="{24411D84-C35C-42E6-A12E-C0FE1E7BF4F8}" type="presParOf" srcId="{2DBA2936-8A05-44F8-88D8-E9E6E5BF8F01}" destId="{9CEDB544-26CF-4A91-AD73-84B580BD6465}" srcOrd="2" destOrd="0" presId="urn:microsoft.com/office/officeart/2005/8/layout/chevron1"/>
    <dgm:cxn modelId="{68320313-7C46-45D6-AF35-9C7914375193}" type="presParOf" srcId="{2DBA2936-8A05-44F8-88D8-E9E6E5BF8F01}" destId="{B3D9BDAE-525D-4A0F-ADCB-F50F1E12C286}" srcOrd="3" destOrd="0" presId="urn:microsoft.com/office/officeart/2005/8/layout/chevron1"/>
    <dgm:cxn modelId="{5FC5E6F4-CBF2-4C99-B52C-CB9F63A7DB70}" type="presParOf" srcId="{2DBA2936-8A05-44F8-88D8-E9E6E5BF8F01}" destId="{E3D1AF56-CF96-4107-993A-132345AACD23}" srcOrd="4" destOrd="0" presId="urn:microsoft.com/office/officeart/2005/8/layout/chevron1"/>
    <dgm:cxn modelId="{6BB362C6-1F54-4A10-9961-CF039C0D8515}" type="presParOf" srcId="{2DBA2936-8A05-44F8-88D8-E9E6E5BF8F01}" destId="{9C8E2401-2357-4CDF-94FF-047AC64811CF}" srcOrd="5" destOrd="0" presId="urn:microsoft.com/office/officeart/2005/8/layout/chevron1"/>
    <dgm:cxn modelId="{1248C598-F22C-4A5E-90A5-AAB10979931B}" type="presParOf" srcId="{2DBA2936-8A05-44F8-88D8-E9E6E5BF8F01}" destId="{ACBDFD2B-C5E3-4773-9B20-2828397AF4CE}" srcOrd="6" destOrd="0" presId="urn:microsoft.com/office/officeart/2005/8/layout/chevron1"/>
    <dgm:cxn modelId="{C56B590C-C00B-4E44-9779-5CA18433DDB6}" type="presParOf" srcId="{2DBA2936-8A05-44F8-88D8-E9E6E5BF8F01}" destId="{81D691BC-F77C-42C5-9CF9-62A7B26A5DA8}" srcOrd="7" destOrd="0" presId="urn:microsoft.com/office/officeart/2005/8/layout/chevron1"/>
    <dgm:cxn modelId="{F2DB3858-BEBD-47BD-A93F-9B7EA3CE6E96}" type="presParOf" srcId="{2DBA2936-8A05-44F8-88D8-E9E6E5BF8F01}" destId="{439E2090-5CD7-41BE-8084-A99148DA66A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F698034-9606-43E7-AC7F-B8BD3CDE96A8}" type="doc">
      <dgm:prSet loTypeId="urn:microsoft.com/office/officeart/2005/8/layout/chevron1" loCatId="process" qsTypeId="urn:microsoft.com/office/officeart/2005/8/quickstyle/simple1" qsCatId="simple" csTypeId="urn:microsoft.com/office/officeart/2005/8/colors/accent2_3" csCatId="accent2" phldr="1"/>
      <dgm:spPr/>
    </dgm:pt>
    <dgm:pt modelId="{DE91BD36-787E-4316-B7B4-7F3B1E91B312}">
      <dgm:prSet phldrT="[Text]" custT="1"/>
      <dgm:spPr/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Ziel-stellung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2606339-BC5B-4516-9E51-4F60252A8AD4}" type="parTrans" cxnId="{373CC8BE-8C87-4940-8CA4-7CB3EC26208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7A87411-048B-484C-A9B9-8A81C73556E0}" type="sibTrans" cxnId="{373CC8BE-8C87-4940-8CA4-7CB3EC26208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B045416-0F57-4C2E-B07B-FB8571803536}">
      <dgm:prSet phldrT="[Text]" custT="1"/>
      <dgm:spPr/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Analyse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4A2C995-776B-4E4E-AF00-8FD427A14514}" type="parTrans" cxnId="{06EC72BB-E437-4022-A63B-46AC10709517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E8083C5-E59F-4591-87A1-5EC12B42F648}" type="sibTrans" cxnId="{06EC72BB-E437-4022-A63B-46AC10709517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E82AF25-06C1-4352-BFBC-20FED4BB0FCE}">
      <dgm:prSet phldrT="[Text]" custT="1"/>
      <dgm:spPr/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Entwurf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F6BBA2F-2C61-4EE7-8DE1-81D82BB0CC8E}" type="parTrans" cxnId="{66B68F1C-8405-4953-813C-B058C9BCB6EC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5C82014-CE29-4C5B-8620-B9EACBD8FCDA}" type="sibTrans" cxnId="{66B68F1C-8405-4953-813C-B058C9BCB6EC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ADADDE-56E7-440C-B909-64C06F6A8683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15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Implemen-tierung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2834FD-13D7-4C43-8960-A9FCFA0F2B8F}" type="parTrans" cxnId="{E201EF4F-ABCF-435D-BF9E-9C0E326AAA6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DC1AAA-0ED6-4AEE-8D38-D7A3506A659D}" type="sibTrans" cxnId="{E201EF4F-ABCF-435D-BF9E-9C0E326AAA6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FEC79E4-0F80-4DC5-912E-D80D8EFD9557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Rückblick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16D95DC-A52F-4E80-9C89-0B7AF8C237A6}" type="parTrans" cxnId="{AA26D5A8-B532-414C-B2CC-7B394AD175D5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78674E7-6295-4E9A-93BC-70A41BE1C1B8}" type="sibTrans" cxnId="{AA26D5A8-B532-414C-B2CC-7B394AD175D5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DBA2936-8A05-44F8-88D8-E9E6E5BF8F01}" type="pres">
      <dgm:prSet presAssocID="{6F698034-9606-43E7-AC7F-B8BD3CDE96A8}" presName="Name0" presStyleCnt="0">
        <dgm:presLayoutVars>
          <dgm:dir/>
          <dgm:animLvl val="lvl"/>
          <dgm:resizeHandles val="exact"/>
        </dgm:presLayoutVars>
      </dgm:prSet>
      <dgm:spPr/>
    </dgm:pt>
    <dgm:pt modelId="{BC1FECA0-3D64-41F4-B81B-0A433DB31786}" type="pres">
      <dgm:prSet presAssocID="{DE91BD36-787E-4316-B7B4-7F3B1E91B31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145DD4E-422D-4219-A480-38216D5495E4}" type="pres">
      <dgm:prSet presAssocID="{47A87411-048B-484C-A9B9-8A81C73556E0}" presName="parTxOnlySpace" presStyleCnt="0"/>
      <dgm:spPr/>
    </dgm:pt>
    <dgm:pt modelId="{9CEDB544-26CF-4A91-AD73-84B580BD6465}" type="pres">
      <dgm:prSet presAssocID="{9B045416-0F57-4C2E-B07B-FB8571803536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3D9BDAE-525D-4A0F-ADCB-F50F1E12C286}" type="pres">
      <dgm:prSet presAssocID="{FE8083C5-E59F-4591-87A1-5EC12B42F648}" presName="parTxOnlySpace" presStyleCnt="0"/>
      <dgm:spPr/>
    </dgm:pt>
    <dgm:pt modelId="{E3D1AF56-CF96-4107-993A-132345AACD23}" type="pres">
      <dgm:prSet presAssocID="{1E82AF25-06C1-4352-BFBC-20FED4BB0FC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C8E2401-2357-4CDF-94FF-047AC64811CF}" type="pres">
      <dgm:prSet presAssocID="{25C82014-CE29-4C5B-8620-B9EACBD8FCDA}" presName="parTxOnlySpace" presStyleCnt="0"/>
      <dgm:spPr/>
    </dgm:pt>
    <dgm:pt modelId="{ACBDFD2B-C5E3-4773-9B20-2828397AF4CE}" type="pres">
      <dgm:prSet presAssocID="{87ADADDE-56E7-440C-B909-64C06F6A868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1D691BC-F77C-42C5-9CF9-62A7B26A5DA8}" type="pres">
      <dgm:prSet presAssocID="{FFDC1AAA-0ED6-4AEE-8D38-D7A3506A659D}" presName="parTxOnlySpace" presStyleCnt="0"/>
      <dgm:spPr/>
    </dgm:pt>
    <dgm:pt modelId="{439E2090-5CD7-41BE-8084-A99148DA66A0}" type="pres">
      <dgm:prSet presAssocID="{6FEC79E4-0F80-4DC5-912E-D80D8EFD955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ECB313A-0298-4157-B3B3-8F39D62DB405}" type="presOf" srcId="{1E82AF25-06C1-4352-BFBC-20FED4BB0FCE}" destId="{E3D1AF56-CF96-4107-993A-132345AACD23}" srcOrd="0" destOrd="0" presId="urn:microsoft.com/office/officeart/2005/8/layout/chevron1"/>
    <dgm:cxn modelId="{373CC8BE-8C87-4940-8CA4-7CB3EC262083}" srcId="{6F698034-9606-43E7-AC7F-B8BD3CDE96A8}" destId="{DE91BD36-787E-4316-B7B4-7F3B1E91B312}" srcOrd="0" destOrd="0" parTransId="{12606339-BC5B-4516-9E51-4F60252A8AD4}" sibTransId="{47A87411-048B-484C-A9B9-8A81C73556E0}"/>
    <dgm:cxn modelId="{DF407CA6-182A-4A33-BC5F-45060C07DA39}" type="presOf" srcId="{87ADADDE-56E7-440C-B909-64C06F6A8683}" destId="{ACBDFD2B-C5E3-4773-9B20-2828397AF4CE}" srcOrd="0" destOrd="0" presId="urn:microsoft.com/office/officeart/2005/8/layout/chevron1"/>
    <dgm:cxn modelId="{DE8A8306-8465-4014-81F3-250805487DC4}" type="presOf" srcId="{9B045416-0F57-4C2E-B07B-FB8571803536}" destId="{9CEDB544-26CF-4A91-AD73-84B580BD6465}" srcOrd="0" destOrd="0" presId="urn:microsoft.com/office/officeart/2005/8/layout/chevron1"/>
    <dgm:cxn modelId="{08820940-66C3-40AD-AAD2-64B089EEF096}" type="presOf" srcId="{DE91BD36-787E-4316-B7B4-7F3B1E91B312}" destId="{BC1FECA0-3D64-41F4-B81B-0A433DB31786}" srcOrd="0" destOrd="0" presId="urn:microsoft.com/office/officeart/2005/8/layout/chevron1"/>
    <dgm:cxn modelId="{86E60ACA-708B-4FE4-B8AF-7C33573EC576}" type="presOf" srcId="{6FEC79E4-0F80-4DC5-912E-D80D8EFD9557}" destId="{439E2090-5CD7-41BE-8084-A99148DA66A0}" srcOrd="0" destOrd="0" presId="urn:microsoft.com/office/officeart/2005/8/layout/chevron1"/>
    <dgm:cxn modelId="{E201EF4F-ABCF-435D-BF9E-9C0E326AAA63}" srcId="{6F698034-9606-43E7-AC7F-B8BD3CDE96A8}" destId="{87ADADDE-56E7-440C-B909-64C06F6A8683}" srcOrd="3" destOrd="0" parTransId="{872834FD-13D7-4C43-8960-A9FCFA0F2B8F}" sibTransId="{FFDC1AAA-0ED6-4AEE-8D38-D7A3506A659D}"/>
    <dgm:cxn modelId="{06EC72BB-E437-4022-A63B-46AC10709517}" srcId="{6F698034-9606-43E7-AC7F-B8BD3CDE96A8}" destId="{9B045416-0F57-4C2E-B07B-FB8571803536}" srcOrd="1" destOrd="0" parTransId="{34A2C995-776B-4E4E-AF00-8FD427A14514}" sibTransId="{FE8083C5-E59F-4591-87A1-5EC12B42F648}"/>
    <dgm:cxn modelId="{AA26D5A8-B532-414C-B2CC-7B394AD175D5}" srcId="{6F698034-9606-43E7-AC7F-B8BD3CDE96A8}" destId="{6FEC79E4-0F80-4DC5-912E-D80D8EFD9557}" srcOrd="4" destOrd="0" parTransId="{516D95DC-A52F-4E80-9C89-0B7AF8C237A6}" sibTransId="{E78674E7-6295-4E9A-93BC-70A41BE1C1B8}"/>
    <dgm:cxn modelId="{66B68F1C-8405-4953-813C-B058C9BCB6EC}" srcId="{6F698034-9606-43E7-AC7F-B8BD3CDE96A8}" destId="{1E82AF25-06C1-4352-BFBC-20FED4BB0FCE}" srcOrd="2" destOrd="0" parTransId="{7F6BBA2F-2C61-4EE7-8DE1-81D82BB0CC8E}" sibTransId="{25C82014-CE29-4C5B-8620-B9EACBD8FCDA}"/>
    <dgm:cxn modelId="{644A2032-0374-44D6-AC67-6E44D08617CF}" type="presOf" srcId="{6F698034-9606-43E7-AC7F-B8BD3CDE96A8}" destId="{2DBA2936-8A05-44F8-88D8-E9E6E5BF8F01}" srcOrd="0" destOrd="0" presId="urn:microsoft.com/office/officeart/2005/8/layout/chevron1"/>
    <dgm:cxn modelId="{805C554A-2C8A-4C5D-BE6D-BEF7B49B463D}" type="presParOf" srcId="{2DBA2936-8A05-44F8-88D8-E9E6E5BF8F01}" destId="{BC1FECA0-3D64-41F4-B81B-0A433DB31786}" srcOrd="0" destOrd="0" presId="urn:microsoft.com/office/officeart/2005/8/layout/chevron1"/>
    <dgm:cxn modelId="{A0D9B396-CB97-446D-AA8D-EBED4F82A4A3}" type="presParOf" srcId="{2DBA2936-8A05-44F8-88D8-E9E6E5BF8F01}" destId="{2145DD4E-422D-4219-A480-38216D5495E4}" srcOrd="1" destOrd="0" presId="urn:microsoft.com/office/officeart/2005/8/layout/chevron1"/>
    <dgm:cxn modelId="{11BB58DA-1989-4312-91BD-5D93C45F85B6}" type="presParOf" srcId="{2DBA2936-8A05-44F8-88D8-E9E6E5BF8F01}" destId="{9CEDB544-26CF-4A91-AD73-84B580BD6465}" srcOrd="2" destOrd="0" presId="urn:microsoft.com/office/officeart/2005/8/layout/chevron1"/>
    <dgm:cxn modelId="{D9E51D52-DD7F-4F21-B0B8-1325ECD5BA70}" type="presParOf" srcId="{2DBA2936-8A05-44F8-88D8-E9E6E5BF8F01}" destId="{B3D9BDAE-525D-4A0F-ADCB-F50F1E12C286}" srcOrd="3" destOrd="0" presId="urn:microsoft.com/office/officeart/2005/8/layout/chevron1"/>
    <dgm:cxn modelId="{01A6C6C5-24D8-4F86-AD05-7A1925C27ACC}" type="presParOf" srcId="{2DBA2936-8A05-44F8-88D8-E9E6E5BF8F01}" destId="{E3D1AF56-CF96-4107-993A-132345AACD23}" srcOrd="4" destOrd="0" presId="urn:microsoft.com/office/officeart/2005/8/layout/chevron1"/>
    <dgm:cxn modelId="{A65DDA87-2D43-4850-A52D-67D98BE88927}" type="presParOf" srcId="{2DBA2936-8A05-44F8-88D8-E9E6E5BF8F01}" destId="{9C8E2401-2357-4CDF-94FF-047AC64811CF}" srcOrd="5" destOrd="0" presId="urn:microsoft.com/office/officeart/2005/8/layout/chevron1"/>
    <dgm:cxn modelId="{2A4123A5-EAE5-4173-83F8-9E8102B920EB}" type="presParOf" srcId="{2DBA2936-8A05-44F8-88D8-E9E6E5BF8F01}" destId="{ACBDFD2B-C5E3-4773-9B20-2828397AF4CE}" srcOrd="6" destOrd="0" presId="urn:microsoft.com/office/officeart/2005/8/layout/chevron1"/>
    <dgm:cxn modelId="{8BC0B339-B9F3-45F1-9774-DC4E87ABBDC4}" type="presParOf" srcId="{2DBA2936-8A05-44F8-88D8-E9E6E5BF8F01}" destId="{81D691BC-F77C-42C5-9CF9-62A7B26A5DA8}" srcOrd="7" destOrd="0" presId="urn:microsoft.com/office/officeart/2005/8/layout/chevron1"/>
    <dgm:cxn modelId="{37B234C1-644E-4D2D-BA34-760268CB4DA5}" type="presParOf" srcId="{2DBA2936-8A05-44F8-88D8-E9E6E5BF8F01}" destId="{439E2090-5CD7-41BE-8084-A99148DA66A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F698034-9606-43E7-AC7F-B8BD3CDE96A8}" type="doc">
      <dgm:prSet loTypeId="urn:microsoft.com/office/officeart/2005/8/layout/chevron1" loCatId="process" qsTypeId="urn:microsoft.com/office/officeart/2005/8/quickstyle/simple1" qsCatId="simple" csTypeId="urn:microsoft.com/office/officeart/2005/8/colors/accent2_3" csCatId="accent2" phldr="1"/>
      <dgm:spPr/>
    </dgm:pt>
    <dgm:pt modelId="{DE91BD36-787E-4316-B7B4-7F3B1E91B312}">
      <dgm:prSet phldrT="[Text]" custT="1"/>
      <dgm:spPr/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Ziel-stellung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2606339-BC5B-4516-9E51-4F60252A8AD4}" type="parTrans" cxnId="{373CC8BE-8C87-4940-8CA4-7CB3EC26208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7A87411-048B-484C-A9B9-8A81C73556E0}" type="sibTrans" cxnId="{373CC8BE-8C87-4940-8CA4-7CB3EC26208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B045416-0F57-4C2E-B07B-FB8571803536}">
      <dgm:prSet phldrT="[Text]" custT="1"/>
      <dgm:spPr/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Analyse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4A2C995-776B-4E4E-AF00-8FD427A14514}" type="parTrans" cxnId="{06EC72BB-E437-4022-A63B-46AC10709517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E8083C5-E59F-4591-87A1-5EC12B42F648}" type="sibTrans" cxnId="{06EC72BB-E437-4022-A63B-46AC10709517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E82AF25-06C1-4352-BFBC-20FED4BB0FCE}">
      <dgm:prSet phldrT="[Text]" custT="1"/>
      <dgm:spPr/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Entwurf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F6BBA2F-2C61-4EE7-8DE1-81D82BB0CC8E}" type="parTrans" cxnId="{66B68F1C-8405-4953-813C-B058C9BCB6EC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5C82014-CE29-4C5B-8620-B9EACBD8FCDA}" type="sibTrans" cxnId="{66B68F1C-8405-4953-813C-B058C9BCB6EC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ADADDE-56E7-440C-B909-64C06F6A8683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15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Implemen-tierung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2834FD-13D7-4C43-8960-A9FCFA0F2B8F}" type="parTrans" cxnId="{E201EF4F-ABCF-435D-BF9E-9C0E326AAA6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DC1AAA-0ED6-4AEE-8D38-D7A3506A659D}" type="sibTrans" cxnId="{E201EF4F-ABCF-435D-BF9E-9C0E326AAA6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FEC79E4-0F80-4DC5-912E-D80D8EFD9557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Rückblick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16D95DC-A52F-4E80-9C89-0B7AF8C237A6}" type="parTrans" cxnId="{AA26D5A8-B532-414C-B2CC-7B394AD175D5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78674E7-6295-4E9A-93BC-70A41BE1C1B8}" type="sibTrans" cxnId="{AA26D5A8-B532-414C-B2CC-7B394AD175D5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DBA2936-8A05-44F8-88D8-E9E6E5BF8F01}" type="pres">
      <dgm:prSet presAssocID="{6F698034-9606-43E7-AC7F-B8BD3CDE96A8}" presName="Name0" presStyleCnt="0">
        <dgm:presLayoutVars>
          <dgm:dir/>
          <dgm:animLvl val="lvl"/>
          <dgm:resizeHandles val="exact"/>
        </dgm:presLayoutVars>
      </dgm:prSet>
      <dgm:spPr/>
    </dgm:pt>
    <dgm:pt modelId="{BC1FECA0-3D64-41F4-B81B-0A433DB31786}" type="pres">
      <dgm:prSet presAssocID="{DE91BD36-787E-4316-B7B4-7F3B1E91B31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145DD4E-422D-4219-A480-38216D5495E4}" type="pres">
      <dgm:prSet presAssocID="{47A87411-048B-484C-A9B9-8A81C73556E0}" presName="parTxOnlySpace" presStyleCnt="0"/>
      <dgm:spPr/>
    </dgm:pt>
    <dgm:pt modelId="{9CEDB544-26CF-4A91-AD73-84B580BD6465}" type="pres">
      <dgm:prSet presAssocID="{9B045416-0F57-4C2E-B07B-FB8571803536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3D9BDAE-525D-4A0F-ADCB-F50F1E12C286}" type="pres">
      <dgm:prSet presAssocID="{FE8083C5-E59F-4591-87A1-5EC12B42F648}" presName="parTxOnlySpace" presStyleCnt="0"/>
      <dgm:spPr/>
    </dgm:pt>
    <dgm:pt modelId="{E3D1AF56-CF96-4107-993A-132345AACD23}" type="pres">
      <dgm:prSet presAssocID="{1E82AF25-06C1-4352-BFBC-20FED4BB0FC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C8E2401-2357-4CDF-94FF-047AC64811CF}" type="pres">
      <dgm:prSet presAssocID="{25C82014-CE29-4C5B-8620-B9EACBD8FCDA}" presName="parTxOnlySpace" presStyleCnt="0"/>
      <dgm:spPr/>
    </dgm:pt>
    <dgm:pt modelId="{ACBDFD2B-C5E3-4773-9B20-2828397AF4CE}" type="pres">
      <dgm:prSet presAssocID="{87ADADDE-56E7-440C-B909-64C06F6A868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1D691BC-F77C-42C5-9CF9-62A7B26A5DA8}" type="pres">
      <dgm:prSet presAssocID="{FFDC1AAA-0ED6-4AEE-8D38-D7A3506A659D}" presName="parTxOnlySpace" presStyleCnt="0"/>
      <dgm:spPr/>
    </dgm:pt>
    <dgm:pt modelId="{439E2090-5CD7-41BE-8084-A99148DA66A0}" type="pres">
      <dgm:prSet presAssocID="{6FEC79E4-0F80-4DC5-912E-D80D8EFD955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F4AB1B9-12CA-45D5-AB94-0C5F85490573}" type="presOf" srcId="{9B045416-0F57-4C2E-B07B-FB8571803536}" destId="{9CEDB544-26CF-4A91-AD73-84B580BD6465}" srcOrd="0" destOrd="0" presId="urn:microsoft.com/office/officeart/2005/8/layout/chevron1"/>
    <dgm:cxn modelId="{AA26D5A8-B532-414C-B2CC-7B394AD175D5}" srcId="{6F698034-9606-43E7-AC7F-B8BD3CDE96A8}" destId="{6FEC79E4-0F80-4DC5-912E-D80D8EFD9557}" srcOrd="4" destOrd="0" parTransId="{516D95DC-A52F-4E80-9C89-0B7AF8C237A6}" sibTransId="{E78674E7-6295-4E9A-93BC-70A41BE1C1B8}"/>
    <dgm:cxn modelId="{421BE4DE-5F0A-4584-A07B-6CBC27C3AEA1}" type="presOf" srcId="{6F698034-9606-43E7-AC7F-B8BD3CDE96A8}" destId="{2DBA2936-8A05-44F8-88D8-E9E6E5BF8F01}" srcOrd="0" destOrd="0" presId="urn:microsoft.com/office/officeart/2005/8/layout/chevron1"/>
    <dgm:cxn modelId="{3E6A6D17-A28A-4966-853F-B55D4D8775AD}" type="presOf" srcId="{6FEC79E4-0F80-4DC5-912E-D80D8EFD9557}" destId="{439E2090-5CD7-41BE-8084-A99148DA66A0}" srcOrd="0" destOrd="0" presId="urn:microsoft.com/office/officeart/2005/8/layout/chevron1"/>
    <dgm:cxn modelId="{E201EF4F-ABCF-435D-BF9E-9C0E326AAA63}" srcId="{6F698034-9606-43E7-AC7F-B8BD3CDE96A8}" destId="{87ADADDE-56E7-440C-B909-64C06F6A8683}" srcOrd="3" destOrd="0" parTransId="{872834FD-13D7-4C43-8960-A9FCFA0F2B8F}" sibTransId="{FFDC1AAA-0ED6-4AEE-8D38-D7A3506A659D}"/>
    <dgm:cxn modelId="{06EC72BB-E437-4022-A63B-46AC10709517}" srcId="{6F698034-9606-43E7-AC7F-B8BD3CDE96A8}" destId="{9B045416-0F57-4C2E-B07B-FB8571803536}" srcOrd="1" destOrd="0" parTransId="{34A2C995-776B-4E4E-AF00-8FD427A14514}" sibTransId="{FE8083C5-E59F-4591-87A1-5EC12B42F648}"/>
    <dgm:cxn modelId="{BC93D101-0D57-4944-91F8-695ADEE8259E}" type="presOf" srcId="{1E82AF25-06C1-4352-BFBC-20FED4BB0FCE}" destId="{E3D1AF56-CF96-4107-993A-132345AACD23}" srcOrd="0" destOrd="0" presId="urn:microsoft.com/office/officeart/2005/8/layout/chevron1"/>
    <dgm:cxn modelId="{66B68F1C-8405-4953-813C-B058C9BCB6EC}" srcId="{6F698034-9606-43E7-AC7F-B8BD3CDE96A8}" destId="{1E82AF25-06C1-4352-BFBC-20FED4BB0FCE}" srcOrd="2" destOrd="0" parTransId="{7F6BBA2F-2C61-4EE7-8DE1-81D82BB0CC8E}" sibTransId="{25C82014-CE29-4C5B-8620-B9EACBD8FCDA}"/>
    <dgm:cxn modelId="{D2043FB3-A933-45E6-899B-0F3AB7267C1B}" type="presOf" srcId="{87ADADDE-56E7-440C-B909-64C06F6A8683}" destId="{ACBDFD2B-C5E3-4773-9B20-2828397AF4CE}" srcOrd="0" destOrd="0" presId="urn:microsoft.com/office/officeart/2005/8/layout/chevron1"/>
    <dgm:cxn modelId="{11A4B56F-F029-4AD9-89A2-FC065CD36883}" type="presOf" srcId="{DE91BD36-787E-4316-B7B4-7F3B1E91B312}" destId="{BC1FECA0-3D64-41F4-B81B-0A433DB31786}" srcOrd="0" destOrd="0" presId="urn:microsoft.com/office/officeart/2005/8/layout/chevron1"/>
    <dgm:cxn modelId="{373CC8BE-8C87-4940-8CA4-7CB3EC262083}" srcId="{6F698034-9606-43E7-AC7F-B8BD3CDE96A8}" destId="{DE91BD36-787E-4316-B7B4-7F3B1E91B312}" srcOrd="0" destOrd="0" parTransId="{12606339-BC5B-4516-9E51-4F60252A8AD4}" sibTransId="{47A87411-048B-484C-A9B9-8A81C73556E0}"/>
    <dgm:cxn modelId="{5D755BD1-FA9D-4DD9-9523-229BBB2EFD0C}" type="presParOf" srcId="{2DBA2936-8A05-44F8-88D8-E9E6E5BF8F01}" destId="{BC1FECA0-3D64-41F4-B81B-0A433DB31786}" srcOrd="0" destOrd="0" presId="urn:microsoft.com/office/officeart/2005/8/layout/chevron1"/>
    <dgm:cxn modelId="{60AA3D93-D2AB-44CD-B284-89A3C56185E7}" type="presParOf" srcId="{2DBA2936-8A05-44F8-88D8-E9E6E5BF8F01}" destId="{2145DD4E-422D-4219-A480-38216D5495E4}" srcOrd="1" destOrd="0" presId="urn:microsoft.com/office/officeart/2005/8/layout/chevron1"/>
    <dgm:cxn modelId="{8DF3F972-1D59-438C-A6F7-59C99B9ABF23}" type="presParOf" srcId="{2DBA2936-8A05-44F8-88D8-E9E6E5BF8F01}" destId="{9CEDB544-26CF-4A91-AD73-84B580BD6465}" srcOrd="2" destOrd="0" presId="urn:microsoft.com/office/officeart/2005/8/layout/chevron1"/>
    <dgm:cxn modelId="{D7C1C4D0-B2A6-493B-B1C3-BE33065ABE77}" type="presParOf" srcId="{2DBA2936-8A05-44F8-88D8-E9E6E5BF8F01}" destId="{B3D9BDAE-525D-4A0F-ADCB-F50F1E12C286}" srcOrd="3" destOrd="0" presId="urn:microsoft.com/office/officeart/2005/8/layout/chevron1"/>
    <dgm:cxn modelId="{AD96FEF2-930C-425A-9264-81990EFA5FD5}" type="presParOf" srcId="{2DBA2936-8A05-44F8-88D8-E9E6E5BF8F01}" destId="{E3D1AF56-CF96-4107-993A-132345AACD23}" srcOrd="4" destOrd="0" presId="urn:microsoft.com/office/officeart/2005/8/layout/chevron1"/>
    <dgm:cxn modelId="{23FC38E2-5648-4B2F-9707-21589C56D912}" type="presParOf" srcId="{2DBA2936-8A05-44F8-88D8-E9E6E5BF8F01}" destId="{9C8E2401-2357-4CDF-94FF-047AC64811CF}" srcOrd="5" destOrd="0" presId="urn:microsoft.com/office/officeart/2005/8/layout/chevron1"/>
    <dgm:cxn modelId="{106D0340-6886-4F62-A807-B70188BB78CA}" type="presParOf" srcId="{2DBA2936-8A05-44F8-88D8-E9E6E5BF8F01}" destId="{ACBDFD2B-C5E3-4773-9B20-2828397AF4CE}" srcOrd="6" destOrd="0" presId="urn:microsoft.com/office/officeart/2005/8/layout/chevron1"/>
    <dgm:cxn modelId="{FF0046D1-1361-4AE7-93BC-B34202D0286A}" type="presParOf" srcId="{2DBA2936-8A05-44F8-88D8-E9E6E5BF8F01}" destId="{81D691BC-F77C-42C5-9CF9-62A7B26A5DA8}" srcOrd="7" destOrd="0" presId="urn:microsoft.com/office/officeart/2005/8/layout/chevron1"/>
    <dgm:cxn modelId="{1A301612-044E-4A87-86EA-7FE73868FF32}" type="presParOf" srcId="{2DBA2936-8A05-44F8-88D8-E9E6E5BF8F01}" destId="{439E2090-5CD7-41BE-8084-A99148DA66A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F698034-9606-43E7-AC7F-B8BD3CDE96A8}" type="doc">
      <dgm:prSet loTypeId="urn:microsoft.com/office/officeart/2005/8/layout/chevron1" loCatId="process" qsTypeId="urn:microsoft.com/office/officeart/2005/8/quickstyle/simple1" qsCatId="simple" csTypeId="urn:microsoft.com/office/officeart/2005/8/colors/accent2_3" csCatId="accent2" phldr="1"/>
      <dgm:spPr/>
    </dgm:pt>
    <dgm:pt modelId="{DE91BD36-787E-4316-B7B4-7F3B1E91B312}">
      <dgm:prSet phldrT="[Text]" custT="1"/>
      <dgm:spPr/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Ziel-stellung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2606339-BC5B-4516-9E51-4F60252A8AD4}" type="parTrans" cxnId="{373CC8BE-8C87-4940-8CA4-7CB3EC26208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7A87411-048B-484C-A9B9-8A81C73556E0}" type="sibTrans" cxnId="{373CC8BE-8C87-4940-8CA4-7CB3EC26208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B045416-0F57-4C2E-B07B-FB8571803536}">
      <dgm:prSet phldrT="[Text]" custT="1"/>
      <dgm:spPr/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Analyse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4A2C995-776B-4E4E-AF00-8FD427A14514}" type="parTrans" cxnId="{06EC72BB-E437-4022-A63B-46AC10709517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E8083C5-E59F-4591-87A1-5EC12B42F648}" type="sibTrans" cxnId="{06EC72BB-E437-4022-A63B-46AC10709517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E82AF25-06C1-4352-BFBC-20FED4BB0FCE}">
      <dgm:prSet phldrT="[Text]" custT="1"/>
      <dgm:spPr/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Entwurf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F6BBA2F-2C61-4EE7-8DE1-81D82BB0CC8E}" type="parTrans" cxnId="{66B68F1C-8405-4953-813C-B058C9BCB6EC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5C82014-CE29-4C5B-8620-B9EACBD8FCDA}" type="sibTrans" cxnId="{66B68F1C-8405-4953-813C-B058C9BCB6EC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ADADDE-56E7-440C-B909-64C06F6A8683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15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Implemen-tierung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2834FD-13D7-4C43-8960-A9FCFA0F2B8F}" type="parTrans" cxnId="{E201EF4F-ABCF-435D-BF9E-9C0E326AAA6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DC1AAA-0ED6-4AEE-8D38-D7A3506A659D}" type="sibTrans" cxnId="{E201EF4F-ABCF-435D-BF9E-9C0E326AAA63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FEC79E4-0F80-4DC5-912E-D80D8EFD9557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Rückblick</a:t>
          </a:r>
          <a:endParaRPr lang="de-DE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16D95DC-A52F-4E80-9C89-0B7AF8C237A6}" type="parTrans" cxnId="{AA26D5A8-B532-414C-B2CC-7B394AD175D5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78674E7-6295-4E9A-93BC-70A41BE1C1B8}" type="sibTrans" cxnId="{AA26D5A8-B532-414C-B2CC-7B394AD175D5}">
      <dgm:prSet/>
      <dgm:spPr/>
      <dgm:t>
        <a:bodyPr/>
        <a:lstStyle/>
        <a:p>
          <a:endParaRPr lang="de-DE" sz="15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DBA2936-8A05-44F8-88D8-E9E6E5BF8F01}" type="pres">
      <dgm:prSet presAssocID="{6F698034-9606-43E7-AC7F-B8BD3CDE96A8}" presName="Name0" presStyleCnt="0">
        <dgm:presLayoutVars>
          <dgm:dir/>
          <dgm:animLvl val="lvl"/>
          <dgm:resizeHandles val="exact"/>
        </dgm:presLayoutVars>
      </dgm:prSet>
      <dgm:spPr/>
    </dgm:pt>
    <dgm:pt modelId="{BC1FECA0-3D64-41F4-B81B-0A433DB31786}" type="pres">
      <dgm:prSet presAssocID="{DE91BD36-787E-4316-B7B4-7F3B1E91B31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145DD4E-422D-4219-A480-38216D5495E4}" type="pres">
      <dgm:prSet presAssocID="{47A87411-048B-484C-A9B9-8A81C73556E0}" presName="parTxOnlySpace" presStyleCnt="0"/>
      <dgm:spPr/>
    </dgm:pt>
    <dgm:pt modelId="{9CEDB544-26CF-4A91-AD73-84B580BD6465}" type="pres">
      <dgm:prSet presAssocID="{9B045416-0F57-4C2E-B07B-FB8571803536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3D9BDAE-525D-4A0F-ADCB-F50F1E12C286}" type="pres">
      <dgm:prSet presAssocID="{FE8083C5-E59F-4591-87A1-5EC12B42F648}" presName="parTxOnlySpace" presStyleCnt="0"/>
      <dgm:spPr/>
    </dgm:pt>
    <dgm:pt modelId="{E3D1AF56-CF96-4107-993A-132345AACD23}" type="pres">
      <dgm:prSet presAssocID="{1E82AF25-06C1-4352-BFBC-20FED4BB0FC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C8E2401-2357-4CDF-94FF-047AC64811CF}" type="pres">
      <dgm:prSet presAssocID="{25C82014-CE29-4C5B-8620-B9EACBD8FCDA}" presName="parTxOnlySpace" presStyleCnt="0"/>
      <dgm:spPr/>
    </dgm:pt>
    <dgm:pt modelId="{ACBDFD2B-C5E3-4773-9B20-2828397AF4CE}" type="pres">
      <dgm:prSet presAssocID="{87ADADDE-56E7-440C-B909-64C06F6A868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1D691BC-F77C-42C5-9CF9-62A7B26A5DA8}" type="pres">
      <dgm:prSet presAssocID="{FFDC1AAA-0ED6-4AEE-8D38-D7A3506A659D}" presName="parTxOnlySpace" presStyleCnt="0"/>
      <dgm:spPr/>
    </dgm:pt>
    <dgm:pt modelId="{439E2090-5CD7-41BE-8084-A99148DA66A0}" type="pres">
      <dgm:prSet presAssocID="{6FEC79E4-0F80-4DC5-912E-D80D8EFD955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A26D5A8-B532-414C-B2CC-7B394AD175D5}" srcId="{6F698034-9606-43E7-AC7F-B8BD3CDE96A8}" destId="{6FEC79E4-0F80-4DC5-912E-D80D8EFD9557}" srcOrd="4" destOrd="0" parTransId="{516D95DC-A52F-4E80-9C89-0B7AF8C237A6}" sibTransId="{E78674E7-6295-4E9A-93BC-70A41BE1C1B8}"/>
    <dgm:cxn modelId="{A13F3F87-7822-4412-8D64-9DDA8BB5DEE1}" type="presOf" srcId="{6F698034-9606-43E7-AC7F-B8BD3CDE96A8}" destId="{2DBA2936-8A05-44F8-88D8-E9E6E5BF8F01}" srcOrd="0" destOrd="0" presId="urn:microsoft.com/office/officeart/2005/8/layout/chevron1"/>
    <dgm:cxn modelId="{E201EF4F-ABCF-435D-BF9E-9C0E326AAA63}" srcId="{6F698034-9606-43E7-AC7F-B8BD3CDE96A8}" destId="{87ADADDE-56E7-440C-B909-64C06F6A8683}" srcOrd="3" destOrd="0" parTransId="{872834FD-13D7-4C43-8960-A9FCFA0F2B8F}" sibTransId="{FFDC1AAA-0ED6-4AEE-8D38-D7A3506A659D}"/>
    <dgm:cxn modelId="{DBCB3187-7671-4867-972F-84D6F6C11C58}" type="presOf" srcId="{DE91BD36-787E-4316-B7B4-7F3B1E91B312}" destId="{BC1FECA0-3D64-41F4-B81B-0A433DB31786}" srcOrd="0" destOrd="0" presId="urn:microsoft.com/office/officeart/2005/8/layout/chevron1"/>
    <dgm:cxn modelId="{1378E183-BD30-4086-B421-9926C16B5F10}" type="presOf" srcId="{9B045416-0F57-4C2E-B07B-FB8571803536}" destId="{9CEDB544-26CF-4A91-AD73-84B580BD6465}" srcOrd="0" destOrd="0" presId="urn:microsoft.com/office/officeart/2005/8/layout/chevron1"/>
    <dgm:cxn modelId="{06EC72BB-E437-4022-A63B-46AC10709517}" srcId="{6F698034-9606-43E7-AC7F-B8BD3CDE96A8}" destId="{9B045416-0F57-4C2E-B07B-FB8571803536}" srcOrd="1" destOrd="0" parTransId="{34A2C995-776B-4E4E-AF00-8FD427A14514}" sibTransId="{FE8083C5-E59F-4591-87A1-5EC12B42F648}"/>
    <dgm:cxn modelId="{5487204C-128C-4D5D-84CC-8711B88FA825}" type="presOf" srcId="{87ADADDE-56E7-440C-B909-64C06F6A8683}" destId="{ACBDFD2B-C5E3-4773-9B20-2828397AF4CE}" srcOrd="0" destOrd="0" presId="urn:microsoft.com/office/officeart/2005/8/layout/chevron1"/>
    <dgm:cxn modelId="{66B68F1C-8405-4953-813C-B058C9BCB6EC}" srcId="{6F698034-9606-43E7-AC7F-B8BD3CDE96A8}" destId="{1E82AF25-06C1-4352-BFBC-20FED4BB0FCE}" srcOrd="2" destOrd="0" parTransId="{7F6BBA2F-2C61-4EE7-8DE1-81D82BB0CC8E}" sibTransId="{25C82014-CE29-4C5B-8620-B9EACBD8FCDA}"/>
    <dgm:cxn modelId="{DFF1070A-EFD1-45AE-BB5A-94A19239D3B2}" type="presOf" srcId="{1E82AF25-06C1-4352-BFBC-20FED4BB0FCE}" destId="{E3D1AF56-CF96-4107-993A-132345AACD23}" srcOrd="0" destOrd="0" presId="urn:microsoft.com/office/officeart/2005/8/layout/chevron1"/>
    <dgm:cxn modelId="{373CC8BE-8C87-4940-8CA4-7CB3EC262083}" srcId="{6F698034-9606-43E7-AC7F-B8BD3CDE96A8}" destId="{DE91BD36-787E-4316-B7B4-7F3B1E91B312}" srcOrd="0" destOrd="0" parTransId="{12606339-BC5B-4516-9E51-4F60252A8AD4}" sibTransId="{47A87411-048B-484C-A9B9-8A81C73556E0}"/>
    <dgm:cxn modelId="{92654A38-9370-4F3E-A9CD-4F216B18BC06}" type="presOf" srcId="{6FEC79E4-0F80-4DC5-912E-D80D8EFD9557}" destId="{439E2090-5CD7-41BE-8084-A99148DA66A0}" srcOrd="0" destOrd="0" presId="urn:microsoft.com/office/officeart/2005/8/layout/chevron1"/>
    <dgm:cxn modelId="{8C5D30F5-6F53-4DA7-894A-7DAD541EF638}" type="presParOf" srcId="{2DBA2936-8A05-44F8-88D8-E9E6E5BF8F01}" destId="{BC1FECA0-3D64-41F4-B81B-0A433DB31786}" srcOrd="0" destOrd="0" presId="urn:microsoft.com/office/officeart/2005/8/layout/chevron1"/>
    <dgm:cxn modelId="{1367DFA3-65D4-4056-BCC7-D09BB27A070F}" type="presParOf" srcId="{2DBA2936-8A05-44F8-88D8-E9E6E5BF8F01}" destId="{2145DD4E-422D-4219-A480-38216D5495E4}" srcOrd="1" destOrd="0" presId="urn:microsoft.com/office/officeart/2005/8/layout/chevron1"/>
    <dgm:cxn modelId="{F1290CE3-CE59-41BE-A6BF-81C67531DEF5}" type="presParOf" srcId="{2DBA2936-8A05-44F8-88D8-E9E6E5BF8F01}" destId="{9CEDB544-26CF-4A91-AD73-84B580BD6465}" srcOrd="2" destOrd="0" presId="urn:microsoft.com/office/officeart/2005/8/layout/chevron1"/>
    <dgm:cxn modelId="{3A2D9DA0-CDCD-46B0-B28F-B61F1309830F}" type="presParOf" srcId="{2DBA2936-8A05-44F8-88D8-E9E6E5BF8F01}" destId="{B3D9BDAE-525D-4A0F-ADCB-F50F1E12C286}" srcOrd="3" destOrd="0" presId="urn:microsoft.com/office/officeart/2005/8/layout/chevron1"/>
    <dgm:cxn modelId="{18E02038-8953-474F-9A6E-4788F65FAB9D}" type="presParOf" srcId="{2DBA2936-8A05-44F8-88D8-E9E6E5BF8F01}" destId="{E3D1AF56-CF96-4107-993A-132345AACD23}" srcOrd="4" destOrd="0" presId="urn:microsoft.com/office/officeart/2005/8/layout/chevron1"/>
    <dgm:cxn modelId="{FFDEF872-0DEA-44D7-8DFA-D1AD24F9EAA0}" type="presParOf" srcId="{2DBA2936-8A05-44F8-88D8-E9E6E5BF8F01}" destId="{9C8E2401-2357-4CDF-94FF-047AC64811CF}" srcOrd="5" destOrd="0" presId="urn:microsoft.com/office/officeart/2005/8/layout/chevron1"/>
    <dgm:cxn modelId="{C9B010F5-8060-48DE-AEB4-08047402F737}" type="presParOf" srcId="{2DBA2936-8A05-44F8-88D8-E9E6E5BF8F01}" destId="{ACBDFD2B-C5E3-4773-9B20-2828397AF4CE}" srcOrd="6" destOrd="0" presId="urn:microsoft.com/office/officeart/2005/8/layout/chevron1"/>
    <dgm:cxn modelId="{01A180FB-B1D2-4102-A46D-771E6F1C0E3C}" type="presParOf" srcId="{2DBA2936-8A05-44F8-88D8-E9E6E5BF8F01}" destId="{81D691BC-F77C-42C5-9CF9-62A7B26A5DA8}" srcOrd="7" destOrd="0" presId="urn:microsoft.com/office/officeart/2005/8/layout/chevron1"/>
    <dgm:cxn modelId="{0FB0F677-DA41-4A04-9E73-5F3D30E67189}" type="presParOf" srcId="{2DBA2936-8A05-44F8-88D8-E9E6E5BF8F01}" destId="{439E2090-5CD7-41BE-8084-A99148DA66A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1FECA0-3D64-41F4-B81B-0A433DB31786}">
      <dsp:nvSpPr>
        <dsp:cNvPr id="0" name=""/>
        <dsp:cNvSpPr/>
      </dsp:nvSpPr>
      <dsp:spPr>
        <a:xfrm>
          <a:off x="1816" y="103538"/>
          <a:ext cx="1616862" cy="646744"/>
        </a:xfrm>
        <a:prstGeom prst="chevron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Ziel-stellung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25188" y="103538"/>
        <a:ext cx="970118" cy="646744"/>
      </dsp:txXfrm>
    </dsp:sp>
    <dsp:sp modelId="{9CEDB544-26CF-4A91-AD73-84B580BD6465}">
      <dsp:nvSpPr>
        <dsp:cNvPr id="0" name=""/>
        <dsp:cNvSpPr/>
      </dsp:nvSpPr>
      <dsp:spPr>
        <a:xfrm>
          <a:off x="1456992" y="103538"/>
          <a:ext cx="1616862" cy="646744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Analyse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80364" y="103538"/>
        <a:ext cx="970118" cy="646744"/>
      </dsp:txXfrm>
    </dsp:sp>
    <dsp:sp modelId="{E3D1AF56-CF96-4107-993A-132345AACD23}">
      <dsp:nvSpPr>
        <dsp:cNvPr id="0" name=""/>
        <dsp:cNvSpPr/>
      </dsp:nvSpPr>
      <dsp:spPr>
        <a:xfrm>
          <a:off x="2912168" y="103538"/>
          <a:ext cx="1616862" cy="646744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Entwurf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235540" y="103538"/>
        <a:ext cx="970118" cy="646744"/>
      </dsp:txXfrm>
    </dsp:sp>
    <dsp:sp modelId="{ACBDFD2B-C5E3-4773-9B20-2828397AF4CE}">
      <dsp:nvSpPr>
        <dsp:cNvPr id="0" name=""/>
        <dsp:cNvSpPr/>
      </dsp:nvSpPr>
      <dsp:spPr>
        <a:xfrm>
          <a:off x="4367344" y="103538"/>
          <a:ext cx="1616862" cy="646744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Implemen-tierung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690716" y="103538"/>
        <a:ext cx="970118" cy="646744"/>
      </dsp:txXfrm>
    </dsp:sp>
    <dsp:sp modelId="{439E2090-5CD7-41BE-8084-A99148DA66A0}">
      <dsp:nvSpPr>
        <dsp:cNvPr id="0" name=""/>
        <dsp:cNvSpPr/>
      </dsp:nvSpPr>
      <dsp:spPr>
        <a:xfrm>
          <a:off x="5822520" y="103538"/>
          <a:ext cx="1616862" cy="646744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Rückblick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145892" y="103538"/>
        <a:ext cx="970118" cy="64674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1FECA0-3D64-41F4-B81B-0A433DB31786}">
      <dsp:nvSpPr>
        <dsp:cNvPr id="0" name=""/>
        <dsp:cNvSpPr/>
      </dsp:nvSpPr>
      <dsp:spPr>
        <a:xfrm>
          <a:off x="1816" y="103538"/>
          <a:ext cx="1616862" cy="646744"/>
        </a:xfrm>
        <a:prstGeom prst="chevron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Ziel-stellung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25188" y="103538"/>
        <a:ext cx="970118" cy="646744"/>
      </dsp:txXfrm>
    </dsp:sp>
    <dsp:sp modelId="{9CEDB544-26CF-4A91-AD73-84B580BD6465}">
      <dsp:nvSpPr>
        <dsp:cNvPr id="0" name=""/>
        <dsp:cNvSpPr/>
      </dsp:nvSpPr>
      <dsp:spPr>
        <a:xfrm>
          <a:off x="1456992" y="103538"/>
          <a:ext cx="1616862" cy="646744"/>
        </a:xfrm>
        <a:prstGeom prst="chevron">
          <a:avLst/>
        </a:prstGeom>
        <a:solidFill>
          <a:schemeClr val="accent2">
            <a:shade val="80000"/>
            <a:hueOff val="208225"/>
            <a:satOff val="-17730"/>
            <a:lumOff val="972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Analyse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80364" y="103538"/>
        <a:ext cx="970118" cy="646744"/>
      </dsp:txXfrm>
    </dsp:sp>
    <dsp:sp modelId="{E3D1AF56-CF96-4107-993A-132345AACD23}">
      <dsp:nvSpPr>
        <dsp:cNvPr id="0" name=""/>
        <dsp:cNvSpPr/>
      </dsp:nvSpPr>
      <dsp:spPr>
        <a:xfrm>
          <a:off x="2912168" y="103538"/>
          <a:ext cx="1616862" cy="646744"/>
        </a:xfrm>
        <a:prstGeom prst="chevron">
          <a:avLst/>
        </a:prstGeom>
        <a:solidFill>
          <a:schemeClr val="accent2">
            <a:shade val="80000"/>
            <a:hueOff val="416451"/>
            <a:satOff val="-35461"/>
            <a:lumOff val="194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Entwurf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235540" y="103538"/>
        <a:ext cx="970118" cy="646744"/>
      </dsp:txXfrm>
    </dsp:sp>
    <dsp:sp modelId="{ACBDFD2B-C5E3-4773-9B20-2828397AF4CE}">
      <dsp:nvSpPr>
        <dsp:cNvPr id="0" name=""/>
        <dsp:cNvSpPr/>
      </dsp:nvSpPr>
      <dsp:spPr>
        <a:xfrm>
          <a:off x="4367344" y="103538"/>
          <a:ext cx="1616862" cy="646744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Implemen-tierung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690716" y="103538"/>
        <a:ext cx="970118" cy="646744"/>
      </dsp:txXfrm>
    </dsp:sp>
    <dsp:sp modelId="{439E2090-5CD7-41BE-8084-A99148DA66A0}">
      <dsp:nvSpPr>
        <dsp:cNvPr id="0" name=""/>
        <dsp:cNvSpPr/>
      </dsp:nvSpPr>
      <dsp:spPr>
        <a:xfrm>
          <a:off x="5822520" y="103538"/>
          <a:ext cx="1616862" cy="646744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Rückblick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145892" y="103538"/>
        <a:ext cx="970118" cy="64674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1FECA0-3D64-41F4-B81B-0A433DB31786}">
      <dsp:nvSpPr>
        <dsp:cNvPr id="0" name=""/>
        <dsp:cNvSpPr/>
      </dsp:nvSpPr>
      <dsp:spPr>
        <a:xfrm>
          <a:off x="1816" y="103538"/>
          <a:ext cx="1616862" cy="646744"/>
        </a:xfrm>
        <a:prstGeom prst="chevron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Ziel-stellung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25188" y="103538"/>
        <a:ext cx="970118" cy="646744"/>
      </dsp:txXfrm>
    </dsp:sp>
    <dsp:sp modelId="{9CEDB544-26CF-4A91-AD73-84B580BD6465}">
      <dsp:nvSpPr>
        <dsp:cNvPr id="0" name=""/>
        <dsp:cNvSpPr/>
      </dsp:nvSpPr>
      <dsp:spPr>
        <a:xfrm>
          <a:off x="1456992" y="103538"/>
          <a:ext cx="1616862" cy="646744"/>
        </a:xfrm>
        <a:prstGeom prst="chevron">
          <a:avLst/>
        </a:prstGeom>
        <a:solidFill>
          <a:schemeClr val="accent2">
            <a:shade val="80000"/>
            <a:hueOff val="208225"/>
            <a:satOff val="-17730"/>
            <a:lumOff val="972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Analyse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80364" y="103538"/>
        <a:ext cx="970118" cy="646744"/>
      </dsp:txXfrm>
    </dsp:sp>
    <dsp:sp modelId="{E3D1AF56-CF96-4107-993A-132345AACD23}">
      <dsp:nvSpPr>
        <dsp:cNvPr id="0" name=""/>
        <dsp:cNvSpPr/>
      </dsp:nvSpPr>
      <dsp:spPr>
        <a:xfrm>
          <a:off x="2912168" y="103538"/>
          <a:ext cx="1616862" cy="646744"/>
        </a:xfrm>
        <a:prstGeom prst="chevron">
          <a:avLst/>
        </a:prstGeom>
        <a:solidFill>
          <a:schemeClr val="accent2">
            <a:shade val="80000"/>
            <a:hueOff val="416451"/>
            <a:satOff val="-35461"/>
            <a:lumOff val="194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Entwurf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235540" y="103538"/>
        <a:ext cx="970118" cy="646744"/>
      </dsp:txXfrm>
    </dsp:sp>
    <dsp:sp modelId="{ACBDFD2B-C5E3-4773-9B20-2828397AF4CE}">
      <dsp:nvSpPr>
        <dsp:cNvPr id="0" name=""/>
        <dsp:cNvSpPr/>
      </dsp:nvSpPr>
      <dsp:spPr>
        <a:xfrm>
          <a:off x="4367344" y="103538"/>
          <a:ext cx="1616862" cy="646744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Implemen-tierung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690716" y="103538"/>
        <a:ext cx="970118" cy="646744"/>
      </dsp:txXfrm>
    </dsp:sp>
    <dsp:sp modelId="{439E2090-5CD7-41BE-8084-A99148DA66A0}">
      <dsp:nvSpPr>
        <dsp:cNvPr id="0" name=""/>
        <dsp:cNvSpPr/>
      </dsp:nvSpPr>
      <dsp:spPr>
        <a:xfrm>
          <a:off x="5822520" y="103538"/>
          <a:ext cx="1616862" cy="646744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Rückblick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145892" y="103538"/>
        <a:ext cx="970118" cy="64674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1FECA0-3D64-41F4-B81B-0A433DB31786}">
      <dsp:nvSpPr>
        <dsp:cNvPr id="0" name=""/>
        <dsp:cNvSpPr/>
      </dsp:nvSpPr>
      <dsp:spPr>
        <a:xfrm>
          <a:off x="1816" y="103538"/>
          <a:ext cx="1616862" cy="646744"/>
        </a:xfrm>
        <a:prstGeom prst="chevron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Ziel-stellung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25188" y="103538"/>
        <a:ext cx="970118" cy="646744"/>
      </dsp:txXfrm>
    </dsp:sp>
    <dsp:sp modelId="{9CEDB544-26CF-4A91-AD73-84B580BD6465}">
      <dsp:nvSpPr>
        <dsp:cNvPr id="0" name=""/>
        <dsp:cNvSpPr/>
      </dsp:nvSpPr>
      <dsp:spPr>
        <a:xfrm>
          <a:off x="1456992" y="103538"/>
          <a:ext cx="1616862" cy="646744"/>
        </a:xfrm>
        <a:prstGeom prst="chevron">
          <a:avLst/>
        </a:prstGeom>
        <a:solidFill>
          <a:schemeClr val="accent2">
            <a:shade val="80000"/>
            <a:hueOff val="208225"/>
            <a:satOff val="-17730"/>
            <a:lumOff val="972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Analyse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80364" y="103538"/>
        <a:ext cx="970118" cy="646744"/>
      </dsp:txXfrm>
    </dsp:sp>
    <dsp:sp modelId="{E3D1AF56-CF96-4107-993A-132345AACD23}">
      <dsp:nvSpPr>
        <dsp:cNvPr id="0" name=""/>
        <dsp:cNvSpPr/>
      </dsp:nvSpPr>
      <dsp:spPr>
        <a:xfrm>
          <a:off x="2912168" y="103538"/>
          <a:ext cx="1616862" cy="646744"/>
        </a:xfrm>
        <a:prstGeom prst="chevron">
          <a:avLst/>
        </a:prstGeom>
        <a:solidFill>
          <a:schemeClr val="accent2">
            <a:shade val="80000"/>
            <a:hueOff val="416451"/>
            <a:satOff val="-35461"/>
            <a:lumOff val="194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Entwurf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235540" y="103538"/>
        <a:ext cx="970118" cy="646744"/>
      </dsp:txXfrm>
    </dsp:sp>
    <dsp:sp modelId="{ACBDFD2B-C5E3-4773-9B20-2828397AF4CE}">
      <dsp:nvSpPr>
        <dsp:cNvPr id="0" name=""/>
        <dsp:cNvSpPr/>
      </dsp:nvSpPr>
      <dsp:spPr>
        <a:xfrm>
          <a:off x="4367344" y="103538"/>
          <a:ext cx="1616862" cy="646744"/>
        </a:xfrm>
        <a:prstGeom prst="chevron">
          <a:avLst/>
        </a:prstGeom>
        <a:solidFill>
          <a:schemeClr val="accent2">
            <a:shade val="80000"/>
            <a:hueOff val="624676"/>
            <a:satOff val="-53192"/>
            <a:lumOff val="291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Implemen-tierung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690716" y="103538"/>
        <a:ext cx="970118" cy="646744"/>
      </dsp:txXfrm>
    </dsp:sp>
    <dsp:sp modelId="{439E2090-5CD7-41BE-8084-A99148DA66A0}">
      <dsp:nvSpPr>
        <dsp:cNvPr id="0" name=""/>
        <dsp:cNvSpPr/>
      </dsp:nvSpPr>
      <dsp:spPr>
        <a:xfrm>
          <a:off x="5822520" y="103538"/>
          <a:ext cx="1616862" cy="646744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Rückblick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145892" y="103538"/>
        <a:ext cx="970118" cy="64674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1FECA0-3D64-41F4-B81B-0A433DB31786}">
      <dsp:nvSpPr>
        <dsp:cNvPr id="0" name=""/>
        <dsp:cNvSpPr/>
      </dsp:nvSpPr>
      <dsp:spPr>
        <a:xfrm>
          <a:off x="1816" y="103538"/>
          <a:ext cx="1616862" cy="646744"/>
        </a:xfrm>
        <a:prstGeom prst="chevron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Ziel-stellung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25188" y="103538"/>
        <a:ext cx="970118" cy="646744"/>
      </dsp:txXfrm>
    </dsp:sp>
    <dsp:sp modelId="{9CEDB544-26CF-4A91-AD73-84B580BD6465}">
      <dsp:nvSpPr>
        <dsp:cNvPr id="0" name=""/>
        <dsp:cNvSpPr/>
      </dsp:nvSpPr>
      <dsp:spPr>
        <a:xfrm>
          <a:off x="1456992" y="103538"/>
          <a:ext cx="1616862" cy="646744"/>
        </a:xfrm>
        <a:prstGeom prst="chevron">
          <a:avLst/>
        </a:prstGeom>
        <a:solidFill>
          <a:schemeClr val="accent2">
            <a:shade val="80000"/>
            <a:hueOff val="208225"/>
            <a:satOff val="-17730"/>
            <a:lumOff val="972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Analyse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80364" y="103538"/>
        <a:ext cx="970118" cy="646744"/>
      </dsp:txXfrm>
    </dsp:sp>
    <dsp:sp modelId="{E3D1AF56-CF96-4107-993A-132345AACD23}">
      <dsp:nvSpPr>
        <dsp:cNvPr id="0" name=""/>
        <dsp:cNvSpPr/>
      </dsp:nvSpPr>
      <dsp:spPr>
        <a:xfrm>
          <a:off x="2912168" y="103538"/>
          <a:ext cx="1616862" cy="646744"/>
        </a:xfrm>
        <a:prstGeom prst="chevron">
          <a:avLst/>
        </a:prstGeom>
        <a:solidFill>
          <a:schemeClr val="accent2">
            <a:shade val="80000"/>
            <a:hueOff val="416451"/>
            <a:satOff val="-35461"/>
            <a:lumOff val="194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Entwurf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235540" y="103538"/>
        <a:ext cx="970118" cy="646744"/>
      </dsp:txXfrm>
    </dsp:sp>
    <dsp:sp modelId="{ACBDFD2B-C5E3-4773-9B20-2828397AF4CE}">
      <dsp:nvSpPr>
        <dsp:cNvPr id="0" name=""/>
        <dsp:cNvSpPr/>
      </dsp:nvSpPr>
      <dsp:spPr>
        <a:xfrm>
          <a:off x="4367344" y="103538"/>
          <a:ext cx="1616862" cy="646744"/>
        </a:xfrm>
        <a:prstGeom prst="chevron">
          <a:avLst/>
        </a:prstGeom>
        <a:solidFill>
          <a:schemeClr val="accent2">
            <a:shade val="80000"/>
            <a:hueOff val="624676"/>
            <a:satOff val="-53192"/>
            <a:lumOff val="291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Implemen-tierung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690716" y="103538"/>
        <a:ext cx="970118" cy="646744"/>
      </dsp:txXfrm>
    </dsp:sp>
    <dsp:sp modelId="{439E2090-5CD7-41BE-8084-A99148DA66A0}">
      <dsp:nvSpPr>
        <dsp:cNvPr id="0" name=""/>
        <dsp:cNvSpPr/>
      </dsp:nvSpPr>
      <dsp:spPr>
        <a:xfrm>
          <a:off x="5822520" y="103538"/>
          <a:ext cx="1616862" cy="646744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Rückblick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145892" y="103538"/>
        <a:ext cx="970118" cy="64674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1FECA0-3D64-41F4-B81B-0A433DB31786}">
      <dsp:nvSpPr>
        <dsp:cNvPr id="0" name=""/>
        <dsp:cNvSpPr/>
      </dsp:nvSpPr>
      <dsp:spPr>
        <a:xfrm>
          <a:off x="1816" y="103538"/>
          <a:ext cx="1616862" cy="646744"/>
        </a:xfrm>
        <a:prstGeom prst="chevron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Ziel-stellung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25188" y="103538"/>
        <a:ext cx="970118" cy="646744"/>
      </dsp:txXfrm>
    </dsp:sp>
    <dsp:sp modelId="{9CEDB544-26CF-4A91-AD73-84B580BD6465}">
      <dsp:nvSpPr>
        <dsp:cNvPr id="0" name=""/>
        <dsp:cNvSpPr/>
      </dsp:nvSpPr>
      <dsp:spPr>
        <a:xfrm>
          <a:off x="1456992" y="103538"/>
          <a:ext cx="1616862" cy="646744"/>
        </a:xfrm>
        <a:prstGeom prst="chevron">
          <a:avLst/>
        </a:prstGeom>
        <a:solidFill>
          <a:schemeClr val="accent2">
            <a:shade val="80000"/>
            <a:hueOff val="208225"/>
            <a:satOff val="-17730"/>
            <a:lumOff val="972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Analyse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80364" y="103538"/>
        <a:ext cx="970118" cy="646744"/>
      </dsp:txXfrm>
    </dsp:sp>
    <dsp:sp modelId="{E3D1AF56-CF96-4107-993A-132345AACD23}">
      <dsp:nvSpPr>
        <dsp:cNvPr id="0" name=""/>
        <dsp:cNvSpPr/>
      </dsp:nvSpPr>
      <dsp:spPr>
        <a:xfrm>
          <a:off x="2912168" y="103538"/>
          <a:ext cx="1616862" cy="646744"/>
        </a:xfrm>
        <a:prstGeom prst="chevron">
          <a:avLst/>
        </a:prstGeom>
        <a:solidFill>
          <a:schemeClr val="accent2">
            <a:shade val="80000"/>
            <a:hueOff val="416451"/>
            <a:satOff val="-35461"/>
            <a:lumOff val="194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Entwurf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235540" y="103538"/>
        <a:ext cx="970118" cy="646744"/>
      </dsp:txXfrm>
    </dsp:sp>
    <dsp:sp modelId="{ACBDFD2B-C5E3-4773-9B20-2828397AF4CE}">
      <dsp:nvSpPr>
        <dsp:cNvPr id="0" name=""/>
        <dsp:cNvSpPr/>
      </dsp:nvSpPr>
      <dsp:spPr>
        <a:xfrm>
          <a:off x="4367344" y="103538"/>
          <a:ext cx="1616862" cy="646744"/>
        </a:xfrm>
        <a:prstGeom prst="chevron">
          <a:avLst/>
        </a:prstGeom>
        <a:solidFill>
          <a:schemeClr val="accent2">
            <a:shade val="80000"/>
            <a:hueOff val="624676"/>
            <a:satOff val="-53192"/>
            <a:lumOff val="291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Implemen-tierung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690716" y="103538"/>
        <a:ext cx="970118" cy="646744"/>
      </dsp:txXfrm>
    </dsp:sp>
    <dsp:sp modelId="{439E2090-5CD7-41BE-8084-A99148DA66A0}">
      <dsp:nvSpPr>
        <dsp:cNvPr id="0" name=""/>
        <dsp:cNvSpPr/>
      </dsp:nvSpPr>
      <dsp:spPr>
        <a:xfrm>
          <a:off x="5822520" y="103538"/>
          <a:ext cx="1616862" cy="646744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Rückblick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145892" y="103538"/>
        <a:ext cx="970118" cy="64674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1FECA0-3D64-41F4-B81B-0A433DB31786}">
      <dsp:nvSpPr>
        <dsp:cNvPr id="0" name=""/>
        <dsp:cNvSpPr/>
      </dsp:nvSpPr>
      <dsp:spPr>
        <a:xfrm>
          <a:off x="1816" y="103538"/>
          <a:ext cx="1616862" cy="646744"/>
        </a:xfrm>
        <a:prstGeom prst="chevron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Ziel-stellung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25188" y="103538"/>
        <a:ext cx="970118" cy="646744"/>
      </dsp:txXfrm>
    </dsp:sp>
    <dsp:sp modelId="{9CEDB544-26CF-4A91-AD73-84B580BD6465}">
      <dsp:nvSpPr>
        <dsp:cNvPr id="0" name=""/>
        <dsp:cNvSpPr/>
      </dsp:nvSpPr>
      <dsp:spPr>
        <a:xfrm>
          <a:off x="1456992" y="103538"/>
          <a:ext cx="1616862" cy="646744"/>
        </a:xfrm>
        <a:prstGeom prst="chevron">
          <a:avLst/>
        </a:prstGeom>
        <a:solidFill>
          <a:schemeClr val="accent2">
            <a:shade val="80000"/>
            <a:hueOff val="208225"/>
            <a:satOff val="-17730"/>
            <a:lumOff val="972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Analyse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80364" y="103538"/>
        <a:ext cx="970118" cy="646744"/>
      </dsp:txXfrm>
    </dsp:sp>
    <dsp:sp modelId="{E3D1AF56-CF96-4107-993A-132345AACD23}">
      <dsp:nvSpPr>
        <dsp:cNvPr id="0" name=""/>
        <dsp:cNvSpPr/>
      </dsp:nvSpPr>
      <dsp:spPr>
        <a:xfrm>
          <a:off x="2912168" y="103538"/>
          <a:ext cx="1616862" cy="646744"/>
        </a:xfrm>
        <a:prstGeom prst="chevron">
          <a:avLst/>
        </a:prstGeom>
        <a:solidFill>
          <a:schemeClr val="accent2">
            <a:shade val="80000"/>
            <a:hueOff val="416451"/>
            <a:satOff val="-35461"/>
            <a:lumOff val="194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Entwurf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235540" y="103538"/>
        <a:ext cx="970118" cy="646744"/>
      </dsp:txXfrm>
    </dsp:sp>
    <dsp:sp modelId="{ACBDFD2B-C5E3-4773-9B20-2828397AF4CE}">
      <dsp:nvSpPr>
        <dsp:cNvPr id="0" name=""/>
        <dsp:cNvSpPr/>
      </dsp:nvSpPr>
      <dsp:spPr>
        <a:xfrm>
          <a:off x="4367344" y="103538"/>
          <a:ext cx="1616862" cy="646744"/>
        </a:xfrm>
        <a:prstGeom prst="chevron">
          <a:avLst/>
        </a:prstGeom>
        <a:solidFill>
          <a:schemeClr val="accent2">
            <a:shade val="80000"/>
            <a:hueOff val="624676"/>
            <a:satOff val="-53192"/>
            <a:lumOff val="291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Implemen-tierung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690716" y="103538"/>
        <a:ext cx="970118" cy="646744"/>
      </dsp:txXfrm>
    </dsp:sp>
    <dsp:sp modelId="{439E2090-5CD7-41BE-8084-A99148DA66A0}">
      <dsp:nvSpPr>
        <dsp:cNvPr id="0" name=""/>
        <dsp:cNvSpPr/>
      </dsp:nvSpPr>
      <dsp:spPr>
        <a:xfrm>
          <a:off x="5822520" y="103538"/>
          <a:ext cx="1616862" cy="646744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Rückblick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145892" y="103538"/>
        <a:ext cx="970118" cy="64674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1FECA0-3D64-41F4-B81B-0A433DB31786}">
      <dsp:nvSpPr>
        <dsp:cNvPr id="0" name=""/>
        <dsp:cNvSpPr/>
      </dsp:nvSpPr>
      <dsp:spPr>
        <a:xfrm>
          <a:off x="1816" y="103538"/>
          <a:ext cx="1616862" cy="646744"/>
        </a:xfrm>
        <a:prstGeom prst="chevron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Ziel-stellung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25188" y="103538"/>
        <a:ext cx="970118" cy="646744"/>
      </dsp:txXfrm>
    </dsp:sp>
    <dsp:sp modelId="{9CEDB544-26CF-4A91-AD73-84B580BD6465}">
      <dsp:nvSpPr>
        <dsp:cNvPr id="0" name=""/>
        <dsp:cNvSpPr/>
      </dsp:nvSpPr>
      <dsp:spPr>
        <a:xfrm>
          <a:off x="1456992" y="103538"/>
          <a:ext cx="1616862" cy="646744"/>
        </a:xfrm>
        <a:prstGeom prst="chevron">
          <a:avLst/>
        </a:prstGeom>
        <a:solidFill>
          <a:schemeClr val="accent2">
            <a:shade val="80000"/>
            <a:hueOff val="208225"/>
            <a:satOff val="-17730"/>
            <a:lumOff val="972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Analyse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80364" y="103538"/>
        <a:ext cx="970118" cy="646744"/>
      </dsp:txXfrm>
    </dsp:sp>
    <dsp:sp modelId="{E3D1AF56-CF96-4107-993A-132345AACD23}">
      <dsp:nvSpPr>
        <dsp:cNvPr id="0" name=""/>
        <dsp:cNvSpPr/>
      </dsp:nvSpPr>
      <dsp:spPr>
        <a:xfrm>
          <a:off x="2912168" y="103538"/>
          <a:ext cx="1616862" cy="646744"/>
        </a:xfrm>
        <a:prstGeom prst="chevron">
          <a:avLst/>
        </a:prstGeom>
        <a:solidFill>
          <a:schemeClr val="accent2">
            <a:shade val="80000"/>
            <a:hueOff val="416451"/>
            <a:satOff val="-35461"/>
            <a:lumOff val="194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Entwurf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235540" y="103538"/>
        <a:ext cx="970118" cy="646744"/>
      </dsp:txXfrm>
    </dsp:sp>
    <dsp:sp modelId="{ACBDFD2B-C5E3-4773-9B20-2828397AF4CE}">
      <dsp:nvSpPr>
        <dsp:cNvPr id="0" name=""/>
        <dsp:cNvSpPr/>
      </dsp:nvSpPr>
      <dsp:spPr>
        <a:xfrm>
          <a:off x="4367344" y="103538"/>
          <a:ext cx="1616862" cy="646744"/>
        </a:xfrm>
        <a:prstGeom prst="chevron">
          <a:avLst/>
        </a:prstGeom>
        <a:solidFill>
          <a:schemeClr val="accent2">
            <a:shade val="80000"/>
            <a:hueOff val="624676"/>
            <a:satOff val="-53192"/>
            <a:lumOff val="291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Implemen-tierung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690716" y="103538"/>
        <a:ext cx="970118" cy="646744"/>
      </dsp:txXfrm>
    </dsp:sp>
    <dsp:sp modelId="{439E2090-5CD7-41BE-8084-A99148DA66A0}">
      <dsp:nvSpPr>
        <dsp:cNvPr id="0" name=""/>
        <dsp:cNvSpPr/>
      </dsp:nvSpPr>
      <dsp:spPr>
        <a:xfrm>
          <a:off x="5822520" y="103538"/>
          <a:ext cx="1616862" cy="646744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Rückblick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145892" y="103538"/>
        <a:ext cx="970118" cy="64674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1FECA0-3D64-41F4-B81B-0A433DB31786}">
      <dsp:nvSpPr>
        <dsp:cNvPr id="0" name=""/>
        <dsp:cNvSpPr/>
      </dsp:nvSpPr>
      <dsp:spPr>
        <a:xfrm>
          <a:off x="1816" y="103538"/>
          <a:ext cx="1616862" cy="646744"/>
        </a:xfrm>
        <a:prstGeom prst="chevron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Ziel-stellung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25188" y="103538"/>
        <a:ext cx="970118" cy="646744"/>
      </dsp:txXfrm>
    </dsp:sp>
    <dsp:sp modelId="{9CEDB544-26CF-4A91-AD73-84B580BD6465}">
      <dsp:nvSpPr>
        <dsp:cNvPr id="0" name=""/>
        <dsp:cNvSpPr/>
      </dsp:nvSpPr>
      <dsp:spPr>
        <a:xfrm>
          <a:off x="1456992" y="103538"/>
          <a:ext cx="1616862" cy="646744"/>
        </a:xfrm>
        <a:prstGeom prst="chevron">
          <a:avLst/>
        </a:prstGeom>
        <a:solidFill>
          <a:schemeClr val="accent2">
            <a:shade val="80000"/>
            <a:hueOff val="208225"/>
            <a:satOff val="-17730"/>
            <a:lumOff val="972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Analyse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80364" y="103538"/>
        <a:ext cx="970118" cy="646744"/>
      </dsp:txXfrm>
    </dsp:sp>
    <dsp:sp modelId="{E3D1AF56-CF96-4107-993A-132345AACD23}">
      <dsp:nvSpPr>
        <dsp:cNvPr id="0" name=""/>
        <dsp:cNvSpPr/>
      </dsp:nvSpPr>
      <dsp:spPr>
        <a:xfrm>
          <a:off x="2912168" y="103538"/>
          <a:ext cx="1616862" cy="646744"/>
        </a:xfrm>
        <a:prstGeom prst="chevron">
          <a:avLst/>
        </a:prstGeom>
        <a:solidFill>
          <a:schemeClr val="accent2">
            <a:shade val="80000"/>
            <a:hueOff val="416451"/>
            <a:satOff val="-35461"/>
            <a:lumOff val="194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Entwurf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235540" y="103538"/>
        <a:ext cx="970118" cy="646744"/>
      </dsp:txXfrm>
    </dsp:sp>
    <dsp:sp modelId="{ACBDFD2B-C5E3-4773-9B20-2828397AF4CE}">
      <dsp:nvSpPr>
        <dsp:cNvPr id="0" name=""/>
        <dsp:cNvSpPr/>
      </dsp:nvSpPr>
      <dsp:spPr>
        <a:xfrm>
          <a:off x="4367344" y="103538"/>
          <a:ext cx="1616862" cy="646744"/>
        </a:xfrm>
        <a:prstGeom prst="chevron">
          <a:avLst/>
        </a:prstGeom>
        <a:solidFill>
          <a:schemeClr val="accent2">
            <a:shade val="80000"/>
            <a:hueOff val="624676"/>
            <a:satOff val="-53192"/>
            <a:lumOff val="291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Implemen-tierung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690716" y="103538"/>
        <a:ext cx="970118" cy="646744"/>
      </dsp:txXfrm>
    </dsp:sp>
    <dsp:sp modelId="{439E2090-5CD7-41BE-8084-A99148DA66A0}">
      <dsp:nvSpPr>
        <dsp:cNvPr id="0" name=""/>
        <dsp:cNvSpPr/>
      </dsp:nvSpPr>
      <dsp:spPr>
        <a:xfrm>
          <a:off x="5822520" y="103538"/>
          <a:ext cx="1616862" cy="646744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Rückblick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145892" y="103538"/>
        <a:ext cx="970118" cy="64674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1FECA0-3D64-41F4-B81B-0A433DB31786}">
      <dsp:nvSpPr>
        <dsp:cNvPr id="0" name=""/>
        <dsp:cNvSpPr/>
      </dsp:nvSpPr>
      <dsp:spPr>
        <a:xfrm>
          <a:off x="1816" y="103538"/>
          <a:ext cx="1616862" cy="646744"/>
        </a:xfrm>
        <a:prstGeom prst="chevron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Ziel-stellung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25188" y="103538"/>
        <a:ext cx="970118" cy="646744"/>
      </dsp:txXfrm>
    </dsp:sp>
    <dsp:sp modelId="{9CEDB544-26CF-4A91-AD73-84B580BD6465}">
      <dsp:nvSpPr>
        <dsp:cNvPr id="0" name=""/>
        <dsp:cNvSpPr/>
      </dsp:nvSpPr>
      <dsp:spPr>
        <a:xfrm>
          <a:off x="1456992" y="103538"/>
          <a:ext cx="1616862" cy="646744"/>
        </a:xfrm>
        <a:prstGeom prst="chevron">
          <a:avLst/>
        </a:prstGeom>
        <a:solidFill>
          <a:schemeClr val="accent2">
            <a:shade val="80000"/>
            <a:hueOff val="208225"/>
            <a:satOff val="-17730"/>
            <a:lumOff val="972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Analyse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80364" y="103538"/>
        <a:ext cx="970118" cy="646744"/>
      </dsp:txXfrm>
    </dsp:sp>
    <dsp:sp modelId="{E3D1AF56-CF96-4107-993A-132345AACD23}">
      <dsp:nvSpPr>
        <dsp:cNvPr id="0" name=""/>
        <dsp:cNvSpPr/>
      </dsp:nvSpPr>
      <dsp:spPr>
        <a:xfrm>
          <a:off x="2912168" y="103538"/>
          <a:ext cx="1616862" cy="646744"/>
        </a:xfrm>
        <a:prstGeom prst="chevron">
          <a:avLst/>
        </a:prstGeom>
        <a:solidFill>
          <a:schemeClr val="accent2">
            <a:shade val="80000"/>
            <a:hueOff val="416451"/>
            <a:satOff val="-35461"/>
            <a:lumOff val="194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Entwurf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235540" y="103538"/>
        <a:ext cx="970118" cy="646744"/>
      </dsp:txXfrm>
    </dsp:sp>
    <dsp:sp modelId="{ACBDFD2B-C5E3-4773-9B20-2828397AF4CE}">
      <dsp:nvSpPr>
        <dsp:cNvPr id="0" name=""/>
        <dsp:cNvSpPr/>
      </dsp:nvSpPr>
      <dsp:spPr>
        <a:xfrm>
          <a:off x="4367344" y="103538"/>
          <a:ext cx="1616862" cy="646744"/>
        </a:xfrm>
        <a:prstGeom prst="chevron">
          <a:avLst/>
        </a:prstGeom>
        <a:solidFill>
          <a:schemeClr val="accent2">
            <a:shade val="80000"/>
            <a:hueOff val="624676"/>
            <a:satOff val="-53192"/>
            <a:lumOff val="291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Implemen-tierung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690716" y="103538"/>
        <a:ext cx="970118" cy="646744"/>
      </dsp:txXfrm>
    </dsp:sp>
    <dsp:sp modelId="{439E2090-5CD7-41BE-8084-A99148DA66A0}">
      <dsp:nvSpPr>
        <dsp:cNvPr id="0" name=""/>
        <dsp:cNvSpPr/>
      </dsp:nvSpPr>
      <dsp:spPr>
        <a:xfrm>
          <a:off x="5822520" y="103538"/>
          <a:ext cx="1616862" cy="646744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Rückblick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145892" y="103538"/>
        <a:ext cx="970118" cy="646744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1FECA0-3D64-41F4-B81B-0A433DB31786}">
      <dsp:nvSpPr>
        <dsp:cNvPr id="0" name=""/>
        <dsp:cNvSpPr/>
      </dsp:nvSpPr>
      <dsp:spPr>
        <a:xfrm>
          <a:off x="1816" y="103538"/>
          <a:ext cx="1616862" cy="646744"/>
        </a:xfrm>
        <a:prstGeom prst="chevron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Ziel-stellung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25188" y="103538"/>
        <a:ext cx="970118" cy="646744"/>
      </dsp:txXfrm>
    </dsp:sp>
    <dsp:sp modelId="{9CEDB544-26CF-4A91-AD73-84B580BD6465}">
      <dsp:nvSpPr>
        <dsp:cNvPr id="0" name=""/>
        <dsp:cNvSpPr/>
      </dsp:nvSpPr>
      <dsp:spPr>
        <a:xfrm>
          <a:off x="1456992" y="103538"/>
          <a:ext cx="1616862" cy="646744"/>
        </a:xfrm>
        <a:prstGeom prst="chevron">
          <a:avLst/>
        </a:prstGeom>
        <a:solidFill>
          <a:schemeClr val="accent2">
            <a:shade val="80000"/>
            <a:hueOff val="208225"/>
            <a:satOff val="-17730"/>
            <a:lumOff val="972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Analyse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80364" y="103538"/>
        <a:ext cx="970118" cy="646744"/>
      </dsp:txXfrm>
    </dsp:sp>
    <dsp:sp modelId="{E3D1AF56-CF96-4107-993A-132345AACD23}">
      <dsp:nvSpPr>
        <dsp:cNvPr id="0" name=""/>
        <dsp:cNvSpPr/>
      </dsp:nvSpPr>
      <dsp:spPr>
        <a:xfrm>
          <a:off x="2912168" y="103538"/>
          <a:ext cx="1616862" cy="646744"/>
        </a:xfrm>
        <a:prstGeom prst="chevron">
          <a:avLst/>
        </a:prstGeom>
        <a:solidFill>
          <a:schemeClr val="accent2">
            <a:shade val="80000"/>
            <a:hueOff val="416451"/>
            <a:satOff val="-35461"/>
            <a:lumOff val="194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Entwurf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235540" y="103538"/>
        <a:ext cx="970118" cy="646744"/>
      </dsp:txXfrm>
    </dsp:sp>
    <dsp:sp modelId="{ACBDFD2B-C5E3-4773-9B20-2828397AF4CE}">
      <dsp:nvSpPr>
        <dsp:cNvPr id="0" name=""/>
        <dsp:cNvSpPr/>
      </dsp:nvSpPr>
      <dsp:spPr>
        <a:xfrm>
          <a:off x="4367344" y="103538"/>
          <a:ext cx="1616862" cy="646744"/>
        </a:xfrm>
        <a:prstGeom prst="chevron">
          <a:avLst/>
        </a:prstGeom>
        <a:solidFill>
          <a:schemeClr val="accent2">
            <a:shade val="80000"/>
            <a:hueOff val="624676"/>
            <a:satOff val="-53192"/>
            <a:lumOff val="291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Implemen-tierung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690716" y="103538"/>
        <a:ext cx="970118" cy="646744"/>
      </dsp:txXfrm>
    </dsp:sp>
    <dsp:sp modelId="{439E2090-5CD7-41BE-8084-A99148DA66A0}">
      <dsp:nvSpPr>
        <dsp:cNvPr id="0" name=""/>
        <dsp:cNvSpPr/>
      </dsp:nvSpPr>
      <dsp:spPr>
        <a:xfrm>
          <a:off x="5822520" y="103538"/>
          <a:ext cx="1616862" cy="646744"/>
        </a:xfrm>
        <a:prstGeom prst="chevron">
          <a:avLst/>
        </a:prstGeom>
        <a:solidFill>
          <a:schemeClr val="accent2">
            <a:shade val="80000"/>
            <a:hueOff val="832902"/>
            <a:satOff val="-70922"/>
            <a:lumOff val="388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Rückblick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145892" y="103538"/>
        <a:ext cx="970118" cy="6467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1FECA0-3D64-41F4-B81B-0A433DB31786}">
      <dsp:nvSpPr>
        <dsp:cNvPr id="0" name=""/>
        <dsp:cNvSpPr/>
      </dsp:nvSpPr>
      <dsp:spPr>
        <a:xfrm>
          <a:off x="1816" y="103538"/>
          <a:ext cx="1616862" cy="646744"/>
        </a:xfrm>
        <a:prstGeom prst="chevron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Ziel-stellung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25188" y="103538"/>
        <a:ext cx="970118" cy="646744"/>
      </dsp:txXfrm>
    </dsp:sp>
    <dsp:sp modelId="{9CEDB544-26CF-4A91-AD73-84B580BD6465}">
      <dsp:nvSpPr>
        <dsp:cNvPr id="0" name=""/>
        <dsp:cNvSpPr/>
      </dsp:nvSpPr>
      <dsp:spPr>
        <a:xfrm>
          <a:off x="1456992" y="103538"/>
          <a:ext cx="1616862" cy="646744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Analyse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80364" y="103538"/>
        <a:ext cx="970118" cy="646744"/>
      </dsp:txXfrm>
    </dsp:sp>
    <dsp:sp modelId="{E3D1AF56-CF96-4107-993A-132345AACD23}">
      <dsp:nvSpPr>
        <dsp:cNvPr id="0" name=""/>
        <dsp:cNvSpPr/>
      </dsp:nvSpPr>
      <dsp:spPr>
        <a:xfrm>
          <a:off x="2912168" y="103538"/>
          <a:ext cx="1616862" cy="646744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Entwurf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235540" y="103538"/>
        <a:ext cx="970118" cy="646744"/>
      </dsp:txXfrm>
    </dsp:sp>
    <dsp:sp modelId="{ACBDFD2B-C5E3-4773-9B20-2828397AF4CE}">
      <dsp:nvSpPr>
        <dsp:cNvPr id="0" name=""/>
        <dsp:cNvSpPr/>
      </dsp:nvSpPr>
      <dsp:spPr>
        <a:xfrm>
          <a:off x="4367344" y="103538"/>
          <a:ext cx="1616862" cy="646744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Implemen-tierung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690716" y="103538"/>
        <a:ext cx="970118" cy="646744"/>
      </dsp:txXfrm>
    </dsp:sp>
    <dsp:sp modelId="{439E2090-5CD7-41BE-8084-A99148DA66A0}">
      <dsp:nvSpPr>
        <dsp:cNvPr id="0" name=""/>
        <dsp:cNvSpPr/>
      </dsp:nvSpPr>
      <dsp:spPr>
        <a:xfrm>
          <a:off x="5822520" y="103538"/>
          <a:ext cx="1616862" cy="646744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Rückblick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145892" y="103538"/>
        <a:ext cx="970118" cy="6467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1FECA0-3D64-41F4-B81B-0A433DB31786}">
      <dsp:nvSpPr>
        <dsp:cNvPr id="0" name=""/>
        <dsp:cNvSpPr/>
      </dsp:nvSpPr>
      <dsp:spPr>
        <a:xfrm>
          <a:off x="1816" y="103538"/>
          <a:ext cx="1616862" cy="646744"/>
        </a:xfrm>
        <a:prstGeom prst="chevron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Ziel-stellung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25188" y="103538"/>
        <a:ext cx="970118" cy="646744"/>
      </dsp:txXfrm>
    </dsp:sp>
    <dsp:sp modelId="{9CEDB544-26CF-4A91-AD73-84B580BD6465}">
      <dsp:nvSpPr>
        <dsp:cNvPr id="0" name=""/>
        <dsp:cNvSpPr/>
      </dsp:nvSpPr>
      <dsp:spPr>
        <a:xfrm>
          <a:off x="1456992" y="103538"/>
          <a:ext cx="1616862" cy="646744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Analyse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80364" y="103538"/>
        <a:ext cx="970118" cy="646744"/>
      </dsp:txXfrm>
    </dsp:sp>
    <dsp:sp modelId="{E3D1AF56-CF96-4107-993A-132345AACD23}">
      <dsp:nvSpPr>
        <dsp:cNvPr id="0" name=""/>
        <dsp:cNvSpPr/>
      </dsp:nvSpPr>
      <dsp:spPr>
        <a:xfrm>
          <a:off x="2912168" y="103538"/>
          <a:ext cx="1616862" cy="646744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Entwurf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235540" y="103538"/>
        <a:ext cx="970118" cy="646744"/>
      </dsp:txXfrm>
    </dsp:sp>
    <dsp:sp modelId="{ACBDFD2B-C5E3-4773-9B20-2828397AF4CE}">
      <dsp:nvSpPr>
        <dsp:cNvPr id="0" name=""/>
        <dsp:cNvSpPr/>
      </dsp:nvSpPr>
      <dsp:spPr>
        <a:xfrm>
          <a:off x="4367344" y="103538"/>
          <a:ext cx="1616862" cy="646744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Implemen-tierung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690716" y="103538"/>
        <a:ext cx="970118" cy="646744"/>
      </dsp:txXfrm>
    </dsp:sp>
    <dsp:sp modelId="{439E2090-5CD7-41BE-8084-A99148DA66A0}">
      <dsp:nvSpPr>
        <dsp:cNvPr id="0" name=""/>
        <dsp:cNvSpPr/>
      </dsp:nvSpPr>
      <dsp:spPr>
        <a:xfrm>
          <a:off x="5822520" y="103538"/>
          <a:ext cx="1616862" cy="646744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Rückblick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145892" y="103538"/>
        <a:ext cx="970118" cy="6467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1FECA0-3D64-41F4-B81B-0A433DB31786}">
      <dsp:nvSpPr>
        <dsp:cNvPr id="0" name=""/>
        <dsp:cNvSpPr/>
      </dsp:nvSpPr>
      <dsp:spPr>
        <a:xfrm>
          <a:off x="1816" y="103538"/>
          <a:ext cx="1616862" cy="646744"/>
        </a:xfrm>
        <a:prstGeom prst="chevron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Ziel-stellung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25188" y="103538"/>
        <a:ext cx="970118" cy="646744"/>
      </dsp:txXfrm>
    </dsp:sp>
    <dsp:sp modelId="{9CEDB544-26CF-4A91-AD73-84B580BD6465}">
      <dsp:nvSpPr>
        <dsp:cNvPr id="0" name=""/>
        <dsp:cNvSpPr/>
      </dsp:nvSpPr>
      <dsp:spPr>
        <a:xfrm>
          <a:off x="1456992" y="103538"/>
          <a:ext cx="1616862" cy="646744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Analyse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80364" y="103538"/>
        <a:ext cx="970118" cy="646744"/>
      </dsp:txXfrm>
    </dsp:sp>
    <dsp:sp modelId="{E3D1AF56-CF96-4107-993A-132345AACD23}">
      <dsp:nvSpPr>
        <dsp:cNvPr id="0" name=""/>
        <dsp:cNvSpPr/>
      </dsp:nvSpPr>
      <dsp:spPr>
        <a:xfrm>
          <a:off x="2912168" y="103538"/>
          <a:ext cx="1616862" cy="646744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Entwurf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235540" y="103538"/>
        <a:ext cx="970118" cy="646744"/>
      </dsp:txXfrm>
    </dsp:sp>
    <dsp:sp modelId="{ACBDFD2B-C5E3-4773-9B20-2828397AF4CE}">
      <dsp:nvSpPr>
        <dsp:cNvPr id="0" name=""/>
        <dsp:cNvSpPr/>
      </dsp:nvSpPr>
      <dsp:spPr>
        <a:xfrm>
          <a:off x="4367344" y="103538"/>
          <a:ext cx="1616862" cy="646744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Implemen-tierung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690716" y="103538"/>
        <a:ext cx="970118" cy="646744"/>
      </dsp:txXfrm>
    </dsp:sp>
    <dsp:sp modelId="{439E2090-5CD7-41BE-8084-A99148DA66A0}">
      <dsp:nvSpPr>
        <dsp:cNvPr id="0" name=""/>
        <dsp:cNvSpPr/>
      </dsp:nvSpPr>
      <dsp:spPr>
        <a:xfrm>
          <a:off x="5822520" y="103538"/>
          <a:ext cx="1616862" cy="646744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Rückblick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145892" y="103538"/>
        <a:ext cx="970118" cy="6467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1FECA0-3D64-41F4-B81B-0A433DB31786}">
      <dsp:nvSpPr>
        <dsp:cNvPr id="0" name=""/>
        <dsp:cNvSpPr/>
      </dsp:nvSpPr>
      <dsp:spPr>
        <a:xfrm>
          <a:off x="1816" y="103538"/>
          <a:ext cx="1616862" cy="646744"/>
        </a:xfrm>
        <a:prstGeom prst="chevron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Ziel-stellung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25188" y="103538"/>
        <a:ext cx="970118" cy="646744"/>
      </dsp:txXfrm>
    </dsp:sp>
    <dsp:sp modelId="{9CEDB544-26CF-4A91-AD73-84B580BD6465}">
      <dsp:nvSpPr>
        <dsp:cNvPr id="0" name=""/>
        <dsp:cNvSpPr/>
      </dsp:nvSpPr>
      <dsp:spPr>
        <a:xfrm>
          <a:off x="1456992" y="103538"/>
          <a:ext cx="1616862" cy="646744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Analyse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80364" y="103538"/>
        <a:ext cx="970118" cy="646744"/>
      </dsp:txXfrm>
    </dsp:sp>
    <dsp:sp modelId="{E3D1AF56-CF96-4107-993A-132345AACD23}">
      <dsp:nvSpPr>
        <dsp:cNvPr id="0" name=""/>
        <dsp:cNvSpPr/>
      </dsp:nvSpPr>
      <dsp:spPr>
        <a:xfrm>
          <a:off x="2912168" y="103538"/>
          <a:ext cx="1616862" cy="646744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Entwurf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235540" y="103538"/>
        <a:ext cx="970118" cy="646744"/>
      </dsp:txXfrm>
    </dsp:sp>
    <dsp:sp modelId="{ACBDFD2B-C5E3-4773-9B20-2828397AF4CE}">
      <dsp:nvSpPr>
        <dsp:cNvPr id="0" name=""/>
        <dsp:cNvSpPr/>
      </dsp:nvSpPr>
      <dsp:spPr>
        <a:xfrm>
          <a:off x="4367344" y="103538"/>
          <a:ext cx="1616862" cy="646744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Implemen-tierung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690716" y="103538"/>
        <a:ext cx="970118" cy="646744"/>
      </dsp:txXfrm>
    </dsp:sp>
    <dsp:sp modelId="{439E2090-5CD7-41BE-8084-A99148DA66A0}">
      <dsp:nvSpPr>
        <dsp:cNvPr id="0" name=""/>
        <dsp:cNvSpPr/>
      </dsp:nvSpPr>
      <dsp:spPr>
        <a:xfrm>
          <a:off x="5822520" y="103538"/>
          <a:ext cx="1616862" cy="646744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Rückblick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145892" y="103538"/>
        <a:ext cx="970118" cy="64674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1FECA0-3D64-41F4-B81B-0A433DB31786}">
      <dsp:nvSpPr>
        <dsp:cNvPr id="0" name=""/>
        <dsp:cNvSpPr/>
      </dsp:nvSpPr>
      <dsp:spPr>
        <a:xfrm>
          <a:off x="1816" y="103538"/>
          <a:ext cx="1616862" cy="646744"/>
        </a:xfrm>
        <a:prstGeom prst="chevron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Ziel-stellung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25188" y="103538"/>
        <a:ext cx="970118" cy="646744"/>
      </dsp:txXfrm>
    </dsp:sp>
    <dsp:sp modelId="{9CEDB544-26CF-4A91-AD73-84B580BD6465}">
      <dsp:nvSpPr>
        <dsp:cNvPr id="0" name=""/>
        <dsp:cNvSpPr/>
      </dsp:nvSpPr>
      <dsp:spPr>
        <a:xfrm>
          <a:off x="1456992" y="103538"/>
          <a:ext cx="1616862" cy="646744"/>
        </a:xfrm>
        <a:prstGeom prst="chevron">
          <a:avLst/>
        </a:prstGeom>
        <a:solidFill>
          <a:schemeClr val="accent2">
            <a:shade val="80000"/>
            <a:hueOff val="208225"/>
            <a:satOff val="-17730"/>
            <a:lumOff val="972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Analyse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80364" y="103538"/>
        <a:ext cx="970118" cy="646744"/>
      </dsp:txXfrm>
    </dsp:sp>
    <dsp:sp modelId="{E3D1AF56-CF96-4107-993A-132345AACD23}">
      <dsp:nvSpPr>
        <dsp:cNvPr id="0" name=""/>
        <dsp:cNvSpPr/>
      </dsp:nvSpPr>
      <dsp:spPr>
        <a:xfrm>
          <a:off x="2912168" y="103538"/>
          <a:ext cx="1616862" cy="646744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Entwurf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235540" y="103538"/>
        <a:ext cx="970118" cy="646744"/>
      </dsp:txXfrm>
    </dsp:sp>
    <dsp:sp modelId="{ACBDFD2B-C5E3-4773-9B20-2828397AF4CE}">
      <dsp:nvSpPr>
        <dsp:cNvPr id="0" name=""/>
        <dsp:cNvSpPr/>
      </dsp:nvSpPr>
      <dsp:spPr>
        <a:xfrm>
          <a:off x="4367344" y="103538"/>
          <a:ext cx="1616862" cy="646744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Implemen-tierung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690716" y="103538"/>
        <a:ext cx="970118" cy="646744"/>
      </dsp:txXfrm>
    </dsp:sp>
    <dsp:sp modelId="{439E2090-5CD7-41BE-8084-A99148DA66A0}">
      <dsp:nvSpPr>
        <dsp:cNvPr id="0" name=""/>
        <dsp:cNvSpPr/>
      </dsp:nvSpPr>
      <dsp:spPr>
        <a:xfrm>
          <a:off x="5822520" y="103538"/>
          <a:ext cx="1616862" cy="646744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Rückblick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145892" y="103538"/>
        <a:ext cx="970118" cy="6467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1FECA0-3D64-41F4-B81B-0A433DB31786}">
      <dsp:nvSpPr>
        <dsp:cNvPr id="0" name=""/>
        <dsp:cNvSpPr/>
      </dsp:nvSpPr>
      <dsp:spPr>
        <a:xfrm>
          <a:off x="1816" y="103538"/>
          <a:ext cx="1616862" cy="646744"/>
        </a:xfrm>
        <a:prstGeom prst="chevron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Ziel-stellung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25188" y="103538"/>
        <a:ext cx="970118" cy="646744"/>
      </dsp:txXfrm>
    </dsp:sp>
    <dsp:sp modelId="{9CEDB544-26CF-4A91-AD73-84B580BD6465}">
      <dsp:nvSpPr>
        <dsp:cNvPr id="0" name=""/>
        <dsp:cNvSpPr/>
      </dsp:nvSpPr>
      <dsp:spPr>
        <a:xfrm>
          <a:off x="1456992" y="103538"/>
          <a:ext cx="1616862" cy="646744"/>
        </a:xfrm>
        <a:prstGeom prst="chevron">
          <a:avLst/>
        </a:prstGeom>
        <a:solidFill>
          <a:schemeClr val="accent2">
            <a:shade val="80000"/>
            <a:hueOff val="208225"/>
            <a:satOff val="-17730"/>
            <a:lumOff val="972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Analyse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80364" y="103538"/>
        <a:ext cx="970118" cy="646744"/>
      </dsp:txXfrm>
    </dsp:sp>
    <dsp:sp modelId="{E3D1AF56-CF96-4107-993A-132345AACD23}">
      <dsp:nvSpPr>
        <dsp:cNvPr id="0" name=""/>
        <dsp:cNvSpPr/>
      </dsp:nvSpPr>
      <dsp:spPr>
        <a:xfrm>
          <a:off x="2912168" y="103538"/>
          <a:ext cx="1616862" cy="646744"/>
        </a:xfrm>
        <a:prstGeom prst="chevron">
          <a:avLst/>
        </a:prstGeom>
        <a:solidFill>
          <a:schemeClr val="accent2">
            <a:shade val="80000"/>
            <a:hueOff val="416451"/>
            <a:satOff val="-35461"/>
            <a:lumOff val="194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Entwurf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235540" y="103538"/>
        <a:ext cx="970118" cy="646744"/>
      </dsp:txXfrm>
    </dsp:sp>
    <dsp:sp modelId="{ACBDFD2B-C5E3-4773-9B20-2828397AF4CE}">
      <dsp:nvSpPr>
        <dsp:cNvPr id="0" name=""/>
        <dsp:cNvSpPr/>
      </dsp:nvSpPr>
      <dsp:spPr>
        <a:xfrm>
          <a:off x="4367344" y="103538"/>
          <a:ext cx="1616862" cy="646744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Implemen-tierung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690716" y="103538"/>
        <a:ext cx="970118" cy="646744"/>
      </dsp:txXfrm>
    </dsp:sp>
    <dsp:sp modelId="{439E2090-5CD7-41BE-8084-A99148DA66A0}">
      <dsp:nvSpPr>
        <dsp:cNvPr id="0" name=""/>
        <dsp:cNvSpPr/>
      </dsp:nvSpPr>
      <dsp:spPr>
        <a:xfrm>
          <a:off x="5822520" y="103538"/>
          <a:ext cx="1616862" cy="646744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Rückblick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145892" y="103538"/>
        <a:ext cx="970118" cy="64674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1FECA0-3D64-41F4-B81B-0A433DB31786}">
      <dsp:nvSpPr>
        <dsp:cNvPr id="0" name=""/>
        <dsp:cNvSpPr/>
      </dsp:nvSpPr>
      <dsp:spPr>
        <a:xfrm>
          <a:off x="1816" y="103538"/>
          <a:ext cx="1616862" cy="646744"/>
        </a:xfrm>
        <a:prstGeom prst="chevron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Ziel-stellung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25188" y="103538"/>
        <a:ext cx="970118" cy="646744"/>
      </dsp:txXfrm>
    </dsp:sp>
    <dsp:sp modelId="{9CEDB544-26CF-4A91-AD73-84B580BD6465}">
      <dsp:nvSpPr>
        <dsp:cNvPr id="0" name=""/>
        <dsp:cNvSpPr/>
      </dsp:nvSpPr>
      <dsp:spPr>
        <a:xfrm>
          <a:off x="1456992" y="103538"/>
          <a:ext cx="1616862" cy="646744"/>
        </a:xfrm>
        <a:prstGeom prst="chevron">
          <a:avLst/>
        </a:prstGeom>
        <a:solidFill>
          <a:schemeClr val="accent2">
            <a:shade val="80000"/>
            <a:hueOff val="208225"/>
            <a:satOff val="-17730"/>
            <a:lumOff val="972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Analyse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80364" y="103538"/>
        <a:ext cx="970118" cy="646744"/>
      </dsp:txXfrm>
    </dsp:sp>
    <dsp:sp modelId="{E3D1AF56-CF96-4107-993A-132345AACD23}">
      <dsp:nvSpPr>
        <dsp:cNvPr id="0" name=""/>
        <dsp:cNvSpPr/>
      </dsp:nvSpPr>
      <dsp:spPr>
        <a:xfrm>
          <a:off x="2912168" y="103538"/>
          <a:ext cx="1616862" cy="646744"/>
        </a:xfrm>
        <a:prstGeom prst="chevron">
          <a:avLst/>
        </a:prstGeom>
        <a:solidFill>
          <a:schemeClr val="accent2">
            <a:shade val="80000"/>
            <a:hueOff val="416451"/>
            <a:satOff val="-35461"/>
            <a:lumOff val="194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Entwurf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235540" y="103538"/>
        <a:ext cx="970118" cy="646744"/>
      </dsp:txXfrm>
    </dsp:sp>
    <dsp:sp modelId="{ACBDFD2B-C5E3-4773-9B20-2828397AF4CE}">
      <dsp:nvSpPr>
        <dsp:cNvPr id="0" name=""/>
        <dsp:cNvSpPr/>
      </dsp:nvSpPr>
      <dsp:spPr>
        <a:xfrm>
          <a:off x="4367344" y="103538"/>
          <a:ext cx="1616862" cy="646744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Implemen-tierung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690716" y="103538"/>
        <a:ext cx="970118" cy="646744"/>
      </dsp:txXfrm>
    </dsp:sp>
    <dsp:sp modelId="{439E2090-5CD7-41BE-8084-A99148DA66A0}">
      <dsp:nvSpPr>
        <dsp:cNvPr id="0" name=""/>
        <dsp:cNvSpPr/>
      </dsp:nvSpPr>
      <dsp:spPr>
        <a:xfrm>
          <a:off x="5822520" y="103538"/>
          <a:ext cx="1616862" cy="646744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Rückblick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145892" y="103538"/>
        <a:ext cx="970118" cy="64674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1FECA0-3D64-41F4-B81B-0A433DB31786}">
      <dsp:nvSpPr>
        <dsp:cNvPr id="0" name=""/>
        <dsp:cNvSpPr/>
      </dsp:nvSpPr>
      <dsp:spPr>
        <a:xfrm>
          <a:off x="1816" y="103538"/>
          <a:ext cx="1616862" cy="646744"/>
        </a:xfrm>
        <a:prstGeom prst="chevron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Ziel-stellung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25188" y="103538"/>
        <a:ext cx="970118" cy="646744"/>
      </dsp:txXfrm>
    </dsp:sp>
    <dsp:sp modelId="{9CEDB544-26CF-4A91-AD73-84B580BD6465}">
      <dsp:nvSpPr>
        <dsp:cNvPr id="0" name=""/>
        <dsp:cNvSpPr/>
      </dsp:nvSpPr>
      <dsp:spPr>
        <a:xfrm>
          <a:off x="1456992" y="103538"/>
          <a:ext cx="1616862" cy="646744"/>
        </a:xfrm>
        <a:prstGeom prst="chevron">
          <a:avLst/>
        </a:prstGeom>
        <a:solidFill>
          <a:schemeClr val="accent2">
            <a:shade val="80000"/>
            <a:hueOff val="208225"/>
            <a:satOff val="-17730"/>
            <a:lumOff val="972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Analyse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80364" y="103538"/>
        <a:ext cx="970118" cy="646744"/>
      </dsp:txXfrm>
    </dsp:sp>
    <dsp:sp modelId="{E3D1AF56-CF96-4107-993A-132345AACD23}">
      <dsp:nvSpPr>
        <dsp:cNvPr id="0" name=""/>
        <dsp:cNvSpPr/>
      </dsp:nvSpPr>
      <dsp:spPr>
        <a:xfrm>
          <a:off x="2912168" y="103538"/>
          <a:ext cx="1616862" cy="646744"/>
        </a:xfrm>
        <a:prstGeom prst="chevron">
          <a:avLst/>
        </a:prstGeom>
        <a:solidFill>
          <a:schemeClr val="accent2">
            <a:shade val="80000"/>
            <a:hueOff val="416451"/>
            <a:satOff val="-35461"/>
            <a:lumOff val="194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OO Entwurf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235540" y="103538"/>
        <a:ext cx="970118" cy="646744"/>
      </dsp:txXfrm>
    </dsp:sp>
    <dsp:sp modelId="{ACBDFD2B-C5E3-4773-9B20-2828397AF4CE}">
      <dsp:nvSpPr>
        <dsp:cNvPr id="0" name=""/>
        <dsp:cNvSpPr/>
      </dsp:nvSpPr>
      <dsp:spPr>
        <a:xfrm>
          <a:off x="4367344" y="103538"/>
          <a:ext cx="1616862" cy="646744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Implemen-tierung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690716" y="103538"/>
        <a:ext cx="970118" cy="646744"/>
      </dsp:txXfrm>
    </dsp:sp>
    <dsp:sp modelId="{439E2090-5CD7-41BE-8084-A99148DA66A0}">
      <dsp:nvSpPr>
        <dsp:cNvPr id="0" name=""/>
        <dsp:cNvSpPr/>
      </dsp:nvSpPr>
      <dsp:spPr>
        <a:xfrm>
          <a:off x="5822520" y="103538"/>
          <a:ext cx="1616862" cy="646744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Rückblick</a:t>
          </a:r>
          <a:endParaRPr lang="de-DE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145892" y="103538"/>
        <a:ext cx="970118" cy="6467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LU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8CAB8-1F61-49D8-8340-04BCC7D2C15D}" type="datetimeFigureOut">
              <a:rPr lang="de-LU" smtClean="0"/>
              <a:t>01.02.2016</a:t>
            </a:fld>
            <a:endParaRPr lang="de-LU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LU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BF0D3E-1C11-4BC7-888D-E90D04E946F0}" type="slidenum">
              <a:rPr lang="de-LU" smtClean="0"/>
              <a:t>‹Nr.›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18263176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LU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FABE9-F223-40F4-B29B-AF42B1456244}" type="datetimeFigureOut">
              <a:rPr lang="de-LU" smtClean="0"/>
              <a:t>01.02.2016</a:t>
            </a:fld>
            <a:endParaRPr lang="de-LU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3588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LU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LU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LU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67336-ABAD-4032-8A72-A57DA0F2B670}" type="slidenum">
              <a:rPr lang="de-LU" smtClean="0"/>
              <a:t>‹Nr.›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32163668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1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3706712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2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1083456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3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1216746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22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3719036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23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1931877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24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2768022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rgbClr val="0B2A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57262" y="1844824"/>
            <a:ext cx="7431087" cy="147002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LU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28762" y="3404592"/>
            <a:ext cx="7459588" cy="1104528"/>
          </a:xfrm>
        </p:spPr>
        <p:txBody>
          <a:bodyPr/>
          <a:lstStyle>
            <a:lvl1pPr marL="0" indent="0" algn="l">
              <a:buNone/>
              <a:defRPr baseline="0">
                <a:solidFill>
                  <a:srgbClr val="A8AFC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LU" dirty="0"/>
          </a:p>
        </p:txBody>
      </p:sp>
      <p:cxnSp>
        <p:nvCxnSpPr>
          <p:cNvPr id="4" name="Gerade Verbindung 3"/>
          <p:cNvCxnSpPr/>
          <p:nvPr userDrawn="1"/>
        </p:nvCxnSpPr>
        <p:spPr>
          <a:xfrm>
            <a:off x="-1" y="1196752"/>
            <a:ext cx="9144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 userDrawn="1"/>
        </p:nvCxnSpPr>
        <p:spPr>
          <a:xfrm>
            <a:off x="-2" y="1381170"/>
            <a:ext cx="9144001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10" y="480199"/>
            <a:ext cx="1887452" cy="546881"/>
          </a:xfrm>
          <a:prstGeom prst="rect">
            <a:avLst/>
          </a:prstGeom>
        </p:spPr>
      </p:pic>
      <p:sp>
        <p:nvSpPr>
          <p:cNvPr id="14" name="Textfeld 13"/>
          <p:cNvSpPr txBox="1"/>
          <p:nvPr userDrawn="1"/>
        </p:nvSpPr>
        <p:spPr>
          <a:xfrm>
            <a:off x="933500" y="598738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aseline="0" dirty="0" smtClean="0">
                <a:solidFill>
                  <a:schemeClr val="bg1"/>
                </a:solidFill>
                <a:latin typeface="Verdana" pitchFamily="34" charset="0"/>
              </a:rPr>
              <a:t>Dresden, 02.02.2016</a:t>
            </a:r>
            <a:endParaRPr lang="de-LU" baseline="0" dirty="0">
              <a:solidFill>
                <a:schemeClr val="bg1"/>
              </a:solidFill>
              <a:latin typeface="Verdana" pitchFamily="34" charset="0"/>
            </a:endParaRPr>
          </a:p>
        </p:txBody>
      </p:sp>
      <p:pic>
        <p:nvPicPr>
          <p:cNvPr id="9" name="Bild 12" descr="DDC_Logo_BB-1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274" y="5376466"/>
            <a:ext cx="43815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5510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>
            <a:lvl1pPr algn="l">
              <a:defRPr b="0" i="0" baseline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LU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4784"/>
            <a:ext cx="6019800" cy="4641379"/>
          </a:xfrm>
        </p:spPr>
        <p:txBody>
          <a:bodyPr vert="eaVert"/>
          <a:lstStyle>
            <a:lvl1pPr>
              <a:defRPr baseline="0">
                <a:solidFill>
                  <a:srgbClr val="0B2A51"/>
                </a:solidFill>
              </a:defRPr>
            </a:lvl1pPr>
            <a:lvl2pPr>
              <a:defRPr baseline="0">
                <a:solidFill>
                  <a:srgbClr val="0B2A51"/>
                </a:solidFill>
              </a:defRPr>
            </a:lvl2pPr>
            <a:lvl3pPr>
              <a:defRPr baseline="0">
                <a:solidFill>
                  <a:srgbClr val="0B2A51"/>
                </a:solidFill>
              </a:defRPr>
            </a:lvl3pPr>
            <a:lvl4pPr>
              <a:defRPr baseline="0">
                <a:solidFill>
                  <a:srgbClr val="0B2A51"/>
                </a:solidFill>
              </a:defRPr>
            </a:lvl4pPr>
            <a:lvl5pPr>
              <a:defRPr baseline="0">
                <a:solidFill>
                  <a:srgbClr val="0B2A51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LU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02.02.2016</a:t>
            </a:r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746049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47738" y="1052736"/>
            <a:ext cx="7431087" cy="1143000"/>
          </a:xfrm>
        </p:spPr>
        <p:txBody>
          <a:bodyPr/>
          <a:lstStyle>
            <a:lvl1pPr algn="l">
              <a:defRPr b="1" i="0" baseline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LU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47738" y="2420888"/>
            <a:ext cx="7440612" cy="3489251"/>
          </a:xfrm>
        </p:spPr>
        <p:txBody>
          <a:bodyPr>
            <a:normAutofit/>
          </a:bodyPr>
          <a:lstStyle>
            <a:lvl1pPr>
              <a:defRPr sz="2000" baseline="0">
                <a:solidFill>
                  <a:srgbClr val="0B2A51"/>
                </a:solidFill>
              </a:defRPr>
            </a:lvl1pPr>
            <a:lvl2pPr marL="742950" indent="-285750">
              <a:buFont typeface="Arial" pitchFamily="34" charset="0"/>
              <a:buChar char="•"/>
              <a:defRPr sz="2000" baseline="0">
                <a:solidFill>
                  <a:srgbClr val="0B2A51"/>
                </a:solidFill>
              </a:defRPr>
            </a:lvl2pPr>
            <a:lvl3pPr marL="1143000" indent="-228600">
              <a:buFont typeface="Symbol" pitchFamily="18" charset="2"/>
              <a:buChar char="-"/>
              <a:defRPr sz="1600" baseline="0">
                <a:solidFill>
                  <a:srgbClr val="0B2A51"/>
                </a:solidFill>
              </a:defRPr>
            </a:lvl3pPr>
            <a:lvl4pPr marL="1600200" indent="-228600">
              <a:buFont typeface="Wingdings" pitchFamily="2" charset="2"/>
              <a:buChar char="§"/>
              <a:defRPr sz="1400" baseline="0">
                <a:solidFill>
                  <a:srgbClr val="0B2A51"/>
                </a:solidFill>
              </a:defRPr>
            </a:lvl4pPr>
            <a:lvl5pPr>
              <a:defRPr sz="1200" baseline="0">
                <a:solidFill>
                  <a:srgbClr val="0B2A51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LU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>
          <a:xfrm>
            <a:off x="947739" y="6356350"/>
            <a:ext cx="1738312" cy="365125"/>
          </a:xfrm>
        </p:spPr>
        <p:txBody>
          <a:bodyPr/>
          <a:lstStyle/>
          <a:p>
            <a:r>
              <a:rPr lang="de-DE" smtClean="0"/>
              <a:t>02.02.2016</a:t>
            </a:r>
            <a:endParaRPr lang="de-LU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Abschlusspräsentation SWT-Projekt</a:t>
            </a:r>
          </a:p>
          <a:p>
            <a:r>
              <a:rPr lang="de-DE" dirty="0" smtClean="0"/>
              <a:t>Gruppe 3: Fahrgastinformationssystem</a:t>
            </a: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1930400" cy="365125"/>
          </a:xfrm>
        </p:spPr>
        <p:txBody>
          <a:bodyPr/>
          <a:lstStyle/>
          <a:p>
            <a:r>
              <a:rPr lang="de-DE" dirty="0" smtClean="0"/>
              <a:t>Folie </a:t>
            </a:r>
            <a:fld id="{F4FE294A-03C1-4D16-8A1D-4D982FB19995}" type="slidenum">
              <a:rPr lang="de-DE" smtClean="0"/>
              <a:pPr/>
              <a:t>‹Nr.›</a:t>
            </a:fld>
            <a:r>
              <a:rPr lang="de-DE" dirty="0" smtClean="0"/>
              <a:t> / 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0997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7262" y="4221088"/>
            <a:ext cx="7431088" cy="2087637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de-DE" dirty="0" smtClean="0"/>
              <a:t>Titelmasterformat durch Klicken bearbeiten</a:t>
            </a:r>
            <a:endParaRPr lang="de-LU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57262" y="2492896"/>
            <a:ext cx="7431088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rgbClr val="0B2A5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02.02.2016</a:t>
            </a:r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864537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LU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57263" y="1600200"/>
            <a:ext cx="34528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LU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740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LU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02.02.2016</a:t>
            </a:r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3096267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LU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02.02.2016</a:t>
            </a:r>
            <a:endParaRPr lang="de-LU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Abschlusspräsentation SWT-Projekt</a:t>
            </a:r>
          </a:p>
          <a:p>
            <a:r>
              <a:rPr lang="de-DE" smtClean="0"/>
              <a:t>Gruppe 3: Fahrgastinformationssystem</a:t>
            </a:r>
            <a:endParaRPr lang="de-DE" dirty="0" smtClean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Folie </a:t>
            </a:r>
            <a:fld id="{F4FE294A-03C1-4D16-8A1D-4D982FB19995}" type="slidenum">
              <a:rPr lang="de-DE" smtClean="0"/>
              <a:pPr/>
              <a:t>‹Nr.›</a:t>
            </a:fld>
            <a:r>
              <a:rPr lang="de-DE" smtClean="0"/>
              <a:t> /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811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02.02.2016</a:t>
            </a:r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1997221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7262" y="1556792"/>
            <a:ext cx="743108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Titelmasterformat durch Klicken bearbeiten</a:t>
            </a:r>
            <a:endParaRPr lang="de-LU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08920"/>
            <a:ext cx="4813300" cy="34172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LU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57263" y="2708920"/>
            <a:ext cx="2462609" cy="341724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65223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725144"/>
            <a:ext cx="5486400" cy="64219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Titelmasterformat durch Klicken bearbeiten</a:t>
            </a:r>
            <a:endParaRPr lang="de-LU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484783"/>
            <a:ext cx="5486400" cy="324279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LU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02.02.2016</a:t>
            </a:r>
            <a:endParaRPr lang="de-LU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Abschlusspräsentation SWT-Projekt</a:t>
            </a:r>
          </a:p>
          <a:p>
            <a:r>
              <a:rPr lang="de-DE" smtClean="0"/>
              <a:t>Gruppe 3: Fahrgastinformationssystem</a:t>
            </a:r>
            <a:endParaRPr lang="de-DE" dirty="0" smtClean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Folie </a:t>
            </a:r>
            <a:fld id="{F4FE294A-03C1-4D16-8A1D-4D982FB19995}" type="slidenum">
              <a:rPr lang="de-DE" smtClean="0"/>
              <a:pPr/>
              <a:t>‹Nr.›</a:t>
            </a:fld>
            <a:r>
              <a:rPr lang="de-DE" dirty="0" smtClean="0"/>
              <a:t> / 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0054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0" i="0" baseline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LU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aseline="0">
                <a:solidFill>
                  <a:srgbClr val="0B2A51"/>
                </a:solidFill>
              </a:defRPr>
            </a:lvl1pPr>
            <a:lvl2pPr>
              <a:defRPr baseline="0">
                <a:solidFill>
                  <a:srgbClr val="0B2A51"/>
                </a:solidFill>
              </a:defRPr>
            </a:lvl2pPr>
            <a:lvl3pPr>
              <a:defRPr baseline="0">
                <a:solidFill>
                  <a:srgbClr val="0B2A51"/>
                </a:solidFill>
              </a:defRPr>
            </a:lvl3pPr>
            <a:lvl4pPr>
              <a:defRPr baseline="0">
                <a:solidFill>
                  <a:srgbClr val="0B2A51"/>
                </a:solidFill>
              </a:defRPr>
            </a:lvl4pPr>
            <a:lvl5pPr>
              <a:defRPr baseline="0">
                <a:solidFill>
                  <a:srgbClr val="0B2A51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LU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02.02.2016</a:t>
            </a:r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914972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971475" y="1052736"/>
            <a:ext cx="743108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LU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71475" y="2420888"/>
            <a:ext cx="7431087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LU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-1" y="908720"/>
            <a:ext cx="91440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61" y="332656"/>
            <a:ext cx="1440000" cy="426977"/>
          </a:xfrm>
          <a:prstGeom prst="rect">
            <a:avLst/>
          </a:prstGeom>
        </p:spPr>
      </p:pic>
      <p:cxnSp>
        <p:nvCxnSpPr>
          <p:cNvPr id="11" name="Gerade Verbindung 10"/>
          <p:cNvCxnSpPr/>
          <p:nvPr/>
        </p:nvCxnSpPr>
        <p:spPr>
          <a:xfrm>
            <a:off x="-2" y="1052736"/>
            <a:ext cx="9144001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971475" y="6356350"/>
            <a:ext cx="17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bg2"/>
                </a:solidFill>
                <a:latin typeface="Verdana" pitchFamily="34" charset="0"/>
              </a:defRPr>
            </a:lvl1pPr>
          </a:lstStyle>
          <a:p>
            <a:r>
              <a:rPr lang="de-DE" smtClean="0"/>
              <a:t>02.02.2016</a:t>
            </a:r>
            <a:endParaRPr lang="de-L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1944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Folie </a:t>
            </a:r>
            <a:fld id="{F4FE294A-03C1-4D16-8A1D-4D982FB19995}" type="slidenum">
              <a:rPr lang="de-DE" smtClean="0"/>
              <a:pPr/>
              <a:t>‹Nr.›</a:t>
            </a:fld>
            <a:r>
              <a:rPr lang="de-DE" dirty="0" smtClean="0"/>
              <a:t> / 24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Abschlusspräsentation SWT-Projekt</a:t>
            </a:r>
          </a:p>
          <a:p>
            <a:r>
              <a:rPr lang="de-DE" dirty="0" smtClean="0"/>
              <a:t>Gruppe 3: Fahrgastinformationssystem</a:t>
            </a:r>
          </a:p>
        </p:txBody>
      </p:sp>
    </p:spTree>
    <p:extLst>
      <p:ext uri="{BB962C8B-B14F-4D97-AF65-F5344CB8AC3E}">
        <p14:creationId xmlns:p14="http://schemas.microsoft.com/office/powerpoint/2010/main" val="397517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400" b="1" i="0" kern="1200" baseline="0">
          <a:solidFill>
            <a:schemeClr val="bg2"/>
          </a:solidFill>
          <a:latin typeface="Verdana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2000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Symbol" pitchFamily="18" charset="2"/>
        <a:buChar char="-"/>
        <a:defRPr sz="1600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400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28688" y="1844824"/>
            <a:ext cx="7459662" cy="1470025"/>
          </a:xfrm>
        </p:spPr>
        <p:txBody>
          <a:bodyPr/>
          <a:lstStyle/>
          <a:p>
            <a:r>
              <a:rPr lang="de-LU" b="1" dirty="0" smtClean="0"/>
              <a:t>Praktikum Softwaretechnologie</a:t>
            </a:r>
            <a:br>
              <a:rPr lang="de-LU" b="1" dirty="0" smtClean="0"/>
            </a:br>
            <a:r>
              <a:rPr lang="de-LU" b="0" dirty="0" smtClean="0"/>
              <a:t>Abschlusspräsentation</a:t>
            </a:r>
            <a:endParaRPr lang="de-LU" b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47812" y="3284984"/>
            <a:ext cx="7440538" cy="1080120"/>
          </a:xfrm>
        </p:spPr>
        <p:txBody>
          <a:bodyPr>
            <a:normAutofit/>
          </a:bodyPr>
          <a:lstStyle/>
          <a:p>
            <a:r>
              <a:rPr lang="de-LU" sz="2400" b="1" dirty="0" smtClean="0"/>
              <a:t>Gruppe 3</a:t>
            </a:r>
            <a:br>
              <a:rPr lang="de-LU" sz="2400" b="1" dirty="0" smtClean="0"/>
            </a:br>
            <a:r>
              <a:rPr lang="de-LU" sz="2400" dirty="0" smtClean="0"/>
              <a:t>Fahrgastinformationssystem Eisenbahnlabor</a:t>
            </a:r>
            <a:endParaRPr lang="de-LU" sz="2400" dirty="0"/>
          </a:p>
        </p:txBody>
      </p:sp>
    </p:spTree>
    <p:extLst>
      <p:ext uri="{BB962C8B-B14F-4D97-AF65-F5344CB8AC3E}">
        <p14:creationId xmlns:p14="http://schemas.microsoft.com/office/powerpoint/2010/main" val="158473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947738" y="2134800"/>
            <a:ext cx="7440612" cy="40653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Entwurf mithilfe von Magic Draw → UML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4 große Teilbereiche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de-DE" sz="1800" dirty="0"/>
              <a:t>Web/GUI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de-DE" sz="1800" dirty="0"/>
              <a:t>Datenstruktur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de-DE" sz="1800" dirty="0" err="1"/>
              <a:t>RailML</a:t>
            </a:r>
            <a:endParaRPr lang="de-DE" sz="1800" dirty="0"/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de-DE" sz="1800" dirty="0"/>
              <a:t>Telegramme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976203" y="6356350"/>
            <a:ext cx="1709847" cy="365125"/>
          </a:xfrm>
        </p:spPr>
        <p:txBody>
          <a:bodyPr/>
          <a:lstStyle/>
          <a:p>
            <a:r>
              <a:rPr lang="de-DE" smtClean="0"/>
              <a:t>02.02.2016</a:t>
            </a:r>
            <a:endParaRPr lang="de-LU" dirty="0"/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1244798090"/>
              </p:ext>
            </p:extLst>
          </p:nvPr>
        </p:nvGraphicFramePr>
        <p:xfrm>
          <a:off x="947738" y="1157842"/>
          <a:ext cx="7441200" cy="853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Abschlusspräsentation SWT-Projekt</a:t>
            </a:r>
          </a:p>
          <a:p>
            <a:r>
              <a:rPr lang="de-DE" dirty="0" smtClean="0"/>
              <a:t>Gruppe 3: Fahrgastinformationssystem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Folie </a:t>
            </a:r>
            <a:fld id="{F4FE294A-03C1-4D16-8A1D-4D982FB19995}" type="slidenum">
              <a:rPr lang="de-DE" smtClean="0"/>
              <a:pPr/>
              <a:t>10</a:t>
            </a:fld>
            <a:r>
              <a:rPr lang="de-DE" smtClean="0"/>
              <a:t> / 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253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947738" y="2134800"/>
            <a:ext cx="7440612" cy="4065315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bg2"/>
                </a:solidFill>
              </a:rPr>
              <a:t>Web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Interaktion mit dem Nutzer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Filterung der angezeigten Daten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Entwurf mithilfe von </a:t>
            </a:r>
            <a:r>
              <a:rPr lang="de-DE" dirty="0" err="1"/>
              <a:t>Mockups</a:t>
            </a:r>
            <a:endParaRPr lang="de-DE" dirty="0"/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de-DE" sz="1800" dirty="0"/>
              <a:t>Nutzerfreundlich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de-DE" sz="1800" dirty="0"/>
              <a:t>optisch ansprechend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de-DE" sz="1800" dirty="0"/>
              <a:t>funktional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Verschiedene Tabs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Verlinkungen zwischen diesen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Kommuniziert mit Datenstruktur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976203" y="6356350"/>
            <a:ext cx="1709847" cy="365125"/>
          </a:xfrm>
        </p:spPr>
        <p:txBody>
          <a:bodyPr/>
          <a:lstStyle/>
          <a:p>
            <a:r>
              <a:rPr lang="de-DE" smtClean="0"/>
              <a:t>02.02.2016</a:t>
            </a:r>
            <a:endParaRPr lang="de-LU" dirty="0"/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1244798090"/>
              </p:ext>
            </p:extLst>
          </p:nvPr>
        </p:nvGraphicFramePr>
        <p:xfrm>
          <a:off x="947738" y="1157842"/>
          <a:ext cx="7441200" cy="853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Abschlusspräsentation SWT-Projekt</a:t>
            </a:r>
          </a:p>
          <a:p>
            <a:r>
              <a:rPr lang="de-DE" dirty="0" smtClean="0"/>
              <a:t>Gruppe 3: Fahrgastinformationssystem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Folie </a:t>
            </a:r>
            <a:fld id="{F4FE294A-03C1-4D16-8A1D-4D982FB19995}" type="slidenum">
              <a:rPr lang="de-DE" smtClean="0"/>
              <a:pPr/>
              <a:t>11</a:t>
            </a:fld>
            <a:r>
              <a:rPr lang="de-DE" smtClean="0"/>
              <a:t> / 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669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947738" y="2134800"/>
            <a:ext cx="7440612" cy="4065315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bg2"/>
                </a:solidFill>
              </a:rPr>
              <a:t>Datenstruktur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Speichert Daten </a:t>
            </a:r>
            <a:r>
              <a:rPr lang="de-DE" dirty="0" smtClean="0">
                <a:solidFill>
                  <a:schemeClr val="tx1"/>
                </a:solidFill>
              </a:rPr>
              <a:t>unabhängig </a:t>
            </a:r>
            <a:r>
              <a:rPr lang="de-DE" dirty="0">
                <a:solidFill>
                  <a:schemeClr val="tx1"/>
                </a:solidFill>
              </a:rPr>
              <a:t>von Datenquelle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1"/>
                </a:solidFill>
              </a:rPr>
              <a:t>Ziele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de-DE" sz="1800" dirty="0" smtClean="0">
                <a:solidFill>
                  <a:schemeClr val="tx1"/>
                </a:solidFill>
              </a:rPr>
              <a:t>Zuverlässigkeit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de-DE" sz="1800" dirty="0" smtClean="0">
                <a:solidFill>
                  <a:schemeClr val="tx1"/>
                </a:solidFill>
              </a:rPr>
              <a:t>Flexibilität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de-DE" sz="1800" dirty="0" smtClean="0">
                <a:solidFill>
                  <a:schemeClr val="tx1"/>
                </a:solidFill>
              </a:rPr>
              <a:t>Vermeidung </a:t>
            </a:r>
            <a:r>
              <a:rPr lang="de-DE" sz="1800" dirty="0">
                <a:solidFill>
                  <a:schemeClr val="tx1"/>
                </a:solidFill>
              </a:rPr>
              <a:t>von Redundanz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Wichtig vor allem Datenintegrität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Zentrales Bindeglied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Unterteilung </a:t>
            </a:r>
            <a:r>
              <a:rPr lang="de-DE" dirty="0" err="1">
                <a:solidFill>
                  <a:schemeClr val="tx1"/>
                </a:solidFill>
              </a:rPr>
              <a:t>TimetableData</a:t>
            </a:r>
            <a:r>
              <a:rPr lang="de-DE" dirty="0">
                <a:solidFill>
                  <a:schemeClr val="tx1"/>
                </a:solidFill>
              </a:rPr>
              <a:t> ↔ </a:t>
            </a:r>
            <a:r>
              <a:rPr lang="de-DE" dirty="0" err="1" smtClean="0">
                <a:solidFill>
                  <a:schemeClr val="tx1"/>
                </a:solidFill>
              </a:rPr>
              <a:t>TimetableController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976203" y="6356350"/>
            <a:ext cx="1709847" cy="365125"/>
          </a:xfrm>
        </p:spPr>
        <p:txBody>
          <a:bodyPr/>
          <a:lstStyle/>
          <a:p>
            <a:r>
              <a:rPr lang="de-DE" smtClean="0"/>
              <a:t>02.02.2016</a:t>
            </a:r>
            <a:endParaRPr lang="de-LU" dirty="0"/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1244798090"/>
              </p:ext>
            </p:extLst>
          </p:nvPr>
        </p:nvGraphicFramePr>
        <p:xfrm>
          <a:off x="947738" y="1157842"/>
          <a:ext cx="7441200" cy="853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Abschlusspräsentation SWT-Projekt</a:t>
            </a:r>
          </a:p>
          <a:p>
            <a:r>
              <a:rPr lang="de-DE" dirty="0" smtClean="0"/>
              <a:t>Gruppe 3: Fahrgastinformationssystem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Folie </a:t>
            </a:r>
            <a:fld id="{F4FE294A-03C1-4D16-8A1D-4D982FB19995}" type="slidenum">
              <a:rPr lang="de-DE" smtClean="0"/>
              <a:pPr/>
              <a:t>12</a:t>
            </a:fld>
            <a:r>
              <a:rPr lang="de-DE" smtClean="0"/>
              <a:t> / 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470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947738" y="2134800"/>
            <a:ext cx="7440612" cy="4065315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bg2"/>
                </a:solidFill>
              </a:rPr>
              <a:t>Telegramme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zum Zeitpunkt des Entwurfs noch weitgehend unbekannt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Zuständig für Entgegennehmen der Telegramme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Weiterreichen an Datenstruktur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976203" y="6356350"/>
            <a:ext cx="1709847" cy="365125"/>
          </a:xfrm>
        </p:spPr>
        <p:txBody>
          <a:bodyPr/>
          <a:lstStyle/>
          <a:p>
            <a:r>
              <a:rPr lang="de-DE" smtClean="0"/>
              <a:t>02.02.2016</a:t>
            </a:r>
            <a:endParaRPr lang="de-LU" dirty="0"/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1244798090"/>
              </p:ext>
            </p:extLst>
          </p:nvPr>
        </p:nvGraphicFramePr>
        <p:xfrm>
          <a:off x="947738" y="1157842"/>
          <a:ext cx="7441200" cy="853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Abschlusspräsentation SWT-Projekt</a:t>
            </a:r>
          </a:p>
          <a:p>
            <a:r>
              <a:rPr lang="de-DE" dirty="0" smtClean="0"/>
              <a:t>Gruppe 3: Fahrgastinformationssystem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Folie </a:t>
            </a:r>
            <a:fld id="{F4FE294A-03C1-4D16-8A1D-4D982FB19995}" type="slidenum">
              <a:rPr lang="de-DE" smtClean="0"/>
              <a:pPr/>
              <a:t>13</a:t>
            </a:fld>
            <a:r>
              <a:rPr lang="de-DE" smtClean="0"/>
              <a:t> / 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462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947738" y="2134800"/>
            <a:ext cx="7440612" cy="4065315"/>
          </a:xfrm>
        </p:spPr>
        <p:txBody>
          <a:bodyPr>
            <a:normAutofit/>
          </a:bodyPr>
          <a:lstStyle/>
          <a:p>
            <a:r>
              <a:rPr lang="de-DE" sz="2400" dirty="0" err="1">
                <a:solidFill>
                  <a:schemeClr val="bg2"/>
                </a:solidFill>
              </a:rPr>
              <a:t>RailML</a:t>
            </a:r>
            <a:r>
              <a:rPr lang="de-DE" sz="2400" baseline="30000" dirty="0">
                <a:solidFill>
                  <a:schemeClr val="bg2"/>
                </a:solidFill>
              </a:rPr>
              <a:t>®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XML-Format zum Datenaustausch im </a:t>
            </a:r>
            <a:r>
              <a:rPr lang="de-DE" dirty="0" smtClean="0">
                <a:solidFill>
                  <a:schemeClr val="tx1"/>
                </a:solidFill>
              </a:rPr>
              <a:t>Schienenverkehr</a:t>
            </a:r>
            <a:endParaRPr lang="de-DE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Enthält Daten über die Infrastruktur, die Schienenfahrzeuge und den Fahrplan eines </a:t>
            </a:r>
            <a:r>
              <a:rPr lang="de-DE" dirty="0" smtClean="0">
                <a:solidFill>
                  <a:schemeClr val="tx1"/>
                </a:solidFill>
              </a:rPr>
              <a:t>Eisenbahnsystems</a:t>
            </a:r>
            <a:endParaRPr lang="de-DE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Der </a:t>
            </a:r>
            <a:r>
              <a:rPr lang="de-DE" dirty="0" err="1">
                <a:solidFill>
                  <a:schemeClr val="tx1"/>
                </a:solidFill>
              </a:rPr>
              <a:t>RailML</a:t>
            </a:r>
            <a:r>
              <a:rPr lang="de-DE" dirty="0">
                <a:solidFill>
                  <a:schemeClr val="tx1"/>
                </a:solidFill>
              </a:rPr>
              <a:t>-Parser stellt den anderen Programmkomponenten die Daten aus der </a:t>
            </a:r>
            <a:r>
              <a:rPr lang="de-DE" dirty="0" err="1">
                <a:solidFill>
                  <a:schemeClr val="tx1"/>
                </a:solidFill>
              </a:rPr>
              <a:t>RailML</a:t>
            </a:r>
            <a:r>
              <a:rPr lang="de-DE" dirty="0">
                <a:solidFill>
                  <a:schemeClr val="tx1"/>
                </a:solidFill>
              </a:rPr>
              <a:t>-Datei </a:t>
            </a:r>
            <a:r>
              <a:rPr lang="de-DE" dirty="0" smtClean="0">
                <a:solidFill>
                  <a:schemeClr val="tx1"/>
                </a:solidFill>
              </a:rPr>
              <a:t>bereit</a:t>
            </a:r>
            <a:endParaRPr lang="de-DE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Vorgehensweise: Trennung von XML-Parser und Datenstruktur </a:t>
            </a:r>
            <a:r>
              <a:rPr lang="de-DE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mehr Flexibilität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976203" y="6356350"/>
            <a:ext cx="1709847" cy="365125"/>
          </a:xfrm>
        </p:spPr>
        <p:txBody>
          <a:bodyPr/>
          <a:lstStyle/>
          <a:p>
            <a:r>
              <a:rPr lang="de-DE" smtClean="0"/>
              <a:t>02.02.2016</a:t>
            </a:r>
            <a:endParaRPr lang="de-LU" dirty="0"/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1244798090"/>
              </p:ext>
            </p:extLst>
          </p:nvPr>
        </p:nvGraphicFramePr>
        <p:xfrm>
          <a:off x="947738" y="1157842"/>
          <a:ext cx="7441200" cy="853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Abschlusspräsentation SWT-Projekt</a:t>
            </a:r>
          </a:p>
          <a:p>
            <a:r>
              <a:rPr lang="de-DE" dirty="0" smtClean="0"/>
              <a:t>Gruppe 3: Fahrgastinformationssystem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Folie </a:t>
            </a:r>
            <a:fld id="{F4FE294A-03C1-4D16-8A1D-4D982FB19995}" type="slidenum">
              <a:rPr lang="de-DE" smtClean="0"/>
              <a:pPr/>
              <a:t>14</a:t>
            </a:fld>
            <a:r>
              <a:rPr lang="de-DE" smtClean="0"/>
              <a:t> / 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49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947738" y="2134800"/>
            <a:ext cx="7440612" cy="40653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Java 1.8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Spring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Neuerungen im Vergleich zum Entwurf</a:t>
            </a:r>
          </a:p>
          <a:p>
            <a:endParaRPr lang="de-DE" dirty="0"/>
          </a:p>
          <a:p>
            <a:r>
              <a:rPr lang="de-DE" sz="2400" dirty="0">
                <a:solidFill>
                  <a:schemeClr val="bg2"/>
                </a:solidFill>
              </a:rPr>
              <a:t>Verlauf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Prototyp → nur kleine </a:t>
            </a:r>
            <a:r>
              <a:rPr lang="de-DE" dirty="0" err="1"/>
              <a:t>RailML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große </a:t>
            </a:r>
            <a:r>
              <a:rPr lang="de-DE" dirty="0" err="1"/>
              <a:t>RailML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Telegramme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Tests im Labor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Kundenwunsch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976203" y="6356350"/>
            <a:ext cx="1709847" cy="365125"/>
          </a:xfrm>
        </p:spPr>
        <p:txBody>
          <a:bodyPr/>
          <a:lstStyle/>
          <a:p>
            <a:r>
              <a:rPr lang="de-DE" smtClean="0"/>
              <a:t>02.02.2016</a:t>
            </a:r>
            <a:endParaRPr lang="de-LU" dirty="0"/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2075439171"/>
              </p:ext>
            </p:extLst>
          </p:nvPr>
        </p:nvGraphicFramePr>
        <p:xfrm>
          <a:off x="947738" y="1157842"/>
          <a:ext cx="7441200" cy="853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Abschlusspräsentation SWT-Projekt</a:t>
            </a:r>
          </a:p>
          <a:p>
            <a:r>
              <a:rPr lang="de-DE" dirty="0" smtClean="0"/>
              <a:t>Gruppe 3: Fahrgastinformationssystem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Folie </a:t>
            </a:r>
            <a:fld id="{F4FE294A-03C1-4D16-8A1D-4D982FB19995}" type="slidenum">
              <a:rPr lang="de-DE" smtClean="0"/>
              <a:pPr/>
              <a:t>15</a:t>
            </a:fld>
            <a:r>
              <a:rPr lang="de-DE" smtClean="0"/>
              <a:t> / 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08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947738" y="2134800"/>
            <a:ext cx="7440612" cy="4065315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bg2"/>
                </a:solidFill>
              </a:rPr>
              <a:t>GUI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Thymeleaf</a:t>
            </a:r>
            <a:r>
              <a:rPr lang="de-DE" dirty="0"/>
              <a:t> → Templates für einzelne Tabs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Datenweitergabe und Filterung im </a:t>
            </a:r>
            <a:r>
              <a:rPr lang="de-DE" dirty="0" err="1" smtClean="0"/>
              <a:t>FisController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976203" y="6356350"/>
            <a:ext cx="1709847" cy="365125"/>
          </a:xfrm>
        </p:spPr>
        <p:txBody>
          <a:bodyPr/>
          <a:lstStyle/>
          <a:p>
            <a:r>
              <a:rPr lang="de-DE" smtClean="0"/>
              <a:t>02.02.2016</a:t>
            </a:r>
            <a:endParaRPr lang="de-LU" dirty="0"/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2075439171"/>
              </p:ext>
            </p:extLst>
          </p:nvPr>
        </p:nvGraphicFramePr>
        <p:xfrm>
          <a:off x="947738" y="1157842"/>
          <a:ext cx="7441200" cy="853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Abschlusspräsentation SWT-Projekt</a:t>
            </a:r>
          </a:p>
          <a:p>
            <a:r>
              <a:rPr lang="de-DE" dirty="0" smtClean="0"/>
              <a:t>Gruppe 3: Fahrgastinformationssystem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Folie </a:t>
            </a:r>
            <a:fld id="{F4FE294A-03C1-4D16-8A1D-4D982FB19995}" type="slidenum">
              <a:rPr lang="de-DE" smtClean="0"/>
              <a:pPr/>
              <a:t>16</a:t>
            </a:fld>
            <a:r>
              <a:rPr lang="de-DE" smtClean="0"/>
              <a:t> / 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1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947738" y="2134800"/>
            <a:ext cx="7440612" cy="4065315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bg2"/>
                </a:solidFill>
              </a:rPr>
              <a:t>Datenstruktur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Selbst unabhängig von Spring-Framework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TimetableController</a:t>
            </a:r>
            <a:r>
              <a:rPr lang="de-DE" dirty="0"/>
              <a:t> wertet Telegram-Objekte aus oder lädt Offline Fahrplan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Kommunikation mit Telegram-Parser durch Events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976203" y="6356350"/>
            <a:ext cx="1709847" cy="365125"/>
          </a:xfrm>
        </p:spPr>
        <p:txBody>
          <a:bodyPr/>
          <a:lstStyle/>
          <a:p>
            <a:r>
              <a:rPr lang="de-DE" smtClean="0"/>
              <a:t>02.02.2016</a:t>
            </a:r>
            <a:endParaRPr lang="de-LU" dirty="0"/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2075439171"/>
              </p:ext>
            </p:extLst>
          </p:nvPr>
        </p:nvGraphicFramePr>
        <p:xfrm>
          <a:off x="947738" y="1157842"/>
          <a:ext cx="7441200" cy="853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Abschlusspräsentation SWT-Projekt</a:t>
            </a:r>
          </a:p>
          <a:p>
            <a:r>
              <a:rPr lang="de-DE" dirty="0" smtClean="0"/>
              <a:t>Gruppe 3: Fahrgastinformationssystem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Folie </a:t>
            </a:r>
            <a:fld id="{F4FE294A-03C1-4D16-8A1D-4D982FB19995}" type="slidenum">
              <a:rPr lang="de-DE" smtClean="0"/>
              <a:pPr/>
              <a:t>17</a:t>
            </a:fld>
            <a:r>
              <a:rPr lang="de-DE" smtClean="0"/>
              <a:t> / 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22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947738" y="2134800"/>
            <a:ext cx="7440612" cy="4065315"/>
          </a:xfrm>
        </p:spPr>
        <p:txBody>
          <a:bodyPr>
            <a:normAutofit/>
          </a:bodyPr>
          <a:lstStyle/>
          <a:p>
            <a:r>
              <a:rPr lang="de-DE" sz="2400" dirty="0" err="1">
                <a:solidFill>
                  <a:schemeClr val="bg2"/>
                </a:solidFill>
                <a:latin typeface="Verdana"/>
                <a:ea typeface="DejaVu Sans"/>
              </a:rPr>
              <a:t>RailML</a:t>
            </a:r>
            <a:r>
              <a:rPr lang="de-DE" sz="2400" baseline="30000" dirty="0">
                <a:solidFill>
                  <a:schemeClr val="bg2"/>
                </a:solidFill>
                <a:latin typeface="Verdana"/>
                <a:ea typeface="DejaVu Sans"/>
              </a:rPr>
              <a:t>®</a:t>
            </a:r>
            <a:r>
              <a:rPr lang="de-DE" sz="2400" dirty="0">
                <a:solidFill>
                  <a:schemeClr val="bg2"/>
                </a:solidFill>
                <a:latin typeface="Verdana"/>
                <a:ea typeface="DejaVu Sans"/>
              </a:rPr>
              <a:t>-</a:t>
            </a:r>
            <a:r>
              <a:rPr lang="de-DE" sz="2400" dirty="0" smtClean="0">
                <a:solidFill>
                  <a:schemeClr val="bg2"/>
                </a:solidFill>
                <a:latin typeface="Verdana"/>
                <a:ea typeface="DejaVu Sans"/>
              </a:rPr>
              <a:t>Parser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Implementierung unter Benutzung </a:t>
            </a:r>
            <a:r>
              <a:rPr lang="de-DE" dirty="0" smtClean="0"/>
              <a:t>des </a:t>
            </a:r>
            <a:r>
              <a:rPr lang="de-DE" dirty="0"/>
              <a:t>Spring </a:t>
            </a:r>
            <a:r>
              <a:rPr lang="de-DE" dirty="0" smtClean="0"/>
              <a:t>Frameworks </a:t>
            </a:r>
            <a:r>
              <a:rPr lang="de-DE" dirty="0"/>
              <a:t>(Spring OXM)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Laden der ganzen Datei in den </a:t>
            </a:r>
            <a:r>
              <a:rPr lang="de-DE" dirty="0" smtClean="0"/>
              <a:t>Speicher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Anschließende Verarbeitung </a:t>
            </a:r>
            <a:r>
              <a:rPr lang="de-DE" dirty="0"/>
              <a:t>in die interne </a:t>
            </a:r>
            <a:r>
              <a:rPr lang="de-DE" dirty="0" smtClean="0"/>
              <a:t>Datenstruktur</a:t>
            </a:r>
          </a:p>
          <a:p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Probleme beim Parsen von nicht dem </a:t>
            </a:r>
            <a:r>
              <a:rPr lang="de-DE" dirty="0" err="1"/>
              <a:t>RailML</a:t>
            </a:r>
            <a:r>
              <a:rPr lang="de-DE" dirty="0"/>
              <a:t>-Standard entsprechenden Dateien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976203" y="6356350"/>
            <a:ext cx="1709847" cy="365125"/>
          </a:xfrm>
        </p:spPr>
        <p:txBody>
          <a:bodyPr/>
          <a:lstStyle/>
          <a:p>
            <a:r>
              <a:rPr lang="de-DE" smtClean="0"/>
              <a:t>02.02.2016</a:t>
            </a:r>
            <a:endParaRPr lang="de-LU" dirty="0"/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2075439171"/>
              </p:ext>
            </p:extLst>
          </p:nvPr>
        </p:nvGraphicFramePr>
        <p:xfrm>
          <a:off x="947738" y="1157842"/>
          <a:ext cx="7441200" cy="853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Abschlusspräsentation SWT-Projekt</a:t>
            </a:r>
          </a:p>
          <a:p>
            <a:r>
              <a:rPr lang="de-DE" dirty="0" smtClean="0"/>
              <a:t>Gruppe 3: Fahrgastinformationssystem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Folie </a:t>
            </a:r>
            <a:fld id="{F4FE294A-03C1-4D16-8A1D-4D982FB19995}" type="slidenum">
              <a:rPr lang="de-DE" smtClean="0"/>
              <a:pPr/>
              <a:t>18</a:t>
            </a:fld>
            <a:r>
              <a:rPr lang="de-DE" smtClean="0"/>
              <a:t> / 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494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947738" y="2134800"/>
            <a:ext cx="7440612" cy="4065315"/>
          </a:xfrm>
        </p:spPr>
        <p:txBody>
          <a:bodyPr>
            <a:normAutofit/>
          </a:bodyPr>
          <a:lstStyle/>
          <a:p>
            <a:r>
              <a:rPr lang="de-DE" sz="2400" dirty="0" smtClean="0">
                <a:solidFill>
                  <a:schemeClr val="bg2"/>
                </a:solidFill>
                <a:latin typeface="Verdana"/>
                <a:ea typeface="DejaVu Sans"/>
              </a:rPr>
              <a:t>Telegramme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976203" y="6356350"/>
            <a:ext cx="1709847" cy="365125"/>
          </a:xfrm>
        </p:spPr>
        <p:txBody>
          <a:bodyPr/>
          <a:lstStyle/>
          <a:p>
            <a:r>
              <a:rPr lang="de-DE" smtClean="0"/>
              <a:t>02.02.2016</a:t>
            </a:r>
            <a:endParaRPr lang="de-LU" dirty="0"/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2075439171"/>
              </p:ext>
            </p:extLst>
          </p:nvPr>
        </p:nvGraphicFramePr>
        <p:xfrm>
          <a:off x="947738" y="1157842"/>
          <a:ext cx="7441200" cy="853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Abschlusspräsentation SWT-Projekt</a:t>
            </a:r>
          </a:p>
          <a:p>
            <a:r>
              <a:rPr lang="de-DE" dirty="0" smtClean="0"/>
              <a:t>Gruppe 3: Fahrgastinformationssystem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Folie </a:t>
            </a:r>
            <a:fld id="{F4FE294A-03C1-4D16-8A1D-4D982FB19995}" type="slidenum">
              <a:rPr lang="de-DE" smtClean="0"/>
              <a:pPr/>
              <a:t>19</a:t>
            </a:fld>
            <a:r>
              <a:rPr lang="de-DE" smtClean="0"/>
              <a:t> / 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225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938212" y="1052736"/>
            <a:ext cx="7450137" cy="1143000"/>
          </a:xfrm>
        </p:spPr>
        <p:txBody>
          <a:bodyPr/>
          <a:lstStyle/>
          <a:p>
            <a:r>
              <a:rPr lang="de-DE" b="1" dirty="0" smtClean="0"/>
              <a:t>Gliederung</a:t>
            </a:r>
            <a:endParaRPr lang="de-LU" b="1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928688" y="2132856"/>
            <a:ext cx="7459662" cy="3777283"/>
          </a:xfrm>
        </p:spPr>
        <p:txBody>
          <a:bodyPr>
            <a:normAutofit/>
          </a:bodyPr>
          <a:lstStyle/>
          <a:p>
            <a:pPr marL="457200" indent="-457200">
              <a:buAutoNum type="arabicPlain"/>
            </a:pPr>
            <a:r>
              <a:rPr lang="de-LU" sz="2000" dirty="0" smtClean="0"/>
              <a:t>Zielstellung</a:t>
            </a:r>
          </a:p>
          <a:p>
            <a:pPr marL="457200" indent="-457200">
              <a:buAutoNum type="arabicPlain"/>
            </a:pPr>
            <a:r>
              <a:rPr lang="de-LU" sz="2000" dirty="0" smtClean="0"/>
              <a:t>Objektorientierte Analyse</a:t>
            </a:r>
          </a:p>
          <a:p>
            <a:pPr marL="457200" indent="-457200">
              <a:buAutoNum type="arabicPlain"/>
            </a:pPr>
            <a:r>
              <a:rPr lang="de-LU" sz="2000" dirty="0" smtClean="0"/>
              <a:t>Objektorientierter Entwurf</a:t>
            </a:r>
          </a:p>
          <a:p>
            <a:pPr marL="457200" indent="-457200">
              <a:buAutoNum type="arabicPlain"/>
            </a:pPr>
            <a:r>
              <a:rPr lang="de-LU" sz="2000" dirty="0" smtClean="0"/>
              <a:t>Implementierung</a:t>
            </a:r>
          </a:p>
          <a:p>
            <a:pPr marL="457200" indent="-457200">
              <a:buAutoNum type="arabicPlain"/>
            </a:pPr>
            <a:r>
              <a:rPr lang="de-LU" sz="2000" dirty="0" smtClean="0"/>
              <a:t>Rückblick</a:t>
            </a:r>
          </a:p>
          <a:p>
            <a:pPr marL="457200" indent="-457200">
              <a:buAutoNum type="arabicPlain"/>
            </a:pPr>
            <a:endParaRPr lang="de-LU" sz="2000" dirty="0" smtClean="0"/>
          </a:p>
          <a:p>
            <a:pPr marL="457200" indent="-457200">
              <a:buAutoNum type="arabicPlain"/>
            </a:pPr>
            <a:r>
              <a:rPr lang="de-LU" sz="2000" dirty="0" smtClean="0"/>
              <a:t>Demonstration</a:t>
            </a:r>
          </a:p>
          <a:p>
            <a:pPr marL="457200" indent="-457200">
              <a:buAutoNum type="arabicPlain"/>
            </a:pPr>
            <a:endParaRPr lang="de-LU" sz="200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976203" y="6356350"/>
            <a:ext cx="1709847" cy="365125"/>
          </a:xfrm>
        </p:spPr>
        <p:txBody>
          <a:bodyPr/>
          <a:lstStyle/>
          <a:p>
            <a:r>
              <a:rPr lang="de-DE" smtClean="0"/>
              <a:t>02.02.2016</a:t>
            </a:r>
            <a:endParaRPr lang="de-LU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Abschlusspräsentation SWT-Projekt</a:t>
            </a:r>
          </a:p>
          <a:p>
            <a:r>
              <a:rPr lang="de-DE" dirty="0" smtClean="0"/>
              <a:t>Gruppe 3: Fahrgastinformationssystem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Folie </a:t>
            </a:r>
            <a:fld id="{F4FE294A-03C1-4D16-8A1D-4D982FB19995}" type="slidenum">
              <a:rPr lang="de-DE" smtClean="0"/>
              <a:pPr/>
              <a:t>2</a:t>
            </a:fld>
            <a:r>
              <a:rPr lang="de-DE" smtClean="0"/>
              <a:t> / 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134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947738" y="2134800"/>
            <a:ext cx="7440612" cy="4065315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bg2"/>
                </a:solidFill>
                <a:latin typeface="Verdana"/>
                <a:ea typeface="DejaVu Sans"/>
              </a:rPr>
              <a:t>Kundenwunsch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  <a:latin typeface="Verdana"/>
                <a:ea typeface="DejaVu Sans"/>
              </a:rPr>
              <a:t>Karte des Eisenbahnnetzes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  <a:latin typeface="Verdana"/>
                <a:ea typeface="DejaVu Sans"/>
              </a:rPr>
              <a:t>Realisiert mithilfe von HTML5/JavaScript (</a:t>
            </a:r>
            <a:r>
              <a:rPr lang="de-DE" dirty="0" err="1">
                <a:solidFill>
                  <a:schemeClr val="tx1"/>
                </a:solidFill>
                <a:latin typeface="Verdana"/>
                <a:ea typeface="DejaVu Sans"/>
              </a:rPr>
              <a:t>Canvas</a:t>
            </a:r>
            <a:r>
              <a:rPr lang="de-DE" dirty="0">
                <a:solidFill>
                  <a:schemeClr val="tx1"/>
                </a:solidFill>
                <a:latin typeface="Verdana"/>
                <a:ea typeface="DejaVu Sans"/>
              </a:rPr>
              <a:t>) </a:t>
            </a:r>
            <a:endParaRPr lang="de-DE" sz="2400" dirty="0">
              <a:solidFill>
                <a:schemeClr val="tx1"/>
              </a:solidFill>
              <a:latin typeface="Verdana"/>
              <a:ea typeface="DejaVu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976203" y="6356350"/>
            <a:ext cx="1709847" cy="365125"/>
          </a:xfrm>
        </p:spPr>
        <p:txBody>
          <a:bodyPr/>
          <a:lstStyle/>
          <a:p>
            <a:r>
              <a:rPr lang="de-DE" smtClean="0"/>
              <a:t>02.02.2016</a:t>
            </a:r>
            <a:endParaRPr lang="de-LU" dirty="0"/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2075439171"/>
              </p:ext>
            </p:extLst>
          </p:nvPr>
        </p:nvGraphicFramePr>
        <p:xfrm>
          <a:off x="947738" y="1157842"/>
          <a:ext cx="7441200" cy="853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Abschlusspräsentation SWT-Projekt</a:t>
            </a:r>
          </a:p>
          <a:p>
            <a:r>
              <a:rPr lang="de-DE" dirty="0" smtClean="0"/>
              <a:t>Gruppe 3: Fahrgastinformationssystem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Folie </a:t>
            </a:r>
            <a:fld id="{F4FE294A-03C1-4D16-8A1D-4D982FB19995}" type="slidenum">
              <a:rPr lang="de-DE" smtClean="0"/>
              <a:pPr/>
              <a:t>20</a:t>
            </a:fld>
            <a:r>
              <a:rPr lang="de-DE" smtClean="0"/>
              <a:t> / 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445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947738" y="2134800"/>
            <a:ext cx="7440612" cy="4065315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bg2"/>
                </a:solidFill>
                <a:latin typeface="Verdana"/>
                <a:ea typeface="DejaVu Sans"/>
              </a:rPr>
              <a:t>Probleme bei der Implementierung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>
                <a:solidFill>
                  <a:schemeClr val="tx1"/>
                </a:solidFill>
                <a:latin typeface="Verdana"/>
                <a:ea typeface="DejaVu Sans"/>
              </a:rPr>
              <a:t>RailML</a:t>
            </a:r>
            <a:r>
              <a:rPr lang="de-DE" dirty="0" smtClean="0">
                <a:solidFill>
                  <a:schemeClr val="tx1"/>
                </a:solidFill>
                <a:latin typeface="Verdana"/>
                <a:ea typeface="DejaVu Sans"/>
              </a:rPr>
              <a:t> </a:t>
            </a:r>
            <a:r>
              <a:rPr lang="de-DE" dirty="0">
                <a:solidFill>
                  <a:schemeClr val="tx1"/>
                </a:solidFill>
                <a:latin typeface="Verdana"/>
                <a:ea typeface="DejaVu Sans"/>
              </a:rPr>
              <a:t>nicht korrekt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1"/>
                </a:solidFill>
                <a:latin typeface="Verdana"/>
                <a:ea typeface="DejaVu Sans"/>
              </a:rPr>
              <a:t>Telegrammspezifikation</a:t>
            </a:r>
            <a:endParaRPr lang="de-DE" dirty="0">
              <a:solidFill>
                <a:schemeClr val="tx1"/>
              </a:solidFill>
              <a:latin typeface="Verdana"/>
              <a:ea typeface="DejaVu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1"/>
                </a:solidFill>
                <a:latin typeface="Verdana"/>
                <a:ea typeface="DejaVu Sans"/>
              </a:rPr>
              <a:t>Telegrammteil </a:t>
            </a:r>
            <a:r>
              <a:rPr lang="de-DE" dirty="0">
                <a:solidFill>
                  <a:schemeClr val="tx1"/>
                </a:solidFill>
                <a:latin typeface="Verdana"/>
                <a:ea typeface="DejaVu Sans"/>
              </a:rPr>
              <a:t>sehr schwierig zu testen</a:t>
            </a:r>
          </a:p>
          <a:p>
            <a:r>
              <a:rPr lang="de-DE" sz="1800" dirty="0" smtClean="0">
                <a:solidFill>
                  <a:schemeClr val="tx1"/>
                </a:solidFill>
                <a:latin typeface="Verdana"/>
                <a:ea typeface="DejaVu Sans"/>
              </a:rPr>
              <a:t>	→ </a:t>
            </a:r>
            <a:r>
              <a:rPr lang="de-DE" sz="1800" dirty="0" err="1">
                <a:solidFill>
                  <a:schemeClr val="tx1"/>
                </a:solidFill>
                <a:latin typeface="Verdana"/>
                <a:ea typeface="DejaVu Sans"/>
              </a:rPr>
              <a:t>integration</a:t>
            </a:r>
            <a:r>
              <a:rPr lang="de-DE" sz="1800" dirty="0">
                <a:solidFill>
                  <a:schemeClr val="tx1"/>
                </a:solidFill>
                <a:latin typeface="Verdana"/>
                <a:ea typeface="DejaVu Sans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Verdana"/>
                <a:ea typeface="DejaVu Sans"/>
              </a:rPr>
              <a:t>tests</a:t>
            </a:r>
            <a:r>
              <a:rPr lang="de-DE" sz="1800" dirty="0">
                <a:solidFill>
                  <a:schemeClr val="tx1"/>
                </a:solidFill>
                <a:latin typeface="Verdana"/>
                <a:ea typeface="DejaVu Sans"/>
              </a:rPr>
              <a:t> kaum möglich</a:t>
            </a:r>
          </a:p>
          <a:p>
            <a:r>
              <a:rPr lang="de-DE" sz="1800" dirty="0" smtClean="0">
                <a:solidFill>
                  <a:schemeClr val="tx1"/>
                </a:solidFill>
                <a:latin typeface="Verdana"/>
                <a:ea typeface="DejaVu Sans"/>
              </a:rPr>
              <a:t>	→ </a:t>
            </a:r>
            <a:r>
              <a:rPr lang="de-DE" sz="1800" dirty="0">
                <a:solidFill>
                  <a:schemeClr val="tx1"/>
                </a:solidFill>
                <a:latin typeface="Verdana"/>
                <a:ea typeface="DejaVu Sans"/>
              </a:rPr>
              <a:t>Testen nur im Eisenbahnbetriebslabor</a:t>
            </a:r>
            <a:endParaRPr lang="de-DE" dirty="0">
              <a:solidFill>
                <a:schemeClr val="tx1"/>
              </a:solidFill>
              <a:latin typeface="Verdana"/>
              <a:ea typeface="DejaVu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 smtClean="0">
              <a:solidFill>
                <a:schemeClr val="tx1"/>
              </a:solidFill>
              <a:latin typeface="Verdana"/>
              <a:ea typeface="DejaVu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976203" y="6356350"/>
            <a:ext cx="1709847" cy="365125"/>
          </a:xfrm>
        </p:spPr>
        <p:txBody>
          <a:bodyPr/>
          <a:lstStyle/>
          <a:p>
            <a:r>
              <a:rPr lang="de-DE" smtClean="0"/>
              <a:t>02.02.2016</a:t>
            </a:r>
            <a:endParaRPr lang="de-LU" dirty="0"/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2075439171"/>
              </p:ext>
            </p:extLst>
          </p:nvPr>
        </p:nvGraphicFramePr>
        <p:xfrm>
          <a:off x="947738" y="1157842"/>
          <a:ext cx="7441200" cy="853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Abschlusspräsentation SWT-Projekt</a:t>
            </a:r>
          </a:p>
          <a:p>
            <a:r>
              <a:rPr lang="de-DE" dirty="0" smtClean="0"/>
              <a:t>Gruppe 3: Fahrgastinformationssystem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Folie </a:t>
            </a:r>
            <a:fld id="{F4FE294A-03C1-4D16-8A1D-4D982FB19995}" type="slidenum">
              <a:rPr lang="de-DE" smtClean="0"/>
              <a:pPr/>
              <a:t>21</a:t>
            </a:fld>
            <a:r>
              <a:rPr lang="de-DE" smtClean="0"/>
              <a:t> / 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991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947738" y="2134800"/>
            <a:ext cx="7440612" cy="40653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Aufgabenstellung erfüllt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Enge Rückkopplung mit Kunden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Kommunikation im Team</a:t>
            </a:r>
          </a:p>
          <a:p>
            <a:pPr marL="1200150" lvl="1" indent="-457200">
              <a:buFont typeface="Wingdings" panose="05000000000000000000" pitchFamily="2" charset="2"/>
              <a:buChar char="§"/>
            </a:pPr>
            <a:r>
              <a:rPr lang="de-DE" sz="1800" dirty="0" err="1" smtClean="0"/>
              <a:t>Git</a:t>
            </a:r>
            <a:r>
              <a:rPr lang="de-DE" sz="1800" dirty="0" smtClean="0"/>
              <a:t>, </a:t>
            </a:r>
            <a:r>
              <a:rPr lang="de-DE" sz="1800" dirty="0" err="1" smtClean="0"/>
              <a:t>GitHub</a:t>
            </a:r>
            <a:endParaRPr lang="de-DE" sz="1800" dirty="0" smtClean="0"/>
          </a:p>
          <a:p>
            <a:pPr marL="1200150" lvl="1" indent="-457200">
              <a:buFont typeface="Wingdings" panose="05000000000000000000" pitchFamily="2" charset="2"/>
              <a:buChar char="§"/>
            </a:pPr>
            <a:r>
              <a:rPr lang="de-DE" sz="1800" dirty="0" smtClean="0"/>
              <a:t>Wöchentliche Treffen</a:t>
            </a:r>
            <a:endParaRPr lang="de-DE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smtClean="0"/>
              <a:t>Frameworks</a:t>
            </a:r>
          </a:p>
          <a:p>
            <a:pPr marL="1200150" lvl="1" indent="-457200">
              <a:buFont typeface="Wingdings" panose="05000000000000000000" pitchFamily="2" charset="2"/>
              <a:buChar char="§"/>
            </a:pPr>
            <a:r>
              <a:rPr lang="de-DE" sz="1800" dirty="0" smtClean="0"/>
              <a:t>Fokussierung</a:t>
            </a:r>
          </a:p>
          <a:p>
            <a:pPr marL="1200150" lvl="1" indent="-457200">
              <a:buFont typeface="Wingdings" panose="05000000000000000000" pitchFamily="2" charset="2"/>
              <a:buChar char="§"/>
            </a:pPr>
            <a:r>
              <a:rPr lang="de-DE" sz="1800" dirty="0" smtClean="0"/>
              <a:t>Hoher Einarbeitungsaufwand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976203" y="6356350"/>
            <a:ext cx="1709847" cy="365125"/>
          </a:xfrm>
        </p:spPr>
        <p:txBody>
          <a:bodyPr/>
          <a:lstStyle/>
          <a:p>
            <a:r>
              <a:rPr lang="de-DE" smtClean="0"/>
              <a:t>02.02.2016</a:t>
            </a:r>
            <a:endParaRPr lang="de-LU" dirty="0"/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3584330982"/>
              </p:ext>
            </p:extLst>
          </p:nvPr>
        </p:nvGraphicFramePr>
        <p:xfrm>
          <a:off x="947738" y="1157842"/>
          <a:ext cx="7441200" cy="853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Abschlusspräsentation SWT-Projekt</a:t>
            </a:r>
          </a:p>
          <a:p>
            <a:r>
              <a:rPr lang="de-DE" dirty="0" smtClean="0"/>
              <a:t>Gruppe 3: Fahrgastinformationssystem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Folie </a:t>
            </a:r>
            <a:fld id="{F4FE294A-03C1-4D16-8A1D-4D982FB19995}" type="slidenum">
              <a:rPr lang="de-DE" smtClean="0"/>
              <a:pPr/>
              <a:t>22</a:t>
            </a:fld>
            <a:r>
              <a:rPr lang="de-DE" smtClean="0"/>
              <a:t> / 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388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947738" y="2857500"/>
            <a:ext cx="7431087" cy="1143000"/>
          </a:xfrm>
        </p:spPr>
        <p:txBody>
          <a:bodyPr/>
          <a:lstStyle/>
          <a:p>
            <a:r>
              <a:rPr lang="de-DE" dirty="0" smtClean="0"/>
              <a:t>6  Demonstration der Anwendung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02.02.2016</a:t>
            </a:r>
            <a:endParaRPr lang="de-LU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Abschlusspräsentation SWT-Projekt</a:t>
            </a:r>
          </a:p>
          <a:p>
            <a:r>
              <a:rPr lang="de-DE" dirty="0" smtClean="0"/>
              <a:t>Gruppe 3: Fahrgastinformationssystem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Folie </a:t>
            </a:r>
            <a:fld id="{F4FE294A-03C1-4D16-8A1D-4D982FB19995}" type="slidenum">
              <a:rPr lang="de-DE" smtClean="0"/>
              <a:pPr/>
              <a:t>23</a:t>
            </a:fld>
            <a:r>
              <a:rPr lang="de-DE" smtClean="0"/>
              <a:t> / 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866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platzhalter 9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0" b="10590"/>
          <a:stretch>
            <a:fillRect/>
          </a:stretch>
        </p:blipFill>
        <p:spPr>
          <a:xfrm>
            <a:off x="1210136" y="1412776"/>
            <a:ext cx="6723728" cy="3974126"/>
          </a:xfrm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r>
              <a:rPr lang="de-DE" dirty="0" smtClean="0"/>
              <a:t>Abschlusspräsentation SWT-Projekt</a:t>
            </a:r>
          </a:p>
          <a:p>
            <a:r>
              <a:rPr lang="de-DE" dirty="0" smtClean="0"/>
              <a:t>Gruppe 3: Fahrgastinformationssystem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71475" y="6356350"/>
            <a:ext cx="1714575" cy="365125"/>
          </a:xfrm>
        </p:spPr>
        <p:txBody>
          <a:bodyPr/>
          <a:lstStyle/>
          <a:p>
            <a:r>
              <a:rPr lang="de-DE" smtClean="0"/>
              <a:t>02.02.2016</a:t>
            </a:r>
            <a:endParaRPr lang="de-LU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792288" y="5359638"/>
            <a:ext cx="5486400" cy="642194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smtClean="0"/>
              <a:t>Vielen Dank für Ihre Aufmerksamkeit!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Folie </a:t>
            </a:r>
            <a:fld id="{F4FE294A-03C1-4D16-8A1D-4D982FB19995}" type="slidenum">
              <a:rPr lang="de-DE" smtClean="0"/>
              <a:pPr/>
              <a:t>24</a:t>
            </a:fld>
            <a:r>
              <a:rPr lang="de-DE" smtClean="0"/>
              <a:t> / 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399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Gruppe 3</a:t>
            </a:r>
            <a:endParaRPr lang="de-LU" b="1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02.02.2016</a:t>
            </a:r>
            <a:endParaRPr lang="de-LU" dirty="0"/>
          </a:p>
        </p:txBody>
      </p:sp>
      <p:sp>
        <p:nvSpPr>
          <p:cNvPr id="7" name="Textfeld 6"/>
          <p:cNvSpPr txBox="1"/>
          <p:nvPr/>
        </p:nvSpPr>
        <p:spPr>
          <a:xfrm>
            <a:off x="971600" y="2132856"/>
            <a:ext cx="23376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Eric </a:t>
            </a:r>
            <a:r>
              <a:rPr lang="de-DE" sz="2000" b="1" dirty="0" err="1" smtClean="0"/>
              <a:t>Schölzel</a:t>
            </a:r>
            <a:endParaRPr lang="de-DE" sz="2000" b="1" dirty="0" smtClean="0"/>
          </a:p>
          <a:p>
            <a:r>
              <a:rPr lang="de-DE" dirty="0" smtClean="0"/>
              <a:t>3. Semester</a:t>
            </a:r>
          </a:p>
          <a:p>
            <a:r>
              <a:rPr lang="de-DE" dirty="0" smtClean="0"/>
              <a:t>Diplom Informatik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971600" y="3363322"/>
            <a:ext cx="23376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Jonas Schenke</a:t>
            </a:r>
          </a:p>
          <a:p>
            <a:r>
              <a:rPr lang="de-DE" dirty="0" smtClean="0"/>
              <a:t>3. Semester</a:t>
            </a:r>
          </a:p>
          <a:p>
            <a:r>
              <a:rPr lang="de-DE" dirty="0" smtClean="0"/>
              <a:t>Bachelor Informatik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3309244" y="2132855"/>
            <a:ext cx="23376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Oliver Schmidt</a:t>
            </a:r>
          </a:p>
          <a:p>
            <a:r>
              <a:rPr lang="de-DE" dirty="0" smtClean="0"/>
              <a:t>3. Semester</a:t>
            </a:r>
          </a:p>
          <a:p>
            <a:r>
              <a:rPr lang="de-DE" dirty="0" smtClean="0"/>
              <a:t>Diplom Informatik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3306762" y="3363322"/>
            <a:ext cx="23376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Zdravko </a:t>
            </a:r>
            <a:r>
              <a:rPr lang="de-DE" sz="2000" b="1" dirty="0" err="1" smtClean="0"/>
              <a:t>Yanakiev</a:t>
            </a:r>
            <a:endParaRPr lang="de-DE" sz="2000" b="1" dirty="0" smtClean="0"/>
          </a:p>
          <a:p>
            <a:r>
              <a:rPr lang="de-DE" dirty="0" smtClean="0"/>
              <a:t>3. Semester</a:t>
            </a:r>
          </a:p>
          <a:p>
            <a:r>
              <a:rPr lang="de-DE" dirty="0" smtClean="0"/>
              <a:t>Bachelor Informatik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5644406" y="2129874"/>
            <a:ext cx="23376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Robert Mörseburg</a:t>
            </a:r>
          </a:p>
          <a:p>
            <a:r>
              <a:rPr lang="de-DE" dirty="0" smtClean="0"/>
              <a:t>3. Semester</a:t>
            </a:r>
          </a:p>
          <a:p>
            <a:r>
              <a:rPr lang="de-DE" dirty="0" smtClean="0"/>
              <a:t>Diplom Informatik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3306762" y="4862190"/>
            <a:ext cx="439248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Dipl.-</a:t>
            </a:r>
            <a:r>
              <a:rPr lang="de-DE" sz="2000" b="1" dirty="0" err="1"/>
              <a:t>Medieninf</a:t>
            </a:r>
            <a:r>
              <a:rPr lang="de-DE" sz="2000" b="1" dirty="0"/>
              <a:t>. Ronny </a:t>
            </a:r>
            <a:r>
              <a:rPr lang="de-DE" sz="2000" b="1" dirty="0" smtClean="0"/>
              <a:t>Kaiser</a:t>
            </a:r>
          </a:p>
          <a:p>
            <a:r>
              <a:rPr lang="de-DE" dirty="0" smtClean="0"/>
              <a:t>Fakultät Informatik</a:t>
            </a:r>
          </a:p>
          <a:p>
            <a:r>
              <a:rPr lang="de-DE" dirty="0" smtClean="0"/>
              <a:t>Institut für Software- und Multimediatechnik</a:t>
            </a:r>
          </a:p>
          <a:p>
            <a:r>
              <a:rPr lang="de-DE" dirty="0" smtClean="0"/>
              <a:t>Lehrstuhl Softwaretechnologie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938212" y="4862521"/>
            <a:ext cx="2335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2"/>
                </a:solidFill>
              </a:rPr>
              <a:t>Betreuer</a:t>
            </a:r>
            <a:endParaRPr lang="de-DE" sz="2000" b="1" dirty="0">
              <a:solidFill>
                <a:schemeClr val="bg2"/>
              </a:solidFill>
            </a:endParaRP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408" y="5301803"/>
            <a:ext cx="680594" cy="684439"/>
          </a:xfrm>
          <a:prstGeom prst="rect">
            <a:avLst/>
          </a:prstGeo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Abschlusspräsentation SWT-Projekt</a:t>
            </a:r>
          </a:p>
          <a:p>
            <a:r>
              <a:rPr lang="de-DE" dirty="0" smtClean="0"/>
              <a:t>Gruppe 3: Fahrgastinformationssystem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Folie </a:t>
            </a:r>
            <a:fld id="{F4FE294A-03C1-4D16-8A1D-4D982FB19995}" type="slidenum">
              <a:rPr lang="de-DE" smtClean="0"/>
              <a:pPr/>
              <a:t>3</a:t>
            </a:fld>
            <a:r>
              <a:rPr lang="de-DE" smtClean="0"/>
              <a:t> / 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788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947738" y="2134800"/>
            <a:ext cx="7440612" cy="40653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Webbasierte Ankunfts-, Abfahrts-, und Zuglaufanzeige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Auswahl nach Bahnhof und Uhrzeit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Optional Auswahl der Zuggattung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Anzeige von Zwischenhalten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Anzeige von Echtzeitinformationen (Verspätung, etc.) vom Fahrplanserver</a:t>
            </a:r>
            <a:endParaRPr lang="de-DE" sz="200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976203" y="6356350"/>
            <a:ext cx="1709847" cy="365125"/>
          </a:xfrm>
        </p:spPr>
        <p:txBody>
          <a:bodyPr/>
          <a:lstStyle/>
          <a:p>
            <a:r>
              <a:rPr lang="de-DE" smtClean="0"/>
              <a:t>02.02.2016</a:t>
            </a:r>
            <a:endParaRPr lang="de-LU" dirty="0"/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3369497241"/>
              </p:ext>
            </p:extLst>
          </p:nvPr>
        </p:nvGraphicFramePr>
        <p:xfrm>
          <a:off x="947738" y="1157842"/>
          <a:ext cx="7441200" cy="853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Abschlusspräsentation SWT-Projekt</a:t>
            </a:r>
          </a:p>
          <a:p>
            <a:r>
              <a:rPr lang="de-DE" dirty="0" smtClean="0"/>
              <a:t>Gruppe 3: Fahrgastinformationssystem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Folie </a:t>
            </a:r>
            <a:fld id="{F4FE294A-03C1-4D16-8A1D-4D982FB19995}" type="slidenum">
              <a:rPr lang="de-DE" smtClean="0"/>
              <a:pPr/>
              <a:t>4</a:t>
            </a:fld>
            <a:r>
              <a:rPr lang="de-DE" smtClean="0"/>
              <a:t> / 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572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947738" y="2134800"/>
            <a:ext cx="7440612" cy="40653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Orientierung: Online-Abfahrtsanzeige der Bahn</a:t>
            </a:r>
            <a:endParaRPr lang="de-DE" sz="200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976203" y="6356350"/>
            <a:ext cx="1709847" cy="365125"/>
          </a:xfrm>
        </p:spPr>
        <p:txBody>
          <a:bodyPr/>
          <a:lstStyle/>
          <a:p>
            <a:r>
              <a:rPr lang="de-DE" smtClean="0"/>
              <a:t>02.02.2016</a:t>
            </a:r>
            <a:endParaRPr lang="de-LU" dirty="0"/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3369497241"/>
              </p:ext>
            </p:extLst>
          </p:nvPr>
        </p:nvGraphicFramePr>
        <p:xfrm>
          <a:off x="947738" y="1157842"/>
          <a:ext cx="7441200" cy="853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Abschlusspräsentation SWT-Projekt</a:t>
            </a:r>
          </a:p>
          <a:p>
            <a:r>
              <a:rPr lang="de-DE" dirty="0" smtClean="0"/>
              <a:t>Gruppe 3: Fahrgastinformationssystem</a:t>
            </a:r>
          </a:p>
        </p:txBody>
      </p:sp>
      <p:pic>
        <p:nvPicPr>
          <p:cNvPr id="8" name="Grafik 7"/>
          <p:cNvPicPr/>
          <p:nvPr/>
        </p:nvPicPr>
        <p:blipFill>
          <a:blip r:embed="rId7"/>
          <a:stretch>
            <a:fillRect/>
          </a:stretch>
        </p:blipFill>
        <p:spPr>
          <a:xfrm>
            <a:off x="1325880" y="2542320"/>
            <a:ext cx="6492240" cy="3767040"/>
          </a:xfrm>
          <a:prstGeom prst="rect">
            <a:avLst/>
          </a:prstGeom>
          <a:ln>
            <a:noFill/>
          </a:ln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Folie </a:t>
            </a:r>
            <a:fld id="{F4FE294A-03C1-4D16-8A1D-4D982FB19995}" type="slidenum">
              <a:rPr lang="de-DE" smtClean="0"/>
              <a:pPr/>
              <a:t>5</a:t>
            </a:fld>
            <a:r>
              <a:rPr lang="de-DE" smtClean="0"/>
              <a:t> / 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01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947738" y="2134800"/>
            <a:ext cx="7440612" cy="4065315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bg2"/>
                </a:solidFill>
              </a:rPr>
              <a:t>Muss-Kriterien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Erreichbarkeit unter angegebener URL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Kopfzeile (mit Logo,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Fußzeile (mit Programmversion,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Abfahrts- / Ankunfts- / Zuglaufanzeige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Konfigurierbar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Interaktiv (z.B. Anklicken eines </a:t>
            </a:r>
            <a:r>
              <a:rPr lang="de-DE" dirty="0" err="1"/>
              <a:t>Stops</a:t>
            </a:r>
            <a:r>
              <a:rPr lang="de-DE" dirty="0"/>
              <a:t> im </a:t>
            </a:r>
            <a:r>
              <a:rPr lang="de-DE" dirty="0" err="1"/>
              <a:t>Zuglauf</a:t>
            </a:r>
            <a:r>
              <a:rPr lang="de-DE" dirty="0"/>
              <a:t>)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976203" y="6356350"/>
            <a:ext cx="1709847" cy="365125"/>
          </a:xfrm>
        </p:spPr>
        <p:txBody>
          <a:bodyPr/>
          <a:lstStyle/>
          <a:p>
            <a:r>
              <a:rPr lang="de-DE" smtClean="0"/>
              <a:t>02.02.2016</a:t>
            </a:r>
            <a:endParaRPr lang="de-LU" dirty="0"/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3369497241"/>
              </p:ext>
            </p:extLst>
          </p:nvPr>
        </p:nvGraphicFramePr>
        <p:xfrm>
          <a:off x="947738" y="1157842"/>
          <a:ext cx="7441200" cy="853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Abschlusspräsentation SWT-Projekt</a:t>
            </a:r>
          </a:p>
          <a:p>
            <a:r>
              <a:rPr lang="de-DE" dirty="0" smtClean="0"/>
              <a:t>Gruppe 3: Fahrgastinformationssystem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Folie </a:t>
            </a:r>
            <a:fld id="{F4FE294A-03C1-4D16-8A1D-4D982FB19995}" type="slidenum">
              <a:rPr lang="de-DE" smtClean="0"/>
              <a:pPr/>
              <a:t>6</a:t>
            </a:fld>
            <a:r>
              <a:rPr lang="de-DE" smtClean="0"/>
              <a:t> / 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541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947738" y="2134800"/>
            <a:ext cx="7440612" cy="4065315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bg2"/>
                </a:solidFill>
              </a:rPr>
              <a:t>Kann-Kriterien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Verbindungsstatus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Zuglaufanzeige als Perlenschnur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Ausblenden der Uhrzeit bei Verbindungsproblemen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Vor- / </a:t>
            </a:r>
            <a:r>
              <a:rPr lang="de-DE" dirty="0" smtClean="0">
                <a:solidFill>
                  <a:schemeClr val="tx1"/>
                </a:solidFill>
              </a:rPr>
              <a:t>Zurückfunktion </a:t>
            </a:r>
            <a:r>
              <a:rPr lang="de-DE" dirty="0">
                <a:solidFill>
                  <a:schemeClr val="tx1"/>
                </a:solidFill>
              </a:rPr>
              <a:t>im Browser verwendbar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Logo konfigurierbar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976203" y="6356350"/>
            <a:ext cx="1709847" cy="365125"/>
          </a:xfrm>
        </p:spPr>
        <p:txBody>
          <a:bodyPr/>
          <a:lstStyle/>
          <a:p>
            <a:r>
              <a:rPr lang="de-DE" smtClean="0"/>
              <a:t>02.02.2016</a:t>
            </a:r>
            <a:endParaRPr lang="de-LU" dirty="0"/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3369497241"/>
              </p:ext>
            </p:extLst>
          </p:nvPr>
        </p:nvGraphicFramePr>
        <p:xfrm>
          <a:off x="947738" y="1157842"/>
          <a:ext cx="7441200" cy="853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Abschlusspräsentation SWT-Projekt</a:t>
            </a:r>
          </a:p>
          <a:p>
            <a:r>
              <a:rPr lang="de-DE" dirty="0" smtClean="0"/>
              <a:t>Gruppe 3: Fahrgastinformationssystem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Folie </a:t>
            </a:r>
            <a:fld id="{F4FE294A-03C1-4D16-8A1D-4D982FB19995}" type="slidenum">
              <a:rPr lang="de-DE" smtClean="0"/>
              <a:pPr/>
              <a:t>7</a:t>
            </a:fld>
            <a:r>
              <a:rPr lang="de-DE" smtClean="0"/>
              <a:t> / 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233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947738" y="2134800"/>
            <a:ext cx="7440612" cy="4065315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bg2"/>
                </a:solidFill>
              </a:rPr>
              <a:t>Zusätzlicher Kundenwunsch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Anzeige der Bahnhöfe auf interaktiver Karte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1"/>
                </a:solidFill>
              </a:rPr>
              <a:t>Markieren des </a:t>
            </a:r>
            <a:r>
              <a:rPr lang="de-DE" dirty="0">
                <a:solidFill>
                  <a:schemeClr val="tx1"/>
                </a:solidFill>
              </a:rPr>
              <a:t>momentanen Bahnhofs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976203" y="6356350"/>
            <a:ext cx="1709847" cy="365125"/>
          </a:xfrm>
        </p:spPr>
        <p:txBody>
          <a:bodyPr/>
          <a:lstStyle/>
          <a:p>
            <a:r>
              <a:rPr lang="de-DE" smtClean="0"/>
              <a:t>02.02.2016</a:t>
            </a:r>
            <a:endParaRPr lang="de-LU" dirty="0"/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3369497241"/>
              </p:ext>
            </p:extLst>
          </p:nvPr>
        </p:nvGraphicFramePr>
        <p:xfrm>
          <a:off x="947738" y="1157842"/>
          <a:ext cx="7441200" cy="853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Abschlusspräsentation SWT-Projekt</a:t>
            </a:r>
          </a:p>
          <a:p>
            <a:r>
              <a:rPr lang="de-DE" dirty="0" smtClean="0"/>
              <a:t>Gruppe 3: Fahrgastinformationssystem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Folie </a:t>
            </a:r>
            <a:fld id="{F4FE294A-03C1-4D16-8A1D-4D982FB19995}" type="slidenum">
              <a:rPr lang="de-DE" smtClean="0"/>
              <a:pPr/>
              <a:t>8</a:t>
            </a:fld>
            <a:r>
              <a:rPr lang="de-DE" smtClean="0"/>
              <a:t> / 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357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947738" y="2134800"/>
            <a:ext cx="7440612" cy="40653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GUI-</a:t>
            </a:r>
            <a:r>
              <a:rPr lang="de-DE" dirty="0" err="1"/>
              <a:t>Mockup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Erstellung des Pflichtenheftes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Erstellen eines Prototyps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Planung mithilfe von </a:t>
            </a:r>
            <a:r>
              <a:rPr lang="de-DE" dirty="0" smtClean="0"/>
              <a:t>UML-Diagrammen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976203" y="6356350"/>
            <a:ext cx="1709847" cy="365125"/>
          </a:xfrm>
        </p:spPr>
        <p:txBody>
          <a:bodyPr/>
          <a:lstStyle/>
          <a:p>
            <a:r>
              <a:rPr lang="de-DE" smtClean="0"/>
              <a:t>02.02.2016</a:t>
            </a:r>
            <a:endParaRPr lang="de-LU" dirty="0"/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1034275289"/>
              </p:ext>
            </p:extLst>
          </p:nvPr>
        </p:nvGraphicFramePr>
        <p:xfrm>
          <a:off x="947738" y="1157842"/>
          <a:ext cx="7441200" cy="853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Abschlusspräsentation SWT-Projekt</a:t>
            </a:r>
          </a:p>
          <a:p>
            <a:r>
              <a:rPr lang="de-DE" dirty="0" smtClean="0"/>
              <a:t>Gruppe 3: Fahrgastinformationssystem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Folie </a:t>
            </a:r>
            <a:fld id="{F4FE294A-03C1-4D16-8A1D-4D982FB19995}" type="slidenum">
              <a:rPr lang="de-DE" smtClean="0"/>
              <a:pPr/>
              <a:t>9</a:t>
            </a:fld>
            <a:r>
              <a:rPr lang="de-DE" smtClean="0"/>
              <a:t> / 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093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TU Dresden">
      <a:dk1>
        <a:srgbClr val="0B2A51"/>
      </a:dk1>
      <a:lt1>
        <a:srgbClr val="FFFFFF"/>
      </a:lt1>
      <a:dk2>
        <a:srgbClr val="000000"/>
      </a:dk2>
      <a:lt2>
        <a:srgbClr val="808080"/>
      </a:lt2>
      <a:accent1>
        <a:srgbClr val="54C3EC"/>
      </a:accent1>
      <a:accent2>
        <a:srgbClr val="0059A3"/>
      </a:accent2>
      <a:accent3>
        <a:srgbClr val="51297F"/>
      </a:accent3>
      <a:accent4>
        <a:srgbClr val="811A78"/>
      </a:accent4>
      <a:accent5>
        <a:srgbClr val="007A47"/>
      </a:accent5>
      <a:accent6>
        <a:srgbClr val="22AD36"/>
      </a:accent6>
      <a:hlink>
        <a:srgbClr val="E87B14"/>
      </a:hlink>
      <a:folHlink>
        <a:srgbClr val="54C3EC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827</Words>
  <Application>Microsoft Office PowerPoint</Application>
  <PresentationFormat>Bildschirmpräsentation (4:3)</PresentationFormat>
  <Paragraphs>328</Paragraphs>
  <Slides>24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1" baseType="lpstr">
      <vt:lpstr>Arial</vt:lpstr>
      <vt:lpstr>Calibri</vt:lpstr>
      <vt:lpstr>DejaVu Sans</vt:lpstr>
      <vt:lpstr>Symbol</vt:lpstr>
      <vt:lpstr>Verdana</vt:lpstr>
      <vt:lpstr>Wingdings</vt:lpstr>
      <vt:lpstr>Larissa</vt:lpstr>
      <vt:lpstr>Praktikum Softwaretechnologie Abschlusspräsentation</vt:lpstr>
      <vt:lpstr>Gliederung</vt:lpstr>
      <vt:lpstr>Gruppe 3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6  Demonstration der Anwendung</vt:lpstr>
      <vt:lpstr>Vielen Dank für Ihre Aufmerksamkeit!</vt:lpstr>
    </vt:vector>
  </TitlesOfParts>
  <Company>TUD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CD-Polizei</dc:creator>
  <cp:lastModifiedBy>ms301073</cp:lastModifiedBy>
  <cp:revision>99</cp:revision>
  <cp:lastPrinted>2011-09-22T08:24:40Z</cp:lastPrinted>
  <dcterms:created xsi:type="dcterms:W3CDTF">2011-09-19T08:56:31Z</dcterms:created>
  <dcterms:modified xsi:type="dcterms:W3CDTF">2016-02-01T00:26:50Z</dcterms:modified>
</cp:coreProperties>
</file>