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58" r:id="rId5"/>
    <p:sldId id="261" r:id="rId6"/>
    <p:sldId id="262" r:id="rId7"/>
    <p:sldId id="264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pos="657">
          <p15:clr>
            <a:srgbClr val="A4A3A4"/>
          </p15:clr>
        </p15:guide>
        <p15:guide id="3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35" autoAdjust="0"/>
  </p:normalViewPr>
  <p:slideViewPr>
    <p:cSldViewPr>
      <p:cViewPr varScale="1">
        <p:scale>
          <a:sx n="79" d="100"/>
          <a:sy n="79" d="100"/>
        </p:scale>
        <p:origin x="86" y="149"/>
      </p:cViewPr>
      <p:guideLst>
        <p:guide orient="horz" pos="3974"/>
        <p:guide pos="657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281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168B649-E5BE-4FF1-9946-503F18351CEF}" type="presOf" srcId="{1E82AF25-06C1-4352-BFBC-20FED4BB0FCE}" destId="{E3D1AF56-CF96-4107-993A-132345AACD23}" srcOrd="0" destOrd="0" presId="urn:microsoft.com/office/officeart/2005/8/layout/chevron1"/>
    <dgm:cxn modelId="{8BDD823F-4DE9-4800-85B9-55617BAFB6EF}" type="presOf" srcId="{6F698034-9606-43E7-AC7F-B8BD3CDE96A8}" destId="{2DBA2936-8A05-44F8-88D8-E9E6E5BF8F01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6CAD1C5E-9AB3-4A54-9390-B9596B9E01CF}" type="presOf" srcId="{87ADADDE-56E7-440C-B909-64C06F6A8683}" destId="{ACBDFD2B-C5E3-4773-9B20-2828397AF4CE}" srcOrd="0" destOrd="0" presId="urn:microsoft.com/office/officeart/2005/8/layout/chevron1"/>
    <dgm:cxn modelId="{AA766F1E-4BAA-427E-8F42-8E43E4188C88}" type="presOf" srcId="{DE91BD36-787E-4316-B7B4-7F3B1E91B312}" destId="{BC1FECA0-3D64-41F4-B81B-0A433DB31786}" srcOrd="0" destOrd="0" presId="urn:microsoft.com/office/officeart/2005/8/layout/chevron1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220538E9-93C2-4960-B837-B7420C130597}" type="presOf" srcId="{6FEC79E4-0F80-4DC5-912E-D80D8EFD9557}" destId="{439E2090-5CD7-41BE-8084-A99148DA66A0}" srcOrd="0" destOrd="0" presId="urn:microsoft.com/office/officeart/2005/8/layout/chevron1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491FAD1F-D638-4010-A8EC-6850FC1CC584}" type="presOf" srcId="{9B045416-0F57-4C2E-B07B-FB8571803536}" destId="{9CEDB544-26CF-4A91-AD73-84B580BD6465}" srcOrd="0" destOrd="0" presId="urn:microsoft.com/office/officeart/2005/8/layout/chevron1"/>
    <dgm:cxn modelId="{6B0408F3-B189-4B87-BF8F-315E49A2FC4C}" type="presParOf" srcId="{2DBA2936-8A05-44F8-88D8-E9E6E5BF8F01}" destId="{BC1FECA0-3D64-41F4-B81B-0A433DB31786}" srcOrd="0" destOrd="0" presId="urn:microsoft.com/office/officeart/2005/8/layout/chevron1"/>
    <dgm:cxn modelId="{1B36AC5A-F905-4D38-9FDE-99BBAEAB6B90}" type="presParOf" srcId="{2DBA2936-8A05-44F8-88D8-E9E6E5BF8F01}" destId="{2145DD4E-422D-4219-A480-38216D5495E4}" srcOrd="1" destOrd="0" presId="urn:microsoft.com/office/officeart/2005/8/layout/chevron1"/>
    <dgm:cxn modelId="{DB615AAD-BEC8-4E83-A99D-AD1F1F52F033}" type="presParOf" srcId="{2DBA2936-8A05-44F8-88D8-E9E6E5BF8F01}" destId="{9CEDB544-26CF-4A91-AD73-84B580BD6465}" srcOrd="2" destOrd="0" presId="urn:microsoft.com/office/officeart/2005/8/layout/chevron1"/>
    <dgm:cxn modelId="{F45D6E03-ACB4-440D-B15B-6048AD034D6B}" type="presParOf" srcId="{2DBA2936-8A05-44F8-88D8-E9E6E5BF8F01}" destId="{B3D9BDAE-525D-4A0F-ADCB-F50F1E12C286}" srcOrd="3" destOrd="0" presId="urn:microsoft.com/office/officeart/2005/8/layout/chevron1"/>
    <dgm:cxn modelId="{4354CCFB-AFF7-410D-8596-2D851999F378}" type="presParOf" srcId="{2DBA2936-8A05-44F8-88D8-E9E6E5BF8F01}" destId="{E3D1AF56-CF96-4107-993A-132345AACD23}" srcOrd="4" destOrd="0" presId="urn:microsoft.com/office/officeart/2005/8/layout/chevron1"/>
    <dgm:cxn modelId="{96EA73B3-CA93-4334-9618-6AB2F470555A}" type="presParOf" srcId="{2DBA2936-8A05-44F8-88D8-E9E6E5BF8F01}" destId="{9C8E2401-2357-4CDF-94FF-047AC64811CF}" srcOrd="5" destOrd="0" presId="urn:microsoft.com/office/officeart/2005/8/layout/chevron1"/>
    <dgm:cxn modelId="{E67B49A8-446E-4245-8A1C-5E225460CA5D}" type="presParOf" srcId="{2DBA2936-8A05-44F8-88D8-E9E6E5BF8F01}" destId="{ACBDFD2B-C5E3-4773-9B20-2828397AF4CE}" srcOrd="6" destOrd="0" presId="urn:microsoft.com/office/officeart/2005/8/layout/chevron1"/>
    <dgm:cxn modelId="{D4FEFBE1-D88C-4F58-861A-414A27CA0C68}" type="presParOf" srcId="{2DBA2936-8A05-44F8-88D8-E9E6E5BF8F01}" destId="{81D691BC-F77C-42C5-9CF9-62A7B26A5DA8}" srcOrd="7" destOrd="0" presId="urn:microsoft.com/office/officeart/2005/8/layout/chevron1"/>
    <dgm:cxn modelId="{3738D157-D25E-4CB8-9D82-7D216B4DC92B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7F15E98-0CC1-49A3-9AEE-CB14ACAB9A19}" type="presOf" srcId="{1E82AF25-06C1-4352-BFBC-20FED4BB0FCE}" destId="{E3D1AF56-CF96-4107-993A-132345AACD23}" srcOrd="0" destOrd="0" presId="urn:microsoft.com/office/officeart/2005/8/layout/chevron1"/>
    <dgm:cxn modelId="{B3B45987-A08A-4909-9A3C-9A5F4B58A10E}" type="presOf" srcId="{6F698034-9606-43E7-AC7F-B8BD3CDE96A8}" destId="{2DBA2936-8A05-44F8-88D8-E9E6E5BF8F01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34D0F18B-3530-412A-997E-0B41C7E42F5E}" type="presOf" srcId="{9B045416-0F57-4C2E-B07B-FB8571803536}" destId="{9CEDB544-26CF-4A91-AD73-84B580BD6465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6E0B7953-7E89-42D7-BA10-E6EC97866883}" type="presOf" srcId="{87ADADDE-56E7-440C-B909-64C06F6A8683}" destId="{ACBDFD2B-C5E3-4773-9B20-2828397AF4CE}" srcOrd="0" destOrd="0" presId="urn:microsoft.com/office/officeart/2005/8/layout/chevron1"/>
    <dgm:cxn modelId="{938902C4-D493-4B24-A29E-62D98BC5EA71}" type="presOf" srcId="{DE91BD36-787E-4316-B7B4-7F3B1E91B312}" destId="{BC1FECA0-3D64-41F4-B81B-0A433DB31786}" srcOrd="0" destOrd="0" presId="urn:microsoft.com/office/officeart/2005/8/layout/chevron1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3284071-0489-4830-9781-74A2BCC639C1}" type="presOf" srcId="{6FEC79E4-0F80-4DC5-912E-D80D8EFD9557}" destId="{439E2090-5CD7-41BE-8084-A99148DA66A0}" srcOrd="0" destOrd="0" presId="urn:microsoft.com/office/officeart/2005/8/layout/chevron1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CBDFA7CC-FD72-498A-9B6B-1A0EFB2077C1}" type="presParOf" srcId="{2DBA2936-8A05-44F8-88D8-E9E6E5BF8F01}" destId="{BC1FECA0-3D64-41F4-B81B-0A433DB31786}" srcOrd="0" destOrd="0" presId="urn:microsoft.com/office/officeart/2005/8/layout/chevron1"/>
    <dgm:cxn modelId="{EA07DB26-C617-4945-B87E-C6CC521632EB}" type="presParOf" srcId="{2DBA2936-8A05-44F8-88D8-E9E6E5BF8F01}" destId="{2145DD4E-422D-4219-A480-38216D5495E4}" srcOrd="1" destOrd="0" presId="urn:microsoft.com/office/officeart/2005/8/layout/chevron1"/>
    <dgm:cxn modelId="{24411D84-C35C-42E6-A12E-C0FE1E7BF4F8}" type="presParOf" srcId="{2DBA2936-8A05-44F8-88D8-E9E6E5BF8F01}" destId="{9CEDB544-26CF-4A91-AD73-84B580BD6465}" srcOrd="2" destOrd="0" presId="urn:microsoft.com/office/officeart/2005/8/layout/chevron1"/>
    <dgm:cxn modelId="{68320313-7C46-45D6-AF35-9C7914375193}" type="presParOf" srcId="{2DBA2936-8A05-44F8-88D8-E9E6E5BF8F01}" destId="{B3D9BDAE-525D-4A0F-ADCB-F50F1E12C286}" srcOrd="3" destOrd="0" presId="urn:microsoft.com/office/officeart/2005/8/layout/chevron1"/>
    <dgm:cxn modelId="{5FC5E6F4-CBF2-4C99-B52C-CB9F63A7DB70}" type="presParOf" srcId="{2DBA2936-8A05-44F8-88D8-E9E6E5BF8F01}" destId="{E3D1AF56-CF96-4107-993A-132345AACD23}" srcOrd="4" destOrd="0" presId="urn:microsoft.com/office/officeart/2005/8/layout/chevron1"/>
    <dgm:cxn modelId="{6BB362C6-1F54-4A10-9961-CF039C0D8515}" type="presParOf" srcId="{2DBA2936-8A05-44F8-88D8-E9E6E5BF8F01}" destId="{9C8E2401-2357-4CDF-94FF-047AC64811CF}" srcOrd="5" destOrd="0" presId="urn:microsoft.com/office/officeart/2005/8/layout/chevron1"/>
    <dgm:cxn modelId="{1248C598-F22C-4A5E-90A5-AAB10979931B}" type="presParOf" srcId="{2DBA2936-8A05-44F8-88D8-E9E6E5BF8F01}" destId="{ACBDFD2B-C5E3-4773-9B20-2828397AF4CE}" srcOrd="6" destOrd="0" presId="urn:microsoft.com/office/officeart/2005/8/layout/chevron1"/>
    <dgm:cxn modelId="{C56B590C-C00B-4E44-9779-5CA18433DDB6}" type="presParOf" srcId="{2DBA2936-8A05-44F8-88D8-E9E6E5BF8F01}" destId="{81D691BC-F77C-42C5-9CF9-62A7B26A5DA8}" srcOrd="7" destOrd="0" presId="urn:microsoft.com/office/officeart/2005/8/layout/chevron1"/>
    <dgm:cxn modelId="{F2DB3858-BEBD-47BD-A93F-9B7EA3CE6E96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ECB313A-0298-4157-B3B3-8F39D62DB405}" type="presOf" srcId="{1E82AF25-06C1-4352-BFBC-20FED4BB0FCE}" destId="{E3D1AF56-CF96-4107-993A-132345AACD23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DF407CA6-182A-4A33-BC5F-45060C07DA39}" type="presOf" srcId="{87ADADDE-56E7-440C-B909-64C06F6A8683}" destId="{ACBDFD2B-C5E3-4773-9B20-2828397AF4CE}" srcOrd="0" destOrd="0" presId="urn:microsoft.com/office/officeart/2005/8/layout/chevron1"/>
    <dgm:cxn modelId="{DE8A8306-8465-4014-81F3-250805487DC4}" type="presOf" srcId="{9B045416-0F57-4C2E-B07B-FB8571803536}" destId="{9CEDB544-26CF-4A91-AD73-84B580BD6465}" srcOrd="0" destOrd="0" presId="urn:microsoft.com/office/officeart/2005/8/layout/chevron1"/>
    <dgm:cxn modelId="{08820940-66C3-40AD-AAD2-64B089EEF096}" type="presOf" srcId="{DE91BD36-787E-4316-B7B4-7F3B1E91B312}" destId="{BC1FECA0-3D64-41F4-B81B-0A433DB31786}" srcOrd="0" destOrd="0" presId="urn:microsoft.com/office/officeart/2005/8/layout/chevron1"/>
    <dgm:cxn modelId="{86E60ACA-708B-4FE4-B8AF-7C33573EC576}" type="presOf" srcId="{6FEC79E4-0F80-4DC5-912E-D80D8EFD9557}" destId="{439E2090-5CD7-41BE-8084-A99148DA66A0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644A2032-0374-44D6-AC67-6E44D08617CF}" type="presOf" srcId="{6F698034-9606-43E7-AC7F-B8BD3CDE96A8}" destId="{2DBA2936-8A05-44F8-88D8-E9E6E5BF8F01}" srcOrd="0" destOrd="0" presId="urn:microsoft.com/office/officeart/2005/8/layout/chevron1"/>
    <dgm:cxn modelId="{805C554A-2C8A-4C5D-BE6D-BEF7B49B463D}" type="presParOf" srcId="{2DBA2936-8A05-44F8-88D8-E9E6E5BF8F01}" destId="{BC1FECA0-3D64-41F4-B81B-0A433DB31786}" srcOrd="0" destOrd="0" presId="urn:microsoft.com/office/officeart/2005/8/layout/chevron1"/>
    <dgm:cxn modelId="{A0D9B396-CB97-446D-AA8D-EBED4F82A4A3}" type="presParOf" srcId="{2DBA2936-8A05-44F8-88D8-E9E6E5BF8F01}" destId="{2145DD4E-422D-4219-A480-38216D5495E4}" srcOrd="1" destOrd="0" presId="urn:microsoft.com/office/officeart/2005/8/layout/chevron1"/>
    <dgm:cxn modelId="{11BB58DA-1989-4312-91BD-5D93C45F85B6}" type="presParOf" srcId="{2DBA2936-8A05-44F8-88D8-E9E6E5BF8F01}" destId="{9CEDB544-26CF-4A91-AD73-84B580BD6465}" srcOrd="2" destOrd="0" presId="urn:microsoft.com/office/officeart/2005/8/layout/chevron1"/>
    <dgm:cxn modelId="{D9E51D52-DD7F-4F21-B0B8-1325ECD5BA70}" type="presParOf" srcId="{2DBA2936-8A05-44F8-88D8-E9E6E5BF8F01}" destId="{B3D9BDAE-525D-4A0F-ADCB-F50F1E12C286}" srcOrd="3" destOrd="0" presId="urn:microsoft.com/office/officeart/2005/8/layout/chevron1"/>
    <dgm:cxn modelId="{01A6C6C5-24D8-4F86-AD05-7A1925C27ACC}" type="presParOf" srcId="{2DBA2936-8A05-44F8-88D8-E9E6E5BF8F01}" destId="{E3D1AF56-CF96-4107-993A-132345AACD23}" srcOrd="4" destOrd="0" presId="urn:microsoft.com/office/officeart/2005/8/layout/chevron1"/>
    <dgm:cxn modelId="{A65DDA87-2D43-4850-A52D-67D98BE88927}" type="presParOf" srcId="{2DBA2936-8A05-44F8-88D8-E9E6E5BF8F01}" destId="{9C8E2401-2357-4CDF-94FF-047AC64811CF}" srcOrd="5" destOrd="0" presId="urn:microsoft.com/office/officeart/2005/8/layout/chevron1"/>
    <dgm:cxn modelId="{2A4123A5-EAE5-4173-83F8-9E8102B920EB}" type="presParOf" srcId="{2DBA2936-8A05-44F8-88D8-E9E6E5BF8F01}" destId="{ACBDFD2B-C5E3-4773-9B20-2828397AF4CE}" srcOrd="6" destOrd="0" presId="urn:microsoft.com/office/officeart/2005/8/layout/chevron1"/>
    <dgm:cxn modelId="{8BC0B339-B9F3-45F1-9774-DC4E87ABBDC4}" type="presParOf" srcId="{2DBA2936-8A05-44F8-88D8-E9E6E5BF8F01}" destId="{81D691BC-F77C-42C5-9CF9-62A7B26A5DA8}" srcOrd="7" destOrd="0" presId="urn:microsoft.com/office/officeart/2005/8/layout/chevron1"/>
    <dgm:cxn modelId="{37B234C1-644E-4D2D-BA34-760268CB4DA5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/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60159962-08E4-444F-AE27-B4CF93CD53D1}" type="presOf" srcId="{6FEC79E4-0F80-4DC5-912E-D80D8EFD9557}" destId="{439E2090-5CD7-41BE-8084-A99148DA66A0}" srcOrd="0" destOrd="0" presId="urn:microsoft.com/office/officeart/2005/8/layout/chevron1"/>
    <dgm:cxn modelId="{EC1E7846-6117-4CFE-B21C-FD65216F368A}" type="presOf" srcId="{1E82AF25-06C1-4352-BFBC-20FED4BB0FCE}" destId="{E3D1AF56-CF96-4107-993A-132345AACD23}" srcOrd="0" destOrd="0" presId="urn:microsoft.com/office/officeart/2005/8/layout/chevron1"/>
    <dgm:cxn modelId="{23597156-C23A-487E-A43F-2BD9C0B28B1A}" type="presOf" srcId="{87ADADDE-56E7-440C-B909-64C06F6A8683}" destId="{ACBDFD2B-C5E3-4773-9B20-2828397AF4CE}" srcOrd="0" destOrd="0" presId="urn:microsoft.com/office/officeart/2005/8/layout/chevron1"/>
    <dgm:cxn modelId="{6393B446-D9E6-4E38-BC34-D95E5F3EF7FF}" type="presOf" srcId="{DE91BD36-787E-4316-B7B4-7F3B1E91B312}" destId="{BC1FECA0-3D64-41F4-B81B-0A433DB31786}" srcOrd="0" destOrd="0" presId="urn:microsoft.com/office/officeart/2005/8/layout/chevron1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3187BECF-5B5D-4823-8DED-55DAD9715A5E}" type="presOf" srcId="{6F698034-9606-43E7-AC7F-B8BD3CDE96A8}" destId="{2DBA2936-8A05-44F8-88D8-E9E6E5BF8F01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8DCA52C1-0472-4CC3-A21C-E8A10810C506}" type="presOf" srcId="{9B045416-0F57-4C2E-B07B-FB8571803536}" destId="{9CEDB544-26CF-4A91-AD73-84B580BD6465}" srcOrd="0" destOrd="0" presId="urn:microsoft.com/office/officeart/2005/8/layout/chevron1"/>
    <dgm:cxn modelId="{015192BA-F040-41BF-9B8E-A90082ACF2D4}" type="presParOf" srcId="{2DBA2936-8A05-44F8-88D8-E9E6E5BF8F01}" destId="{BC1FECA0-3D64-41F4-B81B-0A433DB31786}" srcOrd="0" destOrd="0" presId="urn:microsoft.com/office/officeart/2005/8/layout/chevron1"/>
    <dgm:cxn modelId="{B8CC0E92-6ACB-4E67-9636-8E2208373872}" type="presParOf" srcId="{2DBA2936-8A05-44F8-88D8-E9E6E5BF8F01}" destId="{2145DD4E-422D-4219-A480-38216D5495E4}" srcOrd="1" destOrd="0" presId="urn:microsoft.com/office/officeart/2005/8/layout/chevron1"/>
    <dgm:cxn modelId="{359BC6C7-9BC7-4E7E-AADB-161FD8E703B2}" type="presParOf" srcId="{2DBA2936-8A05-44F8-88D8-E9E6E5BF8F01}" destId="{9CEDB544-26CF-4A91-AD73-84B580BD6465}" srcOrd="2" destOrd="0" presId="urn:microsoft.com/office/officeart/2005/8/layout/chevron1"/>
    <dgm:cxn modelId="{B0159DB2-AEAC-4F21-A827-48C73828C9C7}" type="presParOf" srcId="{2DBA2936-8A05-44F8-88D8-E9E6E5BF8F01}" destId="{B3D9BDAE-525D-4A0F-ADCB-F50F1E12C286}" srcOrd="3" destOrd="0" presId="urn:microsoft.com/office/officeart/2005/8/layout/chevron1"/>
    <dgm:cxn modelId="{EEA3E89A-8543-4955-9828-734AC87C7F31}" type="presParOf" srcId="{2DBA2936-8A05-44F8-88D8-E9E6E5BF8F01}" destId="{E3D1AF56-CF96-4107-993A-132345AACD23}" srcOrd="4" destOrd="0" presId="urn:microsoft.com/office/officeart/2005/8/layout/chevron1"/>
    <dgm:cxn modelId="{8E41517A-15C5-43CA-83A4-6975AF17F146}" type="presParOf" srcId="{2DBA2936-8A05-44F8-88D8-E9E6E5BF8F01}" destId="{9C8E2401-2357-4CDF-94FF-047AC64811CF}" srcOrd="5" destOrd="0" presId="urn:microsoft.com/office/officeart/2005/8/layout/chevron1"/>
    <dgm:cxn modelId="{8BDEB89C-E363-416D-B0C5-2AE4281584AC}" type="presParOf" srcId="{2DBA2936-8A05-44F8-88D8-E9E6E5BF8F01}" destId="{ACBDFD2B-C5E3-4773-9B20-2828397AF4CE}" srcOrd="6" destOrd="0" presId="urn:microsoft.com/office/officeart/2005/8/layout/chevron1"/>
    <dgm:cxn modelId="{869F4E0C-D310-4AAD-8E18-093F64BD49DA}" type="presParOf" srcId="{2DBA2936-8A05-44F8-88D8-E9E6E5BF8F01}" destId="{81D691BC-F77C-42C5-9CF9-62A7B26A5DA8}" srcOrd="7" destOrd="0" presId="urn:microsoft.com/office/officeart/2005/8/layout/chevron1"/>
    <dgm:cxn modelId="{EDF940FF-D496-494D-988E-57B88A3ADB90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/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C08D5DC-CEE2-4953-93B1-92B805520A62}" type="presOf" srcId="{6FEC79E4-0F80-4DC5-912E-D80D8EFD9557}" destId="{439E2090-5CD7-41BE-8084-A99148DA66A0}" srcOrd="0" destOrd="0" presId="urn:microsoft.com/office/officeart/2005/8/layout/chevron1"/>
    <dgm:cxn modelId="{3D136363-6E1E-41B0-B0D6-5C72EA3CEA11}" type="presOf" srcId="{DE91BD36-787E-4316-B7B4-7F3B1E91B312}" destId="{BC1FECA0-3D64-41F4-B81B-0A433DB31786}" srcOrd="0" destOrd="0" presId="urn:microsoft.com/office/officeart/2005/8/layout/chevron1"/>
    <dgm:cxn modelId="{B0354A14-AD71-4199-8BFE-824555945968}" type="presOf" srcId="{87ADADDE-56E7-440C-B909-64C06F6A8683}" destId="{ACBDFD2B-C5E3-4773-9B20-2828397AF4CE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8A20B498-34B6-488B-82D6-7BF0A080C9EA}" type="presOf" srcId="{1E82AF25-06C1-4352-BFBC-20FED4BB0FCE}" destId="{E3D1AF56-CF96-4107-993A-132345AACD23}" srcOrd="0" destOrd="0" presId="urn:microsoft.com/office/officeart/2005/8/layout/chevron1"/>
    <dgm:cxn modelId="{A22AC4AC-C352-44F3-82CB-733B673A1EB5}" type="presOf" srcId="{6F698034-9606-43E7-AC7F-B8BD3CDE96A8}" destId="{2DBA2936-8A05-44F8-88D8-E9E6E5BF8F01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A61A0E2F-0ACF-4954-AD41-837C0135A6F1}" type="presOf" srcId="{9B045416-0F57-4C2E-B07B-FB8571803536}" destId="{9CEDB544-26CF-4A91-AD73-84B580BD6465}" srcOrd="0" destOrd="0" presId="urn:microsoft.com/office/officeart/2005/8/layout/chevron1"/>
    <dgm:cxn modelId="{82A5CDA0-E610-4FA6-BB14-396F5885AB54}" type="presParOf" srcId="{2DBA2936-8A05-44F8-88D8-E9E6E5BF8F01}" destId="{BC1FECA0-3D64-41F4-B81B-0A433DB31786}" srcOrd="0" destOrd="0" presId="urn:microsoft.com/office/officeart/2005/8/layout/chevron1"/>
    <dgm:cxn modelId="{06DE62CA-08F9-4F6C-9A7B-DEB9DD4AF168}" type="presParOf" srcId="{2DBA2936-8A05-44F8-88D8-E9E6E5BF8F01}" destId="{2145DD4E-422D-4219-A480-38216D5495E4}" srcOrd="1" destOrd="0" presId="urn:microsoft.com/office/officeart/2005/8/layout/chevron1"/>
    <dgm:cxn modelId="{7343ECC3-C80E-425F-9C87-769C6491B9ED}" type="presParOf" srcId="{2DBA2936-8A05-44F8-88D8-E9E6E5BF8F01}" destId="{9CEDB544-26CF-4A91-AD73-84B580BD6465}" srcOrd="2" destOrd="0" presId="urn:microsoft.com/office/officeart/2005/8/layout/chevron1"/>
    <dgm:cxn modelId="{1CBEA58A-0EE1-487A-917A-D116B088141C}" type="presParOf" srcId="{2DBA2936-8A05-44F8-88D8-E9E6E5BF8F01}" destId="{B3D9BDAE-525D-4A0F-ADCB-F50F1E12C286}" srcOrd="3" destOrd="0" presId="urn:microsoft.com/office/officeart/2005/8/layout/chevron1"/>
    <dgm:cxn modelId="{69E67C21-7063-4362-B8C0-7DCFD688A6F1}" type="presParOf" srcId="{2DBA2936-8A05-44F8-88D8-E9E6E5BF8F01}" destId="{E3D1AF56-CF96-4107-993A-132345AACD23}" srcOrd="4" destOrd="0" presId="urn:microsoft.com/office/officeart/2005/8/layout/chevron1"/>
    <dgm:cxn modelId="{96B64DC0-2947-4914-BF81-F520096C4E4E}" type="presParOf" srcId="{2DBA2936-8A05-44F8-88D8-E9E6E5BF8F01}" destId="{9C8E2401-2357-4CDF-94FF-047AC64811CF}" srcOrd="5" destOrd="0" presId="urn:microsoft.com/office/officeart/2005/8/layout/chevron1"/>
    <dgm:cxn modelId="{85337001-DE7B-4CCA-84E2-E44AE2F15CAD}" type="presParOf" srcId="{2DBA2936-8A05-44F8-88D8-E9E6E5BF8F01}" destId="{ACBDFD2B-C5E3-4773-9B20-2828397AF4CE}" srcOrd="6" destOrd="0" presId="urn:microsoft.com/office/officeart/2005/8/layout/chevron1"/>
    <dgm:cxn modelId="{1F2BEF49-B85D-428A-AF57-CE236EE47B12}" type="presParOf" srcId="{2DBA2936-8A05-44F8-88D8-E9E6E5BF8F01}" destId="{81D691BC-F77C-42C5-9CF9-62A7B26A5DA8}" srcOrd="7" destOrd="0" presId="urn:microsoft.com/office/officeart/2005/8/layout/chevron1"/>
    <dgm:cxn modelId="{45A0E3F3-FFD5-4117-A1EA-E04887D92DC9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accent2">
            <a:shade val="80000"/>
            <a:hueOff val="208225"/>
            <a:satOff val="-17730"/>
            <a:lumOff val="97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accent2">
            <a:shade val="80000"/>
            <a:hueOff val="208225"/>
            <a:satOff val="-17730"/>
            <a:lumOff val="97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accent2">
            <a:shade val="80000"/>
            <a:hueOff val="416451"/>
            <a:satOff val="-35461"/>
            <a:lumOff val="194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accent2">
            <a:shade val="80000"/>
            <a:hueOff val="208225"/>
            <a:satOff val="-17730"/>
            <a:lumOff val="97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accent2">
            <a:shade val="80000"/>
            <a:hueOff val="416451"/>
            <a:satOff val="-35461"/>
            <a:lumOff val="194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accent2">
            <a:shade val="80000"/>
            <a:hueOff val="624676"/>
            <a:satOff val="-53192"/>
            <a:lumOff val="29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accent2">
            <a:shade val="80000"/>
            <a:hueOff val="208225"/>
            <a:satOff val="-17730"/>
            <a:lumOff val="97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accent2">
            <a:shade val="80000"/>
            <a:hueOff val="416451"/>
            <a:satOff val="-35461"/>
            <a:lumOff val="194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accent2">
            <a:shade val="80000"/>
            <a:hueOff val="624676"/>
            <a:satOff val="-53192"/>
            <a:lumOff val="29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accent2">
            <a:shade val="80000"/>
            <a:hueOff val="832902"/>
            <a:satOff val="-70922"/>
            <a:lumOff val="388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CAB8-1F61-49D8-8340-04BCC7D2C15D}" type="datetimeFigureOut">
              <a:rPr lang="de-LU" smtClean="0"/>
              <a:t>29.01.2016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0D3E-1C11-4BC7-888D-E90D04E946F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2631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ABE9-F223-40F4-B29B-AF42B1456244}" type="datetimeFigureOut">
              <a:rPr lang="de-LU" smtClean="0"/>
              <a:t>29.01.2016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7336-ABAD-4032-8A72-A57DA0F2B67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1636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70671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2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08345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3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216746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8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71903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10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76802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262" y="1844824"/>
            <a:ext cx="7431087" cy="14700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28762" y="3404592"/>
            <a:ext cx="7459588" cy="1104528"/>
          </a:xfrm>
        </p:spPr>
        <p:txBody>
          <a:bodyPr/>
          <a:lstStyle>
            <a:lvl1pPr marL="0" indent="0" algn="l">
              <a:buNone/>
              <a:defRPr baseline="0">
                <a:solidFill>
                  <a:srgbClr val="A8AFC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LU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-1" y="1196752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>
            <a:off x="-2" y="1381170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0" y="480199"/>
            <a:ext cx="1887452" cy="546881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933500" y="59873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aseline="0" dirty="0" smtClean="0">
                <a:solidFill>
                  <a:schemeClr val="bg1"/>
                </a:solidFill>
                <a:latin typeface="Verdana" pitchFamily="34" charset="0"/>
              </a:rPr>
              <a:t>Dresden, 02.02.2016</a:t>
            </a:r>
            <a:endParaRPr lang="de-LU" baseline="0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" name="Bild 12" descr="DDC_Logo_BB-1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74" y="5376466"/>
            <a:ext cx="43815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51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4784"/>
            <a:ext cx="6019800" cy="4641379"/>
          </a:xfrm>
        </p:spPr>
        <p:txBody>
          <a:bodyPr vert="eaVert"/>
          <a:lstStyle>
            <a:lvl1pPr>
              <a:defRPr baseline="0">
                <a:solidFill>
                  <a:srgbClr val="0B2A51"/>
                </a:solidFill>
              </a:defRPr>
            </a:lvl1pPr>
            <a:lvl2pPr>
              <a:defRPr baseline="0">
                <a:solidFill>
                  <a:srgbClr val="0B2A51"/>
                </a:solidFill>
              </a:defRPr>
            </a:lvl2pPr>
            <a:lvl3pPr>
              <a:defRPr baseline="0">
                <a:solidFill>
                  <a:srgbClr val="0B2A51"/>
                </a:solidFill>
              </a:defRPr>
            </a:lvl3pPr>
            <a:lvl4pPr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74604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7738" y="1052736"/>
            <a:ext cx="7431087" cy="1143000"/>
          </a:xfrm>
        </p:spPr>
        <p:txBody>
          <a:bodyPr/>
          <a:lstStyle>
            <a:lvl1pPr algn="l">
              <a:defRPr b="1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7738" y="2420888"/>
            <a:ext cx="7440612" cy="3489251"/>
          </a:xfrm>
        </p:spPr>
        <p:txBody>
          <a:bodyPr>
            <a:normAutofit/>
          </a:bodyPr>
          <a:lstStyle>
            <a:lvl1pPr>
              <a:defRPr sz="2000" baseline="0">
                <a:solidFill>
                  <a:srgbClr val="0B2A51"/>
                </a:solidFill>
              </a:defRPr>
            </a:lvl1pPr>
            <a:lvl2pPr marL="742950" indent="-285750">
              <a:buFont typeface="Arial" pitchFamily="34" charset="0"/>
              <a:buChar char="•"/>
              <a:defRPr sz="2000" baseline="0">
                <a:solidFill>
                  <a:srgbClr val="0B2A51"/>
                </a:solidFill>
              </a:defRPr>
            </a:lvl2pPr>
            <a:lvl3pPr marL="1143000" indent="-228600">
              <a:buFont typeface="Symbol" pitchFamily="18" charset="2"/>
              <a:buChar char="-"/>
              <a:defRPr sz="1600" baseline="0">
                <a:solidFill>
                  <a:srgbClr val="0B2A51"/>
                </a:solidFill>
              </a:defRPr>
            </a:lvl3pPr>
            <a:lvl4pPr marL="1600200" indent="-228600">
              <a:buFont typeface="Wingdings" pitchFamily="2" charset="2"/>
              <a:buChar char="§"/>
              <a:defRPr sz="1400" baseline="0">
                <a:solidFill>
                  <a:srgbClr val="0B2A51"/>
                </a:solidFill>
              </a:defRPr>
            </a:lvl4pPr>
            <a:lvl5pPr>
              <a:defRPr sz="1200"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>
          <a:xfrm>
            <a:off x="947739" y="6356350"/>
            <a:ext cx="1738312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  <a:endParaRPr lang="de-DE" dirty="0" smtClean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1930400" cy="365125"/>
          </a:xfrm>
        </p:spPr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‹Nr.›</a:t>
            </a:fld>
            <a:r>
              <a:rPr lang="de-DE" smtClean="0"/>
              <a:t> /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997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4221088"/>
            <a:ext cx="7431088" cy="2087637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57262" y="2492896"/>
            <a:ext cx="743108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0B2A5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864537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7263" y="1600200"/>
            <a:ext cx="34528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40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09626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Abschlusspräsentation SWT-Projekt</a:t>
            </a:r>
          </a:p>
          <a:p>
            <a:r>
              <a:rPr lang="de-DE" smtClean="0"/>
              <a:t>Gruppe 3: Fahrgastinformationssystem</a:t>
            </a:r>
            <a:endParaRPr lang="de-DE" dirty="0" smtClean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‹Nr.›</a:t>
            </a:fld>
            <a:r>
              <a:rPr lang="de-DE" smtClean="0"/>
              <a:t> /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1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99722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1556792"/>
            <a:ext cx="743108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08920"/>
            <a:ext cx="4813300" cy="34172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57263" y="2708920"/>
            <a:ext cx="2462609" cy="34172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6522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642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84783"/>
            <a:ext cx="5486400" cy="32427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LU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Abschlusspräsentation SWT-Projekt</a:t>
            </a:r>
          </a:p>
          <a:p>
            <a:r>
              <a:rPr lang="de-DE" smtClean="0"/>
              <a:t>Gruppe 3: Fahrgastinformationssystem</a:t>
            </a:r>
            <a:endParaRPr lang="de-DE" dirty="0" smtClean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‹Nr.›</a:t>
            </a:fld>
            <a:r>
              <a:rPr lang="de-DE" smtClean="0"/>
              <a:t> /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054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aseline="0">
                <a:solidFill>
                  <a:srgbClr val="0B2A51"/>
                </a:solidFill>
              </a:defRPr>
            </a:lvl1pPr>
            <a:lvl2pPr>
              <a:defRPr baseline="0">
                <a:solidFill>
                  <a:srgbClr val="0B2A51"/>
                </a:solidFill>
              </a:defRPr>
            </a:lvl2pPr>
            <a:lvl3pPr>
              <a:defRPr baseline="0">
                <a:solidFill>
                  <a:srgbClr val="0B2A51"/>
                </a:solidFill>
              </a:defRPr>
            </a:lvl3pPr>
            <a:lvl4pPr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91497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71475" y="1052736"/>
            <a:ext cx="74310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71475" y="2420888"/>
            <a:ext cx="7431087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-1" y="90872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1" y="332656"/>
            <a:ext cx="1440000" cy="426977"/>
          </a:xfrm>
          <a:prstGeom prst="rect">
            <a:avLst/>
          </a:prstGeom>
        </p:spPr>
      </p:pic>
      <p:cxnSp>
        <p:nvCxnSpPr>
          <p:cNvPr id="11" name="Gerade Verbindung 10"/>
          <p:cNvCxnSpPr/>
          <p:nvPr/>
        </p:nvCxnSpPr>
        <p:spPr>
          <a:xfrm>
            <a:off x="-2" y="1052736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971475" y="6356350"/>
            <a:ext cx="17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1944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Folie </a:t>
            </a:r>
            <a:fld id="{F4FE294A-03C1-4D16-8A1D-4D982FB19995}" type="slidenum">
              <a:rPr lang="de-DE" smtClean="0"/>
              <a:pPr/>
              <a:t>‹Nr.›</a:t>
            </a:fld>
            <a:r>
              <a:rPr lang="de-DE" dirty="0" smtClean="0"/>
              <a:t> / XYZ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b="1" i="0" kern="1200" baseline="0">
          <a:solidFill>
            <a:schemeClr val="bg2"/>
          </a:solidFill>
          <a:latin typeface="Verdana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0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16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8688" y="1844824"/>
            <a:ext cx="7459662" cy="1470025"/>
          </a:xfrm>
        </p:spPr>
        <p:txBody>
          <a:bodyPr/>
          <a:lstStyle/>
          <a:p>
            <a:r>
              <a:rPr lang="de-LU" b="1" dirty="0" smtClean="0"/>
              <a:t>Praktikum Softwaretechnologie</a:t>
            </a:r>
            <a:br>
              <a:rPr lang="de-LU" b="1" dirty="0" smtClean="0"/>
            </a:br>
            <a:r>
              <a:rPr lang="de-LU" b="0" dirty="0" smtClean="0"/>
              <a:t>Abschlusspräsentation</a:t>
            </a:r>
            <a:endParaRPr lang="de-LU" b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47812" y="3284984"/>
            <a:ext cx="7440538" cy="1080120"/>
          </a:xfrm>
        </p:spPr>
        <p:txBody>
          <a:bodyPr>
            <a:normAutofit/>
          </a:bodyPr>
          <a:lstStyle/>
          <a:p>
            <a:r>
              <a:rPr lang="de-LU" sz="2400" b="1" dirty="0" smtClean="0"/>
              <a:t>Gruppe 3</a:t>
            </a:r>
            <a:br>
              <a:rPr lang="de-LU" sz="2400" b="1" dirty="0" smtClean="0"/>
            </a:br>
            <a:r>
              <a:rPr lang="de-LU" sz="2400" dirty="0" smtClean="0"/>
              <a:t>Fahrgastinformationssystem Eisenbahnlabor</a:t>
            </a:r>
            <a:endParaRPr lang="de-LU" sz="2400" dirty="0"/>
          </a:p>
        </p:txBody>
      </p:sp>
    </p:spTree>
    <p:extLst>
      <p:ext uri="{BB962C8B-B14F-4D97-AF65-F5344CB8AC3E}">
        <p14:creationId xmlns:p14="http://schemas.microsoft.com/office/powerpoint/2010/main" val="15847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0" b="10590"/>
          <a:stretch>
            <a:fillRect/>
          </a:stretch>
        </p:blipFill>
        <p:spPr>
          <a:xfrm>
            <a:off x="1210136" y="1412776"/>
            <a:ext cx="6723728" cy="3974126"/>
          </a:xfr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1930400" cy="365125"/>
          </a:xfrm>
        </p:spPr>
        <p:txBody>
          <a:bodyPr/>
          <a:lstStyle/>
          <a:p>
            <a:r>
              <a:rPr lang="de-DE" dirty="0" smtClean="0"/>
              <a:t>Folie </a:t>
            </a:r>
            <a:fld id="{F4FE294A-03C1-4D16-8A1D-4D982FB19995}" type="slidenum">
              <a:rPr lang="de-DE" smtClean="0"/>
              <a:pPr/>
              <a:t>10</a:t>
            </a:fld>
            <a:r>
              <a:rPr lang="de-DE" dirty="0" smtClean="0"/>
              <a:t> / XYZ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71475" y="6356350"/>
            <a:ext cx="1714575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792288" y="5359638"/>
            <a:ext cx="5486400" cy="642194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Vielen Dank für Ihre Aufmerksamkeit!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9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b="1" dirty="0" smtClean="0"/>
              <a:t>Gliederung</a:t>
            </a:r>
            <a:endParaRPr lang="de-LU" b="1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928688" y="2132856"/>
            <a:ext cx="7459662" cy="3777283"/>
          </a:xfrm>
        </p:spPr>
        <p:txBody>
          <a:bodyPr>
            <a:normAutofit/>
          </a:bodyPr>
          <a:lstStyle/>
          <a:p>
            <a:pPr marL="457200" indent="-457200">
              <a:buAutoNum type="arabicPlain"/>
            </a:pPr>
            <a:r>
              <a:rPr lang="de-LU" sz="2000" dirty="0" smtClean="0"/>
              <a:t>Zielstellung</a:t>
            </a:r>
          </a:p>
          <a:p>
            <a:pPr marL="457200" indent="-457200">
              <a:buAutoNum type="arabicPlain"/>
            </a:pPr>
            <a:r>
              <a:rPr lang="de-LU" sz="2000" dirty="0" smtClean="0"/>
              <a:t>Objektorientierte Analyse</a:t>
            </a:r>
          </a:p>
          <a:p>
            <a:pPr marL="457200" indent="-457200">
              <a:buAutoNum type="arabicPlain"/>
            </a:pPr>
            <a:r>
              <a:rPr lang="de-LU" sz="2000" dirty="0" smtClean="0"/>
              <a:t>Objektorientierter Entwurf</a:t>
            </a:r>
          </a:p>
          <a:p>
            <a:pPr marL="457200" indent="-457200">
              <a:buAutoNum type="arabicPlain"/>
            </a:pPr>
            <a:r>
              <a:rPr lang="de-LU" sz="2000" dirty="0" smtClean="0"/>
              <a:t>Implementierung</a:t>
            </a:r>
          </a:p>
          <a:p>
            <a:pPr marL="457200" indent="-457200">
              <a:buAutoNum type="arabicPlain"/>
            </a:pPr>
            <a:r>
              <a:rPr lang="de-LU" sz="2000" dirty="0" smtClean="0"/>
              <a:t>Rückblick</a:t>
            </a:r>
          </a:p>
          <a:p>
            <a:pPr marL="457200" indent="-457200">
              <a:buAutoNum type="arabicPlain"/>
            </a:pPr>
            <a:endParaRPr lang="de-LU" sz="2000" dirty="0" smtClean="0"/>
          </a:p>
          <a:p>
            <a:pPr marL="457200" indent="-457200">
              <a:buAutoNum type="arabicPlain"/>
            </a:pPr>
            <a:r>
              <a:rPr lang="de-LU" sz="2000" dirty="0" smtClean="0"/>
              <a:t>Demonstration</a:t>
            </a:r>
          </a:p>
          <a:p>
            <a:pPr marL="457200" indent="-457200">
              <a:buAutoNum type="arabicPlain"/>
            </a:pPr>
            <a:endParaRPr lang="de-LU" sz="20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  <a:endParaRPr lang="de-DE" dirty="0" smtClean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2</a:t>
            </a:fld>
            <a:r>
              <a:rPr lang="de-DE" smtClean="0"/>
              <a:t> /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13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LU" b="1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Folie </a:t>
            </a:r>
            <a:fld id="{F4FE294A-03C1-4D16-8A1D-4D982FB19995}" type="slidenum">
              <a:rPr lang="de-DE" smtClean="0"/>
              <a:pPr/>
              <a:t>3</a:t>
            </a:fld>
            <a:r>
              <a:rPr lang="de-DE" dirty="0" smtClean="0"/>
              <a:t> / XYZ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971600" y="2132856"/>
            <a:ext cx="2337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Eric </a:t>
            </a:r>
            <a:r>
              <a:rPr lang="de-DE" sz="2000" b="1" dirty="0" err="1" smtClean="0"/>
              <a:t>Schölzel</a:t>
            </a:r>
            <a:endParaRPr lang="de-DE" sz="2000" b="1" dirty="0" smtClean="0"/>
          </a:p>
          <a:p>
            <a:r>
              <a:rPr lang="de-DE" dirty="0" smtClean="0"/>
              <a:t>3. Semester</a:t>
            </a:r>
          </a:p>
          <a:p>
            <a:r>
              <a:rPr lang="de-DE" dirty="0" smtClean="0"/>
              <a:t>Diplom Informatik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971600" y="3363322"/>
            <a:ext cx="2337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Jonas Schenke</a:t>
            </a:r>
          </a:p>
          <a:p>
            <a:r>
              <a:rPr lang="de-DE" dirty="0" smtClean="0"/>
              <a:t>3. Semester</a:t>
            </a:r>
          </a:p>
          <a:p>
            <a:r>
              <a:rPr lang="de-DE" dirty="0" smtClean="0"/>
              <a:t>Bachelor Informatik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309244" y="2132855"/>
            <a:ext cx="2337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Oliver Schmidt</a:t>
            </a:r>
          </a:p>
          <a:p>
            <a:r>
              <a:rPr lang="de-DE" dirty="0" smtClean="0"/>
              <a:t>3. Semester</a:t>
            </a:r>
          </a:p>
          <a:p>
            <a:r>
              <a:rPr lang="de-DE" dirty="0" smtClean="0"/>
              <a:t>Diplom Informatik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306762" y="3363322"/>
            <a:ext cx="2337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Zdravko </a:t>
            </a:r>
            <a:r>
              <a:rPr lang="de-DE" sz="2000" b="1" dirty="0" err="1" smtClean="0"/>
              <a:t>Yanakiev</a:t>
            </a:r>
            <a:endParaRPr lang="de-DE" sz="2000" b="1" dirty="0" smtClean="0"/>
          </a:p>
          <a:p>
            <a:r>
              <a:rPr lang="de-DE" dirty="0" smtClean="0"/>
              <a:t>3. Semester</a:t>
            </a:r>
          </a:p>
          <a:p>
            <a:r>
              <a:rPr lang="de-DE" dirty="0" smtClean="0"/>
              <a:t>Bachelor Informatik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644406" y="2129874"/>
            <a:ext cx="2337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Robert Mörseburg</a:t>
            </a:r>
          </a:p>
          <a:p>
            <a:r>
              <a:rPr lang="de-DE" dirty="0" smtClean="0"/>
              <a:t>3. Semester</a:t>
            </a:r>
          </a:p>
          <a:p>
            <a:r>
              <a:rPr lang="de-DE" dirty="0" smtClean="0"/>
              <a:t>Diplom Informatik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306762" y="4862190"/>
            <a:ext cx="43924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Dipl.-</a:t>
            </a:r>
            <a:r>
              <a:rPr lang="de-DE" sz="2000" b="1" dirty="0" err="1"/>
              <a:t>Medieninf</a:t>
            </a:r>
            <a:r>
              <a:rPr lang="de-DE" sz="2000" b="1" dirty="0"/>
              <a:t>. Ronny </a:t>
            </a:r>
            <a:r>
              <a:rPr lang="de-DE" sz="2000" b="1" dirty="0" smtClean="0"/>
              <a:t>Kaiser</a:t>
            </a:r>
          </a:p>
          <a:p>
            <a:r>
              <a:rPr lang="de-DE" dirty="0" smtClean="0"/>
              <a:t>Fakultät Informatik</a:t>
            </a:r>
          </a:p>
          <a:p>
            <a:r>
              <a:rPr lang="de-DE" dirty="0" smtClean="0"/>
              <a:t>Institut für Software- und Multimediatechnik</a:t>
            </a:r>
          </a:p>
          <a:p>
            <a:r>
              <a:rPr lang="de-DE" dirty="0" smtClean="0"/>
              <a:t>Lehrstuhl Softwaretechnologie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938212" y="4862521"/>
            <a:ext cx="2335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2"/>
                </a:solidFill>
              </a:rPr>
              <a:t>Betreuer</a:t>
            </a:r>
            <a:endParaRPr lang="de-DE" sz="2000" b="1" dirty="0">
              <a:solidFill>
                <a:schemeClr val="bg2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408" y="5301803"/>
            <a:ext cx="680594" cy="684439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678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6949724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4</a:t>
            </a:fld>
            <a:r>
              <a:rPr lang="de-DE" smtClean="0"/>
              <a:t> /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7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034275289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5</a:t>
            </a:fld>
            <a:r>
              <a:rPr lang="de-DE" smtClean="0"/>
              <a:t> /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9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244798090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6</a:t>
            </a:fld>
            <a:r>
              <a:rPr lang="de-DE" smtClean="0"/>
              <a:t> /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25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07543917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7</a:t>
            </a:fld>
            <a:r>
              <a:rPr lang="de-DE" smtClean="0"/>
              <a:t> /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584330982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8</a:t>
            </a:fld>
            <a:r>
              <a:rPr lang="de-DE" smtClean="0"/>
              <a:t> /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38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947738" y="2857500"/>
            <a:ext cx="7431087" cy="1143000"/>
          </a:xfrm>
        </p:spPr>
        <p:txBody>
          <a:bodyPr/>
          <a:lstStyle/>
          <a:p>
            <a:r>
              <a:rPr lang="de-DE" dirty="0" smtClean="0"/>
              <a:t>6  Demonstration der Anwendung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  <a:endParaRPr lang="de-DE" dirty="0" smtClean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9</a:t>
            </a:fld>
            <a:r>
              <a:rPr lang="de-DE" smtClean="0"/>
              <a:t> /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6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TU Dresden">
      <a:dk1>
        <a:srgbClr val="0B2A51"/>
      </a:dk1>
      <a:lt1>
        <a:srgbClr val="FFFFFF"/>
      </a:lt1>
      <a:dk2>
        <a:srgbClr val="000000"/>
      </a:dk2>
      <a:lt2>
        <a:srgbClr val="808080"/>
      </a:lt2>
      <a:accent1>
        <a:srgbClr val="54C3EC"/>
      </a:accent1>
      <a:accent2>
        <a:srgbClr val="0059A3"/>
      </a:accent2>
      <a:accent3>
        <a:srgbClr val="51297F"/>
      </a:accent3>
      <a:accent4>
        <a:srgbClr val="811A78"/>
      </a:accent4>
      <a:accent5>
        <a:srgbClr val="007A47"/>
      </a:accent5>
      <a:accent6>
        <a:srgbClr val="22AD36"/>
      </a:accent6>
      <a:hlink>
        <a:srgbClr val="E87B14"/>
      </a:hlink>
      <a:folHlink>
        <a:srgbClr val="54C3EC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Bildschirmpräsentation (4:3)</PresentationFormat>
  <Paragraphs>99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Verdana</vt:lpstr>
      <vt:lpstr>Wingdings</vt:lpstr>
      <vt:lpstr>Larissa</vt:lpstr>
      <vt:lpstr>Praktikum Softwaretechnologie Abschlusspräsentation</vt:lpstr>
      <vt:lpstr>Gliederung</vt:lpstr>
      <vt:lpstr>Gruppe 3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6  Demonstration der Anwendung</vt:lpstr>
      <vt:lpstr>Vielen Dank für Ihre Aufmerksamkeit!</vt:lpstr>
    </vt:vector>
  </TitlesOfParts>
  <Company>TUD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CD-Polizei</dc:creator>
  <cp:lastModifiedBy>ms301073</cp:lastModifiedBy>
  <cp:revision>77</cp:revision>
  <cp:lastPrinted>2011-09-22T08:24:40Z</cp:lastPrinted>
  <dcterms:created xsi:type="dcterms:W3CDTF">2011-09-19T08:56:31Z</dcterms:created>
  <dcterms:modified xsi:type="dcterms:W3CDTF">2016-01-29T20:27:19Z</dcterms:modified>
</cp:coreProperties>
</file>