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47880" y="1052640"/>
            <a:ext cx="7430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947880" y="1052640"/>
            <a:ext cx="7430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947880" y="1052640"/>
            <a:ext cx="7430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16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57240" y="1845000"/>
            <a:ext cx="743076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Titelmasterformat durch Klicken bearbeiten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ubTitle"/>
          </p:nvPr>
        </p:nvSpPr>
        <p:spPr>
          <a:xfrm>
            <a:off x="928800" y="3404520"/>
            <a:ext cx="7459200" cy="1104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000" spc="-1" strike="noStrike">
                <a:solidFill>
                  <a:srgbClr val="a8afc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Formatvorlage des Untertitelmasters durch Klicken bearbeiten</a:t>
            </a:r>
            <a:endParaRPr/>
          </a:p>
        </p:txBody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5" descr=""/>
          <p:cNvPicPr/>
          <p:nvPr/>
        </p:nvPicPr>
        <p:blipFill>
          <a:blip r:embed="rId3"/>
          <a:stretch/>
        </p:blipFill>
        <p:spPr>
          <a:xfrm>
            <a:off x="405720" y="480240"/>
            <a:ext cx="1887120" cy="5464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Dresden, 02.02.2016</a:t>
            </a:r>
            <a:endParaRPr/>
          </a:p>
        </p:txBody>
      </p:sp>
      <p:pic>
        <p:nvPicPr>
          <p:cNvPr id="9" name="Bild 12" descr=""/>
          <p:cNvPicPr/>
          <p:nvPr/>
        </p:nvPicPr>
        <p:blipFill>
          <a:blip r:embed="rId4"/>
          <a:stretch/>
        </p:blipFill>
        <p:spPr>
          <a:xfrm>
            <a:off x="7950240" y="5376600"/>
            <a:ext cx="437760" cy="87768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200" spc="-1">
                <a:latin typeface="Verdana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16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Titelmasterformat durch Klicken bearbeiten</a:t>
            </a:r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Siebte GliederungsebeneTextmasterformat bearbeiten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0b2a51"/>
              </a:buClr>
              <a:buFont typeface="Arial"/>
              <a:buChar char="•"/>
            </a:pPr>
            <a:r>
              <a:rPr lang="de-DE" sz="20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0b2a51"/>
              </a:buClr>
              <a:buFont typeface="Symbol"/>
              <a:buChar char="-"/>
            </a:pPr>
            <a:r>
              <a:rPr lang="de-DE" sz="16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0b2a51"/>
              </a:buClr>
              <a:buFont typeface="Wingdings" charset="2"/>
              <a:buChar char="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0b2a51"/>
              </a:buClr>
              <a:buFont typeface="Arial"/>
              <a:buChar char="»"/>
            </a:pPr>
            <a:r>
              <a:rPr lang="de-DE" sz="12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1BBC8941-D362-4671-B90B-5A7665D70E13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Grafik 16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Titelmasterformat durch Klicken bearbeiten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3200" spc="-1">
                <a:latin typeface="Verdana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3200" spc="-1">
                <a:latin typeface="Verdana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Siebte Gliederungsebene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spc="-1" strike="noStrike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Siebte GliederungsebeneTextmasterformat bearbeiten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33662365-F9B8-47E9-9A03-4263CBF0A7A3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Entwurf mithilfe von Magic Draw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4 große Teilbereiche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Web/GUI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Datenstruktur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RailML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Telegramme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35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36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37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38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D858E552-F480-49FF-9AFC-C32623BC8262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Web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Interaktion mit dem Nutzer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Filterung der angezeigten Daten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Entwurf mithilfe von Mockups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Ziel: nutzerfreundlich, optisch ansprechend, funktional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Verschiedene Tabs; Verlinkungen zwischen diesen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Kommuniziert mit Datenstruktur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46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47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058E1E91-4DA9-45C6-99B9-AC93F63D7403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Datenstruktur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Speichert Daten unanhängig von Datenquelle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Ziel: zuverlässig, flexibel, Vermeidung von Redundanz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Wichtig vor allem Datenintegrität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Zentrales Bindeglied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Unterteilung TimetableData ↔ TimetableController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 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55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56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C1799BC4-A234-40D5-9D6D-6C7E3557FE6A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RailML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Laden der Fahrplandatei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64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65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E587C9D7-CA0D-40DD-AB54-F3FB657BCD92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Telegramme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zum Zeitpunkt des Entwurfs noch weitgehend unbekannt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Zuständig für Entgegennehmen der Telegramme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Weiterreichen an Datenstruktur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73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74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19B1C2D1-002F-486C-B2FA-64C110742A5A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Java 1.8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Spring Framework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Neuerungen im Vergleich zum Entwurf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82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83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F9A9918F-D970-4CF5-8E5C-DA5CCC4A9803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GUI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Thymeleaf → Templates für einzelne Tabs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Datenweitergabe und Filterung im FisController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Datenstruktur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Selbst unabhängig von Spring-Framework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TimetableController wertet Telegram-Objekte aus oder lädt Offline Fahrplan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Kommunikation mit Telegram-Parser durch Events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91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92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B7B563B2-ECD3-4508-BA6F-2026BD1EE299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RailML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[Zdravko, hier musst du ran :P]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200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01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976FE79D-F16A-4CB6-9648-C3DF6C7F8E9C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Telegramme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[hier bräuchte ich noch Rat]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207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209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10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059752ED-3A74-4E7E-AB5B-B841FDEE2390}" type="slidenum"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r>
              <a:rPr lang="de-DE" sz="1200" spc="-1" strike="noStrike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Application>LibreOffice/5.0.0.5$Windows_x86 LibreOffice_project/1b1a90865e348b492231e1c451437d7a15bb262b</Application>
  <Paragraphs>99</Paragraphs>
  <Company>TUD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2011-09-19T08:56:31Z</dcterms:created>
  <dc:creator>CD-Polizei</dc:creator>
  <dc:language>de-DE</dc:language>
  <cp:lastModifiedBy>Eric Schölzel</cp:lastModifiedBy>
  <cp:lastPrinted>2011-09-22T08:24:40Z</cp:lastPrinted>
  <dcterms:modified xsi:type="dcterms:W3CDTF">2016-01-30T20:25:54Z</dcterms:modified>
  <cp:revision>82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TUD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