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jNVBYhGmIeQMoVIp5SBQBzWLhM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177D5B-D709-48E1-B09B-353172639278}">
  <a:tblStyle styleId="{66177D5B-D709-48E1-B09B-3531726392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  <p:sp>
        <p:nvSpPr>
          <p:cNvPr id="155" name="Google Shape;1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6" name="Google Shape;156;p11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 descr="R:\Бессараб С.К\Основы электроники\КЭТ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512" y="188912"/>
            <a:ext cx="1762125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/>
          <p:nvPr/>
        </p:nvSpPr>
        <p:spPr>
          <a:xfrm>
            <a:off x="2267744" y="159617"/>
            <a:ext cx="6867378" cy="1169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ДЕПАРТАМЕНТ ОБРАЗОВАНИЯ И НАУКИ КОСТРОМСКОЙ ОБЛАСТИ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ОБЛАСТНОЕ ГОСУДАРСТВЕННОЕ БЮДЖЕТНОЕ ПРОФЕССИОНАЛЬНОЕ ОБРАЗОВАТЕЛЬНОЕ УЧРЕЖДЕНИЕ «КОСТРОМСКОЙ ЭНЕРГЕТИЧЕСКИЙ ТЕХНИКУМ ИМ. Ф.В. ЧИЖОВА»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287337" y="2703116"/>
            <a:ext cx="11617325" cy="1169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ru-RU" sz="4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информационной системы для </a:t>
            </a:r>
            <a:r>
              <a:rPr lang="ru-RU" sz="40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Работы ресторана «</a:t>
            </a:r>
            <a:r>
              <a:rPr lang="en-US" sz="4000" b="1" i="0" u="none" strike="noStrike" cap="none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Jaciro</a:t>
            </a:r>
            <a:r>
              <a:rPr lang="ru-RU" sz="40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»</a:t>
            </a:r>
            <a:endParaRPr sz="4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3432498" y="4640126"/>
            <a:ext cx="815586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Выполнил: студент группы 4-1 ИС </a:t>
            </a:r>
            <a:r>
              <a:rPr lang="ru-RU" sz="18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Сажин Иван Евгеньевич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Руководитель: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Бессараб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С.К.</a:t>
            </a:r>
            <a:endParaRPr dirty="0"/>
          </a:p>
        </p:txBody>
      </p:sp>
      <p:sp>
        <p:nvSpPr>
          <p:cNvPr id="92" name="Google Shape;92;p1"/>
          <p:cNvSpPr txBox="1"/>
          <p:nvPr/>
        </p:nvSpPr>
        <p:spPr>
          <a:xfrm>
            <a:off x="2539038" y="1938239"/>
            <a:ext cx="770485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Курсовая работа на тему:</a:t>
            </a:r>
            <a:endParaRPr/>
          </a:p>
        </p:txBody>
      </p:sp>
      <p:sp>
        <p:nvSpPr>
          <p:cNvPr id="93" name="Google Shape;93;p1"/>
          <p:cNvSpPr/>
          <p:nvPr/>
        </p:nvSpPr>
        <p:spPr>
          <a:xfrm>
            <a:off x="3139356" y="5916164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г. Кострома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/>
          <p:nvPr/>
        </p:nvSpPr>
        <p:spPr>
          <a:xfrm>
            <a:off x="2785968" y="1993350"/>
            <a:ext cx="6771393" cy="74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75" tIns="46775" rIns="89975" bIns="467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Благодарим за внимание!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0" name="Google Shape;160;p11"/>
          <p:cNvSpPr txBox="1">
            <a:spLocks noGrp="1"/>
          </p:cNvSpPr>
          <p:nvPr>
            <p:ph type="sldNum" idx="12"/>
          </p:nvPr>
        </p:nvSpPr>
        <p:spPr>
          <a:xfrm>
            <a:off x="9453919" y="6072696"/>
            <a:ext cx="2738081" cy="360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1"/>
          <p:cNvSpPr/>
          <p:nvPr/>
        </p:nvSpPr>
        <p:spPr>
          <a:xfrm>
            <a:off x="3784847" y="1002757"/>
            <a:ext cx="6096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91;p1"/>
          <p:cNvSpPr/>
          <p:nvPr/>
        </p:nvSpPr>
        <p:spPr>
          <a:xfrm>
            <a:off x="3432498" y="4640126"/>
            <a:ext cx="8155865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Выполнил: студент группы 4-1 ИС </a:t>
            </a:r>
            <a:r>
              <a:rPr lang="ru-RU" sz="1800" b="0" i="0" u="none" strike="noStrike" cap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Сажин Иван Евгеньевич</a:t>
            </a:r>
            <a:endParaRPr sz="18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Руководитель: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Бессараб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С.К</a:t>
            </a:r>
            <a:r>
              <a:rPr lang="ru-RU" sz="1800" b="0" i="0" u="none" strike="noStrike" cap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  <a:endParaRPr lang="en-US" sz="1800" b="0" i="0" u="none" strike="noStrike" cap="none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algn="r"/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6osa9.t9no4ka@mail.ru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>
              <a:spcBef>
                <a:spcPts val="0"/>
              </a:spcBef>
              <a:buSzPts val="2800"/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приложения для приема и редактирования заказов ресторана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buSzPts val="2800"/>
              <a:buFont typeface="Calibri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предметной области, в которой требуется применение информационной системы;</a:t>
            </a:r>
          </a:p>
          <a:p>
            <a:pPr marL="514350" lvl="0" indent="-514350">
              <a:buSzPts val="2800"/>
              <a:buFont typeface="Calibri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структуру будущей информационной системы;</a:t>
            </a:r>
          </a:p>
          <a:p>
            <a:pPr marL="514350" lvl="0" indent="-514350">
              <a:buSzPts val="2800"/>
              <a:buFont typeface="Calibri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структуру базы данных;</a:t>
            </a:r>
          </a:p>
          <a:p>
            <a:pPr marL="514350" lvl="0" indent="-514350">
              <a:buSzPts val="2800"/>
              <a:buFont typeface="Calibri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программную реализацию информационной системы;</a:t>
            </a:r>
          </a:p>
          <a:p>
            <a:pPr marL="514350" lvl="0" indent="-514350">
              <a:buSzPts val="2800"/>
              <a:buFont typeface="Calibri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Протестировать информационную систему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838200" y="33304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обеспечение и инструменты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86024" y="5490741"/>
            <a:ext cx="5940669" cy="987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Логотип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" name="Google Shape;11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1354" y="1658604"/>
            <a:ext cx="5668092" cy="349448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4"/>
          <p:cNvSpPr txBox="1"/>
          <p:nvPr/>
        </p:nvSpPr>
        <p:spPr>
          <a:xfrm>
            <a:off x="6026693" y="5490741"/>
            <a:ext cx="5940669" cy="987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Логотип  </a:t>
            </a: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Jaciro</a:t>
            </a:r>
            <a:endParaRPr sz="2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846" y="1642672"/>
            <a:ext cx="3388361" cy="35104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Логическая структура БД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89614"/>
            <a:ext cx="10058400" cy="38988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Физическая структура БД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612" y="1690688"/>
            <a:ext cx="6200775" cy="45159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ИС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34" y="1852066"/>
            <a:ext cx="6921976" cy="369123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310" y="1690687"/>
            <a:ext cx="3926203" cy="40139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ИС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" y="2365629"/>
            <a:ext cx="5740908" cy="344221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568" y="2365629"/>
            <a:ext cx="5754596" cy="34574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Отчёт о тестировании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Google Shape;146;p9"/>
          <p:cNvSpPr/>
          <p:nvPr/>
        </p:nvSpPr>
        <p:spPr>
          <a:xfrm>
            <a:off x="2689225" y="1825625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143" y="1825625"/>
            <a:ext cx="9077714" cy="44161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Google Shape;152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итоге работы над курсовой работ было сделано: 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информационная система;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база данных;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документация (техническое задание, руководство пользователя);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закреплены навыки в: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Создании настольных приложений;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Разработке базы данных.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189</Words>
  <Application>Microsoft Office PowerPoint</Application>
  <PresentationFormat>Широкоэкранный</PresentationFormat>
  <Paragraphs>38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Тема Office</vt:lpstr>
      <vt:lpstr>Презентация PowerPoint</vt:lpstr>
      <vt:lpstr>Цели и задачи</vt:lpstr>
      <vt:lpstr>Программное обеспечение и инструменты</vt:lpstr>
      <vt:lpstr>Логическая структура БД</vt:lpstr>
      <vt:lpstr>Физическая структура БД</vt:lpstr>
      <vt:lpstr>Реализация ИС</vt:lpstr>
      <vt:lpstr>Реализация ИС</vt:lpstr>
      <vt:lpstr>Отчёт о тестировании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6osa9</cp:lastModifiedBy>
  <cp:revision>3</cp:revision>
  <dcterms:created xsi:type="dcterms:W3CDTF">2020-06-15T15:55:16Z</dcterms:created>
  <dcterms:modified xsi:type="dcterms:W3CDTF">2022-12-20T23:36:07Z</dcterms:modified>
</cp:coreProperties>
</file>