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2AE12"/>
    <a:srgbClr val="92D05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8" autoAdjust="0"/>
  </p:normalViewPr>
  <p:slideViewPr>
    <p:cSldViewPr>
      <p:cViewPr>
        <p:scale>
          <a:sx n="90" d="100"/>
          <a:sy n="90" d="100"/>
        </p:scale>
        <p:origin x="-100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9767-95AA-4B61-8986-493B2D1C9793}" type="datetimeFigureOut">
              <a:rPr lang="it-IT" smtClean="0"/>
              <a:t>21/06/2010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ADE9-C3A6-4EDA-91F9-0A03356A556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uppo 411"/>
          <p:cNvGrpSpPr/>
          <p:nvPr/>
        </p:nvGrpSpPr>
        <p:grpSpPr>
          <a:xfrm>
            <a:off x="1331640" y="980728"/>
            <a:ext cx="6480720" cy="5500258"/>
            <a:chOff x="683568" y="699097"/>
            <a:chExt cx="6768752" cy="5744714"/>
          </a:xfrm>
        </p:grpSpPr>
        <p:grpSp>
          <p:nvGrpSpPr>
            <p:cNvPr id="410" name="Gruppo 409"/>
            <p:cNvGrpSpPr/>
            <p:nvPr/>
          </p:nvGrpSpPr>
          <p:grpSpPr>
            <a:xfrm>
              <a:off x="683568" y="1556792"/>
              <a:ext cx="2021554" cy="3688127"/>
              <a:chOff x="683568" y="1556792"/>
              <a:chExt cx="2021554" cy="3688127"/>
            </a:xfrm>
          </p:grpSpPr>
          <p:sp>
            <p:nvSpPr>
              <p:cNvPr id="257" name="Rettangolo 256"/>
              <p:cNvSpPr/>
              <p:nvPr/>
            </p:nvSpPr>
            <p:spPr>
              <a:xfrm>
                <a:off x="1497601" y="4443306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13</a:t>
                </a:r>
                <a:endParaRPr lang="it-IT" sz="1600" dirty="0"/>
              </a:p>
            </p:txBody>
          </p:sp>
          <p:sp>
            <p:nvSpPr>
              <p:cNvPr id="25" name="Rettangolo 24"/>
              <p:cNvSpPr/>
              <p:nvPr/>
            </p:nvSpPr>
            <p:spPr>
              <a:xfrm>
                <a:off x="1497601" y="2386602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0</a:t>
                </a:r>
                <a:endParaRPr lang="it-IT" sz="1600" dirty="0"/>
              </a:p>
            </p:txBody>
          </p:sp>
          <p:sp>
            <p:nvSpPr>
              <p:cNvPr id="26" name="Rettangolo 25"/>
              <p:cNvSpPr/>
              <p:nvPr/>
            </p:nvSpPr>
            <p:spPr>
              <a:xfrm>
                <a:off x="1497601" y="1975928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11</a:t>
                </a:r>
                <a:endParaRPr lang="it-IT" sz="1600" dirty="0"/>
              </a:p>
            </p:txBody>
          </p:sp>
          <p:sp>
            <p:nvSpPr>
              <p:cNvPr id="27" name="Rettangolo 26"/>
              <p:cNvSpPr/>
              <p:nvPr/>
            </p:nvSpPr>
            <p:spPr>
              <a:xfrm>
                <a:off x="1497601" y="3207950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6</a:t>
                </a:r>
                <a:endParaRPr lang="it-IT" sz="1600" dirty="0"/>
              </a:p>
            </p:txBody>
          </p:sp>
          <p:sp>
            <p:nvSpPr>
              <p:cNvPr id="28" name="Rettangolo 27"/>
              <p:cNvSpPr/>
              <p:nvPr/>
            </p:nvSpPr>
            <p:spPr>
              <a:xfrm>
                <a:off x="1090540" y="2386602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14</a:t>
                </a:r>
                <a:endParaRPr lang="it-IT" sz="1600" dirty="0"/>
              </a:p>
            </p:txBody>
          </p:sp>
          <p:sp>
            <p:nvSpPr>
              <p:cNvPr id="29" name="Rettangolo 28"/>
              <p:cNvSpPr/>
              <p:nvPr/>
            </p:nvSpPr>
            <p:spPr>
              <a:xfrm>
                <a:off x="1904662" y="2386602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1</a:t>
                </a:r>
                <a:endParaRPr lang="it-IT" sz="1600" dirty="0"/>
              </a:p>
            </p:txBody>
          </p:sp>
          <p:sp>
            <p:nvSpPr>
              <p:cNvPr id="30" name="Rettangolo 29"/>
              <p:cNvSpPr/>
              <p:nvPr/>
            </p:nvSpPr>
            <p:spPr>
              <a:xfrm>
                <a:off x="683568" y="2386602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8</a:t>
                </a:r>
                <a:endParaRPr lang="it-IT" sz="1600" dirty="0"/>
              </a:p>
            </p:txBody>
          </p:sp>
          <p:sp>
            <p:nvSpPr>
              <p:cNvPr id="31" name="Rettangolo 30"/>
              <p:cNvSpPr/>
              <p:nvPr/>
            </p:nvSpPr>
            <p:spPr>
              <a:xfrm>
                <a:off x="2309078" y="2386602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10</a:t>
                </a:r>
                <a:endParaRPr lang="it-IT" sz="1600" dirty="0"/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683568" y="1975928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12</a:t>
                </a:r>
                <a:endParaRPr lang="it-IT" sz="1600" dirty="0"/>
              </a:p>
            </p:txBody>
          </p:sp>
          <p:sp>
            <p:nvSpPr>
              <p:cNvPr id="34" name="Rettangolo 33"/>
              <p:cNvSpPr/>
              <p:nvPr/>
            </p:nvSpPr>
            <p:spPr>
              <a:xfrm>
                <a:off x="1497601" y="4030308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7</a:t>
                </a:r>
                <a:endParaRPr lang="it-IT" sz="1600" dirty="0"/>
              </a:p>
            </p:txBody>
          </p:sp>
          <p:sp>
            <p:nvSpPr>
              <p:cNvPr id="35" name="Rettangolo 34"/>
              <p:cNvSpPr/>
              <p:nvPr/>
            </p:nvSpPr>
            <p:spPr>
              <a:xfrm>
                <a:off x="683568" y="1564107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9</a:t>
                </a:r>
                <a:endParaRPr lang="it-IT" sz="1600" dirty="0"/>
              </a:p>
            </p:txBody>
          </p:sp>
          <p:sp>
            <p:nvSpPr>
              <p:cNvPr id="37" name="Rettangolo 36"/>
              <p:cNvSpPr/>
              <p:nvPr/>
            </p:nvSpPr>
            <p:spPr>
              <a:xfrm>
                <a:off x="2309078" y="1556792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4</a:t>
                </a:r>
                <a:endParaRPr lang="it-IT" sz="1600" dirty="0"/>
              </a:p>
            </p:txBody>
          </p:sp>
          <p:sp>
            <p:nvSpPr>
              <p:cNvPr id="38" name="Rettangolo 37"/>
              <p:cNvSpPr/>
              <p:nvPr/>
            </p:nvSpPr>
            <p:spPr>
              <a:xfrm>
                <a:off x="2309078" y="1975928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15</a:t>
                </a:r>
                <a:endParaRPr lang="it-IT" sz="1600" dirty="0"/>
              </a:p>
            </p:txBody>
          </p:sp>
          <p:sp>
            <p:nvSpPr>
              <p:cNvPr id="41" name="Rettangolo 40"/>
              <p:cNvSpPr/>
              <p:nvPr/>
            </p:nvSpPr>
            <p:spPr>
              <a:xfrm>
                <a:off x="1497601" y="3615100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3</a:t>
                </a:r>
                <a:endParaRPr lang="it-IT" sz="1600" dirty="0"/>
              </a:p>
            </p:txBody>
          </p:sp>
          <p:sp>
            <p:nvSpPr>
              <p:cNvPr id="24" name="Rettangolo 23"/>
              <p:cNvSpPr/>
              <p:nvPr/>
            </p:nvSpPr>
            <p:spPr>
              <a:xfrm>
                <a:off x="1497601" y="2797276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/>
                  <a:t>2</a:t>
                </a:r>
                <a:endParaRPr lang="it-IT" sz="1600" dirty="0"/>
              </a:p>
            </p:txBody>
          </p:sp>
          <p:sp>
            <p:nvSpPr>
              <p:cNvPr id="42" name="Ovale 41"/>
              <p:cNvSpPr/>
              <p:nvPr/>
            </p:nvSpPr>
            <p:spPr>
              <a:xfrm>
                <a:off x="777521" y="2095617"/>
                <a:ext cx="1830602" cy="1830602"/>
              </a:xfrm>
              <a:prstGeom prst="ellipse">
                <a:avLst/>
              </a:prstGeom>
              <a:solidFill>
                <a:srgbClr val="FF0000">
                  <a:alpha val="14902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5" name="Ovale 254"/>
              <p:cNvSpPr/>
              <p:nvPr/>
            </p:nvSpPr>
            <p:spPr>
              <a:xfrm>
                <a:off x="777521" y="2887705"/>
                <a:ext cx="1830602" cy="1830602"/>
              </a:xfrm>
              <a:prstGeom prst="ellipse">
                <a:avLst/>
              </a:prstGeom>
              <a:solidFill>
                <a:srgbClr val="0070C0">
                  <a:alpha val="14902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8" name="Rettangolo 257"/>
              <p:cNvSpPr/>
              <p:nvPr/>
            </p:nvSpPr>
            <p:spPr>
              <a:xfrm>
                <a:off x="1497601" y="4848875"/>
                <a:ext cx="396044" cy="3960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/>
                  <a:t>5</a:t>
                </a:r>
              </a:p>
            </p:txBody>
          </p:sp>
        </p:grpSp>
        <p:sp>
          <p:nvSpPr>
            <p:cNvPr id="262" name="CasellaDiTesto 261"/>
            <p:cNvSpPr txBox="1"/>
            <p:nvPr/>
          </p:nvSpPr>
          <p:spPr>
            <a:xfrm>
              <a:off x="3247281" y="2022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  <p:sp>
          <p:nvSpPr>
            <p:cNvPr id="263" name="CasellaDiTesto 262"/>
            <p:cNvSpPr txBox="1"/>
            <p:nvPr/>
          </p:nvSpPr>
          <p:spPr>
            <a:xfrm>
              <a:off x="3203848" y="46340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3</a:t>
              </a:r>
            </a:p>
          </p:txBody>
        </p:sp>
        <p:grpSp>
          <p:nvGrpSpPr>
            <p:cNvPr id="296" name="Gruppo 295"/>
            <p:cNvGrpSpPr/>
            <p:nvPr/>
          </p:nvGrpSpPr>
          <p:grpSpPr>
            <a:xfrm>
              <a:off x="3491880" y="699097"/>
              <a:ext cx="684076" cy="5744714"/>
              <a:chOff x="3491880" y="699097"/>
              <a:chExt cx="684076" cy="5744714"/>
            </a:xfrm>
          </p:grpSpPr>
          <p:grpSp>
            <p:nvGrpSpPr>
              <p:cNvPr id="253" name="Gruppo 252"/>
              <p:cNvGrpSpPr/>
              <p:nvPr/>
            </p:nvGrpSpPr>
            <p:grpSpPr>
              <a:xfrm rot="16200000" flipV="1">
                <a:off x="2717794" y="2042846"/>
                <a:ext cx="2592288" cy="324036"/>
                <a:chOff x="3563888" y="2852936"/>
                <a:chExt cx="2592288" cy="324036"/>
              </a:xfrm>
              <a:solidFill>
                <a:srgbClr val="FF0000">
                  <a:alpha val="25098"/>
                </a:srgbClr>
              </a:solidFill>
            </p:grpSpPr>
            <p:sp>
              <p:nvSpPr>
                <p:cNvPr id="93" name="Rettangolo 92"/>
                <p:cNvSpPr/>
                <p:nvPr/>
              </p:nvSpPr>
              <p:spPr>
                <a:xfrm>
                  <a:off x="3563888" y="2852936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it-IT" sz="1050" dirty="0" smtClean="0"/>
                    <a:t>8</a:t>
                  </a:r>
                  <a:endParaRPr lang="it-IT" sz="1050" dirty="0"/>
                </a:p>
              </p:txBody>
            </p:sp>
            <p:sp>
              <p:nvSpPr>
                <p:cNvPr id="125" name="Rettangolo 124"/>
                <p:cNvSpPr/>
                <p:nvPr/>
              </p:nvSpPr>
              <p:spPr>
                <a:xfrm>
                  <a:off x="3887924" y="2852936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it-IT" sz="1050" dirty="0" smtClean="0"/>
                    <a:t>14</a:t>
                  </a:r>
                  <a:endParaRPr lang="it-IT" sz="1050" dirty="0"/>
                </a:p>
              </p:txBody>
            </p:sp>
            <p:sp>
              <p:nvSpPr>
                <p:cNvPr id="141" name="Rettangolo 140"/>
                <p:cNvSpPr/>
                <p:nvPr/>
              </p:nvSpPr>
              <p:spPr>
                <a:xfrm>
                  <a:off x="4211960" y="2852936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it-IT" sz="1050" dirty="0" smtClean="0"/>
                    <a:t>11</a:t>
                  </a:r>
                  <a:endParaRPr lang="it-IT" sz="1050" dirty="0"/>
                </a:p>
              </p:txBody>
            </p:sp>
            <p:sp>
              <p:nvSpPr>
                <p:cNvPr id="157" name="Rettangolo 156"/>
                <p:cNvSpPr/>
                <p:nvPr/>
              </p:nvSpPr>
              <p:spPr>
                <a:xfrm>
                  <a:off x="4535996" y="2852936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it-IT" sz="1050" dirty="0" smtClean="0"/>
                    <a:t>0</a:t>
                  </a:r>
                  <a:endParaRPr lang="it-IT" sz="1050" dirty="0"/>
                </a:p>
              </p:txBody>
            </p:sp>
            <p:sp>
              <p:nvSpPr>
                <p:cNvPr id="173" name="Rettangolo 172"/>
                <p:cNvSpPr/>
                <p:nvPr/>
              </p:nvSpPr>
              <p:spPr>
                <a:xfrm>
                  <a:off x="4860032" y="2852936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it-IT" sz="1050" dirty="0" smtClean="0"/>
                    <a:t>1</a:t>
                  </a:r>
                  <a:endParaRPr lang="it-IT" sz="1050" dirty="0"/>
                </a:p>
              </p:txBody>
            </p:sp>
            <p:sp>
              <p:nvSpPr>
                <p:cNvPr id="189" name="Rettangolo 188"/>
                <p:cNvSpPr/>
                <p:nvPr/>
              </p:nvSpPr>
              <p:spPr>
                <a:xfrm>
                  <a:off x="5184068" y="2852936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it-IT" sz="1050" dirty="0" smtClean="0"/>
                    <a:t>10</a:t>
                  </a:r>
                  <a:endParaRPr lang="it-IT" sz="1050" dirty="0"/>
                </a:p>
              </p:txBody>
            </p:sp>
            <p:sp>
              <p:nvSpPr>
                <p:cNvPr id="205" name="Rettangolo 204"/>
                <p:cNvSpPr/>
                <p:nvPr/>
              </p:nvSpPr>
              <p:spPr>
                <a:xfrm>
                  <a:off x="5508104" y="2852936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it-IT" sz="1050" dirty="0" smtClean="0"/>
                    <a:t>6</a:t>
                  </a:r>
                  <a:endParaRPr lang="it-IT" sz="1050" dirty="0"/>
                </a:p>
              </p:txBody>
            </p:sp>
            <p:sp>
              <p:nvSpPr>
                <p:cNvPr id="238" name="Rettangolo 237"/>
                <p:cNvSpPr/>
                <p:nvPr/>
              </p:nvSpPr>
              <p:spPr>
                <a:xfrm>
                  <a:off x="5832140" y="2852936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it-IT" sz="1050" dirty="0" smtClean="0"/>
                    <a:t>12</a:t>
                  </a:r>
                  <a:endParaRPr lang="it-IT" sz="1050" dirty="0"/>
                </a:p>
              </p:txBody>
            </p:sp>
          </p:grpSp>
          <p:grpSp>
            <p:nvGrpSpPr>
              <p:cNvPr id="254" name="Gruppo 253"/>
              <p:cNvGrpSpPr/>
              <p:nvPr/>
            </p:nvGrpSpPr>
            <p:grpSpPr>
              <a:xfrm rot="16200000">
                <a:off x="2717794" y="4635135"/>
                <a:ext cx="2592288" cy="324036"/>
                <a:chOff x="3563888" y="3176972"/>
                <a:chExt cx="2592288" cy="324036"/>
              </a:xfrm>
              <a:solidFill>
                <a:srgbClr val="0070C0">
                  <a:alpha val="25098"/>
                </a:srgbClr>
              </a:solidFill>
            </p:grpSpPr>
            <p:sp>
              <p:nvSpPr>
                <p:cNvPr id="94" name="Rettangolo 93"/>
                <p:cNvSpPr/>
                <p:nvPr/>
              </p:nvSpPr>
              <p:spPr>
                <a:xfrm>
                  <a:off x="3563888" y="3176972"/>
                  <a:ext cx="324036" cy="3240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it-IT" sz="1050" dirty="0" smtClean="0"/>
                    <a:t>-1</a:t>
                  </a:r>
                  <a:endParaRPr lang="it-IT" sz="1050" dirty="0"/>
                </a:p>
              </p:txBody>
            </p:sp>
            <p:sp>
              <p:nvSpPr>
                <p:cNvPr id="126" name="Rettangolo 125"/>
                <p:cNvSpPr/>
                <p:nvPr/>
              </p:nvSpPr>
              <p:spPr>
                <a:xfrm>
                  <a:off x="3887924" y="3176972"/>
                  <a:ext cx="324036" cy="3240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it-IT" sz="1050" dirty="0" smtClean="0"/>
                    <a:t>-1</a:t>
                  </a:r>
                  <a:endParaRPr lang="it-IT" sz="1050" dirty="0"/>
                </a:p>
              </p:txBody>
            </p:sp>
            <p:sp>
              <p:nvSpPr>
                <p:cNvPr id="142" name="Rettangolo 141"/>
                <p:cNvSpPr/>
                <p:nvPr/>
              </p:nvSpPr>
              <p:spPr>
                <a:xfrm>
                  <a:off x="4211960" y="3176972"/>
                  <a:ext cx="324036" cy="3240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it-IT" sz="1050" dirty="0" smtClean="0"/>
                    <a:t>-1</a:t>
                  </a:r>
                  <a:endParaRPr lang="it-IT" sz="1050" dirty="0"/>
                </a:p>
              </p:txBody>
            </p:sp>
            <p:sp>
              <p:nvSpPr>
                <p:cNvPr id="158" name="Rettangolo 157"/>
                <p:cNvSpPr/>
                <p:nvPr/>
              </p:nvSpPr>
              <p:spPr>
                <a:xfrm>
                  <a:off x="4535996" y="3176972"/>
                  <a:ext cx="324036" cy="3240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it-IT" sz="1050" dirty="0" smtClean="0"/>
                    <a:t>-1</a:t>
                  </a:r>
                  <a:endParaRPr lang="it-IT" sz="1050" dirty="0"/>
                </a:p>
              </p:txBody>
            </p:sp>
            <p:sp>
              <p:nvSpPr>
                <p:cNvPr id="174" name="Rettangolo 173"/>
                <p:cNvSpPr/>
                <p:nvPr/>
              </p:nvSpPr>
              <p:spPr>
                <a:xfrm>
                  <a:off x="4860032" y="3176972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it-IT" sz="1050" dirty="0" smtClean="0"/>
                    <a:t>13</a:t>
                  </a:r>
                  <a:endParaRPr lang="it-IT" sz="1050" dirty="0"/>
                </a:p>
              </p:txBody>
            </p:sp>
            <p:sp>
              <p:nvSpPr>
                <p:cNvPr id="190" name="Rettangolo 189"/>
                <p:cNvSpPr/>
                <p:nvPr/>
              </p:nvSpPr>
              <p:spPr>
                <a:xfrm>
                  <a:off x="5184068" y="3176972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it-IT" sz="1050" dirty="0"/>
                    <a:t>7</a:t>
                  </a:r>
                </a:p>
              </p:txBody>
            </p:sp>
            <p:sp>
              <p:nvSpPr>
                <p:cNvPr id="206" name="Rettangolo 205"/>
                <p:cNvSpPr/>
                <p:nvPr/>
              </p:nvSpPr>
              <p:spPr>
                <a:xfrm>
                  <a:off x="5508104" y="3176972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it-IT" sz="1050" dirty="0"/>
                    <a:t>6</a:t>
                  </a:r>
                  <a:endParaRPr lang="it-IT" sz="1050" dirty="0"/>
                </a:p>
              </p:txBody>
            </p:sp>
            <p:sp>
              <p:nvSpPr>
                <p:cNvPr id="239" name="Rettangolo 238"/>
                <p:cNvSpPr/>
                <p:nvPr/>
              </p:nvSpPr>
              <p:spPr>
                <a:xfrm>
                  <a:off x="5832140" y="3176972"/>
                  <a:ext cx="324036" cy="324036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it-IT" sz="1050" dirty="0"/>
                    <a:t>2</a:t>
                  </a:r>
                  <a:endParaRPr lang="it-IT" sz="1050" dirty="0"/>
                </a:p>
              </p:txBody>
            </p:sp>
          </p:grpSp>
          <p:sp>
            <p:nvSpPr>
              <p:cNvPr id="260" name="Parentesi graffa aperta 259"/>
              <p:cNvSpPr/>
              <p:nvPr/>
            </p:nvSpPr>
            <p:spPr>
              <a:xfrm>
                <a:off x="3491880" y="980728"/>
                <a:ext cx="216024" cy="244827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61" name="Parentesi graffa aperta 260"/>
              <p:cNvSpPr/>
              <p:nvPr/>
            </p:nvSpPr>
            <p:spPr>
              <a:xfrm>
                <a:off x="3491880" y="3573016"/>
                <a:ext cx="216024" cy="244827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65" name="Connettore 1 264"/>
              <p:cNvCxnSpPr/>
              <p:nvPr/>
            </p:nvCxnSpPr>
            <p:spPr>
              <a:xfrm rot="5400000" flipH="1" flipV="1">
                <a:off x="3747108" y="803909"/>
                <a:ext cx="209624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Connettore 1 265"/>
              <p:cNvCxnSpPr/>
              <p:nvPr/>
            </p:nvCxnSpPr>
            <p:spPr>
              <a:xfrm rot="5400000" flipH="1" flipV="1">
                <a:off x="4069049" y="803909"/>
                <a:ext cx="209624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Connettore 1 273"/>
              <p:cNvCxnSpPr/>
              <p:nvPr/>
            </p:nvCxnSpPr>
            <p:spPr>
              <a:xfrm rot="5400000" flipH="1" flipV="1">
                <a:off x="3671900" y="6263791"/>
                <a:ext cx="360040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Connettore 1 274"/>
              <p:cNvCxnSpPr/>
              <p:nvPr/>
            </p:nvCxnSpPr>
            <p:spPr>
              <a:xfrm rot="5400000" flipH="1" flipV="1">
                <a:off x="3993840" y="6263791"/>
                <a:ext cx="360040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uppo 410"/>
            <p:cNvGrpSpPr/>
            <p:nvPr/>
          </p:nvGrpSpPr>
          <p:grpSpPr>
            <a:xfrm>
              <a:off x="6480212" y="908720"/>
              <a:ext cx="972108" cy="5535091"/>
              <a:chOff x="6480212" y="908720"/>
              <a:chExt cx="972108" cy="5535091"/>
            </a:xfrm>
          </p:grpSpPr>
          <p:grpSp>
            <p:nvGrpSpPr>
              <p:cNvPr id="297" name="Gruppo 296"/>
              <p:cNvGrpSpPr/>
              <p:nvPr/>
            </p:nvGrpSpPr>
            <p:grpSpPr>
              <a:xfrm>
                <a:off x="6480212" y="908720"/>
                <a:ext cx="648072" cy="5535091"/>
                <a:chOff x="6372200" y="908720"/>
                <a:chExt cx="324036" cy="5535091"/>
              </a:xfrm>
            </p:grpSpPr>
            <p:grpSp>
              <p:nvGrpSpPr>
                <p:cNvPr id="276" name="Gruppo 275"/>
                <p:cNvGrpSpPr/>
                <p:nvPr/>
              </p:nvGrpSpPr>
              <p:grpSpPr>
                <a:xfrm rot="16200000" flipV="1">
                  <a:off x="5238074" y="2042846"/>
                  <a:ext cx="2592288" cy="324036"/>
                  <a:chOff x="3563888" y="2852936"/>
                  <a:chExt cx="2592288" cy="324036"/>
                </a:xfrm>
                <a:noFill/>
              </p:grpSpPr>
              <p:sp>
                <p:nvSpPr>
                  <p:cNvPr id="277" name="Rettangolo 276"/>
                  <p:cNvSpPr/>
                  <p:nvPr/>
                </p:nvSpPr>
                <p:spPr>
                  <a:xfrm>
                    <a:off x="3563888" y="2852936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p7</a:t>
                    </a:r>
                    <a:endParaRPr lang="it-IT" sz="1050" dirty="0"/>
                  </a:p>
                </p:txBody>
              </p:sp>
              <p:sp>
                <p:nvSpPr>
                  <p:cNvPr id="278" name="Rettangolo 277"/>
                  <p:cNvSpPr/>
                  <p:nvPr/>
                </p:nvSpPr>
                <p:spPr>
                  <a:xfrm>
                    <a:off x="3887924" y="2852936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p6</a:t>
                    </a:r>
                    <a:endParaRPr lang="it-IT" sz="1050" dirty="0"/>
                  </a:p>
                </p:txBody>
              </p:sp>
              <p:sp>
                <p:nvSpPr>
                  <p:cNvPr id="279" name="Rettangolo 278"/>
                  <p:cNvSpPr/>
                  <p:nvPr/>
                </p:nvSpPr>
                <p:spPr>
                  <a:xfrm>
                    <a:off x="4211960" y="2852936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p5</a:t>
                    </a:r>
                    <a:endParaRPr lang="it-IT" sz="1050" dirty="0"/>
                  </a:p>
                </p:txBody>
              </p:sp>
              <p:sp>
                <p:nvSpPr>
                  <p:cNvPr id="280" name="Rettangolo 279"/>
                  <p:cNvSpPr/>
                  <p:nvPr/>
                </p:nvSpPr>
                <p:spPr>
                  <a:xfrm>
                    <a:off x="4535996" y="2852936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p4</a:t>
                    </a:r>
                    <a:endParaRPr lang="it-IT" sz="1050" dirty="0"/>
                  </a:p>
                </p:txBody>
              </p:sp>
              <p:sp>
                <p:nvSpPr>
                  <p:cNvPr id="281" name="Rettangolo 280"/>
                  <p:cNvSpPr/>
                  <p:nvPr/>
                </p:nvSpPr>
                <p:spPr>
                  <a:xfrm>
                    <a:off x="4860032" y="2852936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p3</a:t>
                    </a:r>
                    <a:endParaRPr lang="it-IT" sz="1050" dirty="0"/>
                  </a:p>
                </p:txBody>
              </p:sp>
              <p:sp>
                <p:nvSpPr>
                  <p:cNvPr id="282" name="Rettangolo 281"/>
                  <p:cNvSpPr/>
                  <p:nvPr/>
                </p:nvSpPr>
                <p:spPr>
                  <a:xfrm>
                    <a:off x="5184068" y="2852936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p2</a:t>
                    </a:r>
                    <a:endParaRPr lang="it-IT" sz="1050" dirty="0"/>
                  </a:p>
                </p:txBody>
              </p:sp>
              <p:sp>
                <p:nvSpPr>
                  <p:cNvPr id="283" name="Rettangolo 282"/>
                  <p:cNvSpPr/>
                  <p:nvPr/>
                </p:nvSpPr>
                <p:spPr>
                  <a:xfrm>
                    <a:off x="5508104" y="2852936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p1</a:t>
                    </a:r>
                    <a:endParaRPr lang="it-IT" sz="1050" dirty="0"/>
                  </a:p>
                </p:txBody>
              </p:sp>
              <p:sp>
                <p:nvSpPr>
                  <p:cNvPr id="284" name="Rettangolo 283"/>
                  <p:cNvSpPr/>
                  <p:nvPr/>
                </p:nvSpPr>
                <p:spPr>
                  <a:xfrm>
                    <a:off x="5832140" y="2852936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p0</a:t>
                    </a:r>
                    <a:endParaRPr lang="it-IT" sz="1050" dirty="0"/>
                  </a:p>
                </p:txBody>
              </p:sp>
            </p:grpSp>
            <p:grpSp>
              <p:nvGrpSpPr>
                <p:cNvPr id="285" name="Gruppo 284"/>
                <p:cNvGrpSpPr/>
                <p:nvPr/>
              </p:nvGrpSpPr>
              <p:grpSpPr>
                <a:xfrm rot="16200000">
                  <a:off x="5238074" y="4635135"/>
                  <a:ext cx="2592288" cy="324036"/>
                  <a:chOff x="3563888" y="3176972"/>
                  <a:chExt cx="2592288" cy="324036"/>
                </a:xfrm>
                <a:noFill/>
              </p:grpSpPr>
              <p:sp>
                <p:nvSpPr>
                  <p:cNvPr id="286" name="Rettangolo 285"/>
                  <p:cNvSpPr/>
                  <p:nvPr/>
                </p:nvSpPr>
                <p:spPr>
                  <a:xfrm>
                    <a:off x="3563888" y="3176972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p15</a:t>
                    </a:r>
                    <a:endParaRPr lang="it-IT" sz="1050" dirty="0"/>
                  </a:p>
                </p:txBody>
              </p:sp>
              <p:sp>
                <p:nvSpPr>
                  <p:cNvPr id="287" name="Rettangolo 286"/>
                  <p:cNvSpPr/>
                  <p:nvPr/>
                </p:nvSpPr>
                <p:spPr>
                  <a:xfrm>
                    <a:off x="3887924" y="3176972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p14</a:t>
                    </a:r>
                    <a:endParaRPr lang="it-IT" sz="1050" dirty="0"/>
                  </a:p>
                </p:txBody>
              </p:sp>
              <p:sp>
                <p:nvSpPr>
                  <p:cNvPr id="288" name="Rettangolo 287"/>
                  <p:cNvSpPr/>
                  <p:nvPr/>
                </p:nvSpPr>
                <p:spPr>
                  <a:xfrm>
                    <a:off x="4211960" y="3176972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p13</a:t>
                    </a:r>
                    <a:endParaRPr lang="it-IT" sz="1050" dirty="0"/>
                  </a:p>
                </p:txBody>
              </p:sp>
              <p:sp>
                <p:nvSpPr>
                  <p:cNvPr id="289" name="Rettangolo 288"/>
                  <p:cNvSpPr/>
                  <p:nvPr/>
                </p:nvSpPr>
                <p:spPr>
                  <a:xfrm>
                    <a:off x="4535996" y="3176972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p12</a:t>
                    </a:r>
                    <a:endParaRPr lang="it-IT" sz="1050" dirty="0"/>
                  </a:p>
                </p:txBody>
              </p:sp>
              <p:sp>
                <p:nvSpPr>
                  <p:cNvPr id="290" name="Rettangolo 289"/>
                  <p:cNvSpPr/>
                  <p:nvPr/>
                </p:nvSpPr>
                <p:spPr>
                  <a:xfrm>
                    <a:off x="4860032" y="3176972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p11</a:t>
                    </a:r>
                    <a:endParaRPr lang="it-IT" sz="1050" dirty="0"/>
                  </a:p>
                </p:txBody>
              </p:sp>
              <p:sp>
                <p:nvSpPr>
                  <p:cNvPr id="291" name="Rettangolo 290"/>
                  <p:cNvSpPr/>
                  <p:nvPr/>
                </p:nvSpPr>
                <p:spPr>
                  <a:xfrm>
                    <a:off x="5184068" y="3176972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p10</a:t>
                    </a:r>
                    <a:endParaRPr lang="it-IT" sz="1050" dirty="0"/>
                  </a:p>
                </p:txBody>
              </p:sp>
              <p:sp>
                <p:nvSpPr>
                  <p:cNvPr id="292" name="Rettangolo 291"/>
                  <p:cNvSpPr/>
                  <p:nvPr/>
                </p:nvSpPr>
                <p:spPr>
                  <a:xfrm>
                    <a:off x="5508104" y="3176972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p9</a:t>
                    </a:r>
                    <a:endParaRPr lang="it-IT" sz="1050" dirty="0"/>
                  </a:p>
                </p:txBody>
              </p:sp>
              <p:sp>
                <p:nvSpPr>
                  <p:cNvPr id="293" name="Rettangolo 292"/>
                  <p:cNvSpPr/>
                  <p:nvPr/>
                </p:nvSpPr>
                <p:spPr>
                  <a:xfrm>
                    <a:off x="5832140" y="3176972"/>
                    <a:ext cx="324036" cy="32403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p8</a:t>
                    </a:r>
                    <a:endParaRPr lang="it-IT" sz="1050" dirty="0"/>
                  </a:p>
                </p:txBody>
              </p:sp>
            </p:grpSp>
            <p:cxnSp>
              <p:nvCxnSpPr>
                <p:cNvPr id="294" name="Connettore 1 293"/>
                <p:cNvCxnSpPr/>
                <p:nvPr/>
              </p:nvCxnSpPr>
              <p:spPr>
                <a:xfrm rot="5400000" flipH="1" flipV="1">
                  <a:off x="6192180" y="6263791"/>
                  <a:ext cx="360040" cy="0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Connettore 1 294"/>
                <p:cNvCxnSpPr/>
                <p:nvPr/>
              </p:nvCxnSpPr>
              <p:spPr>
                <a:xfrm rot="5400000" flipH="1" flipV="1">
                  <a:off x="6514120" y="6263791"/>
                  <a:ext cx="360040" cy="0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uppo 297"/>
              <p:cNvGrpSpPr/>
              <p:nvPr/>
            </p:nvGrpSpPr>
            <p:grpSpPr>
              <a:xfrm>
                <a:off x="7128284" y="908720"/>
                <a:ext cx="324036" cy="5535091"/>
                <a:chOff x="6372200" y="908720"/>
                <a:chExt cx="324036" cy="5535091"/>
              </a:xfrm>
            </p:grpSpPr>
            <p:grpSp>
              <p:nvGrpSpPr>
                <p:cNvPr id="299" name="Gruppo 298"/>
                <p:cNvGrpSpPr/>
                <p:nvPr/>
              </p:nvGrpSpPr>
              <p:grpSpPr>
                <a:xfrm rot="16200000" flipV="1">
                  <a:off x="5238074" y="2042846"/>
                  <a:ext cx="2592288" cy="324036"/>
                  <a:chOff x="3563888" y="2852936"/>
                  <a:chExt cx="2592288" cy="324036"/>
                </a:xfrm>
                <a:noFill/>
              </p:grpSpPr>
              <p:sp>
                <p:nvSpPr>
                  <p:cNvPr id="311" name="Rettangolo 310"/>
                  <p:cNvSpPr/>
                  <p:nvPr/>
                </p:nvSpPr>
                <p:spPr>
                  <a:xfrm>
                    <a:off x="3563888" y="2852936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7</a:t>
                    </a:r>
                    <a:endParaRPr lang="it-IT" sz="1050" dirty="0"/>
                  </a:p>
                </p:txBody>
              </p:sp>
              <p:sp>
                <p:nvSpPr>
                  <p:cNvPr id="312" name="Rettangolo 311"/>
                  <p:cNvSpPr/>
                  <p:nvPr/>
                </p:nvSpPr>
                <p:spPr>
                  <a:xfrm>
                    <a:off x="3887924" y="2852936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 smtClean="0"/>
                      <a:t>6</a:t>
                    </a:r>
                    <a:endParaRPr lang="it-IT" sz="1050" dirty="0"/>
                  </a:p>
                </p:txBody>
              </p:sp>
              <p:sp>
                <p:nvSpPr>
                  <p:cNvPr id="313" name="Rettangolo 312"/>
                  <p:cNvSpPr/>
                  <p:nvPr/>
                </p:nvSpPr>
                <p:spPr>
                  <a:xfrm>
                    <a:off x="4211960" y="2852936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/>
                      <a:t>5</a:t>
                    </a:r>
                  </a:p>
                </p:txBody>
              </p:sp>
              <p:sp>
                <p:nvSpPr>
                  <p:cNvPr id="314" name="Rettangolo 313"/>
                  <p:cNvSpPr/>
                  <p:nvPr/>
                </p:nvSpPr>
                <p:spPr>
                  <a:xfrm>
                    <a:off x="4535996" y="2852936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/>
                      <a:t>4</a:t>
                    </a:r>
                    <a:endParaRPr lang="it-IT" sz="1050" dirty="0"/>
                  </a:p>
                </p:txBody>
              </p:sp>
              <p:sp>
                <p:nvSpPr>
                  <p:cNvPr id="315" name="Rettangolo 314"/>
                  <p:cNvSpPr/>
                  <p:nvPr/>
                </p:nvSpPr>
                <p:spPr>
                  <a:xfrm>
                    <a:off x="4860032" y="2852936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/>
                      <a:t>3</a:t>
                    </a:r>
                  </a:p>
                </p:txBody>
              </p:sp>
              <p:sp>
                <p:nvSpPr>
                  <p:cNvPr id="316" name="Rettangolo 315"/>
                  <p:cNvSpPr/>
                  <p:nvPr/>
                </p:nvSpPr>
                <p:spPr>
                  <a:xfrm>
                    <a:off x="5184068" y="2852936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/>
                      <a:t>2</a:t>
                    </a:r>
                  </a:p>
                </p:txBody>
              </p:sp>
              <p:sp>
                <p:nvSpPr>
                  <p:cNvPr id="317" name="Rettangolo 316"/>
                  <p:cNvSpPr/>
                  <p:nvPr/>
                </p:nvSpPr>
                <p:spPr>
                  <a:xfrm>
                    <a:off x="5508104" y="2852936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/>
                      <a:t>1</a:t>
                    </a:r>
                    <a:endParaRPr lang="it-IT" sz="1050" dirty="0"/>
                  </a:p>
                </p:txBody>
              </p:sp>
              <p:sp>
                <p:nvSpPr>
                  <p:cNvPr id="318" name="Rettangolo 317"/>
                  <p:cNvSpPr/>
                  <p:nvPr/>
                </p:nvSpPr>
                <p:spPr>
                  <a:xfrm>
                    <a:off x="5832140" y="2852936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it-IT" sz="1050" dirty="0"/>
                      <a:t>0</a:t>
                    </a:r>
                  </a:p>
                </p:txBody>
              </p:sp>
            </p:grpSp>
            <p:grpSp>
              <p:nvGrpSpPr>
                <p:cNvPr id="300" name="Gruppo 299"/>
                <p:cNvGrpSpPr/>
                <p:nvPr/>
              </p:nvGrpSpPr>
              <p:grpSpPr>
                <a:xfrm rot="16200000">
                  <a:off x="5238074" y="4635135"/>
                  <a:ext cx="2592288" cy="324036"/>
                  <a:chOff x="3563888" y="3176972"/>
                  <a:chExt cx="2592288" cy="324036"/>
                </a:xfrm>
                <a:noFill/>
              </p:grpSpPr>
              <p:sp>
                <p:nvSpPr>
                  <p:cNvPr id="303" name="Rettangolo 302"/>
                  <p:cNvSpPr/>
                  <p:nvPr/>
                </p:nvSpPr>
                <p:spPr>
                  <a:xfrm>
                    <a:off x="3563888" y="3176972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15</a:t>
                    </a:r>
                    <a:endParaRPr lang="it-IT" sz="1050" dirty="0"/>
                  </a:p>
                </p:txBody>
              </p:sp>
              <p:sp>
                <p:nvSpPr>
                  <p:cNvPr id="304" name="Rettangolo 303"/>
                  <p:cNvSpPr/>
                  <p:nvPr/>
                </p:nvSpPr>
                <p:spPr>
                  <a:xfrm>
                    <a:off x="3887924" y="3176972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14</a:t>
                    </a:r>
                    <a:endParaRPr lang="it-IT" sz="1050" dirty="0"/>
                  </a:p>
                </p:txBody>
              </p:sp>
              <p:sp>
                <p:nvSpPr>
                  <p:cNvPr id="305" name="Rettangolo 304"/>
                  <p:cNvSpPr/>
                  <p:nvPr/>
                </p:nvSpPr>
                <p:spPr>
                  <a:xfrm>
                    <a:off x="4211960" y="3176972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13</a:t>
                    </a:r>
                    <a:endParaRPr lang="it-IT" sz="1050" dirty="0"/>
                  </a:p>
                </p:txBody>
              </p:sp>
              <p:sp>
                <p:nvSpPr>
                  <p:cNvPr id="306" name="Rettangolo 305"/>
                  <p:cNvSpPr/>
                  <p:nvPr/>
                </p:nvSpPr>
                <p:spPr>
                  <a:xfrm>
                    <a:off x="4535996" y="3176972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12</a:t>
                    </a:r>
                    <a:endParaRPr lang="it-IT" sz="1050" dirty="0"/>
                  </a:p>
                </p:txBody>
              </p:sp>
              <p:sp>
                <p:nvSpPr>
                  <p:cNvPr id="307" name="Rettangolo 306"/>
                  <p:cNvSpPr/>
                  <p:nvPr/>
                </p:nvSpPr>
                <p:spPr>
                  <a:xfrm>
                    <a:off x="4860032" y="3176972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11</a:t>
                    </a:r>
                    <a:endParaRPr lang="it-IT" sz="1050" dirty="0"/>
                  </a:p>
                </p:txBody>
              </p:sp>
              <p:sp>
                <p:nvSpPr>
                  <p:cNvPr id="308" name="Rettangolo 307"/>
                  <p:cNvSpPr/>
                  <p:nvPr/>
                </p:nvSpPr>
                <p:spPr>
                  <a:xfrm>
                    <a:off x="5184068" y="3176972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10</a:t>
                    </a:r>
                    <a:endParaRPr lang="it-IT" sz="1050" dirty="0"/>
                  </a:p>
                </p:txBody>
              </p:sp>
              <p:sp>
                <p:nvSpPr>
                  <p:cNvPr id="309" name="Rettangolo 308"/>
                  <p:cNvSpPr/>
                  <p:nvPr/>
                </p:nvSpPr>
                <p:spPr>
                  <a:xfrm>
                    <a:off x="5508104" y="3176972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9</a:t>
                    </a:r>
                    <a:endParaRPr lang="it-IT" sz="1050" dirty="0"/>
                  </a:p>
                </p:txBody>
              </p:sp>
              <p:sp>
                <p:nvSpPr>
                  <p:cNvPr id="310" name="Rettangolo 309"/>
                  <p:cNvSpPr/>
                  <p:nvPr/>
                </p:nvSpPr>
                <p:spPr>
                  <a:xfrm>
                    <a:off x="5832140" y="3176972"/>
                    <a:ext cx="324036" cy="3240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:r>
                      <a:rPr lang="it-IT" sz="1050" dirty="0" smtClean="0"/>
                      <a:t>8</a:t>
                    </a:r>
                    <a:endParaRPr lang="it-IT" sz="1050" dirty="0"/>
                  </a:p>
                </p:txBody>
              </p:sp>
            </p:grpSp>
            <p:cxnSp>
              <p:nvCxnSpPr>
                <p:cNvPr id="301" name="Connettore 1 300"/>
                <p:cNvCxnSpPr/>
                <p:nvPr/>
              </p:nvCxnSpPr>
              <p:spPr>
                <a:xfrm rot="5400000" flipH="1" flipV="1">
                  <a:off x="6192180" y="6263791"/>
                  <a:ext cx="360040" cy="0"/>
                </a:xfrm>
                <a:prstGeom prst="line">
                  <a:avLst/>
                </a:prstGeom>
                <a:ln w="28575">
                  <a:noFill/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nettore 1 301"/>
                <p:cNvCxnSpPr/>
                <p:nvPr/>
              </p:nvCxnSpPr>
              <p:spPr>
                <a:xfrm rot="5400000" flipH="1" flipV="1">
                  <a:off x="6514120" y="6263791"/>
                  <a:ext cx="360040" cy="0"/>
                </a:xfrm>
                <a:prstGeom prst="line">
                  <a:avLst/>
                </a:prstGeom>
                <a:ln w="28575">
                  <a:noFill/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3" name="Connettore 7 372"/>
            <p:cNvCxnSpPr>
              <a:stCxn id="238" idx="0"/>
              <a:endCxn id="289" idx="0"/>
            </p:cNvCxnSpPr>
            <p:nvPr/>
          </p:nvCxnSpPr>
          <p:spPr>
            <a:xfrm>
              <a:off x="4175956" y="1070738"/>
              <a:ext cx="2304256" cy="388843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ttore 7 374"/>
            <p:cNvCxnSpPr>
              <a:stCxn id="205" idx="0"/>
              <a:endCxn id="278" idx="2"/>
            </p:cNvCxnSpPr>
            <p:nvPr/>
          </p:nvCxnSpPr>
          <p:spPr>
            <a:xfrm>
              <a:off x="4175956" y="1394774"/>
              <a:ext cx="2304256" cy="1620180"/>
            </a:xfrm>
            <a:prstGeom prst="curvedConnector3">
              <a:avLst>
                <a:gd name="adj1" fmla="val 59507"/>
              </a:avLst>
            </a:prstGeom>
            <a:ln w="12700">
              <a:solidFill>
                <a:srgbClr val="FF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ttore 7 376"/>
            <p:cNvCxnSpPr>
              <a:stCxn id="189" idx="0"/>
              <a:endCxn id="291" idx="0"/>
            </p:cNvCxnSpPr>
            <p:nvPr/>
          </p:nvCxnSpPr>
          <p:spPr>
            <a:xfrm>
              <a:off x="4175956" y="1718810"/>
              <a:ext cx="2304256" cy="2592289"/>
            </a:xfrm>
            <a:prstGeom prst="curvedConnector3">
              <a:avLst>
                <a:gd name="adj1" fmla="val 36772"/>
              </a:avLst>
            </a:prstGeom>
            <a:ln w="12700">
              <a:solidFill>
                <a:srgbClr val="FF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ttore 7 381"/>
            <p:cNvCxnSpPr>
              <a:stCxn id="173" idx="0"/>
              <a:endCxn id="283" idx="2"/>
            </p:cNvCxnSpPr>
            <p:nvPr/>
          </p:nvCxnSpPr>
          <p:spPr>
            <a:xfrm flipV="1">
              <a:off x="4175956" y="1394774"/>
              <a:ext cx="2304256" cy="648072"/>
            </a:xfrm>
            <a:prstGeom prst="curvedConnector3">
              <a:avLst>
                <a:gd name="adj1" fmla="val 64054"/>
              </a:avLst>
            </a:prstGeom>
            <a:ln w="12700">
              <a:solidFill>
                <a:srgbClr val="FF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ttore 7 384"/>
            <p:cNvCxnSpPr>
              <a:stCxn id="157" idx="0"/>
              <a:endCxn id="284" idx="2"/>
            </p:cNvCxnSpPr>
            <p:nvPr/>
          </p:nvCxnSpPr>
          <p:spPr>
            <a:xfrm flipV="1">
              <a:off x="4175956" y="1070738"/>
              <a:ext cx="2304256" cy="1296144"/>
            </a:xfrm>
            <a:prstGeom prst="curvedConnector3">
              <a:avLst>
                <a:gd name="adj1" fmla="val 36359"/>
              </a:avLst>
            </a:prstGeom>
            <a:ln w="12700">
              <a:solidFill>
                <a:srgbClr val="FF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ttore 7 387"/>
            <p:cNvCxnSpPr>
              <a:stCxn id="141" idx="0"/>
              <a:endCxn id="290" idx="0"/>
            </p:cNvCxnSpPr>
            <p:nvPr/>
          </p:nvCxnSpPr>
          <p:spPr>
            <a:xfrm>
              <a:off x="4175956" y="2690918"/>
              <a:ext cx="2304256" cy="1944217"/>
            </a:xfrm>
            <a:prstGeom prst="curvedConnector3">
              <a:avLst>
                <a:gd name="adj1" fmla="val 33878"/>
              </a:avLst>
            </a:prstGeom>
            <a:ln w="12700">
              <a:solidFill>
                <a:srgbClr val="FF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ttore 7 390"/>
            <p:cNvCxnSpPr>
              <a:stCxn id="125" idx="0"/>
              <a:endCxn id="287" idx="0"/>
            </p:cNvCxnSpPr>
            <p:nvPr/>
          </p:nvCxnSpPr>
          <p:spPr>
            <a:xfrm>
              <a:off x="4175956" y="3014954"/>
              <a:ext cx="2304256" cy="2592289"/>
            </a:xfrm>
            <a:prstGeom prst="curvedConnector3">
              <a:avLst>
                <a:gd name="adj1" fmla="val 26438"/>
              </a:avLst>
            </a:prstGeom>
            <a:ln w="12700">
              <a:solidFill>
                <a:srgbClr val="FF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ttore 7 394"/>
            <p:cNvCxnSpPr>
              <a:stCxn id="93" idx="0"/>
              <a:endCxn id="293" idx="0"/>
            </p:cNvCxnSpPr>
            <p:nvPr/>
          </p:nvCxnSpPr>
          <p:spPr>
            <a:xfrm>
              <a:off x="4175956" y="3338990"/>
              <a:ext cx="2304256" cy="324037"/>
            </a:xfrm>
            <a:prstGeom prst="curvedConnector3">
              <a:avLst>
                <a:gd name="adj1" fmla="val 61574"/>
              </a:avLst>
            </a:prstGeom>
            <a:ln w="12700">
              <a:solidFill>
                <a:srgbClr val="FF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ttore 7 397"/>
            <p:cNvCxnSpPr>
              <a:stCxn id="239" idx="2"/>
              <a:endCxn id="282" idx="2"/>
            </p:cNvCxnSpPr>
            <p:nvPr/>
          </p:nvCxnSpPr>
          <p:spPr>
            <a:xfrm flipV="1">
              <a:off x="4175956" y="1718810"/>
              <a:ext cx="2304256" cy="1944217"/>
            </a:xfrm>
            <a:prstGeom prst="curvedConnector3">
              <a:avLst>
                <a:gd name="adj1" fmla="val 61161"/>
              </a:avLst>
            </a:prstGeom>
            <a:ln w="12700">
              <a:solidFill>
                <a:schemeClr val="accent1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ttore 7 399"/>
            <p:cNvCxnSpPr>
              <a:stCxn id="206" idx="2"/>
              <a:endCxn id="278" idx="2"/>
            </p:cNvCxnSpPr>
            <p:nvPr/>
          </p:nvCxnSpPr>
          <p:spPr>
            <a:xfrm flipV="1">
              <a:off x="4175956" y="3014954"/>
              <a:ext cx="2304256" cy="972109"/>
            </a:xfrm>
            <a:prstGeom prst="curvedConnector3">
              <a:avLst>
                <a:gd name="adj1" fmla="val 68188"/>
              </a:avLst>
            </a:prstGeom>
            <a:ln w="12700">
              <a:solidFill>
                <a:schemeClr val="accent1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ttore 7 404"/>
            <p:cNvCxnSpPr>
              <a:stCxn id="190" idx="2"/>
              <a:endCxn id="277" idx="2"/>
            </p:cNvCxnSpPr>
            <p:nvPr/>
          </p:nvCxnSpPr>
          <p:spPr>
            <a:xfrm flipV="1">
              <a:off x="4175956" y="3338990"/>
              <a:ext cx="2304256" cy="972109"/>
            </a:xfrm>
            <a:prstGeom prst="curvedConnector3">
              <a:avLst>
                <a:gd name="adj1" fmla="val 76869"/>
              </a:avLst>
            </a:prstGeom>
            <a:ln w="12700">
              <a:solidFill>
                <a:schemeClr val="accent1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ttore 7 407"/>
            <p:cNvCxnSpPr>
              <a:stCxn id="174" idx="2"/>
              <a:endCxn id="288" idx="0"/>
            </p:cNvCxnSpPr>
            <p:nvPr/>
          </p:nvCxnSpPr>
          <p:spPr>
            <a:xfrm>
              <a:off x="4175956" y="4635135"/>
              <a:ext cx="2304256" cy="648072"/>
            </a:xfrm>
            <a:prstGeom prst="curvedConnector3">
              <a:avLst>
                <a:gd name="adj1" fmla="val 55374"/>
              </a:avLst>
            </a:prstGeom>
            <a:ln w="12700">
              <a:solidFill>
                <a:schemeClr val="accent1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" name="CasellaDiTesto 412"/>
          <p:cNvSpPr txBox="1"/>
          <p:nvPr/>
        </p:nvSpPr>
        <p:spPr>
          <a:xfrm>
            <a:off x="4028829" y="457508"/>
            <a:ext cx="985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 err="1" smtClean="0"/>
              <a:t>Neighbors</a:t>
            </a:r>
            <a:r>
              <a:rPr lang="it-IT" sz="1400" b="1" dirty="0" smtClean="0"/>
              <a:t> </a:t>
            </a:r>
          </a:p>
          <a:p>
            <a:pPr algn="ctr"/>
            <a:r>
              <a:rPr lang="it-IT" sz="1400" b="1" dirty="0" err="1" smtClean="0"/>
              <a:t>array</a:t>
            </a:r>
            <a:endParaRPr lang="it-IT" sz="1400" b="1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6623990" y="601524"/>
            <a:ext cx="1144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 err="1" smtClean="0"/>
              <a:t>Polarizations</a:t>
            </a:r>
            <a:endParaRPr lang="it-IT" sz="1400" b="1" dirty="0" smtClean="0"/>
          </a:p>
          <a:p>
            <a:pPr algn="ctr"/>
            <a:r>
              <a:rPr lang="it-IT" sz="1400" b="1" dirty="0" err="1" smtClean="0"/>
              <a:t>array</a:t>
            </a:r>
            <a:endParaRPr lang="it-IT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asellaDiTesto 261"/>
          <p:cNvSpPr txBox="1"/>
          <p:nvPr/>
        </p:nvSpPr>
        <p:spPr>
          <a:xfrm>
            <a:off x="1085193" y="2436427"/>
            <a:ext cx="288848" cy="353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63" name="CasellaDiTesto 262"/>
          <p:cNvSpPr txBox="1"/>
          <p:nvPr/>
        </p:nvSpPr>
        <p:spPr>
          <a:xfrm>
            <a:off x="1043608" y="4936645"/>
            <a:ext cx="288848" cy="353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grpSp>
        <p:nvGrpSpPr>
          <p:cNvPr id="4" name="Gruppo 295"/>
          <p:cNvGrpSpPr/>
          <p:nvPr/>
        </p:nvGrpSpPr>
        <p:grpSpPr>
          <a:xfrm>
            <a:off x="1319383" y="1169102"/>
            <a:ext cx="654966" cy="5500258"/>
            <a:chOff x="3491880" y="699097"/>
            <a:chExt cx="684076" cy="5744714"/>
          </a:xfrm>
        </p:grpSpPr>
        <p:grpSp>
          <p:nvGrpSpPr>
            <p:cNvPr id="5" name="Gruppo 252"/>
            <p:cNvGrpSpPr/>
            <p:nvPr/>
          </p:nvGrpSpPr>
          <p:grpSpPr>
            <a:xfrm rot="16200000" flipV="1">
              <a:off x="2717794" y="2042846"/>
              <a:ext cx="2592288" cy="324036"/>
              <a:chOff x="3563888" y="2852936"/>
              <a:chExt cx="2592288" cy="324036"/>
            </a:xfrm>
            <a:solidFill>
              <a:srgbClr val="FF0000">
                <a:alpha val="25098"/>
              </a:srgbClr>
            </a:solidFill>
          </p:grpSpPr>
          <p:sp>
            <p:nvSpPr>
              <p:cNvPr id="93" name="Rettangolo 92"/>
              <p:cNvSpPr/>
              <p:nvPr/>
            </p:nvSpPr>
            <p:spPr>
              <a:xfrm>
                <a:off x="3563888" y="2852936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8</a:t>
                </a:r>
                <a:endParaRPr lang="it-IT" sz="1050" dirty="0"/>
              </a:p>
            </p:txBody>
          </p:sp>
          <p:sp>
            <p:nvSpPr>
              <p:cNvPr id="125" name="Rettangolo 124"/>
              <p:cNvSpPr/>
              <p:nvPr/>
            </p:nvSpPr>
            <p:spPr>
              <a:xfrm>
                <a:off x="3887924" y="2852936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14</a:t>
                </a:r>
                <a:endParaRPr lang="it-IT" sz="1050" dirty="0"/>
              </a:p>
            </p:txBody>
          </p:sp>
          <p:sp>
            <p:nvSpPr>
              <p:cNvPr id="141" name="Rettangolo 140"/>
              <p:cNvSpPr/>
              <p:nvPr/>
            </p:nvSpPr>
            <p:spPr>
              <a:xfrm>
                <a:off x="4211960" y="2852936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11</a:t>
                </a:r>
                <a:endParaRPr lang="it-IT" sz="1050" dirty="0"/>
              </a:p>
            </p:txBody>
          </p:sp>
          <p:sp>
            <p:nvSpPr>
              <p:cNvPr id="157" name="Rettangolo 156"/>
              <p:cNvSpPr/>
              <p:nvPr/>
            </p:nvSpPr>
            <p:spPr>
              <a:xfrm>
                <a:off x="4535996" y="2852936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0</a:t>
                </a:r>
                <a:endParaRPr lang="it-IT" sz="1050" dirty="0"/>
              </a:p>
            </p:txBody>
          </p:sp>
          <p:sp>
            <p:nvSpPr>
              <p:cNvPr id="173" name="Rettangolo 172"/>
              <p:cNvSpPr/>
              <p:nvPr/>
            </p:nvSpPr>
            <p:spPr>
              <a:xfrm>
                <a:off x="4860032" y="2852936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1</a:t>
                </a:r>
                <a:endParaRPr lang="it-IT" sz="1050" dirty="0"/>
              </a:p>
            </p:txBody>
          </p:sp>
          <p:sp>
            <p:nvSpPr>
              <p:cNvPr id="189" name="Rettangolo 188"/>
              <p:cNvSpPr/>
              <p:nvPr/>
            </p:nvSpPr>
            <p:spPr>
              <a:xfrm>
                <a:off x="5184068" y="2852936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10</a:t>
                </a:r>
                <a:endParaRPr lang="it-IT" sz="1050" dirty="0"/>
              </a:p>
            </p:txBody>
          </p:sp>
          <p:sp>
            <p:nvSpPr>
              <p:cNvPr id="205" name="Rettangolo 204"/>
              <p:cNvSpPr/>
              <p:nvPr/>
            </p:nvSpPr>
            <p:spPr>
              <a:xfrm>
                <a:off x="5508104" y="2852936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6</a:t>
                </a:r>
                <a:endParaRPr lang="it-IT" sz="1050" dirty="0"/>
              </a:p>
            </p:txBody>
          </p:sp>
          <p:sp>
            <p:nvSpPr>
              <p:cNvPr id="238" name="Rettangolo 237"/>
              <p:cNvSpPr/>
              <p:nvPr/>
            </p:nvSpPr>
            <p:spPr>
              <a:xfrm>
                <a:off x="5832140" y="2852936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12</a:t>
                </a:r>
                <a:endParaRPr lang="it-IT" sz="1050" dirty="0"/>
              </a:p>
            </p:txBody>
          </p:sp>
        </p:grpSp>
        <p:grpSp>
          <p:nvGrpSpPr>
            <p:cNvPr id="6" name="Gruppo 253"/>
            <p:cNvGrpSpPr/>
            <p:nvPr/>
          </p:nvGrpSpPr>
          <p:grpSpPr>
            <a:xfrm rot="16200000">
              <a:off x="2717794" y="4635135"/>
              <a:ext cx="2592288" cy="324036"/>
              <a:chOff x="3563888" y="3176972"/>
              <a:chExt cx="2592288" cy="324036"/>
            </a:xfrm>
            <a:solidFill>
              <a:srgbClr val="0070C0">
                <a:alpha val="25098"/>
              </a:srgbClr>
            </a:solidFill>
          </p:grpSpPr>
          <p:sp>
            <p:nvSpPr>
              <p:cNvPr id="94" name="Rettangolo 93"/>
              <p:cNvSpPr/>
              <p:nvPr/>
            </p:nvSpPr>
            <p:spPr>
              <a:xfrm>
                <a:off x="3563888" y="3176972"/>
                <a:ext cx="324036" cy="3240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 smtClean="0"/>
                  <a:t>-1</a:t>
                </a:r>
                <a:endParaRPr lang="it-IT" sz="1050" dirty="0"/>
              </a:p>
            </p:txBody>
          </p:sp>
          <p:sp>
            <p:nvSpPr>
              <p:cNvPr id="126" name="Rettangolo 125"/>
              <p:cNvSpPr/>
              <p:nvPr/>
            </p:nvSpPr>
            <p:spPr>
              <a:xfrm>
                <a:off x="3887924" y="3176972"/>
                <a:ext cx="324036" cy="3240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 smtClean="0"/>
                  <a:t>-1</a:t>
                </a:r>
                <a:endParaRPr lang="it-IT" sz="1050" dirty="0"/>
              </a:p>
            </p:txBody>
          </p:sp>
          <p:sp>
            <p:nvSpPr>
              <p:cNvPr id="142" name="Rettangolo 141"/>
              <p:cNvSpPr/>
              <p:nvPr/>
            </p:nvSpPr>
            <p:spPr>
              <a:xfrm>
                <a:off x="4211960" y="3176972"/>
                <a:ext cx="324036" cy="3240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 smtClean="0"/>
                  <a:t>-1</a:t>
                </a:r>
                <a:endParaRPr lang="it-IT" sz="1050" dirty="0"/>
              </a:p>
            </p:txBody>
          </p:sp>
          <p:sp>
            <p:nvSpPr>
              <p:cNvPr id="158" name="Rettangolo 157"/>
              <p:cNvSpPr/>
              <p:nvPr/>
            </p:nvSpPr>
            <p:spPr>
              <a:xfrm>
                <a:off x="4535996" y="3176972"/>
                <a:ext cx="324036" cy="3240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 smtClean="0"/>
                  <a:t>-1</a:t>
                </a:r>
                <a:endParaRPr lang="it-IT" sz="1050" dirty="0"/>
              </a:p>
            </p:txBody>
          </p:sp>
          <p:sp>
            <p:nvSpPr>
              <p:cNvPr id="174" name="Rettangolo 173"/>
              <p:cNvSpPr/>
              <p:nvPr/>
            </p:nvSpPr>
            <p:spPr>
              <a:xfrm>
                <a:off x="4860032" y="3176972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 smtClean="0"/>
                  <a:t>13</a:t>
                </a:r>
                <a:endParaRPr lang="it-IT" sz="1050" dirty="0"/>
              </a:p>
            </p:txBody>
          </p:sp>
          <p:sp>
            <p:nvSpPr>
              <p:cNvPr id="190" name="Rettangolo 189"/>
              <p:cNvSpPr/>
              <p:nvPr/>
            </p:nvSpPr>
            <p:spPr>
              <a:xfrm>
                <a:off x="5184068" y="3176972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/>
                  <a:t>7</a:t>
                </a:r>
              </a:p>
            </p:txBody>
          </p:sp>
          <p:sp>
            <p:nvSpPr>
              <p:cNvPr id="206" name="Rettangolo 205"/>
              <p:cNvSpPr/>
              <p:nvPr/>
            </p:nvSpPr>
            <p:spPr>
              <a:xfrm>
                <a:off x="5508104" y="3176972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/>
                  <a:t>6</a:t>
                </a:r>
                <a:endParaRPr lang="it-IT" sz="1050" dirty="0"/>
              </a:p>
            </p:txBody>
          </p:sp>
          <p:sp>
            <p:nvSpPr>
              <p:cNvPr id="239" name="Rettangolo 238"/>
              <p:cNvSpPr/>
              <p:nvPr/>
            </p:nvSpPr>
            <p:spPr>
              <a:xfrm>
                <a:off x="5832140" y="3176972"/>
                <a:ext cx="324036" cy="32403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/>
                  <a:t>2</a:t>
                </a:r>
                <a:endParaRPr lang="it-IT" sz="1050" dirty="0"/>
              </a:p>
            </p:txBody>
          </p:sp>
        </p:grpSp>
        <p:sp>
          <p:nvSpPr>
            <p:cNvPr id="260" name="Parentesi graffa aperta 259"/>
            <p:cNvSpPr/>
            <p:nvPr/>
          </p:nvSpPr>
          <p:spPr>
            <a:xfrm>
              <a:off x="3491880" y="980728"/>
              <a:ext cx="216024" cy="244827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1" name="Parentesi graffa aperta 260"/>
            <p:cNvSpPr/>
            <p:nvPr/>
          </p:nvSpPr>
          <p:spPr>
            <a:xfrm>
              <a:off x="3491880" y="3573016"/>
              <a:ext cx="216024" cy="244827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5" name="Connettore 1 264"/>
            <p:cNvCxnSpPr/>
            <p:nvPr/>
          </p:nvCxnSpPr>
          <p:spPr>
            <a:xfrm rot="5400000" flipH="1" flipV="1">
              <a:off x="3740476" y="803909"/>
              <a:ext cx="209624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/>
          </p:nvCxnSpPr>
          <p:spPr>
            <a:xfrm rot="5400000" flipH="1" flipV="1">
              <a:off x="4069049" y="803909"/>
              <a:ext cx="209624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/>
          </p:nvCxnSpPr>
          <p:spPr>
            <a:xfrm rot="5400000" flipH="1" flipV="1">
              <a:off x="3665267" y="6263791"/>
              <a:ext cx="360040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/>
          </p:nvCxnSpPr>
          <p:spPr>
            <a:xfrm rot="5400000" flipH="1" flipV="1">
              <a:off x="3993840" y="6263791"/>
              <a:ext cx="360040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3" name="CasellaDiTesto 412"/>
          <p:cNvSpPr txBox="1"/>
          <p:nvPr/>
        </p:nvSpPr>
        <p:spPr>
          <a:xfrm>
            <a:off x="1239599" y="476672"/>
            <a:ext cx="116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 smtClean="0"/>
              <a:t>Non </a:t>
            </a:r>
            <a:r>
              <a:rPr lang="it-IT" sz="1200" b="1" dirty="0" err="1" smtClean="0"/>
              <a:t>coalescent</a:t>
            </a:r>
            <a:endParaRPr lang="it-IT" sz="1200" b="1" dirty="0"/>
          </a:p>
          <a:p>
            <a:pPr algn="ctr"/>
            <a:r>
              <a:rPr lang="it-IT" sz="1200" b="1" dirty="0" err="1" smtClean="0"/>
              <a:t>Neighbors</a:t>
            </a:r>
            <a:r>
              <a:rPr lang="it-IT" sz="1200" b="1" dirty="0" smtClean="0"/>
              <a:t> </a:t>
            </a:r>
          </a:p>
          <a:p>
            <a:pPr algn="ctr"/>
            <a:r>
              <a:rPr lang="it-IT" sz="1200" b="1" dirty="0" err="1" smtClean="0"/>
              <a:t>array</a:t>
            </a:r>
            <a:endParaRPr lang="it-IT" sz="1200" b="1" dirty="0"/>
          </a:p>
        </p:txBody>
      </p:sp>
      <p:sp>
        <p:nvSpPr>
          <p:cNvPr id="111" name="CasellaDiTesto 110"/>
          <p:cNvSpPr txBox="1"/>
          <p:nvPr/>
        </p:nvSpPr>
        <p:spPr>
          <a:xfrm>
            <a:off x="3779912" y="476672"/>
            <a:ext cx="877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 err="1" smtClean="0"/>
              <a:t>Coalescent</a:t>
            </a:r>
            <a:endParaRPr lang="it-IT" sz="1200" b="1" dirty="0" smtClean="0"/>
          </a:p>
          <a:p>
            <a:pPr algn="ctr"/>
            <a:r>
              <a:rPr lang="it-IT" sz="1200" b="1" dirty="0" err="1" smtClean="0"/>
              <a:t>Neighbors</a:t>
            </a:r>
            <a:r>
              <a:rPr lang="it-IT" sz="1200" b="1" dirty="0" smtClean="0"/>
              <a:t> </a:t>
            </a:r>
          </a:p>
          <a:p>
            <a:pPr algn="ctr"/>
            <a:r>
              <a:rPr lang="it-IT" sz="1200" b="1" dirty="0" err="1" smtClean="0"/>
              <a:t>array</a:t>
            </a:r>
            <a:endParaRPr lang="it-IT" sz="1200" b="1" dirty="0"/>
          </a:p>
        </p:txBody>
      </p:sp>
      <p:grpSp>
        <p:nvGrpSpPr>
          <p:cNvPr id="187" name="Gruppo 186"/>
          <p:cNvGrpSpPr/>
          <p:nvPr/>
        </p:nvGrpSpPr>
        <p:grpSpPr>
          <a:xfrm>
            <a:off x="3563888" y="1196752"/>
            <a:ext cx="833796" cy="5184577"/>
            <a:chOff x="3701554" y="1196752"/>
            <a:chExt cx="833796" cy="5184577"/>
          </a:xfrm>
        </p:grpSpPr>
        <p:sp>
          <p:nvSpPr>
            <p:cNvPr id="156" name="CasellaDiTesto 155"/>
            <p:cNvSpPr txBox="1"/>
            <p:nvPr/>
          </p:nvSpPr>
          <p:spPr>
            <a:xfrm>
              <a:off x="3707904" y="1340768"/>
              <a:ext cx="288848" cy="35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  <p:sp>
          <p:nvSpPr>
            <p:cNvPr id="159" name="CasellaDiTesto 158"/>
            <p:cNvSpPr txBox="1"/>
            <p:nvPr/>
          </p:nvSpPr>
          <p:spPr>
            <a:xfrm>
              <a:off x="3707904" y="1688108"/>
              <a:ext cx="288848" cy="35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3</a:t>
              </a:r>
            </a:p>
          </p:txBody>
        </p:sp>
        <p:grpSp>
          <p:nvGrpSpPr>
            <p:cNvPr id="160" name="Gruppo 159"/>
            <p:cNvGrpSpPr/>
            <p:nvPr/>
          </p:nvGrpSpPr>
          <p:grpSpPr>
            <a:xfrm>
              <a:off x="4211960" y="1196752"/>
              <a:ext cx="323390" cy="5184577"/>
              <a:chOff x="4211960" y="1196752"/>
              <a:chExt cx="323390" cy="5184577"/>
            </a:xfrm>
          </p:grpSpPr>
          <p:sp>
            <p:nvSpPr>
              <p:cNvPr id="136" name="Rettangolo 135"/>
              <p:cNvSpPr/>
              <p:nvPr/>
            </p:nvSpPr>
            <p:spPr>
              <a:xfrm rot="16200000" flipV="1">
                <a:off x="4218247" y="3878185"/>
                <a:ext cx="310247" cy="315371"/>
              </a:xfrm>
              <a:prstGeom prst="rect">
                <a:avLst/>
              </a:prstGeom>
              <a:solidFill>
                <a:srgbClr val="FF0000">
                  <a:alpha val="25098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6</a:t>
                </a:r>
                <a:endParaRPr lang="it-IT" sz="1050" dirty="0"/>
              </a:p>
            </p:txBody>
          </p:sp>
          <p:sp>
            <p:nvSpPr>
              <p:cNvPr id="137" name="Rettangolo 136"/>
              <p:cNvSpPr/>
              <p:nvPr/>
            </p:nvSpPr>
            <p:spPr>
              <a:xfrm rot="16200000" flipV="1">
                <a:off x="4218311" y="1397456"/>
                <a:ext cx="310247" cy="310247"/>
              </a:xfrm>
              <a:prstGeom prst="rect">
                <a:avLst/>
              </a:prstGeom>
              <a:solidFill>
                <a:srgbClr val="FF0000">
                  <a:alpha val="25098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it-IT" sz="1050" dirty="0" smtClean="0"/>
                  <a:t>12</a:t>
                </a:r>
                <a:endParaRPr lang="it-IT" sz="1050" dirty="0"/>
              </a:p>
            </p:txBody>
          </p:sp>
          <p:sp>
            <p:nvSpPr>
              <p:cNvPr id="123" name="Rettangolo 122"/>
              <p:cNvSpPr/>
              <p:nvPr/>
            </p:nvSpPr>
            <p:spPr>
              <a:xfrm rot="16200000">
                <a:off x="4218310" y="5120423"/>
                <a:ext cx="310247" cy="3102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24" name="Rettangolo 123"/>
              <p:cNvSpPr/>
              <p:nvPr/>
            </p:nvSpPr>
            <p:spPr>
              <a:xfrm rot="16200000">
                <a:off x="4218310" y="4810176"/>
                <a:ext cx="310247" cy="310247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28" name="Rettangolo 127"/>
              <p:cNvSpPr/>
              <p:nvPr/>
            </p:nvSpPr>
            <p:spPr>
              <a:xfrm rot="16200000">
                <a:off x="4218310" y="4189681"/>
                <a:ext cx="310247" cy="310247"/>
              </a:xfrm>
              <a:prstGeom prst="rect">
                <a:avLst/>
              </a:prstGeom>
              <a:solidFill>
                <a:srgbClr val="0070C0">
                  <a:alpha val="25098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/>
                  <a:t>6</a:t>
                </a:r>
                <a:endParaRPr lang="it-IT" sz="1050" dirty="0"/>
              </a:p>
            </p:txBody>
          </p:sp>
          <p:cxnSp>
            <p:nvCxnSpPr>
              <p:cNvPr id="116" name="Connettore 1 115"/>
              <p:cNvCxnSpPr/>
              <p:nvPr/>
            </p:nvCxnSpPr>
            <p:spPr>
              <a:xfrm rot="5400000" flipH="1" flipV="1">
                <a:off x="4115913" y="1297104"/>
                <a:ext cx="200704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ttore 1 116"/>
              <p:cNvCxnSpPr/>
              <p:nvPr/>
            </p:nvCxnSpPr>
            <p:spPr>
              <a:xfrm rot="5400000" flipH="1" flipV="1">
                <a:off x="4430726" y="1297104"/>
                <a:ext cx="200704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ttore 1 117"/>
              <p:cNvCxnSpPr/>
              <p:nvPr/>
            </p:nvCxnSpPr>
            <p:spPr>
              <a:xfrm rot="5400000" flipH="1" flipV="1">
                <a:off x="3743962" y="5913277"/>
                <a:ext cx="936102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ttore 1 118"/>
              <p:cNvCxnSpPr/>
              <p:nvPr/>
            </p:nvCxnSpPr>
            <p:spPr>
              <a:xfrm rot="5400000" flipH="1" flipV="1">
                <a:off x="3976143" y="5828439"/>
                <a:ext cx="110578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Rettangolo 137"/>
              <p:cNvSpPr/>
              <p:nvPr/>
            </p:nvSpPr>
            <p:spPr>
              <a:xfrm rot="16200000">
                <a:off x="4217324" y="1706244"/>
                <a:ext cx="310247" cy="310247"/>
              </a:xfrm>
              <a:prstGeom prst="rect">
                <a:avLst/>
              </a:prstGeom>
              <a:solidFill>
                <a:srgbClr val="0070C0">
                  <a:alpha val="25098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it-IT" sz="1050" dirty="0"/>
                  <a:t>2</a:t>
                </a:r>
                <a:endParaRPr lang="it-IT" sz="1050" dirty="0"/>
              </a:p>
            </p:txBody>
          </p:sp>
          <p:sp>
            <p:nvSpPr>
              <p:cNvPr id="144" name="Rettangolo 143"/>
              <p:cNvSpPr/>
              <p:nvPr/>
            </p:nvSpPr>
            <p:spPr>
              <a:xfrm rot="16200000">
                <a:off x="4216774" y="2327287"/>
                <a:ext cx="310247" cy="3124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45" name="Rettangolo 144"/>
              <p:cNvSpPr/>
              <p:nvPr/>
            </p:nvSpPr>
            <p:spPr>
              <a:xfrm rot="16200000">
                <a:off x="4216775" y="2017039"/>
                <a:ext cx="310247" cy="312426"/>
              </a:xfrm>
              <a:prstGeom prst="rect">
                <a:avLst/>
              </a:prstGeom>
              <a:solidFill>
                <a:srgbClr val="02AE12">
                  <a:alpha val="34902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47" name="Rettangolo 146"/>
              <p:cNvSpPr/>
              <p:nvPr/>
            </p:nvSpPr>
            <p:spPr>
              <a:xfrm rot="16200000">
                <a:off x="4219834" y="4494339"/>
                <a:ext cx="310247" cy="315599"/>
              </a:xfrm>
              <a:prstGeom prst="rect">
                <a:avLst/>
              </a:prstGeom>
              <a:solidFill>
                <a:srgbClr val="02AE12">
                  <a:alpha val="34902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50" name="Rettangolo 149"/>
              <p:cNvSpPr/>
              <p:nvPr/>
            </p:nvSpPr>
            <p:spPr>
              <a:xfrm rot="16200000">
                <a:off x="4218025" y="3568484"/>
                <a:ext cx="310247" cy="3158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it-IT" sz="1050" dirty="0"/>
              </a:p>
            </p:txBody>
          </p:sp>
          <p:cxnSp>
            <p:nvCxnSpPr>
              <p:cNvPr id="179" name="Connettore 1 178"/>
              <p:cNvCxnSpPr/>
              <p:nvPr/>
            </p:nvCxnSpPr>
            <p:spPr>
              <a:xfrm rot="5400000" flipH="1" flipV="1">
                <a:off x="3743909" y="3104963"/>
                <a:ext cx="936102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Connettore 1 179"/>
              <p:cNvCxnSpPr/>
              <p:nvPr/>
            </p:nvCxnSpPr>
            <p:spPr>
              <a:xfrm rot="16200000" flipV="1">
                <a:off x="3983804" y="3027820"/>
                <a:ext cx="1099513" cy="3579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Parentesi graffa aperta 160"/>
            <p:cNvSpPr/>
            <p:nvPr/>
          </p:nvSpPr>
          <p:spPr>
            <a:xfrm>
              <a:off x="4011838" y="1447728"/>
              <a:ext cx="117727" cy="216024"/>
            </a:xfrm>
            <a:prstGeom prst="leftBrac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2" name="Parentesi graffa aperta 161"/>
            <p:cNvSpPr/>
            <p:nvPr/>
          </p:nvSpPr>
          <p:spPr>
            <a:xfrm>
              <a:off x="4002286" y="1760116"/>
              <a:ext cx="117727" cy="216024"/>
            </a:xfrm>
            <a:prstGeom prst="leftBrac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3" name="CasellaDiTesto 162"/>
            <p:cNvSpPr txBox="1"/>
            <p:nvPr/>
          </p:nvSpPr>
          <p:spPr>
            <a:xfrm>
              <a:off x="3701554" y="1988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4</a:t>
              </a:r>
              <a:endParaRPr lang="it-IT" dirty="0"/>
            </a:p>
          </p:txBody>
        </p:sp>
        <p:sp>
          <p:nvSpPr>
            <p:cNvPr id="164" name="Parentesi graffa aperta 163"/>
            <p:cNvSpPr/>
            <p:nvPr/>
          </p:nvSpPr>
          <p:spPr>
            <a:xfrm>
              <a:off x="3995936" y="2060848"/>
              <a:ext cx="117727" cy="216024"/>
            </a:xfrm>
            <a:prstGeom prst="leftBrac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5" name="CasellaDiTesto 164"/>
            <p:cNvSpPr txBox="1"/>
            <p:nvPr/>
          </p:nvSpPr>
          <p:spPr>
            <a:xfrm>
              <a:off x="3707904" y="3827140"/>
              <a:ext cx="288848" cy="35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  <p:sp>
          <p:nvSpPr>
            <p:cNvPr id="166" name="CasellaDiTesto 165"/>
            <p:cNvSpPr txBox="1"/>
            <p:nvPr/>
          </p:nvSpPr>
          <p:spPr>
            <a:xfrm>
              <a:off x="3707904" y="4174480"/>
              <a:ext cx="288848" cy="35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3</a:t>
              </a:r>
            </a:p>
          </p:txBody>
        </p:sp>
        <p:sp>
          <p:nvSpPr>
            <p:cNvPr id="167" name="Parentesi graffa aperta 166"/>
            <p:cNvSpPr/>
            <p:nvPr/>
          </p:nvSpPr>
          <p:spPr>
            <a:xfrm>
              <a:off x="4011838" y="3934100"/>
              <a:ext cx="117727" cy="216024"/>
            </a:xfrm>
            <a:prstGeom prst="leftBrac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8" name="Parentesi graffa aperta 167"/>
            <p:cNvSpPr/>
            <p:nvPr/>
          </p:nvSpPr>
          <p:spPr>
            <a:xfrm>
              <a:off x="4002286" y="4246488"/>
              <a:ext cx="117727" cy="216024"/>
            </a:xfrm>
            <a:prstGeom prst="leftBrac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9" name="CasellaDiTesto 168"/>
            <p:cNvSpPr txBox="1"/>
            <p:nvPr/>
          </p:nvSpPr>
          <p:spPr>
            <a:xfrm>
              <a:off x="3701554" y="44752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4</a:t>
              </a:r>
              <a:endParaRPr lang="it-IT" dirty="0"/>
            </a:p>
          </p:txBody>
        </p:sp>
        <p:sp>
          <p:nvSpPr>
            <p:cNvPr id="170" name="Parentesi graffa aperta 169"/>
            <p:cNvSpPr/>
            <p:nvPr/>
          </p:nvSpPr>
          <p:spPr>
            <a:xfrm>
              <a:off x="3995936" y="4547220"/>
              <a:ext cx="117727" cy="216024"/>
            </a:xfrm>
            <a:prstGeom prst="leftBrac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2" name="Freccia a destra 181"/>
          <p:cNvSpPr/>
          <p:nvPr/>
        </p:nvSpPr>
        <p:spPr>
          <a:xfrm>
            <a:off x="2267744" y="3429000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8" name="Rettangolo 187"/>
          <p:cNvSpPr/>
          <p:nvPr/>
        </p:nvSpPr>
        <p:spPr>
          <a:xfrm>
            <a:off x="4892353" y="1196751"/>
            <a:ext cx="543743" cy="3044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Thread2</a:t>
            </a:r>
            <a:endParaRPr lang="it-IT" sz="800" dirty="0"/>
          </a:p>
        </p:txBody>
      </p:sp>
      <p:cxnSp>
        <p:nvCxnSpPr>
          <p:cNvPr id="193" name="Connettore 2 192"/>
          <p:cNvCxnSpPr>
            <a:stCxn id="188" idx="1"/>
            <a:endCxn id="137" idx="0"/>
          </p:cNvCxnSpPr>
          <p:nvPr/>
        </p:nvCxnSpPr>
        <p:spPr>
          <a:xfrm rot="10800000" flipV="1">
            <a:off x="4390893" y="1348995"/>
            <a:ext cx="501461" cy="203583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ttangolo 193"/>
          <p:cNvSpPr/>
          <p:nvPr/>
        </p:nvSpPr>
        <p:spPr>
          <a:xfrm>
            <a:off x="4892353" y="1501240"/>
            <a:ext cx="543743" cy="3044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Thread3</a:t>
            </a:r>
            <a:endParaRPr lang="it-IT" sz="800" dirty="0"/>
          </a:p>
        </p:txBody>
      </p:sp>
      <p:cxnSp>
        <p:nvCxnSpPr>
          <p:cNvPr id="195" name="Connettore 2 194"/>
          <p:cNvCxnSpPr>
            <a:stCxn id="194" idx="1"/>
          </p:cNvCxnSpPr>
          <p:nvPr/>
        </p:nvCxnSpPr>
        <p:spPr>
          <a:xfrm rot="10800000" flipV="1">
            <a:off x="4390893" y="1653485"/>
            <a:ext cx="501460" cy="22391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tangolo 195"/>
          <p:cNvSpPr/>
          <p:nvPr/>
        </p:nvSpPr>
        <p:spPr>
          <a:xfrm>
            <a:off x="4892353" y="1805728"/>
            <a:ext cx="543743" cy="3044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Thread4</a:t>
            </a:r>
            <a:endParaRPr lang="it-IT" sz="800" dirty="0"/>
          </a:p>
        </p:txBody>
      </p:sp>
      <p:cxnSp>
        <p:nvCxnSpPr>
          <p:cNvPr id="197" name="Connettore 2 196"/>
          <p:cNvCxnSpPr>
            <a:stCxn id="196" idx="1"/>
          </p:cNvCxnSpPr>
          <p:nvPr/>
        </p:nvCxnSpPr>
        <p:spPr>
          <a:xfrm rot="10800000" flipV="1">
            <a:off x="4390893" y="1957973"/>
            <a:ext cx="501460" cy="22391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ttangolo 201"/>
          <p:cNvSpPr/>
          <p:nvPr/>
        </p:nvSpPr>
        <p:spPr>
          <a:xfrm>
            <a:off x="4891721" y="2114748"/>
            <a:ext cx="543743" cy="3044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Thread5</a:t>
            </a:r>
            <a:endParaRPr lang="it-IT" sz="800" dirty="0"/>
          </a:p>
        </p:txBody>
      </p:sp>
      <p:cxnSp>
        <p:nvCxnSpPr>
          <p:cNvPr id="203" name="Connettore 2 202"/>
          <p:cNvCxnSpPr>
            <a:stCxn id="202" idx="1"/>
          </p:cNvCxnSpPr>
          <p:nvPr/>
        </p:nvCxnSpPr>
        <p:spPr>
          <a:xfrm rot="10800000" flipV="1">
            <a:off x="4390261" y="2266993"/>
            <a:ext cx="501460" cy="22391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117</Words>
  <Application>Microsoft Office PowerPoint</Application>
  <PresentationFormat>Presentazione su schermo (4:3)</PresentationFormat>
  <Paragraphs>108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Marco</dc:creator>
  <cp:lastModifiedBy>Marco</cp:lastModifiedBy>
  <cp:revision>2</cp:revision>
  <dcterms:created xsi:type="dcterms:W3CDTF">2010-06-21T13:05:20Z</dcterms:created>
  <dcterms:modified xsi:type="dcterms:W3CDTF">2010-06-21T15:13:51Z</dcterms:modified>
</cp:coreProperties>
</file>