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9A43-9A6E-436D-AC69-AF2319A0FFB3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7039-24E0-4232-A597-A2A7127B4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67039-24E0-4232-A597-A2A7127B4D3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197AB2-7419-47F9-AD92-8034AC3CF8F7}" type="datetimeFigureOut">
              <a:rPr lang="ko-KR" altLang="en-US" smtClean="0"/>
              <a:pPr/>
              <a:t>2010-08-24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E9B103D-D1F0-4DCD-915F-B527FB5A8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3528" y="603317"/>
            <a:ext cx="7435571" cy="1889579"/>
            <a:chOff x="323528" y="603317"/>
            <a:chExt cx="7435571" cy="1889579"/>
          </a:xfrm>
        </p:grpSpPr>
        <p:pic>
          <p:nvPicPr>
            <p:cNvPr id="4" name="Picture 3" descr="conceptC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28" y="620688"/>
              <a:ext cx="2395011" cy="1800000"/>
            </a:xfrm>
            <a:prstGeom prst="rect">
              <a:avLst/>
            </a:prstGeom>
          </p:spPr>
        </p:pic>
        <p:pic>
          <p:nvPicPr>
            <p:cNvPr id="5" name="Picture 4" descr="conceptCV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620688"/>
              <a:ext cx="2395011" cy="1800000"/>
            </a:xfrm>
            <a:prstGeom prst="rect">
              <a:avLst/>
            </a:prstGeom>
          </p:spPr>
        </p:pic>
        <p:pic>
          <p:nvPicPr>
            <p:cNvPr id="6" name="Picture 5" descr="conceptFina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808" y="620688"/>
              <a:ext cx="2395011" cy="180000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539552" y="764704"/>
              <a:ext cx="2952328" cy="36004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ight Arrow 7"/>
            <p:cNvSpPr/>
            <p:nvPr/>
          </p:nvSpPr>
          <p:spPr>
            <a:xfrm rot="10800000">
              <a:off x="4572000" y="1959562"/>
              <a:ext cx="2952328" cy="36004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000" y="603317"/>
              <a:ext cx="17379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rPr>
                <a:t>Computer Graphics</a:t>
              </a:r>
              <a:endParaRPr lang="ko-KR" altLang="en-US" sz="1400" dirty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6424" y="2185119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Georgia" pitchFamily="18" charset="0"/>
                  <a:cs typeface="Times New Roman" pitchFamily="18" charset="0"/>
                </a:rPr>
                <a:t>Computer Vision</a:t>
              </a:r>
              <a:endParaRPr lang="ko-KR" altLang="en-US" sz="1400" dirty="0">
                <a:solidFill>
                  <a:schemeClr val="bg1"/>
                </a:solidFill>
                <a:latin typeface="Georgia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75270" y="2144731"/>
            <a:ext cx="3600400" cy="280831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900386" y="2407461"/>
            <a:ext cx="2304256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63595" y="3561141"/>
            <a:ext cx="2796437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85370" y="2728610"/>
            <a:ext cx="3134702" cy="830556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92345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arallelogram 14"/>
          <p:cNvSpPr/>
          <p:nvPr/>
        </p:nvSpPr>
        <p:spPr>
          <a:xfrm rot="16200000" flipH="1">
            <a:off x="3186100" y="2703676"/>
            <a:ext cx="3203848" cy="1728192"/>
          </a:xfrm>
          <a:prstGeom prst="parallelogram">
            <a:avLst>
              <a:gd name="adj" fmla="val 784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73881" y="3562342"/>
            <a:ext cx="3468552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3383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48064" y="2070748"/>
            <a:ext cx="2602188" cy="689464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051548" y="268517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19672" y="364502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Camera</a:t>
            </a:r>
          </a:p>
          <a:p>
            <a:pPr algn="ctr"/>
            <a:r>
              <a:rPr lang="en-US" altLang="ko-KR" dirty="0" smtClean="0">
                <a:latin typeface="Georgia" pitchFamily="18" charset="0"/>
              </a:rPr>
              <a:t>center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2320" y="176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6056" y="26369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5936" y="35730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Principal point</a:t>
            </a:r>
            <a:endParaRPr lang="ko-KR" altLang="en-US" dirty="0">
              <a:latin typeface="Georgia" pitchFamily="18" charset="0"/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2123728" y="1196752"/>
          <a:ext cx="504056" cy="432048"/>
        </p:xfrm>
        <a:graphic>
          <a:graphicData uri="http://schemas.openxmlformats.org/presentationml/2006/ole">
            <p:oleObj spid="_x0000_s1026" name="Equation" r:id="rId4" imgW="26640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27909" y="2061096"/>
          <a:ext cx="600075" cy="431800"/>
        </p:xfrm>
        <a:graphic>
          <a:graphicData uri="http://schemas.openxmlformats.org/presentationml/2006/ole">
            <p:oleObj spid="_x0000_s1027" name="Equation" r:id="rId5" imgW="31716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812360" y="3561141"/>
          <a:ext cx="552450" cy="431800"/>
        </p:xfrm>
        <a:graphic>
          <a:graphicData uri="http://schemas.openxmlformats.org/presentationml/2006/ole">
            <p:oleObj spid="_x0000_s1028" name="Equation" r:id="rId6" imgW="29196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rot="5400000" flipH="1" flipV="1">
            <a:off x="318800" y="2990636"/>
            <a:ext cx="3469017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63595" y="3561141"/>
            <a:ext cx="2796437" cy="1588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085370" y="2852936"/>
            <a:ext cx="2665468" cy="706230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92345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73881" y="3562342"/>
            <a:ext cx="3468552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98103" y="2070748"/>
            <a:ext cx="2952149" cy="782188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092" y="35255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Camera</a:t>
            </a:r>
          </a:p>
          <a:p>
            <a:pPr algn="ctr"/>
            <a:r>
              <a:rPr lang="en-US" altLang="ko-KR" dirty="0" smtClean="0">
                <a:latin typeface="Georgia" pitchFamily="18" charset="0"/>
              </a:rPr>
              <a:t>center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2320" y="176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0032" y="23971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</a:t>
            </a:r>
            <a:endParaRPr lang="ko-KR" altLang="en-US" dirty="0">
              <a:latin typeface="Georgi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4008" y="357475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Georgia" pitchFamily="18" charset="0"/>
              </a:rPr>
              <a:t>Principal point</a:t>
            </a:r>
            <a:endParaRPr lang="ko-KR" altLang="en-US" dirty="0">
              <a:latin typeface="Georgia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421063" y="3069357"/>
            <a:ext cx="2735510" cy="1588"/>
          </a:xfrm>
          <a:prstGeom prst="straightConnector1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703383" y="3489133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4716016" y="2757178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3308774" y="2484486"/>
            <a:ext cx="222196" cy="25922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Left Brace 40"/>
          <p:cNvSpPr/>
          <p:nvPr/>
        </p:nvSpPr>
        <p:spPr>
          <a:xfrm rot="10800000">
            <a:off x="4860032" y="2924944"/>
            <a:ext cx="216024" cy="5760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4075" y="1196975"/>
          <a:ext cx="503238" cy="431800"/>
        </p:xfrm>
        <a:graphic>
          <a:graphicData uri="http://schemas.openxmlformats.org/presentationml/2006/ole">
            <p:oleObj spid="_x0000_s2050" name="Equation" r:id="rId4" imgW="26640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812088" y="3560763"/>
          <a:ext cx="552450" cy="431800"/>
        </p:xfrm>
        <a:graphic>
          <a:graphicData uri="http://schemas.openxmlformats.org/presentationml/2006/ole">
            <p:oleObj spid="_x0000_s2051" name="Equation" r:id="rId5" imgW="291960" imgH="228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75856" y="3861048"/>
          <a:ext cx="288925" cy="384175"/>
        </p:xfrm>
        <a:graphic>
          <a:graphicData uri="http://schemas.openxmlformats.org/presentationml/2006/ole">
            <p:oleObj spid="_x0000_s2052" name="Equation" r:id="rId6" imgW="152280" imgH="2030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051548" y="2757936"/>
          <a:ext cx="1060450" cy="817562"/>
        </p:xfrm>
        <a:graphic>
          <a:graphicData uri="http://schemas.openxmlformats.org/presentationml/2006/ole">
            <p:oleObj spid="_x0000_s2053" name="Equation" r:id="rId7" imgW="5587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Office PowerPoint</Application>
  <PresentationFormat>On-screen Show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 3.0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windage</dc:creator>
  <cp:lastModifiedBy>windage</cp:lastModifiedBy>
  <cp:revision>7</cp:revision>
  <dcterms:created xsi:type="dcterms:W3CDTF">2010-08-24T08:28:38Z</dcterms:created>
  <dcterms:modified xsi:type="dcterms:W3CDTF">2010-08-24T13:54:19Z</dcterms:modified>
</cp:coreProperties>
</file>