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Organizational Change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0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Centralization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Lets use an example of Teacher training department .</a:t>
            </a:r>
          </a:p>
          <a:p>
            <a:r>
              <a:rPr lang="en-US" dirty="0" smtClean="0"/>
              <a:t>The teacher training department train teachers in different units before centralization which includes lot of  investment in terms of time and resources. (Physical and human resources both)</a:t>
            </a:r>
          </a:p>
          <a:p>
            <a:r>
              <a:rPr lang="en-US" dirty="0" smtClean="0"/>
              <a:t>Centralization will help teachers from all units to involve in collaborative training sessions  simultaneously which are both time and resource intensive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3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Unfreezing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Teachers from all units will get a chance to meet each other in get-togethers and informal gathering or event . (meet and greet)</a:t>
            </a:r>
          </a:p>
          <a:p>
            <a:r>
              <a:rPr lang="en-US" dirty="0" smtClean="0"/>
              <a:t>Collaborative teams are formed such as all teachers teaching Mathematics in all 120 units are combined to form “Mathematics team”.</a:t>
            </a:r>
          </a:p>
          <a:p>
            <a:r>
              <a:rPr lang="en-US" dirty="0" smtClean="0"/>
              <a:t>Departmental teams will then be involved in interaction using Cloud or a virtual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6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Departmental Teams (for example: mathematics Teachers from all units) are given a consolidated training calendar for the year.</a:t>
            </a:r>
          </a:p>
          <a:p>
            <a:r>
              <a:rPr lang="en-US" dirty="0" smtClean="0"/>
              <a:t>A common location of trainings will be identified.</a:t>
            </a:r>
          </a:p>
          <a:p>
            <a:r>
              <a:rPr lang="en-US" dirty="0" smtClean="0"/>
              <a:t>Peer trainers are assigned from all units to conduct training according to the specified </a:t>
            </a:r>
            <a:r>
              <a:rPr lang="en-US" dirty="0" err="1" smtClean="0"/>
              <a:t>calender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3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Refreezing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Collecting Feedback from the Teachers about their combined training sessions.</a:t>
            </a:r>
          </a:p>
          <a:p>
            <a:r>
              <a:rPr lang="en-US" dirty="0" smtClean="0"/>
              <a:t> Trainers are involved in self-reflections.</a:t>
            </a:r>
          </a:p>
          <a:p>
            <a:r>
              <a:rPr lang="en-US" dirty="0" smtClean="0"/>
              <a:t>Evaluations about effects or results of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40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</TotalTime>
  <Words>205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Organizational Change </vt:lpstr>
      <vt:lpstr>Implementing Centralization</vt:lpstr>
      <vt:lpstr>Unfreezing </vt:lpstr>
      <vt:lpstr>Change</vt:lpstr>
      <vt:lpstr>Refreezing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Organizational Change </dc:title>
  <dc:creator>Dell</dc:creator>
  <cp:lastModifiedBy>Dell</cp:lastModifiedBy>
  <cp:revision>4</cp:revision>
  <dcterms:created xsi:type="dcterms:W3CDTF">2006-08-16T00:00:00Z</dcterms:created>
  <dcterms:modified xsi:type="dcterms:W3CDTF">2024-05-13T13:03:48Z</dcterms:modified>
</cp:coreProperties>
</file>