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2021-03-14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45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2021-03-14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7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2021-03-14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40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2021-03-14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25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2021-03-14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5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2021-03-14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24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2021-03-14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3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2021-03-14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50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2021-03-14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8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2021-03-14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14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2021-03-14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12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2021-03-14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08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Group of people forming a world map">
            <a:extLst>
              <a:ext uri="{FF2B5EF4-FFF2-40B4-BE49-F238E27FC236}">
                <a16:creationId xmlns:a16="http://schemas.microsoft.com/office/drawing/2014/main" id="{F227A80F-92EE-46ED-BAD8-9D175C5960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-1"/>
            <a:ext cx="12191979" cy="685800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529223"/>
                </a:lnTo>
                <a:lnTo>
                  <a:pt x="11953979" y="541759"/>
                </a:lnTo>
                <a:cubicBezTo>
                  <a:pt x="11205478" y="591203"/>
                  <a:pt x="10431054" y="699982"/>
                  <a:pt x="9651089" y="827627"/>
                </a:cubicBezTo>
                <a:cubicBezTo>
                  <a:pt x="7233991" y="1222984"/>
                  <a:pt x="6590499" y="2476708"/>
                  <a:pt x="6133345" y="3948664"/>
                </a:cubicBezTo>
                <a:cubicBezTo>
                  <a:pt x="5827390" y="4934281"/>
                  <a:pt x="5572190" y="5830059"/>
                  <a:pt x="6876220" y="6551721"/>
                </a:cubicBezTo>
                <a:cubicBezTo>
                  <a:pt x="7059065" y="6652933"/>
                  <a:pt x="7253882" y="6741181"/>
                  <a:pt x="7457481" y="6819371"/>
                </a:cubicBezTo>
                <a:lnTo>
                  <a:pt x="756387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86451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1608" y="311727"/>
            <a:ext cx="6130391" cy="6546274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C72045-9EEE-4148-8D3F-14640EE890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0" y="4571999"/>
            <a:ext cx="3810000" cy="1524000"/>
          </a:xfrm>
        </p:spPr>
        <p:txBody>
          <a:bodyPr anchor="b">
            <a:normAutofit/>
          </a:bodyPr>
          <a:lstStyle/>
          <a:p>
            <a:pPr algn="l"/>
            <a:r>
              <a:rPr lang="zh-CN" altLang="en-US" dirty="0"/>
              <a:t>参赛编号</a:t>
            </a:r>
            <a:r>
              <a:rPr lang="en-US" altLang="zh-CN" dirty="0"/>
              <a:t>:</a:t>
            </a:r>
          </a:p>
          <a:p>
            <a:pPr algn="l"/>
            <a:r>
              <a:rPr lang="en-US" dirty="0"/>
              <a:t>CS-GXDC-0288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BBEB25-10C9-4670-92C9-CF7752094A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0" y="2299787"/>
            <a:ext cx="3810000" cy="2286000"/>
          </a:xfrm>
        </p:spPr>
        <p:txBody>
          <a:bodyPr>
            <a:normAutofit/>
          </a:bodyPr>
          <a:lstStyle/>
          <a:p>
            <a:pPr algn="l"/>
            <a:r>
              <a:rPr lang="zh-CN" altLang="en-US" sz="4400" dirty="0"/>
              <a:t>早高峰共享单车潮汐点的群智优化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564453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521B5-3DA2-4AD8-90BF-9AE3B16A3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作品主要产出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A5D70-A198-46C6-942D-D1FEE0E89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区域划分方法</a:t>
            </a:r>
            <a:r>
              <a:rPr lang="en-US" altLang="zh-CN" dirty="0"/>
              <a:t>(</a:t>
            </a:r>
            <a:r>
              <a:rPr lang="zh-CN" altLang="en-US" dirty="0"/>
              <a:t>算法报告</a:t>
            </a:r>
            <a:r>
              <a:rPr lang="en-US" altLang="zh-CN" dirty="0"/>
              <a:t>4.1)</a:t>
            </a:r>
            <a:r>
              <a:rPr lang="zh-CN" altLang="en-US" dirty="0"/>
              <a:t>及三种潮汐区域识别方法</a:t>
            </a:r>
            <a:r>
              <a:rPr lang="en-US" altLang="zh-CN" dirty="0"/>
              <a:t>(</a:t>
            </a:r>
            <a:r>
              <a:rPr lang="zh-CN" altLang="en-US" dirty="0"/>
              <a:t>算法报告</a:t>
            </a:r>
            <a:r>
              <a:rPr lang="en-US" altLang="zh-CN" dirty="0"/>
              <a:t>5)</a:t>
            </a:r>
          </a:p>
          <a:p>
            <a:r>
              <a:rPr lang="en-US" altLang="zh-CN" dirty="0"/>
              <a:t>“</a:t>
            </a:r>
            <a:r>
              <a:rPr lang="zh-CN" altLang="en-US" dirty="0"/>
              <a:t>削峰填谷” 引导措施 </a:t>
            </a:r>
            <a:r>
              <a:rPr lang="en-US" altLang="zh-CN" dirty="0"/>
              <a:t>(</a:t>
            </a:r>
            <a:r>
              <a:rPr lang="zh-CN" altLang="en-US" dirty="0"/>
              <a:t>算法报告</a:t>
            </a:r>
            <a:r>
              <a:rPr lang="en-US" altLang="zh-CN" dirty="0"/>
              <a:t>8.1)</a:t>
            </a:r>
          </a:p>
          <a:p>
            <a:r>
              <a:rPr lang="zh-CN" altLang="en-US" dirty="0"/>
              <a:t>基于数据的共享单车锁具</a:t>
            </a:r>
            <a:r>
              <a:rPr lang="en-US" altLang="zh-CN" dirty="0"/>
              <a:t>, </a:t>
            </a:r>
            <a:r>
              <a:rPr lang="zh-CN" altLang="en-US" dirty="0"/>
              <a:t>车体物理状态异常监测 </a:t>
            </a:r>
            <a:r>
              <a:rPr lang="en-US" altLang="zh-CN" dirty="0"/>
              <a:t>(</a:t>
            </a:r>
            <a:r>
              <a:rPr lang="zh-CN" altLang="en-US" dirty="0"/>
              <a:t>算法报告</a:t>
            </a:r>
            <a:r>
              <a:rPr lang="en-US" altLang="zh-CN" dirty="0"/>
              <a:t>3.2.2.1)</a:t>
            </a:r>
          </a:p>
          <a:p>
            <a:r>
              <a:rPr lang="en-US" altLang="zh-CN" dirty="0"/>
              <a:t>“</a:t>
            </a:r>
            <a:r>
              <a:rPr lang="zh-CN" altLang="en-US" dirty="0"/>
              <a:t>乱停车” 现象集中区域及治理建议 </a:t>
            </a:r>
            <a:r>
              <a:rPr lang="en-US" altLang="zh-CN" dirty="0"/>
              <a:t>(</a:t>
            </a:r>
            <a:r>
              <a:rPr lang="zh-CN" altLang="en-US" dirty="0"/>
              <a:t>算法报告</a:t>
            </a:r>
            <a:r>
              <a:rPr lang="en-US" altLang="zh-CN" dirty="0"/>
              <a:t>8.2)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57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15E4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A8FDA66-67B4-4DBE-8354-C26F91ADB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9 w 12191999"/>
              <a:gd name="connsiteY2" fmla="*/ 6857999 h 6857999"/>
              <a:gd name="connsiteX3" fmla="*/ 0 w 12191999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ADA31D-9410-4B4F-897E-CD4E4978E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299787"/>
            <a:ext cx="4572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区域划分方法 </a:t>
            </a:r>
            <a:r>
              <a:rPr lang="en-US" altLang="zh-CN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– </a:t>
            </a:r>
            <a:r>
              <a:rPr lang="zh-CN" alt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划分思路</a:t>
            </a:r>
            <a:endParaRPr lang="en-US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8AC0B1-43BE-43BF-AE59-D6316E78B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7842" y="218594"/>
            <a:ext cx="1958134" cy="628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15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85607-6598-4A58-BC3C-64761EF32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数据清洗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AA89E-07A4-46A5-B146-7AD30BA1D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按照赛题要求</a:t>
            </a:r>
            <a:r>
              <a:rPr lang="en-US" altLang="zh-CN" dirty="0"/>
              <a:t>,</a:t>
            </a:r>
            <a:r>
              <a:rPr lang="zh-CN" altLang="en-US" dirty="0"/>
              <a:t>删除</a:t>
            </a:r>
            <a:r>
              <a:rPr lang="en-US" altLang="zh-CN" dirty="0"/>
              <a:t>7</a:t>
            </a:r>
            <a:r>
              <a:rPr lang="zh-CN" altLang="en-US" dirty="0"/>
              <a:t>时前与</a:t>
            </a:r>
            <a:r>
              <a:rPr lang="en-US" altLang="zh-CN" dirty="0"/>
              <a:t>9</a:t>
            </a:r>
            <a:r>
              <a:rPr lang="zh-CN" altLang="en-US" dirty="0"/>
              <a:t>时后</a:t>
            </a:r>
            <a:r>
              <a:rPr lang="en-US" altLang="zh-CN" dirty="0"/>
              <a:t>(</a:t>
            </a:r>
            <a:r>
              <a:rPr lang="zh-CN" altLang="en-US" dirty="0"/>
              <a:t>不属于早高峰时段</a:t>
            </a:r>
            <a:r>
              <a:rPr lang="en-US" altLang="zh-CN" dirty="0"/>
              <a:t>)</a:t>
            </a:r>
            <a:r>
              <a:rPr lang="zh-CN" altLang="en-US" dirty="0"/>
              <a:t>的数据</a:t>
            </a:r>
            <a:endParaRPr lang="en-US" altLang="zh-CN" dirty="0"/>
          </a:p>
          <a:p>
            <a:r>
              <a:rPr lang="zh-CN" altLang="en-US" dirty="0"/>
              <a:t>删除由于锁具异常产生的错误数据</a:t>
            </a:r>
            <a:r>
              <a:rPr lang="en-US" altLang="zh-CN" dirty="0"/>
              <a:t>(</a:t>
            </a:r>
            <a:r>
              <a:rPr lang="zh-CN" altLang="en-US" dirty="0"/>
              <a:t>删除如图中红框中的数据</a:t>
            </a:r>
            <a:r>
              <a:rPr lang="en-US" altLang="zh-CN" dirty="0"/>
              <a:t>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32191B-A5DB-4C01-9E48-B04E3F555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195041"/>
            <a:ext cx="10523809" cy="1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705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8ACB2-2591-4239-AA13-8DE31BDC7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数据完善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4BC3E-6472-48ED-9EFC-9DED74070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过程较长</a:t>
            </a:r>
            <a:r>
              <a:rPr lang="en-US" altLang="zh-CN" dirty="0"/>
              <a:t>, </a:t>
            </a:r>
            <a:r>
              <a:rPr lang="zh-CN" altLang="en-US" dirty="0"/>
              <a:t>见报告</a:t>
            </a:r>
            <a:r>
              <a:rPr lang="en-US" altLang="zh-CN" dirty="0"/>
              <a:t>3.2.1</a:t>
            </a:r>
          </a:p>
          <a:p>
            <a:pPr marL="0" indent="0">
              <a:buNone/>
            </a:pPr>
            <a:r>
              <a:rPr lang="zh-CN" altLang="en-US" dirty="0"/>
              <a:t>主要使用</a:t>
            </a:r>
            <a:r>
              <a:rPr lang="en-US" altLang="zh-CN" dirty="0"/>
              <a:t>geohash</a:t>
            </a:r>
            <a:r>
              <a:rPr lang="zh-CN" altLang="en-US" dirty="0"/>
              <a:t>对共享单车订单的最近停车围栏查找进行了优化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888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2F7A0-63C8-4B36-9D98-CFAF52C60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5C9F5-48B3-40CB-A890-1C47DED11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48415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157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Avenir Next LT Pro Light</vt:lpstr>
      <vt:lpstr>Sitka Subheading</vt:lpstr>
      <vt:lpstr>PebbleVTI</vt:lpstr>
      <vt:lpstr>早高峰共享单车潮汐点的群智优化</vt:lpstr>
      <vt:lpstr>作品主要产出</vt:lpstr>
      <vt:lpstr>区域划分方法 – 划分思路</vt:lpstr>
      <vt:lpstr>数据清洗</vt:lpstr>
      <vt:lpstr>数据完善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早高峰共享单车潮汐点的群智优化</dc:title>
  <dc:creator>LIU YILING</dc:creator>
  <cp:lastModifiedBy>LIU YILING</cp:lastModifiedBy>
  <cp:revision>9</cp:revision>
  <dcterms:created xsi:type="dcterms:W3CDTF">2021-03-14T15:24:19Z</dcterms:created>
  <dcterms:modified xsi:type="dcterms:W3CDTF">2021-03-14T15:47:45Z</dcterms:modified>
</cp:coreProperties>
</file>