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3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44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1534" y="188640"/>
            <a:ext cx="8874290" cy="3240000"/>
            <a:chOff x="111534" y="188640"/>
            <a:chExt cx="8874290" cy="3240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34" y="188640"/>
              <a:ext cx="4347551" cy="32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8273" y="188640"/>
              <a:ext cx="4347551" cy="32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283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56952" y="476672"/>
            <a:ext cx="7210425" cy="5212804"/>
            <a:chOff x="956952" y="476672"/>
            <a:chExt cx="7210425" cy="521280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952" y="476672"/>
              <a:ext cx="7210425" cy="2476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952" y="3212976"/>
              <a:ext cx="7210425" cy="2476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924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9512" y="1151502"/>
            <a:ext cx="8856504" cy="4410980"/>
            <a:chOff x="179512" y="1151502"/>
            <a:chExt cx="8856504" cy="441098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151502"/>
              <a:ext cx="4320000" cy="2061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1151502"/>
              <a:ext cx="4320000" cy="2061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3501008"/>
              <a:ext cx="4320000" cy="2061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3501008"/>
              <a:ext cx="4320000" cy="2061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44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0</Words>
  <Application>Microsoft Office PowerPoint</Application>
  <PresentationFormat>全屏显示(4:3)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chliu</dc:creator>
  <cp:lastModifiedBy>刘凑华</cp:lastModifiedBy>
  <cp:revision>3</cp:revision>
  <dcterms:modified xsi:type="dcterms:W3CDTF">2020-02-03T00:36:51Z</dcterms:modified>
</cp:coreProperties>
</file>