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1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70758"/>
              </p:ext>
            </p:extLst>
          </p:nvPr>
        </p:nvGraphicFramePr>
        <p:xfrm>
          <a:off x="683568" y="116632"/>
          <a:ext cx="5472608" cy="200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1368152"/>
              </a:tblGrid>
              <a:tr h="322037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二分类检验列联表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2037">
                <a:tc rowSpan="2"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预报</a:t>
                      </a:r>
                      <a:endParaRPr lang="zh-CN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观测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6348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Yes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Total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Yes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Hits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False</a:t>
                      </a:r>
                      <a:r>
                        <a:rPr lang="en-US" altLang="zh-CN" sz="1200" b="1" baseline="0" dirty="0" smtClean="0"/>
                        <a:t> alarms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Forecast yes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7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Misses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Correct negatives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Forecast no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63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Total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Observed yes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Observed no 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total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44369"/>
              </p:ext>
            </p:extLst>
          </p:nvPr>
        </p:nvGraphicFramePr>
        <p:xfrm>
          <a:off x="683568" y="3068960"/>
          <a:ext cx="547260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63870"/>
                <a:gridCol w="1172434"/>
                <a:gridCol w="1368152"/>
              </a:tblGrid>
              <a:tr h="27878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晴雨（雪</a:t>
                      </a:r>
                      <a:r>
                        <a:rPr lang="zh-CN" altLang="en-US" sz="1600" smtClean="0">
                          <a:latin typeface="微软雅黑" pitchFamily="34" charset="-122"/>
                          <a:ea typeface="微软雅黑" pitchFamily="34" charset="-122"/>
                        </a:rPr>
                        <a:t>）检验列联表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834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预报降水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（单位毫米）</a:t>
                      </a:r>
                      <a:endParaRPr lang="zh-CN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实况降水（单位毫米）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834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&gt;0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&amp;&amp;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&lt; 0.1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&gt;=0.1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08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&gt;=0.1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Hits</a:t>
                      </a:r>
                      <a:endParaRPr lang="zh-CN" altLang="en-US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Hits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False</a:t>
                      </a:r>
                      <a:r>
                        <a:rPr lang="en-US" altLang="zh-CN" sz="1200" b="1" baseline="0" dirty="0" smtClean="0"/>
                        <a:t> alarms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08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&lt;0.1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Correct negatives</a:t>
                      </a:r>
                      <a:endParaRPr lang="zh-CN" altLang="en-US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Misses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Correct negatives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4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68</Words>
  <Application>Microsoft Office PowerPoint</Application>
  <PresentationFormat>全屏显示(4:3)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chliu</dc:creator>
  <cp:lastModifiedBy>刘凑华</cp:lastModifiedBy>
  <cp:revision>6</cp:revision>
  <dcterms:created xsi:type="dcterms:W3CDTF">2019-12-25T06:23:49Z</dcterms:created>
  <dcterms:modified xsi:type="dcterms:W3CDTF">2019-12-25T15:43:41Z</dcterms:modified>
</cp:coreProperties>
</file>