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33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FF20F-2001-9986-A53E-45591D3269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D46228-0232-1971-414A-6F294874FA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B5963-0BA4-68C1-BE37-B4488E9BD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7B03D-302D-4D19-9AFF-718A86CA92C2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EFA1D7-68D0-DFF2-A785-AADA10263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2ED49-BE89-BFAB-1B18-548ECECCE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22537-2C5F-4746-8FBE-3DA862A72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259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A8A59-EB34-C3A6-6945-212C96303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79BCA3-C7CB-66B3-F21E-009AD644FB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A8A730-BD4A-EA07-09BE-BEDDC9CB3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7B03D-302D-4D19-9AFF-718A86CA92C2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4B084-E771-DCCC-71B7-8BC1BBEF4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8EE5F-9D1F-B0DF-CA05-118B7C36E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22537-2C5F-4746-8FBE-3DA862A72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74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B2894A-4198-9E7E-81EE-485F71CF33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A87453-4C27-FCDF-65FA-E0708D4932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71DF1-75D4-2536-0B49-42D1C635B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7B03D-302D-4D19-9AFF-718A86CA92C2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02B815-3564-8A73-BE7A-20F59EC2D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08319-5CA9-6132-6C9A-E43BD7C0B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22537-2C5F-4746-8FBE-3DA862A72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927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F1E71-9D8E-D8B7-3C9B-1A78F3D8E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785E6-41BA-A722-14FB-C6C47C229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B9DB27-69D2-0291-D33A-672C812C6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7B03D-302D-4D19-9AFF-718A86CA92C2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12DA8-2E12-B4CB-A7D2-C720A8CCA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8768C3-FEC4-E351-8B8A-5690112EE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22537-2C5F-4746-8FBE-3DA862A72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015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4693D-AA66-8023-1379-ED16F14A2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D7B3B-E6FC-4A4C-D5DD-3E6EC1C9B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4629D-1E6A-7A93-4DD6-787175788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7B03D-302D-4D19-9AFF-718A86CA92C2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DFCF5-02C5-C70F-7181-B928F5A59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DABE42-87F7-DB91-0996-0093D4658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22537-2C5F-4746-8FBE-3DA862A72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332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7AAF1-9B3F-06E8-6575-AB5693B88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0C37E-163E-648C-1ECB-10E0B6C78F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F312EB-FF8F-A107-A173-C9BF637AD5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27DB61-B047-1288-25B7-9443746A2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7B03D-302D-4D19-9AFF-718A86CA92C2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78EB24-EE00-956E-C9E4-EDCDA9095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DD5D11-56DA-0588-A9E2-5637F0B4E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22537-2C5F-4746-8FBE-3DA862A72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402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EBDB0-9C87-6E1D-4936-133D3C45C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819A2F-F7F7-9844-6BB3-F44196DF48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58BF29-2A7B-9B5F-1601-DA1A966D8F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69CD96-6540-04B6-F16F-C98CDE9725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19D003-C127-3F5D-9A14-EA4A128F1B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E6B2FA-9C47-1E9F-0395-88F352A68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7B03D-302D-4D19-9AFF-718A86CA92C2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8A3FB6-FFC7-9052-809B-069E36FD1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93916D-AB65-09A2-2E1E-E9516CB11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22537-2C5F-4746-8FBE-3DA862A72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190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DC5C1-A9B7-D7F2-B60F-AA8BA3309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807B98-405A-907B-BF90-75D1D16A9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7B03D-302D-4D19-9AFF-718A86CA92C2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FB2D75-BB28-D28E-C279-E13DF88AF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E4B07A-24F6-A2E6-3272-580800A9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22537-2C5F-4746-8FBE-3DA862A72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676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F8D7A9-81D6-2180-5125-22C93A90C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7B03D-302D-4D19-9AFF-718A86CA92C2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1801FA-87B8-ED01-2325-E59BA5647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A6D6AB-EF83-DD98-5A81-D1555D872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22537-2C5F-4746-8FBE-3DA862A72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940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4CBAF-1933-FFCB-9C32-C56DC34F7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6FA7F-E611-E8A5-6D5C-DB3D63DCD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1BB009-23D0-4663-2286-BABFA33530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334446-8A28-37FC-E34C-0E435E6BB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7B03D-302D-4D19-9AFF-718A86CA92C2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8E7312-B92C-5E1F-5D97-627E8F815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8410A6-D9FB-399B-4E30-B596BC70B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22537-2C5F-4746-8FBE-3DA862A72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503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BD314-6E6D-3A90-19D8-100CCD52B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5B5C8E-AF09-BF72-9650-3B6BA262F0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54A4D2-579C-F35E-CA22-F14FE390FC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DDD7E8-5C5D-6E99-0D83-528B8E234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7B03D-302D-4D19-9AFF-718A86CA92C2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6E7C8D-1554-3A12-614E-583D8357E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2AA2C2-6108-4F3B-9DFF-FA843F74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22537-2C5F-4746-8FBE-3DA862A72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266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B811F9-7E8A-9F79-A3CA-DBDC9B345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5E17BD-B4A2-B78E-EF4B-F62322BB48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AEE30-4CAF-2A6A-2228-A844FE122E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7B03D-302D-4D19-9AFF-718A86CA92C2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2415D-6AF3-F0A2-8B17-EBC65E5E65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CF1E5-9834-0950-4BD0-9CA8529004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22537-2C5F-4746-8FBE-3DA862A72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213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EA636-50A8-F717-F52F-EE76011F2C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ML Project Pipeline</a:t>
            </a:r>
          </a:p>
        </p:txBody>
      </p:sp>
    </p:spTree>
    <p:extLst>
      <p:ext uri="{BB962C8B-B14F-4D97-AF65-F5344CB8AC3E}">
        <p14:creationId xmlns:p14="http://schemas.microsoft.com/office/powerpoint/2010/main" val="2268922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00D6B23-4F47-5EB1-87B5-65388A8BD31B}"/>
              </a:ext>
            </a:extLst>
          </p:cNvPr>
          <p:cNvSpPr/>
          <p:nvPr/>
        </p:nvSpPr>
        <p:spPr>
          <a:xfrm>
            <a:off x="687779" y="328980"/>
            <a:ext cx="5476568" cy="648929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/>
              <a:t>1. Data Collection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3D075CE-C97F-18EB-E3E5-80CFBC25DC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779" y="2147349"/>
            <a:ext cx="7787150" cy="289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Sources: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Kaggle datasets 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kaggle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API, direct download)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UCI Machine Learning Repository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Google Dataset Search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 Data platforms (e.g., government data, research datasets)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APIs (Twitter, OpenWeather, etc.)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Web Scraping (BeautifulSoup, Scrapy)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Formats: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CSV, JSON, XML, SQL databases, Parquet, etc.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995F0D-D41C-0527-E3BD-F45661DFAD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712" y="2976998"/>
            <a:ext cx="2482363" cy="17376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8935F65-F0C9-C5E7-956B-77844A5CE8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1387" y="1168339"/>
            <a:ext cx="2417015" cy="153077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419D94B-BB5B-3E72-599D-DC5FE25817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1213" y="4879603"/>
            <a:ext cx="2783008" cy="1565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927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2FAFE4-B33E-CBAB-9462-237C7F61E4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CCE1938-BEED-A201-C112-A2F42FCE954B}"/>
              </a:ext>
            </a:extLst>
          </p:cNvPr>
          <p:cNvSpPr/>
          <p:nvPr/>
        </p:nvSpPr>
        <p:spPr>
          <a:xfrm>
            <a:off x="659365" y="375632"/>
            <a:ext cx="6916392" cy="648929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2. Data Preprocessing &amp; Cleaning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D3443C4-52EE-97C8-D37C-2FB55253DE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365" y="1890625"/>
            <a:ext cx="7072604" cy="372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Handling Missing Values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Drop rows/columns with too many missing values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Impute using mean, median, mode, or predictive modeling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Removing Duplicates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Handling Date and Time Features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Convert formats 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YYYY-MM-DD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Unix Timestamp)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Extract features like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year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month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day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weekday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etc.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Handling Outliers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Z-score method, IQR method, or domain-specific logic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Text Cleaning (if NLP-related task)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Lowercasing, stopword removal, stemming, lemmatization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AB9A5B-2822-0827-008C-CF4A90212E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3373" y="85486"/>
            <a:ext cx="1454360" cy="14543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4CF7DDD-FC5D-F059-27CD-71E9DD8ACC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381" y="1932941"/>
            <a:ext cx="3902426" cy="132961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D92FE92-6F45-9C31-C381-ACF38A7169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3711" y="3421665"/>
            <a:ext cx="1753765" cy="105782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8D9D4CE-8B74-ADB9-6A81-A8A3CF6454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0033" y="4775769"/>
            <a:ext cx="1901120" cy="1420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70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001869-BCDB-D5CE-B61E-C9D59D90F7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8E37F73-5D83-AE6A-4EB6-28FB4AEE1A94}"/>
              </a:ext>
            </a:extLst>
          </p:cNvPr>
          <p:cNvSpPr/>
          <p:nvPr/>
        </p:nvSpPr>
        <p:spPr>
          <a:xfrm>
            <a:off x="659364" y="375632"/>
            <a:ext cx="7504921" cy="641405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3. Exploratory Data Analysis (EDA)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3807C95-3139-DB8C-58D1-A0313D386A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491" y="2074783"/>
            <a:ext cx="8136294" cy="2708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Descriptive Statistics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df.describe()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df.info()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Visualizations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Distribution plots 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sns.histplot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sns.kdeplot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Boxplots for outlier detection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Correlation matrix 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sns.heatmap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Pairplots 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sns.pairplot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Word clouds for NLP tasks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5" name="Picture 3" descr="Exploratory Data Analysis — eda • PASWR2">
            <a:extLst>
              <a:ext uri="{FF2B5EF4-FFF2-40B4-BE49-F238E27FC236}">
                <a16:creationId xmlns:a16="http://schemas.microsoft.com/office/drawing/2014/main" id="{6BF1AABD-6085-26B4-0D60-3415186FEB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8160" y="1905538"/>
            <a:ext cx="4951251" cy="3046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2598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A72650-2161-8DBB-8FA7-21711872E6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1224C5A-08F1-88F1-A64A-8D53E3BB202C}"/>
              </a:ext>
            </a:extLst>
          </p:cNvPr>
          <p:cNvSpPr/>
          <p:nvPr/>
        </p:nvSpPr>
        <p:spPr>
          <a:xfrm>
            <a:off x="659364" y="375632"/>
            <a:ext cx="7504921" cy="641405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4. Feature Engineering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FF68437-8215-3161-2394-6013781D14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274" y="1846872"/>
            <a:ext cx="8279831" cy="372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 Creation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Polynomial Features, Interaction Features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Aggregated features (Mean, Sum, etc.)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 Encoding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Categorical Encoding: One-hot, Label, Target Encoding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 Scaling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Normalization 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MinMaxScaler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Standardization 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StandardScaler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 Selection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Statistical tests (Chi-square, ANOVA)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Recursive Feature Elimination (RFE)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Model-based selection (e.g., Feature Importance from tree-based models)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171" name="Picture 3" descr="Do Standardization and normalization transform the data into normal  distribution? | by R. Gupta | Python in Plain English">
            <a:extLst>
              <a:ext uri="{FF2B5EF4-FFF2-40B4-BE49-F238E27FC236}">
                <a16:creationId xmlns:a16="http://schemas.microsoft.com/office/drawing/2014/main" id="{16B4923C-830D-F266-023F-86D5F867F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9081" y="839754"/>
            <a:ext cx="2776944" cy="1790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3" name="Picture 5" descr="Feature Selection Algorithms 🔥 | Kaggle">
            <a:extLst>
              <a:ext uri="{FF2B5EF4-FFF2-40B4-BE49-F238E27FC236}">
                <a16:creationId xmlns:a16="http://schemas.microsoft.com/office/drawing/2014/main" id="{6074CDE0-2481-0F6D-8D00-7E53D8D186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1434" y="4651116"/>
            <a:ext cx="2828925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C16043D-5BAA-ED0D-29A9-E96221EC85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4153" y="2861980"/>
            <a:ext cx="2733456" cy="1693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431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677C06-EACA-719A-8EA4-74963E7D49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70297DC-B093-7FD1-4BF4-C573EE910E80}"/>
              </a:ext>
            </a:extLst>
          </p:cNvPr>
          <p:cNvSpPr/>
          <p:nvPr/>
        </p:nvSpPr>
        <p:spPr>
          <a:xfrm>
            <a:off x="659364" y="375632"/>
            <a:ext cx="7504921" cy="641405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5. Train-Test Split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9C21828-2773-9FD9-8352-DC89B518D9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3062" y="1446977"/>
            <a:ext cx="6727371" cy="2154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Splitting Data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train_test_split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from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sklearn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Train: 70-80%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Test: 20-30%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Cross-Validation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K-Fold, Stratified K-Fold, Time Series Split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592223-6152-1079-5770-9B3E04E0B5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580" y="3601413"/>
            <a:ext cx="7631746" cy="22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82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0645F6-3176-3685-D5FB-2B4E5ECA56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19666C0-534E-2F14-F37D-A2EF1765C17B}"/>
              </a:ext>
            </a:extLst>
          </p:cNvPr>
          <p:cNvSpPr/>
          <p:nvPr/>
        </p:nvSpPr>
        <p:spPr>
          <a:xfrm>
            <a:off x="659364" y="375632"/>
            <a:ext cx="7504921" cy="641405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6. Model Training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ACAA9F7-4EE4-460E-8DC8-2589AAD15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365" y="1929863"/>
            <a:ext cx="5436636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Choosing the Model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Regression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Linear Regression, Random Forest, XGBoost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Classification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Logistic Regression, SVM, Neural Networks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Clustering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K-Means, Hierarchical, DBSCAN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Deep Learning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CNNs (for images), RNNs (for text)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Hyperparameter Tuning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GridSearchCV, RandomizedSearchCV, Bayesian Optimization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A076A2-CF26-83FF-4B02-A08A844F45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2640" y="2351313"/>
            <a:ext cx="5216257" cy="273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93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56C119-FCA8-6E0F-C874-E702DC5C0A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B0062BD-CF8B-DE8B-6575-5B250092A5DF}"/>
              </a:ext>
            </a:extLst>
          </p:cNvPr>
          <p:cNvSpPr/>
          <p:nvPr/>
        </p:nvSpPr>
        <p:spPr>
          <a:xfrm>
            <a:off x="659364" y="375632"/>
            <a:ext cx="7504921" cy="641405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7. Model Evaluation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5D1378B-7ECC-6441-B37B-E489E4FC27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4743" y="1174248"/>
            <a:ext cx="9386596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Metrics Selection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Regression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MAE, MSE, RMSE, R²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Classification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Accuracy, Precision, Recall, F1-score, AUC-ROC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Clustering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Silhouette Score, Davies-Bouldin Index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Confusion Matrix for Classification Tasks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Residual Plots for Regression Tasks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7F8CE4-5A20-9EEE-8515-EBDB0A80DF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973" y="3132080"/>
            <a:ext cx="5108472" cy="3119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369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232FA32-478F-DB60-EC94-1B91743702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323" y="1235935"/>
            <a:ext cx="11784563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Saving the Model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pickle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or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joblib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TensorFlow/Keras models 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h5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format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Deployment Methods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Flask/FastAPI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Web-based API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Streamlit/Gradio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Interactive UI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Cloud Deployment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AWS, GCP, Azure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ML Pipelines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MLflow, Kubeflow, Docker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A6DCB27-7DA6-6E99-72CE-09A8427A651C}"/>
              </a:ext>
            </a:extLst>
          </p:cNvPr>
          <p:cNvSpPr/>
          <p:nvPr/>
        </p:nvSpPr>
        <p:spPr>
          <a:xfrm>
            <a:off x="659364" y="375632"/>
            <a:ext cx="7504921" cy="641405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200" b="1" dirty="0">
                <a:solidFill>
                  <a:schemeClr val="bg1"/>
                </a:solidFill>
                <a:latin typeface="Arial" panose="020B0604020202020204" pitchFamily="34" charset="0"/>
              </a:rPr>
              <a:t>8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 Model Deployment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66F3D56-07CA-87CE-8331-0469400E7E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812" y="3678293"/>
            <a:ext cx="7856376" cy="309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331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450</Words>
  <Application>Microsoft Office PowerPoint</Application>
  <PresentationFormat>Widescreen</PresentationFormat>
  <Paragraphs>75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Arial Unicode MS</vt:lpstr>
      <vt:lpstr>Calibri</vt:lpstr>
      <vt:lpstr>Calibri Light</vt:lpstr>
      <vt:lpstr>Office Theme</vt:lpstr>
      <vt:lpstr>ML Project Pipeline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Noor Saeed</dc:creator>
  <cp:lastModifiedBy>Noor Saeed</cp:lastModifiedBy>
  <cp:revision>14</cp:revision>
  <dcterms:created xsi:type="dcterms:W3CDTF">2025-03-29T12:47:30Z</dcterms:created>
  <dcterms:modified xsi:type="dcterms:W3CDTF">2025-03-29T14:56:11Z</dcterms:modified>
</cp:coreProperties>
</file>