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6218-8DBB-F7C4-F468-80F04B3A8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33905-39AC-FF5A-BA98-9AD28909E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5829-9D3B-E002-B550-1A919085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FB9D-7CB4-40A2-285C-64F52ED6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3FFE-A501-1FD5-4951-DC014884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B8DA-3B2C-F6AD-EC28-0856B352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FE27E-BFFD-782F-7852-748F1EB48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FBF2-99A0-E786-C604-11B07BAD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D8FC7-1916-AEC5-F671-7AEEEC9B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FCAD-F7FD-6F27-E7BE-C8792C7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1039C-8A04-C6D1-F53F-61C4CDB24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4D789-1B81-C649-470F-CC61F90E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C6ED-5E4E-39C5-DDFA-867FF502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4D66-11F8-E368-3F8D-1D20A35B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5EE5-5EBA-37ED-20D2-077BA407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88CE-9FC1-BDBF-574F-652B2639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2EC5-E422-7515-EB0B-3D0FEBCC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6CD7-3BDB-577E-73C9-15FAAD32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B301-5714-BC48-4A07-CE2041DA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BE00-BF5D-CB29-3C62-991C66F8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154D-CA6A-6FF7-8245-3572BEA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7AE60-F229-7C4B-500B-A52E4ABC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F19E-DE11-CAD4-75E5-2E7DDB08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0EC56-02B3-C40C-27F2-75B64F19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4B3-59A1-657E-09B3-2420FA70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B78D-7A8F-2B66-C2B4-D48027A1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2D9D-3715-BB72-B0E4-DDC5C58B7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77C10-0E93-B5BD-8462-743380E93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8E102-998D-2D7D-44C0-AD29AC5F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E744-5575-8E15-2A96-92B37889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42B5-7378-ABD0-F9C7-4530070B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0BC5-7FFC-2E82-E09F-51C8AE1F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AAD5A-A0D7-A237-63B9-B741AC9A6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79942-9B7B-D248-72BB-2BD186303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5145-C1DE-5DAA-5B27-255BF31F8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53B38-1145-CF17-448E-310F6C01D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3CC23-C772-F619-0466-32C4D908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42AD7-6D90-8E27-7FED-2ACC5AE1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4EF22-F512-A951-7D0F-5B01F989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3A7B-285A-0A3B-FD54-DFA64F9E6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1891-4643-EB83-A442-90013FF5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4B12E-0802-B364-E9D1-F1090F68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ABD47-DF01-05B5-041B-4A7327F5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CE72-B9CD-B8BA-B777-B7EAFFD7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50C8A-F44B-EFC4-07C6-B4CD9B9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375DE-7478-FA6B-A15D-5F11D1C0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3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BE71-8DA0-7A91-8553-3C8C044B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C4FA-C6D5-D458-71CE-F8E810CA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A8C70-774B-BE29-A381-69435388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D5D8B-AA49-E2DB-91C6-E124F98F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DFA28-F3FC-F9BE-9BE9-5743D97D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06E0C-7CA7-7D77-41AB-A3B5C8F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F103-7555-213E-9642-EFAF53DF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50E33-82E5-FB23-5B0E-69DE0F6F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6DAAA-BE9C-A0F8-3466-5AEB394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DD906-4A8B-AB2D-C260-64827488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1C58-4EA2-C7B5-93A4-F1BFC1B5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76EE6-5B2B-0875-AB2B-29468684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EDE87C-F1D8-4214-6785-5BCBAF98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8654B-DFC0-F58A-7AC9-0E8CB6DB8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5646-7B08-149E-3548-E400069A8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09FE-2B19-4A4C-BD7D-3E8E076AF8F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EF14-4C10-0C66-5BD4-A80DC04F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41AB5-5ACA-3585-DBD5-1F8E34676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3E2F-D319-402D-AAC3-39720F607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ree/Complete%20Data%20Science%2CMachine%20Learning%2CDL%2CNLP%2C%20CV%2C%20LLM%2C%20Genai%20Bootcam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833D-E502-1186-7BEE-C5A23E784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176981"/>
            <a:ext cx="9822426" cy="3106840"/>
          </a:xfrm>
        </p:spPr>
        <p:txBody>
          <a:bodyPr>
            <a:normAutofit/>
          </a:bodyPr>
          <a:lstStyle/>
          <a:p>
            <a:r>
              <a:rPr lang="en-US" sz="4400" b="1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Complete Data Science, Machine Learning, Deep Learning, NLP, CV, LLMs, Genai Bootcamp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12E8-0972-0031-500B-35BEE5243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567" y="3975664"/>
            <a:ext cx="4286865" cy="517677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By Noor Saeed</a:t>
            </a:r>
          </a:p>
        </p:txBody>
      </p:sp>
    </p:spTree>
    <p:extLst>
      <p:ext uri="{BB962C8B-B14F-4D97-AF65-F5344CB8AC3E}">
        <p14:creationId xmlns:p14="http://schemas.microsoft.com/office/powerpoint/2010/main" val="376166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212A23-DFF3-837D-1823-D1206E80B0B3}"/>
              </a:ext>
            </a:extLst>
          </p:cNvPr>
          <p:cNvSpPr/>
          <p:nvPr/>
        </p:nvSpPr>
        <p:spPr>
          <a:xfrm>
            <a:off x="432618" y="399450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1 Introduction to Machine Learning, Theoretical Part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E0FB58-11E6-94CC-26CC-E57CCEC681A7}"/>
              </a:ext>
            </a:extLst>
          </p:cNvPr>
          <p:cNvSpPr/>
          <p:nvPr/>
        </p:nvSpPr>
        <p:spPr>
          <a:xfrm>
            <a:off x="432615" y="873867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2 Python Programming, Python Basics for Data Science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1963A-E334-6324-79C4-34FF2BCAB56F}"/>
              </a:ext>
            </a:extLst>
          </p:cNvPr>
          <p:cNvSpPr/>
          <p:nvPr/>
        </p:nvSpPr>
        <p:spPr>
          <a:xfrm>
            <a:off x="432615" y="1806701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4 Numpy Tutorials, Numeric Operations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A70A5-6AF2-5226-3A79-00CF1BE1D993}"/>
              </a:ext>
            </a:extLst>
          </p:cNvPr>
          <p:cNvSpPr/>
          <p:nvPr/>
        </p:nvSpPr>
        <p:spPr>
          <a:xfrm>
            <a:off x="432615" y="1354405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3 Pandas Tutorials, Data Analysis with Pandas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3BC13-89C4-F7D0-5B2D-01B67D486115}"/>
              </a:ext>
            </a:extLst>
          </p:cNvPr>
          <p:cNvSpPr/>
          <p:nvPr/>
        </p:nvSpPr>
        <p:spPr>
          <a:xfrm>
            <a:off x="432615" y="2254055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5  Matplotlib and Seaborn Tutorials, Plots and Graphs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91A75-363D-D368-DEBC-137575D24E66}"/>
              </a:ext>
            </a:extLst>
          </p:cNvPr>
          <p:cNvSpPr/>
          <p:nvPr/>
        </p:nvSpPr>
        <p:spPr>
          <a:xfrm>
            <a:off x="432615" y="2735850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6 ML Algorithms Explained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952451-C0F2-A4A4-EE61-617D31345C9B}"/>
              </a:ext>
            </a:extLst>
          </p:cNvPr>
          <p:cNvSpPr/>
          <p:nvPr/>
        </p:nvSpPr>
        <p:spPr>
          <a:xfrm>
            <a:off x="432615" y="3231133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7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with Scikit-Learn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46A53-DC67-5B14-AE3E-F4E343375C65}"/>
              </a:ext>
            </a:extLst>
          </p:cNvPr>
          <p:cNvSpPr/>
          <p:nvPr/>
        </p:nvSpPr>
        <p:spPr>
          <a:xfrm>
            <a:off x="432615" y="3773131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8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 with Scikit-Learn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2C836EB-C27B-AE0C-45CB-2BC80ED1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7C8C306-78A2-2901-DDB9-D4956D5B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94B18-65A2-695E-2D8A-30797E01513A}"/>
              </a:ext>
            </a:extLst>
          </p:cNvPr>
          <p:cNvSpPr/>
          <p:nvPr/>
        </p:nvSpPr>
        <p:spPr>
          <a:xfrm>
            <a:off x="432615" y="4311446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 Five End-to-End ML Projects with Deployment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E940755-9E77-26D4-69E6-88E30985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C3E28-CE2F-F932-786C-9C7EBCE55790}"/>
              </a:ext>
            </a:extLst>
          </p:cNvPr>
          <p:cNvSpPr/>
          <p:nvPr/>
        </p:nvSpPr>
        <p:spPr>
          <a:xfrm>
            <a:off x="432615" y="4836259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Unsupervised Learning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149B51-A345-FEBE-1D2B-63DD730BDB3D}"/>
              </a:ext>
            </a:extLst>
          </p:cNvPr>
          <p:cNvSpPr/>
          <p:nvPr/>
        </p:nvSpPr>
        <p:spPr>
          <a:xfrm>
            <a:off x="432615" y="5331576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NLP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6CBB3-A1AE-79DE-903D-4B26B41AB76D}"/>
              </a:ext>
            </a:extLst>
          </p:cNvPr>
          <p:cNvSpPr/>
          <p:nvPr/>
        </p:nvSpPr>
        <p:spPr>
          <a:xfrm>
            <a:off x="432615" y="5794916"/>
            <a:ext cx="5279923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NLP with Machine Learning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160B9-3FFB-EEF5-BCAE-612A2336B043}"/>
              </a:ext>
            </a:extLst>
          </p:cNvPr>
          <p:cNvSpPr/>
          <p:nvPr/>
        </p:nvSpPr>
        <p:spPr>
          <a:xfrm>
            <a:off x="6331974" y="1021338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14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 Algorithms Explained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2B04B3-89F4-5FAF-12F4-247C1CA44C37}"/>
              </a:ext>
            </a:extLst>
          </p:cNvPr>
          <p:cNvSpPr/>
          <p:nvPr/>
        </p:nvSpPr>
        <p:spPr>
          <a:xfrm>
            <a:off x="6331977" y="578887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Introduction to Deep Learning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511B8-374D-13C0-48D3-D12B39192D19}"/>
              </a:ext>
            </a:extLst>
          </p:cNvPr>
          <p:cNvSpPr/>
          <p:nvPr/>
        </p:nvSpPr>
        <p:spPr>
          <a:xfrm>
            <a:off x="6331974" y="1499417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15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with Keras, TensorFlow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F2D652-834A-F568-E054-4EC1092CF2AD}"/>
              </a:ext>
            </a:extLst>
          </p:cNvPr>
          <p:cNvSpPr/>
          <p:nvPr/>
        </p:nvSpPr>
        <p:spPr>
          <a:xfrm>
            <a:off x="6331974" y="2003959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/>
              <a:t>16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Five Deep Learning Projects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D06921-2DD3-870A-FBEB-BCAD6AC009D0}"/>
              </a:ext>
            </a:extLst>
          </p:cNvPr>
          <p:cNvSpPr/>
          <p:nvPr/>
        </p:nvSpPr>
        <p:spPr>
          <a:xfrm>
            <a:off x="6331974" y="2524738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 Computer Vision, OpenCV, and More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6CB0B1-7FBC-7476-C8FF-4FB40AA29FDD}"/>
              </a:ext>
            </a:extLst>
          </p:cNvPr>
          <p:cNvSpPr/>
          <p:nvPr/>
        </p:nvSpPr>
        <p:spPr>
          <a:xfrm>
            <a:off x="6331974" y="3058603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 Introduction to LLMs &amp; Transformers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2D75EA-A571-9E26-128E-AAF75AC8A6F0}"/>
              </a:ext>
            </a:extLst>
          </p:cNvPr>
          <p:cNvSpPr/>
          <p:nvPr/>
        </p:nvSpPr>
        <p:spPr>
          <a:xfrm>
            <a:off x="6331974" y="3556602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 LLMs with Hugging Face Transformers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2A367-FBB7-A5B3-7FF3-6AB5CC35B5F9}"/>
              </a:ext>
            </a:extLst>
          </p:cNvPr>
          <p:cNvSpPr/>
          <p:nvPr/>
        </p:nvSpPr>
        <p:spPr>
          <a:xfrm>
            <a:off x="6331974" y="4065661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20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five LLM Projects 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119CDCD-1F06-4CD3-AC8F-04A7EB85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0C18134C-C184-F78A-9BC1-A01EDF11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1EA8B890-E9CF-1891-DD89-3337C143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8E756EB3-DF20-083B-6265-FE8E2F39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8C521813-8CF3-88EC-1F8D-2376C26A2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D1A21146-599E-FBD3-08C4-FBA30130A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FFDB37B9-FD7B-2B8E-5EFB-DDBDEEE30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3F3D80A1-229F-D2DF-3DF1-52836F7C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6C608A29-52D4-8FC8-7609-86886EF6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AD58208C-E7FB-4B42-39B6-E09CFCBE2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DEADE941-220E-6190-D8F5-96068BE5C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0FE169-2B32-B6CD-384C-4711025C334B}"/>
              </a:ext>
            </a:extLst>
          </p:cNvPr>
          <p:cNvSpPr/>
          <p:nvPr/>
        </p:nvSpPr>
        <p:spPr>
          <a:xfrm>
            <a:off x="6331974" y="4574720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21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Generative AI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88419A-C383-A60E-D3B0-B0A5CB84EBCF}"/>
              </a:ext>
            </a:extLst>
          </p:cNvPr>
          <p:cNvSpPr/>
          <p:nvPr/>
        </p:nvSpPr>
        <p:spPr>
          <a:xfrm>
            <a:off x="6331974" y="5070514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 Generative AI with Google Gemini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45439B-391A-011E-D745-4DA322EF4990}"/>
              </a:ext>
            </a:extLst>
          </p:cNvPr>
          <p:cNvSpPr/>
          <p:nvPr/>
        </p:nvSpPr>
        <p:spPr>
          <a:xfrm>
            <a:off x="6331974" y="5608475"/>
            <a:ext cx="5063616" cy="35887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23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Generative AI with LangChain and GPT </a:t>
            </a:r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97543AD7-5545-536F-AC1A-364C19CC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8497DE28-6AAD-745F-714F-EFBD8920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4FE0A8B0-659E-038B-EC7A-B12EF304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3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157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Complete Data Science, Machine Learning, Deep Learning, NLP, CV, LLMs, Genai Bootcamp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2</cp:revision>
  <dcterms:created xsi:type="dcterms:W3CDTF">2025-03-16T23:39:32Z</dcterms:created>
  <dcterms:modified xsi:type="dcterms:W3CDTF">2025-03-17T12:20:48Z</dcterms:modified>
</cp:coreProperties>
</file>