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1" r:id="rId3"/>
    <p:sldId id="257" r:id="rId4"/>
    <p:sldId id="269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137" autoAdjust="0"/>
    <p:restoredTop sz="86405" autoAdjust="0"/>
  </p:normalViewPr>
  <p:slideViewPr>
    <p:cSldViewPr snapToGrid="0">
      <p:cViewPr varScale="1">
        <p:scale>
          <a:sx n="92" d="100"/>
          <a:sy n="92" d="100"/>
        </p:scale>
        <p:origin x="235" y="1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4T05:51:22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2294 0 24249,'-2293'464'0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08:52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4T05:53:21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4T05:51:33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24297,'2759'574'0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4T05:51:49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24017,'2240'0'0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4T05:51:55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24575,'31'0'0,"0"1"0,-1 1 0,58 13 0,-16 6 0,127 57 0,-174-67 0,12 3 0,43 10 0,-50-16 0,0 1 0,-1 2 0,31 15 0,-50-22 0,-1 0 0,1-1 0,0 0 0,0-1 0,0 0 0,17 2 0,-18-4 0,1 2 0,-1-1 0,0 1 0,1 1 0,-1-1 0,0 1 0,9 5 0,36 27 0,-40-25 0,0-1 0,0 0 0,1-1 0,26 10 0,-38-17 0,0 0 0,0 0 0,0 0 0,-1 0 0,1 1 0,0-1 0,-1 1 0,1 0 0,0 0 0,-1 0 0,0 0 0,0 0 0,3 3 0,-5-4 0,1-1 0,-1 1 0,0-1 0,0 1 0,0 0 0,1-1 0,-1 1 0,0 0 0,0-1 0,0 1 0,0-1 0,0 1 0,0 0 0,0-1 0,0 1 0,0 0 0,0-1 0,-1 1 0,1 0 0,0-1 0,0 1 0,-1-1 0,1 2 0,-2-1 0,1 1 0,0 0 0,-1-1 0,1 1 0,-1-1 0,0 0 0,1 0 0,-1 1 0,0-1 0,-3 1 0,-10 4 0,0-1 0,-1 0 0,0-1 0,1-1 0,-1 0 0,-26 0 0,24-2 0,-1 1 0,1 1 0,0 1 0,-28 8 0,-21 17 0,28-12 0,-62 18 0,70-27 0,-141 41 0,90-15 0,62-24 0,-1-1 0,1-1 0,-1-1 0,-1-1 0,-29 5 0,16-8-1365,6-2-5461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4T05:52:11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954 1 24575,'-5'0'0,"1"1"0,-1 0 0,1 0 0,-1 0 0,1 1 0,-1 0 0,1 0 0,0 0 0,0 0 0,0 0 0,0 1 0,0 0 0,1 0 0,-6 5 0,-26 17 0,-57 18 0,50-25 0,2 2 0,-39 25 0,72-39 0,1-1 0,0 1 0,0 1 0,0-1 0,1 1 0,0 0 0,0 0 0,-7 15 0,10-15 0,-2-1 0,1 1 0,-1-1 0,0 0 0,-1 0 0,1 0 0,-1-1 0,0 0 0,0 0 0,-1 0 0,0 0 0,1-1 0,-11 6 0,-109 34 0,82-31 0,-43 19 0,32 0 0,44-25 0,-1 0 0,1-1 0,-1 0 0,0 0 0,-15 4 0,6-6 0,15-3 0,0 0 0,-1 1 0,1-1 0,0 1 0,0 0 0,0 0 0,0 1 0,0-1 0,-5 5 0,10-7 0,-1 0 0,1 1 0,0-1 0,0 1 0,0-1 0,-1 1 0,1-1 0,0 0 0,0 1 0,0-1 0,0 1 0,0-1 0,0 1 0,0-1 0,0 1 0,0-1 0,0 1 0,0-1 0,0 1 0,0-1 0,1 0 0,-1 1 0,0-1 0,0 1 0,0-1 0,1 1 0,-1-1 0,0 0 0,0 1 0,1-1 0,-1 0 0,0 1 0,1-1 0,-1 0 0,0 1 0,1-1 0,-1 0 0,1 0 0,-1 1 0,0-1 0,1 0 0,18 11 0,58 24 0,74 47 0,-100-52 0,-1 3 0,76 66 0,-101-78 0,2-1 0,1-1 0,0-2 0,1-1 0,53 22 0,-4-10 0,-53-20 0,-1 0 0,36 19 0,-37-15-1365,-4-3-5461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4T06:07:34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24575,'-2'133'0,"4"142"0,-1-271 0,-1-1 0,1 0 0,0 0 0,-1 0 0,1 0 0,1-1 0,-1 1 0,0 0 0,1 0 0,-1-1 0,1 1 0,0-1 0,0 1 0,0-1 0,0 0 0,0 1 0,1-1 0,-1 0 0,1-1 0,-1 1 0,1 0 0,0-1 0,-1 0 0,1 1 0,0-1 0,0 0 0,0 0 0,0-1 0,0 1 0,0-1 0,0 1 0,4-1 0,6 1 0,1-1 0,-1 0 0,0-1 0,1 0 0,-1-1 0,18-5 0,-21 4 0,-1 0 0,0 0 0,1-1 0,-2 0 0,1-1 0,0 0 0,-1 0 0,0-1 0,0 0 0,-1 0 0,1-1 0,-1 0 0,-1 0 0,12-16 0,-12 12 0,1 0 0,-2 0 0,0-1 0,0 0 0,-1 0 0,-1 0 0,0-1 0,0 1 0,-1-1 0,-1 1 0,0-16 0,-4-62 0,1 130 0,-12 73 0,8-88 0,-1-1 0,-1 0 0,-18 38 0,16-43 0,2 1 0,0 0 0,1 0 0,1 1 0,-6 42 0,-1 46 0,-2 58 0,14-150 0,0 0 0,0 0 0,-2-1 0,0 1 0,-7 18 0,8-30 0,0 1 0,0-1 0,-1 0 0,0 0 0,0-1 0,0 1 0,0-1 0,-7 7 0,8-9 0,0 0 0,-1 0 0,1 0 0,-1-1 0,0 1 0,1-1 0,-1 1 0,0-1 0,0 0 0,0 0 0,0 0 0,0-1 0,0 1 0,0-1 0,0 1 0,-5-1 0,6-1 0,-1 1 0,1-1 0,-1 1 0,1-1 0,-1 0 0,1 0 0,-1 0 0,1-1 0,0 1 0,0 0 0,0-1 0,0 0 0,0 1 0,0-1 0,0 0 0,0 0 0,0 0 0,1 0 0,-1 0 0,1 0 0,0-1 0,0 1 0,0 0 0,0-1 0,0 1 0,-1-4 0,-2-6 0,1 0 0,1 0 0,0-1 0,-1-14 0,2-10-195,2 0 0,1 1 0,2-1 0,2 1 0,1 0 0,16-48 0,-16 59-6631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4T06:07:38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24575,'3'0'0,"-1"0"0,0 0 0,1 1 0,-1 0 0,0-1 0,1 1 0,-1 0 0,0 0 0,0 0 0,0 0 0,0 0 0,0 1 0,0-1 0,0 1 0,-1-1 0,1 1 0,0 0 0,-1 0 0,1-1 0,-1 1 0,0 0 0,0 0 0,1 0 0,-1 1 0,-1-1 0,1 0 0,0 0 0,0 1 0,-1-1 0,1 0 0,-1 3 0,3 12 0,-1 0 0,-1 0 0,-1 23 0,0-22 0,-2 482 0,2-489 0,-1 25 0,1-34 0,0 0 0,0 0 0,0-1 0,0 1 0,-1 0 0,1 0 0,-1-1 0,1 1 0,-1-1 0,0 1 0,0 0 0,0-1 0,1 1 0,-1-1 0,-2 2 0,2-3 0,1 0 0,-1 0 0,1-1 0,-1 1 0,1 0 0,-1-1 0,1 1 0,-1 0 0,1-1 0,-1 1 0,1 0 0,0-1 0,-1 1 0,1-1 0,-1 1 0,1-1 0,0 1 0,0-1 0,-1 1 0,1-1 0,0 1 0,0-1 0,0 0 0,-1 1 0,1-1 0,0 1 0,0-1 0,0 1 0,0-1 0,0 0 0,0 0 0,-4-24 0,4 6 0,0 1 0,1-1 0,0 1 0,2-1 0,0 1 0,2-1 0,0 1 0,0 1 0,14-28 0,-12 34 0,1-1 0,1 1 0,0 0 0,0 1 0,1 0 0,0 0 0,1 1 0,14-9 0,-7 4 0,32-31 0,58-91 0,-75 91 0,-31 44 0,19-25 0,-20 25 0,-1 0 0,1 0 0,0 1 0,0-1 0,0 0 0,0 0 0,0 0 0,0 1 0,0-1 0,1 0 0,-1 1 0,0-1 0,0 1 0,0 0 0,1-1 0,-1 1 0,0 0 0,0 0 0,1 0 0,1 0 0,-2 0 0,-1 0 0,1 1 0,-1 0 0,1-1 0,-1 1 0,1-1 0,-1 1 0,0-1 0,1 1 0,-1 0 0,0-1 0,0 1 0,1 0 0,-1-1 0,0 1 0,0 0 0,0-1 0,0 1 0,0 0 0,0 0 0,0-1 0,0 1 0,0 0 0,0-1 0,0 1 0,-1 0 0,1-1 0,0 1 0,0 0 0,-1-1 0,0 2 0,-8 21 0,-19 30 0,-3-1 0,-1-2 0,-55 64 0,81-107 0,0 0 0,1 1 0,0-1 0,1 1 0,-1 0 0,1 0 0,1 1 0,0-1 0,0 1 0,0-1 0,1 1 0,1 0 0,-1 0 0,1 9 0,0-8 0,0 0 0,1 0 0,0 0 0,1-1 0,0 1 0,1 0 0,0 0 0,4 13 0,-4-18 0,1-1 0,-1 1 0,1 0 0,1-1 0,-1 1 0,0-1 0,1 0 0,0 0 0,0-1 0,0 1 0,0-1 0,1 1 0,-1-2 0,1 1 0,0 0 0,8 2 0,14 6-170,1-2-1,0-2 0,0 0 1,0-2-1,1-1 0,0-1 1,45-1-1,-41-3-6655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4T06:10:45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24575,'-2'133'0,"4"142"0,-1-271 0,-1-1 0,1 0 0,0 0 0,-1 0 0,1 0 0,1-1 0,-1 1 0,0 0 0,1 0 0,-1-1 0,1 1 0,0-1 0,0 1 0,0-1 0,0 0 0,0 1 0,1-1 0,-1 0 0,1-1 0,-1 1 0,1 0 0,0-1 0,-1 0 0,1 1 0,0-1 0,0 0 0,0 0 0,0-1 0,0 1 0,0-1 0,0 1 0,4-1 0,6 1 0,1-1 0,-1 0 0,0-1 0,1 0 0,-1-1 0,18-5 0,-21 4 0,-1 0 0,0 0 0,1-1 0,-2 0 0,1-1 0,0 0 0,-1 0 0,0-1 0,0 0 0,-1 0 0,1-1 0,-1 0 0,-1 0 0,12-16 0,-12 12 0,1 0 0,-2 0 0,0-1 0,0 0 0,-1 0 0,-1 0 0,0-1 0,0 1 0,-1-1 0,-1 1 0,0-16 0,-4-62 0,1 130 0,-12 73 0,8-88 0,-1-1 0,-1 0 0,-18 38 0,16-43 0,2 1 0,0 0 0,1 0 0,1 1 0,-6 42 0,-1 46 0,-2 58 0,14-150 0,0 0 0,0 0 0,-2-1 0,0 1 0,-7 18 0,8-30 0,0 1 0,0-1 0,-1 0 0,0 0 0,0-1 0,0 1 0,0-1 0,-7 7 0,8-9 0,0 0 0,-1 0 0,1 0 0,-1-1 0,0 1 0,1-1 0,-1 1 0,0-1 0,0 0 0,0 0 0,0 0 0,0-1 0,0 1 0,0-1 0,0 1 0,-5-1 0,6-1 0,-1 1 0,1-1 0,-1 1 0,1-1 0,-1 0 0,1 0 0,-1 0 0,1-1 0,0 1 0,0 0 0,0-1 0,0 0 0,0 1 0,0-1 0,0 0 0,0 0 0,0 0 0,1 0 0,-1 0 0,1 0 0,0-1 0,0 1 0,0 0 0,0-1 0,0 1 0,-1-4 0,-2-6 0,1 0 0,1 0 0,0-1 0,-1-14 0,2-10-195,2 0 0,1 1 0,2-1 0,2 1 0,1 0 0,16-48 0,-16 59-6631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4T06:10:45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24575,'3'0'0,"-1"0"0,0 0 0,1 1 0,-1 0 0,0-1 0,1 1 0,-1 0 0,0 0 0,0 0 0,0 0 0,0 0 0,0 1 0,0-1 0,0 1 0,-1-1 0,1 1 0,0 0 0,-1 0 0,1-1 0,-1 1 0,0 0 0,0 0 0,1 0 0,-1 1 0,-1-1 0,1 0 0,0 0 0,0 1 0,-1-1 0,1 0 0,-1 3 0,3 12 0,-1 0 0,-1 0 0,-1 23 0,0-22 0,-2 482 0,2-489 0,-1 25 0,1-34 0,0 0 0,0 0 0,0-1 0,0 1 0,-1 0 0,1 0 0,-1-1 0,1 1 0,-1-1 0,0 1 0,0 0 0,0-1 0,1 1 0,-1-1 0,-2 2 0,2-3 0,1 0 0,-1 0 0,1-1 0,-1 1 0,1 0 0,-1-1 0,1 1 0,-1 0 0,1-1 0,-1 1 0,1 0 0,0-1 0,-1 1 0,1-1 0,-1 1 0,1-1 0,0 1 0,0-1 0,-1 1 0,1-1 0,0 1 0,0-1 0,0 0 0,-1 1 0,1-1 0,0 1 0,0-1 0,0 1 0,0-1 0,0 0 0,0 0 0,-4-24 0,4 6 0,0 1 0,1-1 0,0 1 0,2-1 0,0 1 0,2-1 0,0 1 0,0 1 0,14-28 0,-12 34 0,1-1 0,1 1 0,0 0 0,0 1 0,1 0 0,0 0 0,1 1 0,14-9 0,-7 4 0,32-31 0,58-91 0,-75 91 0,-31 44 0,19-25 0,-20 25 0,-1 0 0,1 0 0,0 1 0,0-1 0,0 0 0,0 0 0,0 0 0,0 1 0,0-1 0,1 0 0,-1 1 0,0-1 0,0 1 0,0 0 0,1-1 0,-1 1 0,0 0 0,0 0 0,1 0 0,1 0 0,-2 0 0,-1 0 0,1 1 0,-1 0 0,1-1 0,-1 1 0,1-1 0,-1 1 0,0-1 0,1 1 0,-1 0 0,0-1 0,0 1 0,1 0 0,-1-1 0,0 1 0,0 0 0,0-1 0,0 1 0,0 0 0,0 0 0,0-1 0,0 1 0,0 0 0,0-1 0,0 1 0,-1 0 0,1-1 0,0 1 0,0 0 0,-1-1 0,0 2 0,-8 21 0,-19 30 0,-3-1 0,-1-2 0,-55 64 0,81-107 0,0 0 0,1 1 0,0-1 0,1 1 0,-1 0 0,1 0 0,1 1 0,0-1 0,0 1 0,0-1 0,1 1 0,1 0 0,-1 0 0,1 9 0,0-8 0,0 0 0,1 0 0,0 0 0,1-1 0,0 1 0,1 0 0,0 0 0,4 13 0,-4-18 0,1-1 0,-1 1 0,1 0 0,1-1 0,-1 1 0,0-1 0,1 0 0,0 0 0,0-1 0,0 1 0,0-1 0,1 1 0,-1-2 0,1 1 0,0 0 0,8 2 0,14 6-170,1-2-1,0-2 0,0 0 1,0-2-1,1-1 0,0-1 1,45-1-1,-41-3-6655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74182-1286-474A-B382-2491F52F3D33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E6E22-E3E7-408B-843F-4649A72B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8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FFBF-9FB8-0347-F993-103435A06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60B19-04A4-12CA-02D4-EBD83F082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FFD30-268F-BA6B-3E5E-F5183A83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80A5C-9F2D-89CA-DD0E-BD778D2A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790A9-6BFF-81FE-E483-7F481AB0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9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0633E-28B9-5FB1-7AE8-395AB852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AE727-E99C-DB0A-BA43-7F16AB0D1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73A3B-72A8-1941-D1FD-0870F304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8A35F-5D25-D2B4-6E48-0D12C2A0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833D8-6750-18FE-295B-B2497FA0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1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2848D8-E052-AF14-9819-2DF32B449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14562-EF81-A3FA-7A71-87DF572A4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12D3F-4855-FFD4-B79C-23E8CCDB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B693E-2096-6B36-3429-D6F690F0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E7698-D7D4-98DB-674E-CE9E4A67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6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95C6-982B-F1C2-7B47-F569593E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0F240-549A-3AA4-E098-14A9DCF9B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7472D-536B-28EE-A8F9-169F8A63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741C7-5886-0339-CE95-B67C0684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C8440-B9C5-B9F6-803D-7A73F01D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0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B5AE-8C60-29A4-4741-EA8E4216D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D950C-7552-940D-B7C0-F1D3F5815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B72F1-44DE-E45A-05D9-917DD07D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A6464-7967-7FF3-EB22-1326731EE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94037-5D59-48B9-2F60-C77142E0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4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C065-4096-1457-4507-7D76CF229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270DC-A905-0CBC-DF3A-E9D3C1214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905ED-5EA5-E384-8A9B-2146F5420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0B568-153A-473B-F762-C50C4AD0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FF869-F951-1378-6E6F-B1D1F10A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59E02-81AB-6736-6C11-6B110EA1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4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E422-DE25-FB3E-D602-6C30161E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26B15-5FFB-EE07-CB07-1E1C96FDF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E6509-0567-A84C-E852-CB3DE368A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E46E5-6408-C3C0-73BD-96E8520F4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33C01-4EF5-4ADE-A391-5C679D18B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6B55D-79E3-09C6-A38B-F5FA6247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EB79C-1F1C-9814-0C54-32B58CAC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E9A22-C0DD-2A8B-02BD-C6F708C3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5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6E9C-98B1-EAA7-9913-DD10EB81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58F4B-CEA7-9252-8D2B-39F74033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AA27A-9100-266E-EC24-D45AB6C8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8EB69-6858-33A2-55AB-74A7827F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6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9C1DA3-2825-D68F-E2F5-E98AA4AA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1994D7-299E-F97A-813C-89C53F951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2080E-1123-29F8-6D40-AF66A146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2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9086-32CB-B79F-0289-296BEC18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BA476-5738-509E-5942-D7ECC7E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D3AC1-729E-26C2-C6CE-FCAA43100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594F1-C501-1713-3D1D-4FB9D85A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B3E38-B7A2-11F3-4932-5B276351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B2176-E390-5BAA-EE9A-DBA73FA9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9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37C59-72A5-7A02-0338-E19D652A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9D0DCC-9304-5251-FF08-09D87A055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55A4C-5EC8-141A-695D-A22141221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37C7A-F9B9-B0D1-1303-71BC1FD3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A52B2-5060-4E8C-303D-5872BF2F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C233C-3162-8856-1DB6-9FF80D72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4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135F12-3AED-62C1-29A5-7D4352C6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F1F9B-87D6-6068-BEB4-9EEF5F5BE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1F099-B7DD-FC09-D9EB-527E802DF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DB921-37F9-490C-BEA6-0E922E2A6ADD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3F384-FAB0-1842-F7F4-0AADBED8F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F2F5B-A2CF-54AB-69FA-62FC8EED2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7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customXml" Target="../ink/ink9.xml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49BE76-FC21-F67F-3A20-26C9BE593CC7}"/>
              </a:ext>
            </a:extLst>
          </p:cNvPr>
          <p:cNvSpPr/>
          <p:nvPr/>
        </p:nvSpPr>
        <p:spPr>
          <a:xfrm>
            <a:off x="6096000" y="543230"/>
            <a:ext cx="5142271" cy="13765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500" b="1">
                <a:latin typeface="Arial Black" panose="020B0A04020102020204" pitchFamily="34" charset="0"/>
              </a:rPr>
              <a:t>SVM</a:t>
            </a:r>
            <a:endParaRPr lang="en-US" sz="1150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E9589F09-9681-1FDF-287F-033AC800D100}"/>
              </a:ext>
            </a:extLst>
          </p:cNvPr>
          <p:cNvSpPr/>
          <p:nvPr/>
        </p:nvSpPr>
        <p:spPr>
          <a:xfrm>
            <a:off x="8367253" y="2074607"/>
            <a:ext cx="599767" cy="7472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19C34B-26FF-CDCD-9CAE-5EF26DCC63CD}"/>
              </a:ext>
            </a:extLst>
          </p:cNvPr>
          <p:cNvSpPr/>
          <p:nvPr/>
        </p:nvSpPr>
        <p:spPr>
          <a:xfrm>
            <a:off x="7266043" y="2917726"/>
            <a:ext cx="2777611" cy="12069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latin typeface="Arial Black" panose="020B0A04020102020204" pitchFamily="34" charset="0"/>
              </a:rPr>
              <a:t>SVC</a:t>
            </a:r>
            <a:endParaRPr lang="en-US" sz="8800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852BD1A-82CE-1C52-802D-51523967D410}"/>
              </a:ext>
            </a:extLst>
          </p:cNvPr>
          <p:cNvSpPr/>
          <p:nvPr/>
        </p:nvSpPr>
        <p:spPr>
          <a:xfrm>
            <a:off x="8367253" y="4172568"/>
            <a:ext cx="599767" cy="7472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610DC2-9092-8E22-2F0A-2B224DEFC93E}"/>
              </a:ext>
            </a:extLst>
          </p:cNvPr>
          <p:cNvSpPr/>
          <p:nvPr/>
        </p:nvSpPr>
        <p:spPr>
          <a:xfrm>
            <a:off x="7266043" y="4967753"/>
            <a:ext cx="2777611" cy="12069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latin typeface="Arial Black" panose="020B0A04020102020204" pitchFamily="34" charset="0"/>
              </a:rPr>
              <a:t>SVR</a:t>
            </a:r>
            <a:endParaRPr lang="en-US" sz="8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DECB6A-5B58-53E1-ADB8-0BE2009E456E}"/>
              </a:ext>
            </a:extLst>
          </p:cNvPr>
          <p:cNvSpPr/>
          <p:nvPr/>
        </p:nvSpPr>
        <p:spPr>
          <a:xfrm>
            <a:off x="1971365" y="1205985"/>
            <a:ext cx="2231923" cy="8652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Model </a:t>
            </a:r>
          </a:p>
          <a:p>
            <a:pPr algn="ctr"/>
            <a:r>
              <a:rPr lang="en-US" sz="2400" b="1" dirty="0"/>
              <a:t>Training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EBEBE5-1409-4F7F-02F0-FAD57DCB2C7E}"/>
              </a:ext>
            </a:extLst>
          </p:cNvPr>
          <p:cNvSpPr/>
          <p:nvPr/>
        </p:nvSpPr>
        <p:spPr>
          <a:xfrm>
            <a:off x="1971361" y="4727162"/>
            <a:ext cx="2231923" cy="8652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Model </a:t>
            </a:r>
          </a:p>
          <a:p>
            <a:pPr algn="ctr"/>
            <a:r>
              <a:rPr lang="en-US" sz="2400" b="1" dirty="0"/>
              <a:t>Output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02BD3F8-64DC-F84E-BBFF-08BB850EF662}"/>
              </a:ext>
            </a:extLst>
          </p:cNvPr>
          <p:cNvSpPr/>
          <p:nvPr/>
        </p:nvSpPr>
        <p:spPr>
          <a:xfrm>
            <a:off x="2787440" y="2189828"/>
            <a:ext cx="599767" cy="7472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2633D7-B2E1-1B69-0C3E-0B612D6E1E51}"/>
              </a:ext>
            </a:extLst>
          </p:cNvPr>
          <p:cNvSpPr/>
          <p:nvPr/>
        </p:nvSpPr>
        <p:spPr>
          <a:xfrm>
            <a:off x="2148346" y="3025877"/>
            <a:ext cx="1858296" cy="8062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Model</a:t>
            </a:r>
          </a:p>
          <a:p>
            <a:pPr algn="ctr"/>
            <a:r>
              <a:rPr lang="en-US" b="1" dirty="0"/>
              <a:t>Prediction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BC3FA89C-D5BF-06E3-3461-00902E5E6AB1}"/>
              </a:ext>
            </a:extLst>
          </p:cNvPr>
          <p:cNvSpPr/>
          <p:nvPr/>
        </p:nvSpPr>
        <p:spPr>
          <a:xfrm>
            <a:off x="2807101" y="3920920"/>
            <a:ext cx="599767" cy="7472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F9EA0C0-8F80-678A-A25B-C48EDD90699B}"/>
              </a:ext>
            </a:extLst>
          </p:cNvPr>
          <p:cNvSpPr/>
          <p:nvPr/>
        </p:nvSpPr>
        <p:spPr>
          <a:xfrm>
            <a:off x="4768643" y="1169110"/>
            <a:ext cx="471948" cy="40312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C432BE7-D8FF-7D81-15FC-A835BB7AEC53}"/>
              </a:ext>
            </a:extLst>
          </p:cNvPr>
          <p:cNvSpPr/>
          <p:nvPr/>
        </p:nvSpPr>
        <p:spPr>
          <a:xfrm>
            <a:off x="4847299" y="1786705"/>
            <a:ext cx="393291" cy="403123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2DBE1A-3AAD-E5AA-8748-30D9BEBF60EA}"/>
              </a:ext>
            </a:extLst>
          </p:cNvPr>
          <p:cNvSpPr/>
          <p:nvPr/>
        </p:nvSpPr>
        <p:spPr>
          <a:xfrm>
            <a:off x="850488" y="3264619"/>
            <a:ext cx="393291" cy="403123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ECA995F-4BBC-346D-5F7E-5226227E65D7}"/>
                  </a:ext>
                </a:extLst>
              </p14:cNvPr>
              <p14:cNvContentPartPr/>
              <p14:nvPr/>
            </p14:nvContentPartPr>
            <p14:xfrm>
              <a:off x="3967271" y="1461744"/>
              <a:ext cx="825840" cy="1670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ECA995F-4BBC-346D-5F7E-5226227E65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8631" y="1452744"/>
                <a:ext cx="84348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9B278FF-ECB0-059A-71BA-BBBDA0A44BDE}"/>
                  </a:ext>
                </a:extLst>
              </p14:cNvPr>
              <p14:cNvContentPartPr/>
              <p14:nvPr/>
            </p14:nvContentPartPr>
            <p14:xfrm>
              <a:off x="3956831" y="1746144"/>
              <a:ext cx="993600" cy="2070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9B278FF-ECB0-059A-71BA-BBBDA0A44B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48191" y="1737504"/>
                <a:ext cx="101124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8CAC29B-882F-9B73-9D0D-5D81BA2E7C51}"/>
                  </a:ext>
                </a:extLst>
              </p14:cNvPr>
              <p14:cNvContentPartPr/>
              <p14:nvPr/>
            </p14:nvContentPartPr>
            <p14:xfrm>
              <a:off x="1322351" y="3486744"/>
              <a:ext cx="806760" cy="7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8CAC29B-882F-9B73-9D0D-5D81BA2E7C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3351" y="3469464"/>
                <a:ext cx="824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126A907-DC54-9B4A-5827-7411E34193CF}"/>
                  </a:ext>
                </a:extLst>
              </p14:cNvPr>
              <p14:cNvContentPartPr/>
              <p14:nvPr/>
            </p14:nvContentPartPr>
            <p14:xfrm>
              <a:off x="2049911" y="3378744"/>
              <a:ext cx="397800" cy="247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126A907-DC54-9B4A-5827-7411E34193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40911" y="3369744"/>
                <a:ext cx="41544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B24AF65-1869-A0BC-2411-8074A58B337B}"/>
                  </a:ext>
                </a:extLst>
              </p14:cNvPr>
              <p14:cNvContentPartPr/>
              <p14:nvPr/>
            </p14:nvContentPartPr>
            <p14:xfrm>
              <a:off x="3722111" y="1500624"/>
              <a:ext cx="343440" cy="3816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B24AF65-1869-A0BC-2411-8074A58B337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13471" y="1491984"/>
                <a:ext cx="361080" cy="39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111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EF0538D-0994-DEE4-634C-ED6B84D4C416}"/>
              </a:ext>
            </a:extLst>
          </p:cNvPr>
          <p:cNvSpPr/>
          <p:nvPr/>
        </p:nvSpPr>
        <p:spPr>
          <a:xfrm>
            <a:off x="1757972" y="359747"/>
            <a:ext cx="8357419" cy="80624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4400" b="1" dirty="0"/>
              <a:t>Linear vs Non-linear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28E9B6-FF89-0865-913A-2287D4943ACB}"/>
              </a:ext>
            </a:extLst>
          </p:cNvPr>
          <p:cNvSpPr/>
          <p:nvPr/>
        </p:nvSpPr>
        <p:spPr>
          <a:xfrm>
            <a:off x="1868129" y="2045110"/>
            <a:ext cx="58994" cy="27726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5A1922-F12B-C5B8-856C-98FC71E8084B}"/>
              </a:ext>
            </a:extLst>
          </p:cNvPr>
          <p:cNvSpPr/>
          <p:nvPr/>
        </p:nvSpPr>
        <p:spPr>
          <a:xfrm rot="5400000">
            <a:off x="3507658" y="3129115"/>
            <a:ext cx="63909" cy="334296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C870158-6638-00B3-7326-E3ACCFFB682F}"/>
                  </a:ext>
                </a:extLst>
              </p14:cNvPr>
              <p14:cNvContentPartPr/>
              <p14:nvPr/>
            </p14:nvContentPartPr>
            <p14:xfrm>
              <a:off x="1680457" y="1750188"/>
              <a:ext cx="131760" cy="373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870158-6638-00B3-7326-E3ACCFFB68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1817" y="1741188"/>
                <a:ext cx="14940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7B6AE1A-873D-7BE4-669B-606E080C350E}"/>
                  </a:ext>
                </a:extLst>
              </p14:cNvPr>
              <p14:cNvContentPartPr/>
              <p14:nvPr/>
            </p14:nvContentPartPr>
            <p14:xfrm>
              <a:off x="5319337" y="4689948"/>
              <a:ext cx="207720" cy="276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7B6AE1A-873D-7BE4-669B-606E080C35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10337" y="4681308"/>
                <a:ext cx="225360" cy="2937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F2063DAB-BE01-DB6D-F189-74E879E73642}"/>
              </a:ext>
            </a:extLst>
          </p:cNvPr>
          <p:cNvSpPr/>
          <p:nvPr/>
        </p:nvSpPr>
        <p:spPr>
          <a:xfrm>
            <a:off x="2566220" y="3322148"/>
            <a:ext cx="186812" cy="1917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E902F32-0D1B-76DF-0095-07BE1FEF4A86}"/>
              </a:ext>
            </a:extLst>
          </p:cNvPr>
          <p:cNvSpPr/>
          <p:nvPr/>
        </p:nvSpPr>
        <p:spPr>
          <a:xfrm>
            <a:off x="2841524" y="3393431"/>
            <a:ext cx="186812" cy="1917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19D809-E1BF-031A-8EAB-A3EC6D82AFBB}"/>
              </a:ext>
            </a:extLst>
          </p:cNvPr>
          <p:cNvSpPr/>
          <p:nvPr/>
        </p:nvSpPr>
        <p:spPr>
          <a:xfrm>
            <a:off x="2625214" y="3753178"/>
            <a:ext cx="186812" cy="1917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D92373-86B5-A67E-4AF4-84402E332CC5}"/>
              </a:ext>
            </a:extLst>
          </p:cNvPr>
          <p:cNvSpPr/>
          <p:nvPr/>
        </p:nvSpPr>
        <p:spPr>
          <a:xfrm>
            <a:off x="2895644" y="3718330"/>
            <a:ext cx="186812" cy="1917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EA5B32-2731-5934-3B09-5C5F8889A6FF}"/>
              </a:ext>
            </a:extLst>
          </p:cNvPr>
          <p:cNvSpPr/>
          <p:nvPr/>
        </p:nvSpPr>
        <p:spPr>
          <a:xfrm>
            <a:off x="2315498" y="3657314"/>
            <a:ext cx="186812" cy="1917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AD8F31-393E-7ED5-EFFA-32B1EB1ECCF7}"/>
              </a:ext>
            </a:extLst>
          </p:cNvPr>
          <p:cNvSpPr/>
          <p:nvPr/>
        </p:nvSpPr>
        <p:spPr>
          <a:xfrm>
            <a:off x="2605571" y="3547134"/>
            <a:ext cx="186812" cy="1917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B95E95-F99F-E58E-814F-2CBDB11F1735}"/>
              </a:ext>
            </a:extLst>
          </p:cNvPr>
          <p:cNvSpPr/>
          <p:nvPr/>
        </p:nvSpPr>
        <p:spPr>
          <a:xfrm>
            <a:off x="2443316" y="3838776"/>
            <a:ext cx="186812" cy="1917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5F546-DB33-71D6-F21C-37A540DAED36}"/>
              </a:ext>
            </a:extLst>
          </p:cNvPr>
          <p:cNvSpPr/>
          <p:nvPr/>
        </p:nvSpPr>
        <p:spPr>
          <a:xfrm>
            <a:off x="2718620" y="3910059"/>
            <a:ext cx="186812" cy="1917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C41856-2C3F-C4CF-DE16-E6F2734A4D5C}"/>
              </a:ext>
            </a:extLst>
          </p:cNvPr>
          <p:cNvSpPr/>
          <p:nvPr/>
        </p:nvSpPr>
        <p:spPr>
          <a:xfrm>
            <a:off x="2502310" y="4269806"/>
            <a:ext cx="186812" cy="1917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12FC792-9D4C-4AD0-8C87-8B437CEE2F2F}"/>
              </a:ext>
            </a:extLst>
          </p:cNvPr>
          <p:cNvSpPr/>
          <p:nvPr/>
        </p:nvSpPr>
        <p:spPr>
          <a:xfrm>
            <a:off x="2772740" y="4234958"/>
            <a:ext cx="186812" cy="1917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3511A7-368D-F736-026A-DC2DBDDC0B34}"/>
              </a:ext>
            </a:extLst>
          </p:cNvPr>
          <p:cNvSpPr/>
          <p:nvPr/>
        </p:nvSpPr>
        <p:spPr>
          <a:xfrm>
            <a:off x="2192594" y="4173942"/>
            <a:ext cx="186812" cy="1917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F053C2-6E01-AA0A-8DEB-E082200BE770}"/>
              </a:ext>
            </a:extLst>
          </p:cNvPr>
          <p:cNvSpPr/>
          <p:nvPr/>
        </p:nvSpPr>
        <p:spPr>
          <a:xfrm>
            <a:off x="2482667" y="4063762"/>
            <a:ext cx="186812" cy="1917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7447147-B5A9-A387-DA76-9905382C25B3}"/>
              </a:ext>
            </a:extLst>
          </p:cNvPr>
          <p:cNvSpPr/>
          <p:nvPr/>
        </p:nvSpPr>
        <p:spPr>
          <a:xfrm>
            <a:off x="3225003" y="4154712"/>
            <a:ext cx="186812" cy="1917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26CE29-B0D4-06E6-4B9B-00E2C195D48B}"/>
              </a:ext>
            </a:extLst>
          </p:cNvPr>
          <p:cNvSpPr/>
          <p:nvPr/>
        </p:nvSpPr>
        <p:spPr>
          <a:xfrm>
            <a:off x="3092311" y="3697797"/>
            <a:ext cx="186812" cy="1917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49EEFC-4DFE-E834-E721-17CC242140F0}"/>
              </a:ext>
            </a:extLst>
          </p:cNvPr>
          <p:cNvSpPr/>
          <p:nvPr/>
        </p:nvSpPr>
        <p:spPr>
          <a:xfrm>
            <a:off x="2915287" y="4058848"/>
            <a:ext cx="186812" cy="1917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2D7F49-37D5-0DAE-1802-461A7C79FCD6}"/>
              </a:ext>
            </a:extLst>
          </p:cNvPr>
          <p:cNvSpPr/>
          <p:nvPr/>
        </p:nvSpPr>
        <p:spPr>
          <a:xfrm>
            <a:off x="3205360" y="3948668"/>
            <a:ext cx="186812" cy="1917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D8A17B8-8973-0B57-1A08-975B65F54E51}"/>
              </a:ext>
            </a:extLst>
          </p:cNvPr>
          <p:cNvSpPr/>
          <p:nvPr/>
        </p:nvSpPr>
        <p:spPr>
          <a:xfrm>
            <a:off x="3598606" y="2576928"/>
            <a:ext cx="275304" cy="23131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E7FC950E-50BD-27AE-D9D7-6DF9B76DDE3D}"/>
              </a:ext>
            </a:extLst>
          </p:cNvPr>
          <p:cNvSpPr/>
          <p:nvPr/>
        </p:nvSpPr>
        <p:spPr>
          <a:xfrm>
            <a:off x="3860998" y="2496508"/>
            <a:ext cx="275304" cy="23131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42A18EB-16C4-D35D-968F-5DB2EE83DAA8}"/>
              </a:ext>
            </a:extLst>
          </p:cNvPr>
          <p:cNvSpPr/>
          <p:nvPr/>
        </p:nvSpPr>
        <p:spPr>
          <a:xfrm>
            <a:off x="4080979" y="2697514"/>
            <a:ext cx="275304" cy="23131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441CB495-1D54-ECC6-6D50-6D4D99F7D852}"/>
              </a:ext>
            </a:extLst>
          </p:cNvPr>
          <p:cNvSpPr/>
          <p:nvPr/>
        </p:nvSpPr>
        <p:spPr>
          <a:xfrm>
            <a:off x="3798334" y="3055079"/>
            <a:ext cx="275304" cy="23131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2FA37C90-8AD9-AB4E-BA17-579E5094BE46}"/>
              </a:ext>
            </a:extLst>
          </p:cNvPr>
          <p:cNvSpPr/>
          <p:nvPr/>
        </p:nvSpPr>
        <p:spPr>
          <a:xfrm>
            <a:off x="3534696" y="2892069"/>
            <a:ext cx="275304" cy="23131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D35E9A1-8A22-5D3E-292F-3580E356C3AE}"/>
              </a:ext>
            </a:extLst>
          </p:cNvPr>
          <p:cNvSpPr/>
          <p:nvPr/>
        </p:nvSpPr>
        <p:spPr>
          <a:xfrm>
            <a:off x="3785420" y="2788061"/>
            <a:ext cx="275304" cy="23131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8C2DDE9F-896A-74DA-2E44-E3E711078B10}"/>
              </a:ext>
            </a:extLst>
          </p:cNvPr>
          <p:cNvSpPr/>
          <p:nvPr/>
        </p:nvSpPr>
        <p:spPr>
          <a:xfrm>
            <a:off x="4031227" y="2962355"/>
            <a:ext cx="275304" cy="23131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D31449EA-2366-D63F-FE67-18BD15F51820}"/>
              </a:ext>
            </a:extLst>
          </p:cNvPr>
          <p:cNvSpPr/>
          <p:nvPr/>
        </p:nvSpPr>
        <p:spPr>
          <a:xfrm>
            <a:off x="3641017" y="2319802"/>
            <a:ext cx="275304" cy="23131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A225E2C8-A5EF-7855-125F-15C191C5A2F2}"/>
              </a:ext>
            </a:extLst>
          </p:cNvPr>
          <p:cNvSpPr/>
          <p:nvPr/>
        </p:nvSpPr>
        <p:spPr>
          <a:xfrm>
            <a:off x="3883747" y="2224216"/>
            <a:ext cx="275304" cy="23131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7813EF72-FA9B-1FFC-D31A-FED3B05F4F80}"/>
              </a:ext>
            </a:extLst>
          </p:cNvPr>
          <p:cNvSpPr/>
          <p:nvPr/>
        </p:nvSpPr>
        <p:spPr>
          <a:xfrm>
            <a:off x="4136302" y="2364816"/>
            <a:ext cx="275304" cy="23131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C1B9A18C-95F8-1042-27C3-415A1C0BA461}"/>
              </a:ext>
            </a:extLst>
          </p:cNvPr>
          <p:cNvSpPr/>
          <p:nvPr/>
        </p:nvSpPr>
        <p:spPr>
          <a:xfrm>
            <a:off x="4317613" y="2875787"/>
            <a:ext cx="275304" cy="23131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228878-671C-635D-CD0F-73ADBB5B7946}"/>
              </a:ext>
            </a:extLst>
          </p:cNvPr>
          <p:cNvSpPr/>
          <p:nvPr/>
        </p:nvSpPr>
        <p:spPr>
          <a:xfrm>
            <a:off x="6681985" y="2087914"/>
            <a:ext cx="58994" cy="27726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757914-FEB0-E1FA-ED47-EFD065D719B2}"/>
              </a:ext>
            </a:extLst>
          </p:cNvPr>
          <p:cNvSpPr/>
          <p:nvPr/>
        </p:nvSpPr>
        <p:spPr>
          <a:xfrm rot="5400000">
            <a:off x="8321514" y="3171919"/>
            <a:ext cx="63909" cy="334296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AC81F1D-1F42-793D-C87A-BB5C6E4C1294}"/>
                  </a:ext>
                </a:extLst>
              </p14:cNvPr>
              <p14:cNvContentPartPr/>
              <p14:nvPr/>
            </p14:nvContentPartPr>
            <p14:xfrm>
              <a:off x="6494313" y="1792992"/>
              <a:ext cx="131760" cy="3733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AC81F1D-1F42-793D-C87A-BB5C6E4C12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5673" y="1783992"/>
                <a:ext cx="14940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E38FBF2-D646-B5B2-FCA9-C93BD0E00EB6}"/>
                  </a:ext>
                </a:extLst>
              </p14:cNvPr>
              <p14:cNvContentPartPr/>
              <p14:nvPr/>
            </p14:nvContentPartPr>
            <p14:xfrm>
              <a:off x="10133193" y="4732752"/>
              <a:ext cx="207720" cy="2761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E38FBF2-D646-B5B2-FCA9-C93BD0E00E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24193" y="4724112"/>
                <a:ext cx="225360" cy="29376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0DB3CDAA-2B3F-15A8-9C07-A00F551F282C}"/>
              </a:ext>
            </a:extLst>
          </p:cNvPr>
          <p:cNvSpPr/>
          <p:nvPr/>
        </p:nvSpPr>
        <p:spPr>
          <a:xfrm>
            <a:off x="7960180" y="3041139"/>
            <a:ext cx="186812" cy="1917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6EC1B4A-FDE6-0E44-C4E9-1404CC2F1344}"/>
              </a:ext>
            </a:extLst>
          </p:cNvPr>
          <p:cNvSpPr/>
          <p:nvPr/>
        </p:nvSpPr>
        <p:spPr>
          <a:xfrm>
            <a:off x="8239571" y="2523278"/>
            <a:ext cx="186812" cy="1917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66B672-CB89-FE98-E797-0CB120DF9007}"/>
              </a:ext>
            </a:extLst>
          </p:cNvPr>
          <p:cNvSpPr/>
          <p:nvPr/>
        </p:nvSpPr>
        <p:spPr>
          <a:xfrm>
            <a:off x="8433138" y="2733438"/>
            <a:ext cx="186812" cy="1917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8EF6227-24D0-65EB-9F95-5D46186A250C}"/>
              </a:ext>
            </a:extLst>
          </p:cNvPr>
          <p:cNvSpPr/>
          <p:nvPr/>
        </p:nvSpPr>
        <p:spPr>
          <a:xfrm>
            <a:off x="8967987" y="2788061"/>
            <a:ext cx="186812" cy="1917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56A13F3-F55A-85C8-7508-DA579267D65C}"/>
              </a:ext>
            </a:extLst>
          </p:cNvPr>
          <p:cNvSpPr/>
          <p:nvPr/>
        </p:nvSpPr>
        <p:spPr>
          <a:xfrm>
            <a:off x="7752244" y="3336288"/>
            <a:ext cx="186812" cy="1917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AF5758B-5CFC-7C16-548E-6781A319290C}"/>
              </a:ext>
            </a:extLst>
          </p:cNvPr>
          <p:cNvSpPr/>
          <p:nvPr/>
        </p:nvSpPr>
        <p:spPr>
          <a:xfrm>
            <a:off x="8678920" y="2871239"/>
            <a:ext cx="186812" cy="1917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3B9C16-A9B0-8CC7-912C-C55C1DB683A7}"/>
              </a:ext>
            </a:extLst>
          </p:cNvPr>
          <p:cNvSpPr/>
          <p:nvPr/>
        </p:nvSpPr>
        <p:spPr>
          <a:xfrm>
            <a:off x="8284667" y="3343254"/>
            <a:ext cx="186812" cy="1917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25A6084-2B2D-2FFB-8D7A-263B32A1139A}"/>
              </a:ext>
            </a:extLst>
          </p:cNvPr>
          <p:cNvSpPr/>
          <p:nvPr/>
        </p:nvSpPr>
        <p:spPr>
          <a:xfrm>
            <a:off x="8967987" y="3353817"/>
            <a:ext cx="186812" cy="1917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340BF78-BF4E-13CE-9817-0CF3793B6CAA}"/>
              </a:ext>
            </a:extLst>
          </p:cNvPr>
          <p:cNvSpPr/>
          <p:nvPr/>
        </p:nvSpPr>
        <p:spPr>
          <a:xfrm>
            <a:off x="7411114" y="3151525"/>
            <a:ext cx="186812" cy="1917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DB2A1BD-80B7-670F-6323-E9D3892F0C91}"/>
              </a:ext>
            </a:extLst>
          </p:cNvPr>
          <p:cNvSpPr/>
          <p:nvPr/>
        </p:nvSpPr>
        <p:spPr>
          <a:xfrm>
            <a:off x="9296705" y="2706657"/>
            <a:ext cx="186812" cy="1917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01E5D4A-9AA1-5535-8357-2DFA5B92BFEC}"/>
              </a:ext>
            </a:extLst>
          </p:cNvPr>
          <p:cNvSpPr/>
          <p:nvPr/>
        </p:nvSpPr>
        <p:spPr>
          <a:xfrm>
            <a:off x="7802863" y="2671674"/>
            <a:ext cx="186812" cy="1917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09F5D6B-70F8-1CF1-9F61-54A68E49F8B1}"/>
              </a:ext>
            </a:extLst>
          </p:cNvPr>
          <p:cNvSpPr/>
          <p:nvPr/>
        </p:nvSpPr>
        <p:spPr>
          <a:xfrm>
            <a:off x="7574265" y="3725146"/>
            <a:ext cx="186812" cy="1917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5A4C6F4-D94F-3B47-42DB-AC1F27B5B130}"/>
              </a:ext>
            </a:extLst>
          </p:cNvPr>
          <p:cNvSpPr/>
          <p:nvPr/>
        </p:nvSpPr>
        <p:spPr>
          <a:xfrm>
            <a:off x="8643235" y="3667808"/>
            <a:ext cx="186812" cy="1917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4F263EE-2C48-AF4B-1225-04B77C7B843D}"/>
              </a:ext>
            </a:extLst>
          </p:cNvPr>
          <p:cNvSpPr/>
          <p:nvPr/>
        </p:nvSpPr>
        <p:spPr>
          <a:xfrm>
            <a:off x="8505870" y="2157423"/>
            <a:ext cx="186812" cy="1917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952E971-D0E5-401E-85BC-0DCBF6DA861E}"/>
              </a:ext>
            </a:extLst>
          </p:cNvPr>
          <p:cNvSpPr/>
          <p:nvPr/>
        </p:nvSpPr>
        <p:spPr>
          <a:xfrm>
            <a:off x="7866774" y="4088914"/>
            <a:ext cx="186812" cy="1917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6D419DD-9C2F-E08D-86DC-5F4FD3624710}"/>
              </a:ext>
            </a:extLst>
          </p:cNvPr>
          <p:cNvSpPr/>
          <p:nvPr/>
        </p:nvSpPr>
        <p:spPr>
          <a:xfrm>
            <a:off x="8284667" y="3806709"/>
            <a:ext cx="186812" cy="1917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EA5C4B03-4719-8CF7-40EA-A6615E103349}"/>
              </a:ext>
            </a:extLst>
          </p:cNvPr>
          <p:cNvSpPr/>
          <p:nvPr/>
        </p:nvSpPr>
        <p:spPr>
          <a:xfrm>
            <a:off x="7407113" y="2748473"/>
            <a:ext cx="275304" cy="23131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93867725-CA14-B1D4-38DD-D5A728EFAE59}"/>
              </a:ext>
            </a:extLst>
          </p:cNvPr>
          <p:cNvSpPr/>
          <p:nvPr/>
        </p:nvSpPr>
        <p:spPr>
          <a:xfrm>
            <a:off x="8674854" y="2539312"/>
            <a:ext cx="275304" cy="23131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5424A3C7-4255-DB1A-AE10-00E29303FFCF}"/>
              </a:ext>
            </a:extLst>
          </p:cNvPr>
          <p:cNvSpPr/>
          <p:nvPr/>
        </p:nvSpPr>
        <p:spPr>
          <a:xfrm>
            <a:off x="8333827" y="4058662"/>
            <a:ext cx="275304" cy="23131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E2CDC464-ABEC-D854-062F-2732FF42BE8C}"/>
              </a:ext>
            </a:extLst>
          </p:cNvPr>
          <p:cNvSpPr/>
          <p:nvPr/>
        </p:nvSpPr>
        <p:spPr>
          <a:xfrm>
            <a:off x="8612190" y="3097883"/>
            <a:ext cx="275304" cy="23131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DBD513DF-2A7B-2242-0A13-38903792C1C3}"/>
              </a:ext>
            </a:extLst>
          </p:cNvPr>
          <p:cNvSpPr/>
          <p:nvPr/>
        </p:nvSpPr>
        <p:spPr>
          <a:xfrm>
            <a:off x="8348552" y="2934873"/>
            <a:ext cx="275304" cy="23131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EB6FF842-5ACB-AD3E-E63E-E93ACDBD709E}"/>
              </a:ext>
            </a:extLst>
          </p:cNvPr>
          <p:cNvSpPr/>
          <p:nvPr/>
        </p:nvSpPr>
        <p:spPr>
          <a:xfrm>
            <a:off x="7995605" y="3597129"/>
            <a:ext cx="275304" cy="23131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B2022E3C-1BE6-E105-BCD7-6B5FF5AD969A}"/>
              </a:ext>
            </a:extLst>
          </p:cNvPr>
          <p:cNvSpPr/>
          <p:nvPr/>
        </p:nvSpPr>
        <p:spPr>
          <a:xfrm>
            <a:off x="8845083" y="3005159"/>
            <a:ext cx="275304" cy="23131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93F14198-0BBD-E47F-6842-3A847730181D}"/>
              </a:ext>
            </a:extLst>
          </p:cNvPr>
          <p:cNvSpPr/>
          <p:nvPr/>
        </p:nvSpPr>
        <p:spPr>
          <a:xfrm>
            <a:off x="8454873" y="2362606"/>
            <a:ext cx="275304" cy="23131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907C2A67-9C61-C84F-D1F1-9C600EFE5F2C}"/>
              </a:ext>
            </a:extLst>
          </p:cNvPr>
          <p:cNvSpPr/>
          <p:nvPr/>
        </p:nvSpPr>
        <p:spPr>
          <a:xfrm>
            <a:off x="8697603" y="2267020"/>
            <a:ext cx="275304" cy="23131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264787B5-D312-50E7-6590-5D430ECE82E0}"/>
              </a:ext>
            </a:extLst>
          </p:cNvPr>
          <p:cNvSpPr/>
          <p:nvPr/>
        </p:nvSpPr>
        <p:spPr>
          <a:xfrm>
            <a:off x="8950158" y="2407620"/>
            <a:ext cx="275304" cy="23131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972BEEFE-30C5-C44B-C294-0FC598E41CCC}"/>
              </a:ext>
            </a:extLst>
          </p:cNvPr>
          <p:cNvSpPr/>
          <p:nvPr/>
        </p:nvSpPr>
        <p:spPr>
          <a:xfrm>
            <a:off x="9131469" y="2918591"/>
            <a:ext cx="275304" cy="23131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30260E-B48B-20D8-251A-E1A3330DBC45}"/>
              </a:ext>
            </a:extLst>
          </p:cNvPr>
          <p:cNvSpPr txBox="1"/>
          <p:nvPr/>
        </p:nvSpPr>
        <p:spPr>
          <a:xfrm>
            <a:off x="2888681" y="50843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Linear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81E2ED3-C03A-FE4E-F532-8B50045777A2}"/>
              </a:ext>
            </a:extLst>
          </p:cNvPr>
          <p:cNvSpPr txBox="1"/>
          <p:nvPr/>
        </p:nvSpPr>
        <p:spPr>
          <a:xfrm>
            <a:off x="8053586" y="50478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Non - Linear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597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1889E7-426D-B198-05BB-9C99E55D90D8}"/>
              </a:ext>
            </a:extLst>
          </p:cNvPr>
          <p:cNvSpPr/>
          <p:nvPr/>
        </p:nvSpPr>
        <p:spPr>
          <a:xfrm>
            <a:off x="1745225" y="432619"/>
            <a:ext cx="8357419" cy="80624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Support Vector Machine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698CFAF-8B85-9A48-C2FF-5854EBD4115A}"/>
                  </a:ext>
                </a:extLst>
              </p14:cNvPr>
              <p14:cNvContentPartPr/>
              <p14:nvPr/>
            </p14:nvContentPartPr>
            <p14:xfrm>
              <a:off x="4724328" y="447408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698CFAF-8B85-9A48-C2FF-5854EBD411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15328" y="446544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AutoShape 4" descr="Intro to Decision Trees: Why Use Them? – 365 Data Science">
            <a:extLst>
              <a:ext uri="{FF2B5EF4-FFF2-40B4-BE49-F238E27FC236}">
                <a16:creationId xmlns:a16="http://schemas.microsoft.com/office/drawing/2014/main" id="{EF2A4538-BA28-F2FE-EC36-64D78AAFDE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49EB6-C8D2-CE25-6946-B65F8C9B8443}"/>
              </a:ext>
            </a:extLst>
          </p:cNvPr>
          <p:cNvSpPr txBox="1"/>
          <p:nvPr/>
        </p:nvSpPr>
        <p:spPr>
          <a:xfrm>
            <a:off x="367479" y="1504396"/>
            <a:ext cx="523076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Support Vector Machine (SVM) is a </a:t>
            </a:r>
            <a:r>
              <a:rPr lang="en-US" sz="2000" b="1" dirty="0"/>
              <a:t>supervised machine learning algorithm</a:t>
            </a:r>
            <a:r>
              <a:rPr lang="en-US" sz="2000" dirty="0"/>
              <a:t> used for </a:t>
            </a:r>
            <a:r>
              <a:rPr lang="en-US" sz="2000" b="1" dirty="0"/>
              <a:t>classification</a:t>
            </a:r>
            <a:r>
              <a:rPr lang="en-US" sz="2000" dirty="0"/>
              <a:t> and </a:t>
            </a:r>
            <a:r>
              <a:rPr lang="en-US" sz="2000" b="1" dirty="0"/>
              <a:t>regression</a:t>
            </a:r>
            <a:r>
              <a:rPr lang="en-US" sz="2000" dirty="0"/>
              <a:t> tasks. However, it's mostly used for </a:t>
            </a:r>
            <a:r>
              <a:rPr lang="en-US" sz="2000" b="1" dirty="0"/>
              <a:t>binary classification</a:t>
            </a:r>
            <a:r>
              <a:rPr lang="en-US" sz="2000" dirty="0"/>
              <a:t> problems.</a:t>
            </a:r>
          </a:p>
        </p:txBody>
      </p:sp>
      <p:pic>
        <p:nvPicPr>
          <p:cNvPr id="8" name="Picture 2" descr="Support Vector Machines (SVM) In Depth | by Tech-AI-Math | Artificial  Intelligence in Plain English">
            <a:extLst>
              <a:ext uri="{FF2B5EF4-FFF2-40B4-BE49-F238E27FC236}">
                <a16:creationId xmlns:a16="http://schemas.microsoft.com/office/drawing/2014/main" id="{AD071535-A66A-F158-737D-E8AB78FB0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027" y="1504396"/>
            <a:ext cx="6929854" cy="461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51CB25-0659-E12B-2EDF-51F384336B79}"/>
              </a:ext>
            </a:extLst>
          </p:cNvPr>
          <p:cNvSpPr txBox="1"/>
          <p:nvPr/>
        </p:nvSpPr>
        <p:spPr>
          <a:xfrm>
            <a:off x="367479" y="3429000"/>
            <a:ext cx="47686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Key Concepts: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highlight>
                  <a:srgbClr val="FFFF00"/>
                </a:highlight>
              </a:rPr>
              <a:t>Hyperplane</a:t>
            </a:r>
            <a:r>
              <a:rPr lang="en-US" dirty="0"/>
              <a:t>: A line (in 2D), plane (in 3D), or manifold (in higher dimensions) that separates the classes.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highlight>
                  <a:srgbClr val="FFFF00"/>
                </a:highlight>
              </a:rPr>
              <a:t>Support Vectors</a:t>
            </a:r>
            <a:r>
              <a:rPr lang="en-US" dirty="0">
                <a:highlight>
                  <a:srgbClr val="FFFF00"/>
                </a:highlight>
              </a:rPr>
              <a:t>: </a:t>
            </a:r>
            <a:r>
              <a:rPr lang="en-US" dirty="0"/>
              <a:t>Data points that lie closest to the decision boundary. 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highlight>
                  <a:srgbClr val="FFFF00"/>
                </a:highlight>
              </a:rPr>
              <a:t>Margin</a:t>
            </a:r>
            <a:r>
              <a:rPr lang="en-US" dirty="0">
                <a:highlight>
                  <a:srgbClr val="FFFF00"/>
                </a:highlight>
              </a:rPr>
              <a:t>: </a:t>
            </a:r>
            <a:r>
              <a:rPr lang="en-US" dirty="0"/>
              <a:t>The distance between the hyperplane and the closest support vectors.</a:t>
            </a:r>
          </a:p>
        </p:txBody>
      </p:sp>
    </p:spTree>
    <p:extLst>
      <p:ext uri="{BB962C8B-B14F-4D97-AF65-F5344CB8AC3E}">
        <p14:creationId xmlns:p14="http://schemas.microsoft.com/office/powerpoint/2010/main" val="4081383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250FDE-D7D1-437D-AFB7-B4C2F45BC123}"/>
              </a:ext>
            </a:extLst>
          </p:cNvPr>
          <p:cNvSpPr/>
          <p:nvPr/>
        </p:nvSpPr>
        <p:spPr>
          <a:xfrm>
            <a:off x="1757972" y="359747"/>
            <a:ext cx="8357419" cy="80624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4400" b="1" dirty="0"/>
              <a:t>Applications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CE3629-CA1D-5894-E050-CAEB5569A350}"/>
                  </a:ext>
                </a:extLst>
              </p14:cNvPr>
              <p14:cNvContentPartPr/>
              <p14:nvPr/>
            </p14:nvContentPartPr>
            <p14:xfrm>
              <a:off x="8416057" y="3991908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CE3629-CA1D-5894-E050-CAEB5569A3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07417" y="398290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1">
            <a:extLst>
              <a:ext uri="{FF2B5EF4-FFF2-40B4-BE49-F238E27FC236}">
                <a16:creationId xmlns:a16="http://schemas.microsoft.com/office/drawing/2014/main" id="{3D13BDAB-5D68-054C-92DC-8F2558639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1596" y="2025646"/>
            <a:ext cx="1027671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Spam Email Detection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Handwritten Digit Recognition (MNIST)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Cancer Detection (Breast Cancer Dataset)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Face Recognition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Sentiment Analysis (Movie Reviews or Tweets)</a:t>
            </a:r>
          </a:p>
        </p:txBody>
      </p:sp>
    </p:spTree>
    <p:extLst>
      <p:ext uri="{BB962C8B-B14F-4D97-AF65-F5344CB8AC3E}">
        <p14:creationId xmlns:p14="http://schemas.microsoft.com/office/powerpoint/2010/main" val="3448055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5E242-F56A-6A61-927B-ED0E4C578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0006E0-A41A-2F51-8325-A6F06C95DA42}"/>
              </a:ext>
            </a:extLst>
          </p:cNvPr>
          <p:cNvSpPr/>
          <p:nvPr/>
        </p:nvSpPr>
        <p:spPr>
          <a:xfrm>
            <a:off x="1620320" y="241760"/>
            <a:ext cx="8357419" cy="80624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4400" b="1" dirty="0"/>
              <a:t>Code 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50BEE-2B5B-46F8-ACC6-686DD20006AD}"/>
              </a:ext>
            </a:extLst>
          </p:cNvPr>
          <p:cNvSpPr txBox="1"/>
          <p:nvPr/>
        </p:nvSpPr>
        <p:spPr>
          <a:xfrm>
            <a:off x="2910348" y="1273246"/>
            <a:ext cx="897685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from sklearn.svm import SVC, SVR</a:t>
            </a:r>
          </a:p>
          <a:p>
            <a:endParaRPr lang="en-US" sz="2800" b="1" dirty="0"/>
          </a:p>
          <a:p>
            <a:r>
              <a:rPr lang="en-US" sz="2800" b="1" dirty="0"/>
              <a:t>model = SVC(kernel='</a:t>
            </a:r>
            <a:r>
              <a:rPr lang="en-US" sz="2800" b="1" dirty="0" err="1"/>
              <a:t>rbf</a:t>
            </a:r>
            <a:r>
              <a:rPr lang="en-US" sz="2800" b="1" dirty="0"/>
              <a:t>', C=1.0, gamma='scale')</a:t>
            </a:r>
          </a:p>
          <a:p>
            <a:r>
              <a:rPr lang="en-US" sz="2800" b="1" dirty="0" err="1"/>
              <a:t>model.fit</a:t>
            </a:r>
            <a:r>
              <a:rPr lang="en-US" sz="2800" b="1" dirty="0"/>
              <a:t>(X_train, y_train)</a:t>
            </a:r>
          </a:p>
          <a:p>
            <a:r>
              <a:rPr lang="en-US" sz="2800" b="1" dirty="0"/>
              <a:t>predictions = model.predict(X_test)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B2C4FDB-772E-6B12-BA30-FFFA2F8D7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0348" y="4318147"/>
            <a:ext cx="814110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kernel='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rbf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Maps data to higher dimensions for better separation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C=1.0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Balances margin and classification accuracy.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gamma='scale'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Auto-sets influence of data points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364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211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Arial Unicode MS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Noor Saeed</dc:creator>
  <cp:lastModifiedBy>Noor Saeed</cp:lastModifiedBy>
  <cp:revision>29</cp:revision>
  <dcterms:created xsi:type="dcterms:W3CDTF">2025-07-06T06:51:20Z</dcterms:created>
  <dcterms:modified xsi:type="dcterms:W3CDTF">2025-08-04T06:20:34Z</dcterms:modified>
</cp:coreProperties>
</file>