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2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1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8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6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6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BF149-9AA6-4F59-A9AF-BF926C54226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-Nearest Neighbor(KNN) Algorithm for Machine Learning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23" y="536037"/>
            <a:ext cx="6608628" cy="330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9303" y="1005227"/>
            <a:ext cx="45415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K-Nearest Neighbors (KNN):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Type:</a:t>
            </a:r>
            <a:r>
              <a:rPr lang="en-US" dirty="0" smtClean="0"/>
              <a:t> Supervised learning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Used for:</a:t>
            </a:r>
            <a:r>
              <a:rPr lang="en-US" dirty="0" smtClean="0"/>
              <a:t> Classification and regression.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Basic Idea:</a:t>
            </a:r>
            <a:r>
              <a:rPr lang="en-US" dirty="0" smtClean="0"/>
              <a:t> To predict the class or value of a data point based on the 'k' most similar data points in the training set.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5245" y="3286354"/>
            <a:ext cx="56114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How KNN Works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Choose the number of neighbors (k):</a:t>
            </a:r>
            <a:endParaRPr lang="en-US" dirty="0" smtClean="0"/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/>
              <a:t>Select the number of neighbors (k) to consider for making the prediction.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smtClean="0"/>
              <a:t>Calculate distances:</a:t>
            </a:r>
            <a:endParaRPr lang="en-US" dirty="0" smtClean="0"/>
          </a:p>
          <a:p>
            <a:pPr lvl="1"/>
            <a:r>
              <a:rPr lang="en-US" dirty="0" smtClean="0"/>
              <a:t>Compute the distance between the new data point and all the training data points. Common distance metrics include </a:t>
            </a:r>
            <a:r>
              <a:rPr lang="en-US" u="sng" dirty="0" smtClean="0"/>
              <a:t>Euclidean, Manhattan, and </a:t>
            </a:r>
            <a:r>
              <a:rPr lang="en-US" u="sng" dirty="0" err="1" smtClean="0"/>
              <a:t>Minkowski</a:t>
            </a:r>
            <a:r>
              <a:rPr lang="en-US" u="sng" dirty="0" smtClean="0"/>
              <a:t> distances.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364786" y="3840351"/>
            <a:ext cx="58272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 smtClean="0"/>
              <a:t>Identify the nearest neighbors:</a:t>
            </a:r>
            <a:endParaRPr lang="en-US" dirty="0" smtClean="0"/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/>
              <a:t>Identify the 'k' training data points that are closest to the new data point based on the calculated distances.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Make a prediction:</a:t>
            </a:r>
          </a:p>
          <a:p>
            <a:r>
              <a:rPr lang="en-US" dirty="0" smtClean="0"/>
              <a:t>Prediction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recommendation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144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9897" y="346002"/>
            <a:ext cx="1047641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TfidfVectorizer with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TfidfVectorizer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a feature extraction tool in Natural Language Processing (NLP) that transforms text data into numerical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using the Term Frequency-Inverse Document Frequency (TF-IDF) method.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22" y="1730997"/>
            <a:ext cx="9004390" cy="477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718049"/>
            <a:ext cx="8781259" cy="525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" y="823505"/>
            <a:ext cx="11036755" cy="441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55" y="1396092"/>
            <a:ext cx="10552856" cy="262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72" y="786085"/>
            <a:ext cx="9060045" cy="54014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58208" y="416753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Arial" panose="020B0604020202020204" pitchFamily="34" charset="0"/>
              </a:rPr>
              <a:t>Standard Scaler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768" y="482645"/>
            <a:ext cx="8804637" cy="590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16" y="1439227"/>
            <a:ext cx="10506119" cy="351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173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7</cp:revision>
  <dcterms:created xsi:type="dcterms:W3CDTF">2024-07-28T06:16:00Z</dcterms:created>
  <dcterms:modified xsi:type="dcterms:W3CDTF">2024-07-28T07:06:18Z</dcterms:modified>
</cp:coreProperties>
</file>