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3362-F03F-7A32-9BD9-624B72137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3C50F-6677-867A-5414-00DB04BB2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D156B-8AD7-B8DC-FF30-E58651EB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3B9A-14DE-4206-B518-37BA916432E1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4B18-15E6-6DA1-5F19-75085197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19B1E-88E0-2E88-FDD3-3A8650FF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4DD6-2362-4CB3-87EA-382EDC4E0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9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73AE9-3AFB-9578-DEEC-53ADAAA0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0B13A-D3F9-1634-9493-61471816F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2DF2E-D5EA-7DF5-6DE6-72E9DB3D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3B9A-14DE-4206-B518-37BA916432E1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06E0A-8B48-36BE-CD6E-1CE6DC0A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ECFDD-29B0-D4B1-79A9-589C85E3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4DD6-2362-4CB3-87EA-382EDC4E0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8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46D6B-319C-E7AF-DF09-93AAAA0C2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914F2-E084-D9D0-8CF6-1AA5E7519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C9F3C-FCCD-AB33-DB2F-292F2ABD6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3B9A-14DE-4206-B518-37BA916432E1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31617-9E02-8FB2-12CC-702EEEF9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12F1C-7013-2DEC-245A-7D12DEB1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4DD6-2362-4CB3-87EA-382EDC4E0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8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D0A8-6DA2-6F97-3DFE-8BF21C68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1D695-C7FF-E108-DF00-BE299605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6828F-C909-C187-20F0-56FEF35C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3B9A-14DE-4206-B518-37BA916432E1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D428A-05F6-5747-9CDA-C8BC001F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1CED3-8A73-8FEB-002F-0A48CF4C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4DD6-2362-4CB3-87EA-382EDC4E0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6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D0E5-8950-3EC2-7DE0-840F55BC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A5B72-2F47-D362-91CE-A02D3304C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44B50-3CBC-1C3B-A4B8-77566F23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3B9A-14DE-4206-B518-37BA916432E1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EEDBB-0EC8-8362-9F68-14DF4F16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87C90-AA36-4FAE-BC5E-CF972573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4DD6-2362-4CB3-87EA-382EDC4E0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0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B386-EACC-C631-BC28-B6CEAD00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1DE7E-D6DD-E0AD-A44D-B4EDE2600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BD2C1-D524-4E05-0135-EFFA4BF45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9974B-D6AE-3920-EBF3-126B3BCA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3B9A-14DE-4206-B518-37BA916432E1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089A7-F8CB-5674-F643-0C835B5E2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984A8-4BBC-B32D-5BC2-1DFDB6DB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4DD6-2362-4CB3-87EA-382EDC4E0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5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B28A-A2F1-6D7A-755A-4912A535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C47ED-4930-30E0-49F7-9FC2AC5D6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51AAB-4D04-9E15-EDA9-B4CCC6D9D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0722D-0E22-4334-7D1E-F7D102BCE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3EF0D-A15F-42F4-824E-8DD68F943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05ADB-51F5-CF93-CC6C-C722B3BF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3B9A-14DE-4206-B518-37BA916432E1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9F9A0-658E-337F-2C16-2E119513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9FDD5C-6C04-A184-3B37-69E76F32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4DD6-2362-4CB3-87EA-382EDC4E0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2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38A3-6FFA-B2A0-6479-281EE1D5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538394-1348-C014-4AE0-5E021FE9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3B9A-14DE-4206-B518-37BA916432E1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4382A-9ED7-7990-058B-A45D1400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7901F-7970-F491-60B2-F6284AE3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4DD6-2362-4CB3-87EA-382EDC4E0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3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26DA77-38A2-06EE-8F42-CC694D3A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3B9A-14DE-4206-B518-37BA916432E1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A0088-DEBB-CA38-9564-424AA402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F6D0F-44B0-B93A-F42B-C3CA8143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4DD6-2362-4CB3-87EA-382EDC4E0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A8A9-C802-A74D-6FC0-9DE66C072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86049-1163-C384-F284-A2A60FF1E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D8CDF-D552-CE7E-B573-26A9988B1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2B7E8-F2DF-BCBC-E75F-469F51E8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3B9A-14DE-4206-B518-37BA916432E1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0130A-2F4A-1C21-ADD4-E83C1A10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7FE36-C6B1-E3FC-F56C-D573AD1B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4DD6-2362-4CB3-87EA-382EDC4E0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5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D4D1-754B-B5BC-742B-BFF04D54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ABEC4-7D4B-7EC9-DF4E-2AA6E8DA9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DA165-3400-EB0B-446E-9705E3015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A0542-020C-7AC3-6388-57F096D5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3B9A-14DE-4206-B518-37BA916432E1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62D91-970F-905E-4992-FD2E1BFF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9247C-5E03-A16D-4455-A021A45C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4DD6-2362-4CB3-87EA-382EDC4E0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9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31C73-26B9-799C-21C6-EA0E0828C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C31A4-D972-A833-ADE3-470AD868A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A7481-E3F9-64EA-2F70-A79AE1967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03B9A-14DE-4206-B518-37BA916432E1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4DD08-1DB3-99B6-F511-A96CAC5D2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745B9-02E3-8938-F8E9-E3BCEAF38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D4DD6-2362-4CB3-87EA-382EDC4E0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3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C902-38CD-1703-B59F-9EB075A63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3871" y="2074607"/>
            <a:ext cx="6784258" cy="953576"/>
          </a:xfrm>
        </p:spPr>
        <p:txBody>
          <a:bodyPr/>
          <a:lstStyle/>
          <a:p>
            <a:r>
              <a:rPr lang="en-US" b="1" dirty="0"/>
              <a:t>Scikit-Learn Tutorials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70CC1-595F-2673-A74B-9FF7D42F86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By AI With Noor English</a:t>
            </a:r>
          </a:p>
        </p:txBody>
      </p:sp>
    </p:spTree>
    <p:extLst>
      <p:ext uri="{BB962C8B-B14F-4D97-AF65-F5344CB8AC3E}">
        <p14:creationId xmlns:p14="http://schemas.microsoft.com/office/powerpoint/2010/main" val="91141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2218A18-23B8-8E62-4753-DDFC2020121A}"/>
              </a:ext>
            </a:extLst>
          </p:cNvPr>
          <p:cNvSpPr/>
          <p:nvPr/>
        </p:nvSpPr>
        <p:spPr>
          <a:xfrm>
            <a:off x="2064775" y="1345791"/>
            <a:ext cx="3529780" cy="106925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Lecture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F79542B-6532-2805-D94C-31B6CC4C167A}"/>
              </a:ext>
            </a:extLst>
          </p:cNvPr>
          <p:cNvSpPr/>
          <p:nvPr/>
        </p:nvSpPr>
        <p:spPr>
          <a:xfrm>
            <a:off x="5909186" y="286322"/>
            <a:ext cx="3126658" cy="295951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00" b="1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3B7FB-23E1-38F1-C1B2-7028E12F8AE7}"/>
              </a:ext>
            </a:extLst>
          </p:cNvPr>
          <p:cNvSpPr txBox="1"/>
          <p:nvPr/>
        </p:nvSpPr>
        <p:spPr>
          <a:xfrm>
            <a:off x="1056968" y="4076615"/>
            <a:ext cx="105647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In this video, we’re starting our Scikit-Learn tutorial series, and in this first lecture, we’re going to talk about something very important — Train-Test Split.</a:t>
            </a:r>
          </a:p>
        </p:txBody>
      </p:sp>
    </p:spTree>
    <p:extLst>
      <p:ext uri="{BB962C8B-B14F-4D97-AF65-F5344CB8AC3E}">
        <p14:creationId xmlns:p14="http://schemas.microsoft.com/office/powerpoint/2010/main" val="93156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C6944DC-DFEB-96D1-64D0-13EB925B0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52" y="264242"/>
            <a:ext cx="1300316" cy="70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B22E28E-6297-9D75-41D9-22C775288F88}"/>
              </a:ext>
            </a:extLst>
          </p:cNvPr>
          <p:cNvSpPr/>
          <p:nvPr/>
        </p:nvSpPr>
        <p:spPr>
          <a:xfrm>
            <a:off x="2256503" y="264242"/>
            <a:ext cx="7678994" cy="81607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Train Test Split</a:t>
            </a:r>
          </a:p>
        </p:txBody>
      </p:sp>
      <p:pic>
        <p:nvPicPr>
          <p:cNvPr id="1028" name="Picture 4" descr="Train, Validation, Test Split” explained in 200 words. - Data Science">
            <a:extLst>
              <a:ext uri="{FF2B5EF4-FFF2-40B4-BE49-F238E27FC236}">
                <a16:creationId xmlns:a16="http://schemas.microsoft.com/office/drawing/2014/main" id="{031630EC-FB89-7364-6790-28ED1F388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52" y="1897626"/>
            <a:ext cx="3056329" cy="378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Use Sklearn train_test_split in Python - Sharp Sight">
            <a:extLst>
              <a:ext uri="{FF2B5EF4-FFF2-40B4-BE49-F238E27FC236}">
                <a16:creationId xmlns:a16="http://schemas.microsoft.com/office/drawing/2014/main" id="{2C5EAE9D-83F3-1CEB-240E-FAAC17CAB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31" b="5291"/>
          <a:stretch/>
        </p:blipFill>
        <p:spPr bwMode="auto">
          <a:xfrm>
            <a:off x="4226233" y="2091617"/>
            <a:ext cx="6993869" cy="339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0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41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Scikit-Learn Tutorials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Noor Saeed</dc:creator>
  <cp:lastModifiedBy>Noor Saeed</cp:lastModifiedBy>
  <cp:revision>5</cp:revision>
  <dcterms:created xsi:type="dcterms:W3CDTF">2025-04-07T11:03:29Z</dcterms:created>
  <dcterms:modified xsi:type="dcterms:W3CDTF">2025-04-07T11:28:16Z</dcterms:modified>
</cp:coreProperties>
</file>