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938A3-E70F-4048-BA36-D73C56596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1D5B2-0B66-489B-9673-0D6D0B59E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E7712-ED2B-4503-8C73-1C8964B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BDF39-D1F9-4550-BB2F-148E67B2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F21AF-A42D-4DA9-BE6B-ECEBC549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44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AF281-26BD-40A8-8D1F-108332B1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22EA21-EFE3-4EF6-B1B0-FB5E6474A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DBF6C-9FED-44A2-88C5-8C561587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1C5043-CDFB-48CB-8C69-E8228804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CACB9-395E-4F01-ACF5-CF75F554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B53758-00AF-47CB-854C-1264CA5B8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5ECEB4-110C-4AA6-B5F0-AB572A99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813E03-A195-4A08-B02D-49375BFE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8FFFE5-6B77-4C55-A800-6CCE0110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F82DE-3E26-4D42-9D6B-6EBE8A3D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D4559-7B50-48EF-8735-A36BA33C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B1F21-6D85-4F4E-A6E1-45BFC3F1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6FAA7-EF20-40EA-97DF-52300567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8DCC7-FFB4-4196-A778-A91B69A1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10849-8313-45AF-9A64-99C6FF4A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2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1D3C7-760B-479A-9401-C2ADFF23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12A808-7DD5-41A7-AA9A-56666BA2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7B2929-948E-4EA8-BC1E-46D81515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0032E-E919-4F08-A61C-BBD86F0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28A11-E299-4BA8-8644-DAEC414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87455-3A23-4045-94DF-4BE97DA6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BC5BB-0676-4FA2-9A93-7B3B39B05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3D034F-FB38-454C-8293-52C7E8A9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1D61D9-7E36-4851-8531-7CF22B52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03723F-2D27-4F55-A484-4305CB0F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1C366-8BE8-4A51-B753-C7F0F636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3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9A502-C4D1-422A-A3BA-609623E0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30D70C-8F0E-406E-BA79-72A791C1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3578AE-D66B-4586-8323-4EC29A16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79814B-249B-4CAC-926D-D478211C8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678048-F24E-4193-BC55-C47D50972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13881A-76EC-4B67-B016-E31EEB71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C7DB3B-5E3A-4B5A-8D92-2C86C259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4C4383-7248-4D6E-B009-BF2C4B94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80D8D-6412-481E-A7FD-D37FD1ED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23EA47-D138-496B-9664-96606E3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52E4DC-A598-48C4-8D2B-F5C4079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7A85F5-0A98-46E7-84D9-93848053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70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5078D3-A898-431A-A6D7-FB47205E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A50C59-8AEE-4EC2-BB66-34DBE2FD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68CD4-739B-4CD5-A910-F16AA810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33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B6CD7-01F1-4CE9-987C-FE2A1E1F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BD86B-FCBC-4D7A-B22C-F1E5318E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15B8F4-7D05-4412-A7A3-C09F76DE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79B24A-0368-463E-9FE0-119F7941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F7329-6353-48B2-B577-045C7C50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466F3-0289-4943-A0B1-2232CFA8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6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9DE09-AF83-4B59-BE35-689FEAF7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52714E-F8E1-4E54-B885-B5B8CFF7E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3072EE-CEF1-4B24-AFF4-FF990347A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AABC4E-87BC-4743-A1C1-6BD7CCBE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04AEC-732F-4BCE-A23B-9AE759DD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29440-F310-443C-BCFE-D10C5284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1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1DEAA-F311-4596-B126-79F9E8F9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30840B-3725-4003-BAE4-1B88BFA4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C29032-40FF-439F-BD39-665B2C9DD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6B16-6C8B-4256-B17F-028BCB5BEA6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5B1708-8805-4948-99F3-86351672D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F31CB-9C71-4D9C-94C1-CB3210295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0722-051C-4930-BDA1-DC65ACEC6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46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D2705-BD70-4CE4-B6F7-8210A1AEF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пустота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B9C89C-03CA-48C2-A125-3F0505ED1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952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пустота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пустота</dc:title>
  <dc:creator>av9203</dc:creator>
  <cp:lastModifiedBy>av9203</cp:lastModifiedBy>
  <cp:revision>1</cp:revision>
  <dcterms:created xsi:type="dcterms:W3CDTF">2022-05-20T17:10:37Z</dcterms:created>
  <dcterms:modified xsi:type="dcterms:W3CDTF">2022-05-20T17:11:13Z</dcterms:modified>
</cp:coreProperties>
</file>