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Тамагочи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Редут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Тамагочи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/>
              <a:t>Тамагочи</a:t>
            </a:r>
            <a:r>
              <a:rPr lang="ru-RU" dirty="0"/>
              <a:t> —  </a:t>
            </a:r>
            <a:r>
              <a:rPr lang="ru-RU" dirty="0" smtClean="0"/>
              <a:t>игрушка</a:t>
            </a:r>
            <a:r>
              <a:rPr lang="ru-RU" dirty="0"/>
              <a:t>, виртуальный домашний питомец</a:t>
            </a:r>
            <a:endParaRPr lang="ru-RU" dirty="0"/>
          </a:p>
        </p:txBody>
      </p:sp>
      <p:pic>
        <p:nvPicPr>
          <p:cNvPr id="3074" name="Picture 2" descr="https://upload.wikimedia.org/wikipedia/commons/thumb/f/f2/Tamagotchi_0124_ubt.jpeg/220px-Tamagotchi_0124_ub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4191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Сама идея создания </a:t>
            </a:r>
            <a:r>
              <a:rPr lang="ru-RU" dirty="0" err="1" smtClean="0"/>
              <a:t>тамагочи</a:t>
            </a:r>
            <a:r>
              <a:rPr lang="ru-RU" dirty="0" smtClean="0"/>
              <a:t> у меня появилась задолго до выбора темы. А выбор Огонька в качестве питомца произошёл из-за того, что я уже делал игры в фантастическом стиле, а также был навеян </a:t>
            </a:r>
            <a:r>
              <a:rPr lang="ru-RU" dirty="0" err="1" smtClean="0"/>
              <a:t>аниме</a:t>
            </a:r>
            <a:r>
              <a:rPr lang="ru-RU" dirty="0" smtClean="0"/>
              <a:t> </a:t>
            </a:r>
            <a:r>
              <a:rPr lang="ru-RU" dirty="0" err="1" smtClean="0"/>
              <a:t>Хаяо</a:t>
            </a:r>
            <a:r>
              <a:rPr lang="ru-RU" dirty="0" smtClean="0"/>
              <a:t> </a:t>
            </a:r>
            <a:r>
              <a:rPr lang="ru-RU" dirty="0" err="1" smtClean="0"/>
              <a:t>Миядзаки</a:t>
            </a:r>
            <a:r>
              <a:rPr lang="en-US" dirty="0" smtClean="0"/>
              <a:t> “</a:t>
            </a:r>
            <a:r>
              <a:rPr lang="ru-RU" dirty="0" smtClean="0"/>
              <a:t>Ходячий замок</a:t>
            </a:r>
            <a:r>
              <a:rPr lang="en-US" dirty="0" smtClean="0"/>
              <a:t>”</a:t>
            </a:r>
            <a:r>
              <a:rPr lang="ru-RU" dirty="0" smtClean="0"/>
              <a:t>, а именно </a:t>
            </a:r>
            <a:r>
              <a:rPr lang="ru-RU" dirty="0" err="1" smtClean="0"/>
              <a:t>Кальцифером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 descr="Calcifer / Персона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1431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\Desctop\SlimeVKlet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56" y="3068960"/>
            <a:ext cx="3901448" cy="390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\Desctop\ogono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8039"/>
            <a:ext cx="3121160" cy="312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D:\Document\Desctop\StartAv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17569"/>
            <a:ext cx="6242316" cy="62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Document\Desctop\GameActiv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24" y="647285"/>
            <a:ext cx="6242316" cy="62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</TotalTime>
  <Words>63</Words>
  <Application>Microsoft Office PowerPoint</Application>
  <PresentationFormat>Экран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Тамагочи</vt:lpstr>
      <vt:lpstr>Тамагочи</vt:lpstr>
      <vt:lpstr>Концепция</vt:lpstr>
      <vt:lpstr>О игре</vt:lpstr>
      <vt:lpstr>О игре</vt:lpstr>
      <vt:lpstr>Структура проекта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Super</dc:creator>
  <cp:lastModifiedBy>Пользователь Windows</cp:lastModifiedBy>
  <cp:revision>15</cp:revision>
  <dcterms:created xsi:type="dcterms:W3CDTF">2022-05-19T12:39:52Z</dcterms:created>
  <dcterms:modified xsi:type="dcterms:W3CDTF">2022-05-19T16:33:10Z</dcterms:modified>
</cp:coreProperties>
</file>