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3851"/>
  </p:normalViewPr>
  <p:slideViewPr>
    <p:cSldViewPr snapToGrid="0">
      <p:cViewPr varScale="1">
        <p:scale>
          <a:sx n="123" d="100"/>
          <a:sy n="123" d="100"/>
        </p:scale>
        <p:origin x="1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E65AD2-343A-D441-8E8A-0B61B590E471}" type="datetimeFigureOut">
              <a:rPr kumimoji="1" lang="zh-CN" altLang="en-US" smtClean="0"/>
              <a:t>2022/11/26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F363B-F22A-EB4B-B2AE-493B480772D1}" type="slidenum">
              <a:rPr kumimoji="1" lang="zh-CN" altLang="en-US" smtClean="0"/>
              <a:t>‹#›</a:t>
            </a:fld>
            <a:endParaRPr kumimoji="1" lang="zh-CN" altLang="en-US"/>
          </a:p>
        </p:txBody>
      </p:sp>
    </p:spTree>
    <p:extLst>
      <p:ext uri="{BB962C8B-B14F-4D97-AF65-F5344CB8AC3E}">
        <p14:creationId xmlns:p14="http://schemas.microsoft.com/office/powerpoint/2010/main" val="3320374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 altLang="zh-CN" b="0" i="0" u="none" strike="noStrike" dirty="0">
                <a:solidFill>
                  <a:srgbClr val="2A2B2E"/>
                </a:solidFill>
                <a:effectLst/>
                <a:latin typeface="PingFang SC" panose="020B0400000000000000" pitchFamily="34" charset="-122"/>
                <a:ea typeface="PingFang SC" panose="020B0400000000000000" pitchFamily="34" charset="-122"/>
              </a:rPr>
              <a:t>And Because it has been 20 days since our last meeting, so at first, I will briefly introduce our pervious works.</a:t>
            </a:r>
          </a:p>
        </p:txBody>
      </p:sp>
      <p:sp>
        <p:nvSpPr>
          <p:cNvPr id="4" name="灯片编号占位符 3"/>
          <p:cNvSpPr>
            <a:spLocks noGrp="1"/>
          </p:cNvSpPr>
          <p:nvPr>
            <p:ph type="sldNum" sz="quarter" idx="5"/>
          </p:nvPr>
        </p:nvSpPr>
        <p:spPr/>
        <p:txBody>
          <a:bodyPr/>
          <a:lstStyle/>
          <a:p>
            <a:fld id="{288F363B-F22A-EB4B-B2AE-493B480772D1}" type="slidenum">
              <a:rPr kumimoji="1" lang="zh-CN" altLang="en-US" smtClean="0"/>
              <a:t>1</a:t>
            </a:fld>
            <a:endParaRPr kumimoji="1" lang="zh-CN" altLang="en-US"/>
          </a:p>
        </p:txBody>
      </p:sp>
    </p:spTree>
    <p:extLst>
      <p:ext uri="{BB962C8B-B14F-4D97-AF65-F5344CB8AC3E}">
        <p14:creationId xmlns:p14="http://schemas.microsoft.com/office/powerpoint/2010/main" val="2803545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our paper, a deep RNN model have been proposed for TSDS research. Experiments will be conducted to verify the effectiveness of our RNN model.</a:t>
            </a:r>
          </a:p>
          <a:p>
            <a:r>
              <a:rPr kumimoji="1" lang="en-US" altLang="zh-CN" dirty="0"/>
              <a:t>Furthermore, a new systematic AHP method for evaluation process have been suggested to assess the performance of the deep learning models.</a:t>
            </a:r>
          </a:p>
        </p:txBody>
      </p:sp>
      <p:sp>
        <p:nvSpPr>
          <p:cNvPr id="4" name="灯片编号占位符 3"/>
          <p:cNvSpPr>
            <a:spLocks noGrp="1"/>
          </p:cNvSpPr>
          <p:nvPr>
            <p:ph type="sldNum" sz="quarter" idx="5"/>
          </p:nvPr>
        </p:nvSpPr>
        <p:spPr/>
        <p:txBody>
          <a:bodyPr/>
          <a:lstStyle/>
          <a:p>
            <a:fld id="{288F363B-F22A-EB4B-B2AE-493B480772D1}" type="slidenum">
              <a:rPr kumimoji="1" lang="zh-CN" altLang="en-US" smtClean="0"/>
              <a:t>2</a:t>
            </a:fld>
            <a:endParaRPr kumimoji="1" lang="zh-CN" altLang="en-US"/>
          </a:p>
        </p:txBody>
      </p:sp>
    </p:spTree>
    <p:extLst>
      <p:ext uri="{BB962C8B-B14F-4D97-AF65-F5344CB8AC3E}">
        <p14:creationId xmlns:p14="http://schemas.microsoft.com/office/powerpoint/2010/main" val="319775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As far as TSDS is concerned…</a:t>
            </a:r>
          </a:p>
          <a:p>
            <a:endParaRPr kumimoji="1" lang="en-US" altLang="zh-CN" dirty="0"/>
          </a:p>
          <a:p>
            <a:r>
              <a:rPr kumimoji="1" lang="en-US" altLang="zh-CN" dirty="0"/>
              <a:t>This research topic mainly includes 3 parts of things.</a:t>
            </a:r>
          </a:p>
          <a:p>
            <a:endParaRPr kumimoji="1" lang="en-US" altLang="zh-CN" dirty="0"/>
          </a:p>
          <a:p>
            <a:r>
              <a:rPr kumimoji="1" lang="en-US" altLang="zh-CN" dirty="0"/>
              <a:t>In this case, our paper have discussed these 3 domains step by step.</a:t>
            </a:r>
          </a:p>
        </p:txBody>
      </p:sp>
      <p:sp>
        <p:nvSpPr>
          <p:cNvPr id="4" name="灯片编号占位符 3"/>
          <p:cNvSpPr>
            <a:spLocks noGrp="1"/>
          </p:cNvSpPr>
          <p:nvPr>
            <p:ph type="sldNum" sz="quarter" idx="5"/>
          </p:nvPr>
        </p:nvSpPr>
        <p:spPr/>
        <p:txBody>
          <a:bodyPr/>
          <a:lstStyle/>
          <a:p>
            <a:fld id="{288F363B-F22A-EB4B-B2AE-493B480772D1}" type="slidenum">
              <a:rPr kumimoji="1" lang="zh-CN" altLang="en-US" smtClean="0"/>
              <a:t>3</a:t>
            </a:fld>
            <a:endParaRPr kumimoji="1" lang="zh-CN" altLang="en-US"/>
          </a:p>
        </p:txBody>
      </p:sp>
    </p:spTree>
    <p:extLst>
      <p:ext uri="{BB962C8B-B14F-4D97-AF65-F5344CB8AC3E}">
        <p14:creationId xmlns:p14="http://schemas.microsoft.com/office/powerpoint/2010/main" val="256391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main contribution of our paper is that we have made a comprehensive literature review in the topic of TSDS problem since the year 2005 to the work state-of-the art.</a:t>
            </a:r>
            <a:endParaRPr kumimoji="1" lang="zh-CN" altLang="en-US" dirty="0"/>
          </a:p>
        </p:txBody>
      </p:sp>
      <p:sp>
        <p:nvSpPr>
          <p:cNvPr id="4" name="灯片编号占位符 3"/>
          <p:cNvSpPr>
            <a:spLocks noGrp="1"/>
          </p:cNvSpPr>
          <p:nvPr>
            <p:ph type="sldNum" sz="quarter" idx="5"/>
          </p:nvPr>
        </p:nvSpPr>
        <p:spPr/>
        <p:txBody>
          <a:bodyPr/>
          <a:lstStyle/>
          <a:p>
            <a:fld id="{288F363B-F22A-EB4B-B2AE-493B480772D1}" type="slidenum">
              <a:rPr kumimoji="1" lang="zh-CN" altLang="en-US" smtClean="0"/>
              <a:t>4</a:t>
            </a:fld>
            <a:endParaRPr kumimoji="1" lang="zh-CN" altLang="en-US"/>
          </a:p>
        </p:txBody>
      </p:sp>
    </p:spTree>
    <p:extLst>
      <p:ext uri="{BB962C8B-B14F-4D97-AF65-F5344CB8AC3E}">
        <p14:creationId xmlns:p14="http://schemas.microsoft.com/office/powerpoint/2010/main" val="269281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To the best of our knowledge, no research has focused on training and testing a RNN model based on the representative traffic sign datasets including large-scale categories. So we will try to train our model based on the large-scale categories datasets.</a:t>
            </a:r>
          </a:p>
          <a:p>
            <a:endParaRPr kumimoji="1" lang="en" altLang="zh-CN" dirty="0"/>
          </a:p>
          <a:p>
            <a:r>
              <a:rPr kumimoji="1" lang="en" altLang="zh-CN" dirty="0"/>
              <a:t>Besides, although many existing literature works have achieved good performance, most of the works are only evaluated by detection accuracy, precision and response time, which are all in the same key. However, a more reasonable and systematic evaluation methodology is absent in most of the measurement process. Therefore, our paper will suggest a new analytic hierarchy process (AHP) method for practical performance evaluations.</a:t>
            </a:r>
          </a:p>
        </p:txBody>
      </p:sp>
      <p:sp>
        <p:nvSpPr>
          <p:cNvPr id="4" name="灯片编号占位符 3"/>
          <p:cNvSpPr>
            <a:spLocks noGrp="1"/>
          </p:cNvSpPr>
          <p:nvPr>
            <p:ph type="sldNum" sz="quarter" idx="5"/>
          </p:nvPr>
        </p:nvSpPr>
        <p:spPr/>
        <p:txBody>
          <a:bodyPr/>
          <a:lstStyle/>
          <a:p>
            <a:fld id="{288F363B-F22A-EB4B-B2AE-493B480772D1}" type="slidenum">
              <a:rPr kumimoji="1" lang="zh-CN" altLang="en-US" smtClean="0"/>
              <a:t>5</a:t>
            </a:fld>
            <a:endParaRPr kumimoji="1" lang="zh-CN" altLang="en-US"/>
          </a:p>
        </p:txBody>
      </p:sp>
    </p:spTree>
    <p:extLst>
      <p:ext uri="{BB962C8B-B14F-4D97-AF65-F5344CB8AC3E}">
        <p14:creationId xmlns:p14="http://schemas.microsoft.com/office/powerpoint/2010/main" val="236701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Noted that the DDL is scheduled in 9</a:t>
            </a:r>
            <a:r>
              <a:rPr kumimoji="1" lang="en-US" altLang="zh-CN" baseline="30000" dirty="0"/>
              <a:t>th</a:t>
            </a:r>
            <a:r>
              <a:rPr kumimoji="1" lang="en-US" altLang="zh-CN" dirty="0"/>
              <a:t> Dec., so as</a:t>
            </a:r>
            <a:r>
              <a:rPr kumimoji="1" lang="zh-CN" altLang="en-US" dirty="0"/>
              <a:t> </a:t>
            </a:r>
            <a:r>
              <a:rPr kumimoji="1" lang="en-US" altLang="zh-CN" dirty="0"/>
              <a:t>for the time arrangement.</a:t>
            </a:r>
            <a:endParaRPr kumimoji="1" lang="zh-CN" altLang="en-US" dirty="0"/>
          </a:p>
        </p:txBody>
      </p:sp>
      <p:sp>
        <p:nvSpPr>
          <p:cNvPr id="4" name="灯片编号占位符 3"/>
          <p:cNvSpPr>
            <a:spLocks noGrp="1"/>
          </p:cNvSpPr>
          <p:nvPr>
            <p:ph type="sldNum" sz="quarter" idx="5"/>
          </p:nvPr>
        </p:nvSpPr>
        <p:spPr/>
        <p:txBody>
          <a:bodyPr/>
          <a:lstStyle/>
          <a:p>
            <a:fld id="{288F363B-F22A-EB4B-B2AE-493B480772D1}" type="slidenum">
              <a:rPr kumimoji="1" lang="zh-CN" altLang="en-US" smtClean="0"/>
              <a:t>13</a:t>
            </a:fld>
            <a:endParaRPr kumimoji="1" lang="zh-CN" altLang="en-US"/>
          </a:p>
        </p:txBody>
      </p:sp>
    </p:spTree>
    <p:extLst>
      <p:ext uri="{BB962C8B-B14F-4D97-AF65-F5344CB8AC3E}">
        <p14:creationId xmlns:p14="http://schemas.microsoft.com/office/powerpoint/2010/main" val="3485901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0" y="-285750"/>
            <a:ext cx="9144000" cy="5715000"/>
          </a:xfrm>
          <a:prstGeom prst="rect">
            <a:avLst/>
          </a:prstGeom>
        </p:spPr>
      </p:pic>
      <p:pic>
        <p:nvPicPr>
          <p:cNvPr id="2" name="图片 1"/>
          <p:cNvPicPr>
            <a:picLocks noChangeAspect="1"/>
          </p:cNvPicPr>
          <p:nvPr/>
        </p:nvPicPr>
        <p:blipFill>
          <a:blip r:embed="rId4"/>
          <a:stretch>
            <a:fillRect/>
          </a:stretch>
        </p:blipFill>
        <p:spPr>
          <a:xfrm>
            <a:off x="567451" y="1423939"/>
            <a:ext cx="8009068" cy="1034491"/>
          </a:xfrm>
          <a:prstGeom prst="rect">
            <a:avLst/>
          </a:prstGeom>
        </p:spPr>
      </p:pic>
      <p:pic>
        <p:nvPicPr>
          <p:cNvPr id="3" name="图片 2"/>
          <p:cNvPicPr>
            <a:picLocks noChangeAspect="1"/>
          </p:cNvPicPr>
          <p:nvPr/>
        </p:nvPicPr>
        <p:blipFill>
          <a:blip r:embed="rId5"/>
          <a:stretch>
            <a:fillRect/>
          </a:stretch>
        </p:blipFill>
        <p:spPr>
          <a:xfrm>
            <a:off x="1846945" y="3562921"/>
            <a:ext cx="5450085" cy="452103"/>
          </a:xfrm>
          <a:prstGeom prst="rect">
            <a:avLst/>
          </a:prstGeom>
        </p:spPr>
      </p:pic>
      <p:pic>
        <p:nvPicPr>
          <p:cNvPr id="4" name="图片 3"/>
          <p:cNvPicPr>
            <a:picLocks noChangeAspect="1"/>
          </p:cNvPicPr>
          <p:nvPr/>
        </p:nvPicPr>
        <p:blipFill>
          <a:blip r:embed="rId6"/>
          <a:stretch>
            <a:fillRect/>
          </a:stretch>
        </p:blipFill>
        <p:spPr>
          <a:xfrm>
            <a:off x="1291113" y="164115"/>
            <a:ext cx="774926" cy="814158"/>
          </a:xfrm>
          <a:prstGeom prst="rect">
            <a:avLst/>
          </a:prstGeom>
        </p:spPr>
      </p:pic>
      <p:pic>
        <p:nvPicPr>
          <p:cNvPr id="5" name="图片 4"/>
          <p:cNvPicPr>
            <a:picLocks noChangeAspect="1"/>
          </p:cNvPicPr>
          <p:nvPr/>
        </p:nvPicPr>
        <p:blipFill>
          <a:blip r:embed="rId7"/>
          <a:stretch>
            <a:fillRect/>
          </a:stretch>
        </p:blipFill>
        <p:spPr>
          <a:xfrm>
            <a:off x="183403" y="89916"/>
            <a:ext cx="962616" cy="962616"/>
          </a:xfrm>
          <a:prstGeom prst="rect">
            <a:avLst/>
          </a:prstGeom>
        </p:spPr>
      </p:pic>
      <p:pic>
        <p:nvPicPr>
          <p:cNvPr id="6" name="图片 5"/>
          <p:cNvPicPr>
            <a:picLocks noChangeAspect="1"/>
          </p:cNvPicPr>
          <p:nvPr/>
        </p:nvPicPr>
        <p:blipFill>
          <a:blip r:embed="rId8"/>
          <a:stretch>
            <a:fillRect/>
          </a:stretch>
        </p:blipFill>
        <p:spPr>
          <a:xfrm>
            <a:off x="1912667" y="3028235"/>
            <a:ext cx="5450085" cy="452103"/>
          </a:xfrm>
          <a:prstGeom prst="rect">
            <a:avLst/>
          </a:prstGeom>
        </p:spPr>
      </p:pic>
      <p:pic>
        <p:nvPicPr>
          <p:cNvPr id="7" name="图片 6"/>
          <p:cNvPicPr>
            <a:picLocks noChangeAspect="1"/>
          </p:cNvPicPr>
          <p:nvPr/>
        </p:nvPicPr>
        <p:blipFill>
          <a:blip r:embed="rId9"/>
          <a:stretch>
            <a:fillRect/>
          </a:stretch>
        </p:blipFill>
        <p:spPr>
          <a:xfrm>
            <a:off x="3683936" y="4094416"/>
            <a:ext cx="3293050" cy="4528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0" y="-285750"/>
            <a:ext cx="9144000" cy="5715000"/>
          </a:xfrm>
          <a:prstGeom prst="rect">
            <a:avLst/>
          </a:prstGeom>
        </p:spPr>
      </p:pic>
      <p:pic>
        <p:nvPicPr>
          <p:cNvPr id="2" name="图片 1"/>
          <p:cNvPicPr>
            <a:picLocks noChangeAspect="1"/>
          </p:cNvPicPr>
          <p:nvPr/>
        </p:nvPicPr>
        <p:blipFill>
          <a:blip r:embed="rId3"/>
          <a:stretch>
            <a:fillRect/>
          </a:stretch>
        </p:blipFill>
        <p:spPr>
          <a:xfrm>
            <a:off x="304942" y="263794"/>
            <a:ext cx="6839509" cy="416873"/>
          </a:xfrm>
          <a:prstGeom prst="rect">
            <a:avLst/>
          </a:prstGeom>
        </p:spPr>
      </p:pic>
      <p:pic>
        <p:nvPicPr>
          <p:cNvPr id="3" name="图片 2"/>
          <p:cNvPicPr>
            <a:picLocks noChangeAspect="1"/>
          </p:cNvPicPr>
          <p:nvPr/>
        </p:nvPicPr>
        <p:blipFill>
          <a:blip r:embed="rId4"/>
          <a:stretch>
            <a:fillRect/>
          </a:stretch>
        </p:blipFill>
        <p:spPr>
          <a:xfrm>
            <a:off x="160305" y="901922"/>
            <a:ext cx="7533358" cy="304138"/>
          </a:xfrm>
          <a:prstGeom prst="rect">
            <a:avLst/>
          </a:prstGeom>
        </p:spPr>
      </p:pic>
      <p:pic>
        <p:nvPicPr>
          <p:cNvPr id="4" name="图片 3"/>
          <p:cNvPicPr>
            <a:picLocks noChangeAspect="1"/>
          </p:cNvPicPr>
          <p:nvPr/>
        </p:nvPicPr>
        <p:blipFill>
          <a:blip r:embed="rId5"/>
          <a:stretch>
            <a:fillRect/>
          </a:stretch>
        </p:blipFill>
        <p:spPr>
          <a:xfrm>
            <a:off x="430863" y="3766851"/>
            <a:ext cx="2169456" cy="1019026"/>
          </a:xfrm>
          <a:prstGeom prst="rect">
            <a:avLst/>
          </a:prstGeom>
        </p:spPr>
      </p:pic>
      <p:pic>
        <p:nvPicPr>
          <p:cNvPr id="5" name="图片 4"/>
          <p:cNvPicPr>
            <a:picLocks noChangeAspect="1"/>
          </p:cNvPicPr>
          <p:nvPr/>
        </p:nvPicPr>
        <p:blipFill>
          <a:blip r:embed="rId6"/>
          <a:stretch>
            <a:fillRect/>
          </a:stretch>
        </p:blipFill>
        <p:spPr>
          <a:xfrm>
            <a:off x="3784758" y="4578858"/>
            <a:ext cx="5648297" cy="381113"/>
          </a:xfrm>
          <a:prstGeom prst="rect">
            <a:avLst/>
          </a:prstGeom>
        </p:spPr>
      </p:pic>
      <p:pic>
        <p:nvPicPr>
          <p:cNvPr id="6" name="图片 5"/>
          <p:cNvPicPr>
            <a:picLocks noChangeAspect="1"/>
          </p:cNvPicPr>
          <p:nvPr/>
        </p:nvPicPr>
        <p:blipFill>
          <a:blip r:embed="rId7"/>
          <a:stretch>
            <a:fillRect/>
          </a:stretch>
        </p:blipFill>
        <p:spPr>
          <a:xfrm>
            <a:off x="430863" y="1378553"/>
            <a:ext cx="6675446" cy="20812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285750"/>
            <a:ext cx="9144000" cy="5715000"/>
          </a:xfrm>
          <a:prstGeom prst="rect">
            <a:avLst/>
          </a:prstGeom>
        </p:spPr>
      </p:pic>
      <p:pic>
        <p:nvPicPr>
          <p:cNvPr id="2" name="图片 1"/>
          <p:cNvPicPr>
            <a:picLocks noChangeAspect="1"/>
          </p:cNvPicPr>
          <p:nvPr/>
        </p:nvPicPr>
        <p:blipFill>
          <a:blip r:embed="rId3"/>
          <a:stretch>
            <a:fillRect/>
          </a:stretch>
        </p:blipFill>
        <p:spPr>
          <a:xfrm>
            <a:off x="626602" y="964358"/>
            <a:ext cx="7890799" cy="3073476"/>
          </a:xfrm>
          <a:prstGeom prst="rect">
            <a:avLst/>
          </a:prstGeom>
        </p:spPr>
      </p:pic>
      <p:pic>
        <p:nvPicPr>
          <p:cNvPr id="3" name="图片 2"/>
          <p:cNvPicPr>
            <a:picLocks noChangeAspect="1"/>
          </p:cNvPicPr>
          <p:nvPr/>
        </p:nvPicPr>
        <p:blipFill>
          <a:blip r:embed="rId4"/>
          <a:stretch>
            <a:fillRect/>
          </a:stretch>
        </p:blipFill>
        <p:spPr>
          <a:xfrm>
            <a:off x="304942" y="263794"/>
            <a:ext cx="6839509" cy="41687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285750"/>
            <a:ext cx="9144000" cy="5715000"/>
          </a:xfrm>
          <a:prstGeom prst="rect">
            <a:avLst/>
          </a:prstGeom>
        </p:spPr>
      </p:pic>
      <p:pic>
        <p:nvPicPr>
          <p:cNvPr id="2" name="图片 1"/>
          <p:cNvPicPr>
            <a:picLocks noChangeAspect="1"/>
          </p:cNvPicPr>
          <p:nvPr/>
        </p:nvPicPr>
        <p:blipFill>
          <a:blip r:embed="rId3"/>
          <a:stretch>
            <a:fillRect/>
          </a:stretch>
        </p:blipFill>
        <p:spPr>
          <a:xfrm>
            <a:off x="221456" y="215455"/>
            <a:ext cx="5035263" cy="306903"/>
          </a:xfrm>
          <a:prstGeom prst="rect">
            <a:avLst/>
          </a:prstGeom>
        </p:spPr>
      </p:pic>
      <p:pic>
        <p:nvPicPr>
          <p:cNvPr id="3" name="图片 2"/>
          <p:cNvPicPr>
            <a:picLocks noChangeAspect="1"/>
          </p:cNvPicPr>
          <p:nvPr/>
        </p:nvPicPr>
        <p:blipFill>
          <a:blip r:embed="rId4"/>
          <a:stretch>
            <a:fillRect/>
          </a:stretch>
        </p:blipFill>
        <p:spPr>
          <a:xfrm>
            <a:off x="736139" y="690372"/>
            <a:ext cx="7710102" cy="4262693"/>
          </a:xfrm>
          <a:prstGeom prst="rect">
            <a:avLst/>
          </a:prstGeom>
        </p:spPr>
      </p:pic>
      <p:pic>
        <p:nvPicPr>
          <p:cNvPr id="4" name="图片 3"/>
          <p:cNvPicPr>
            <a:picLocks noChangeAspect="1"/>
          </p:cNvPicPr>
          <p:nvPr/>
        </p:nvPicPr>
        <p:blipFill>
          <a:blip r:embed="rId5"/>
          <a:stretch>
            <a:fillRect/>
          </a:stretch>
        </p:blipFill>
        <p:spPr>
          <a:xfrm rot="21600000">
            <a:off x="825484" y="4415456"/>
            <a:ext cx="796051" cy="5515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0" y="-285750"/>
            <a:ext cx="9144000" cy="5715000"/>
          </a:xfrm>
          <a:prstGeom prst="rect">
            <a:avLst/>
          </a:prstGeom>
        </p:spPr>
      </p:pic>
      <p:pic>
        <p:nvPicPr>
          <p:cNvPr id="2" name="图片 1"/>
          <p:cNvPicPr>
            <a:picLocks noChangeAspect="1"/>
          </p:cNvPicPr>
          <p:nvPr/>
        </p:nvPicPr>
        <p:blipFill>
          <a:blip r:embed="rId4"/>
          <a:stretch>
            <a:fillRect/>
          </a:stretch>
        </p:blipFill>
        <p:spPr>
          <a:xfrm>
            <a:off x="0" y="207645"/>
            <a:ext cx="5353747" cy="494560"/>
          </a:xfrm>
          <a:prstGeom prst="rect">
            <a:avLst/>
          </a:prstGeom>
        </p:spPr>
      </p:pic>
      <p:pic>
        <p:nvPicPr>
          <p:cNvPr id="3" name="图片 2"/>
          <p:cNvPicPr>
            <a:picLocks noChangeAspect="1"/>
          </p:cNvPicPr>
          <p:nvPr/>
        </p:nvPicPr>
        <p:blipFill>
          <a:blip r:embed="rId5"/>
          <a:stretch>
            <a:fillRect/>
          </a:stretch>
        </p:blipFill>
        <p:spPr>
          <a:xfrm>
            <a:off x="523779" y="860107"/>
            <a:ext cx="5612883" cy="3959634"/>
          </a:xfrm>
          <a:prstGeom prst="rect">
            <a:avLst/>
          </a:prstGeom>
        </p:spPr>
      </p:pic>
      <p:pic>
        <p:nvPicPr>
          <p:cNvPr id="4" name="图片 3"/>
          <p:cNvPicPr>
            <a:picLocks noChangeAspect="1"/>
          </p:cNvPicPr>
          <p:nvPr/>
        </p:nvPicPr>
        <p:blipFill>
          <a:blip r:embed="rId6"/>
          <a:stretch>
            <a:fillRect/>
          </a:stretch>
        </p:blipFill>
        <p:spPr>
          <a:xfrm>
            <a:off x="7007780" y="4571619"/>
            <a:ext cx="3428533" cy="4715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0" y="-285750"/>
            <a:ext cx="9144000" cy="5715000"/>
          </a:xfrm>
          <a:prstGeom prst="rect">
            <a:avLst/>
          </a:prstGeom>
        </p:spPr>
      </p:pic>
      <p:pic>
        <p:nvPicPr>
          <p:cNvPr id="2" name="图片 1"/>
          <p:cNvPicPr>
            <a:picLocks noChangeAspect="1"/>
          </p:cNvPicPr>
          <p:nvPr/>
        </p:nvPicPr>
        <p:blipFill>
          <a:blip r:embed="rId3"/>
          <a:stretch>
            <a:fillRect/>
          </a:stretch>
        </p:blipFill>
        <p:spPr>
          <a:xfrm>
            <a:off x="-180213" y="504491"/>
            <a:ext cx="8736877" cy="951727"/>
          </a:xfrm>
          <a:prstGeom prst="rect">
            <a:avLst/>
          </a:prstGeom>
        </p:spPr>
      </p:pic>
      <p:pic>
        <p:nvPicPr>
          <p:cNvPr id="3" name="图片 2"/>
          <p:cNvPicPr>
            <a:picLocks noChangeAspect="1"/>
          </p:cNvPicPr>
          <p:nvPr/>
        </p:nvPicPr>
        <p:blipFill>
          <a:blip r:embed="rId4"/>
          <a:stretch>
            <a:fillRect/>
          </a:stretch>
        </p:blipFill>
        <p:spPr>
          <a:xfrm>
            <a:off x="391810" y="2775537"/>
            <a:ext cx="2567319" cy="2106638"/>
          </a:xfrm>
          <a:prstGeom prst="rect">
            <a:avLst/>
          </a:prstGeom>
        </p:spPr>
      </p:pic>
      <p:pic>
        <p:nvPicPr>
          <p:cNvPr id="4" name="图片 3"/>
          <p:cNvPicPr>
            <a:picLocks noChangeAspect="1"/>
          </p:cNvPicPr>
          <p:nvPr/>
        </p:nvPicPr>
        <p:blipFill>
          <a:blip r:embed="rId5"/>
          <a:stretch>
            <a:fillRect/>
          </a:stretch>
        </p:blipFill>
        <p:spPr>
          <a:xfrm>
            <a:off x="391810" y="1801701"/>
            <a:ext cx="4180181" cy="670277"/>
          </a:xfrm>
          <a:prstGeom prst="rect">
            <a:avLst/>
          </a:prstGeom>
        </p:spPr>
      </p:pic>
      <p:pic>
        <p:nvPicPr>
          <p:cNvPr id="5" name="图片 4"/>
          <p:cNvPicPr>
            <a:picLocks noChangeAspect="1"/>
          </p:cNvPicPr>
          <p:nvPr/>
        </p:nvPicPr>
        <p:blipFill>
          <a:blip r:embed="rId6"/>
          <a:stretch>
            <a:fillRect/>
          </a:stretch>
        </p:blipFill>
        <p:spPr>
          <a:xfrm>
            <a:off x="6253924" y="4285488"/>
            <a:ext cx="4338799" cy="596682"/>
          </a:xfrm>
          <a:prstGeom prst="rect">
            <a:avLst/>
          </a:prstGeom>
        </p:spPr>
      </p:pic>
      <p:pic>
        <p:nvPicPr>
          <p:cNvPr id="6" name="图片 5"/>
          <p:cNvPicPr>
            <a:picLocks noChangeAspect="1"/>
          </p:cNvPicPr>
          <p:nvPr/>
        </p:nvPicPr>
        <p:blipFill>
          <a:blip r:embed="rId7"/>
          <a:stretch>
            <a:fillRect/>
          </a:stretch>
        </p:blipFill>
        <p:spPr>
          <a:xfrm>
            <a:off x="3729228" y="1550098"/>
            <a:ext cx="5049412" cy="25515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0" y="-285750"/>
            <a:ext cx="9144000" cy="5715000"/>
          </a:xfrm>
          <a:prstGeom prst="rect">
            <a:avLst/>
          </a:prstGeom>
        </p:spPr>
      </p:pic>
      <p:pic>
        <p:nvPicPr>
          <p:cNvPr id="2" name="图片 1"/>
          <p:cNvPicPr>
            <a:picLocks noChangeAspect="1"/>
          </p:cNvPicPr>
          <p:nvPr/>
        </p:nvPicPr>
        <p:blipFill>
          <a:blip r:embed="rId4"/>
          <a:stretch>
            <a:fillRect/>
          </a:stretch>
        </p:blipFill>
        <p:spPr>
          <a:xfrm>
            <a:off x="-456199" y="133397"/>
            <a:ext cx="3738022" cy="686013"/>
          </a:xfrm>
          <a:prstGeom prst="rect">
            <a:avLst/>
          </a:prstGeom>
        </p:spPr>
      </p:pic>
      <p:pic>
        <p:nvPicPr>
          <p:cNvPr id="3" name="图片 2"/>
          <p:cNvPicPr>
            <a:picLocks noChangeAspect="1"/>
          </p:cNvPicPr>
          <p:nvPr/>
        </p:nvPicPr>
        <p:blipFill>
          <a:blip r:embed="rId5"/>
          <a:stretch>
            <a:fillRect/>
          </a:stretch>
        </p:blipFill>
        <p:spPr>
          <a:xfrm>
            <a:off x="240550" y="3304905"/>
            <a:ext cx="8522024" cy="1744677"/>
          </a:xfrm>
          <a:prstGeom prst="rect">
            <a:avLst/>
          </a:prstGeom>
        </p:spPr>
      </p:pic>
      <p:pic>
        <p:nvPicPr>
          <p:cNvPr id="4" name="图片 3"/>
          <p:cNvPicPr>
            <a:picLocks noChangeAspect="1"/>
          </p:cNvPicPr>
          <p:nvPr/>
        </p:nvPicPr>
        <p:blipFill>
          <a:blip r:embed="rId6"/>
          <a:stretch>
            <a:fillRect/>
          </a:stretch>
        </p:blipFill>
        <p:spPr>
          <a:xfrm rot="21600000">
            <a:off x="3579495" y="979360"/>
            <a:ext cx="1231095" cy="785675"/>
          </a:xfrm>
          <a:prstGeom prst="rect">
            <a:avLst/>
          </a:prstGeom>
        </p:spPr>
      </p:pic>
      <p:pic>
        <p:nvPicPr>
          <p:cNvPr id="5" name="图片 4"/>
          <p:cNvPicPr>
            <a:picLocks noChangeAspect="1"/>
          </p:cNvPicPr>
          <p:nvPr/>
        </p:nvPicPr>
        <p:blipFill>
          <a:blip r:embed="rId7"/>
          <a:stretch>
            <a:fillRect/>
          </a:stretch>
        </p:blipFill>
        <p:spPr>
          <a:xfrm>
            <a:off x="868632" y="953452"/>
            <a:ext cx="2977588" cy="759867"/>
          </a:xfrm>
          <a:prstGeom prst="rect">
            <a:avLst/>
          </a:prstGeom>
        </p:spPr>
      </p:pic>
      <p:pic>
        <p:nvPicPr>
          <p:cNvPr id="6" name="图片 5"/>
          <p:cNvPicPr>
            <a:picLocks noChangeAspect="1"/>
          </p:cNvPicPr>
          <p:nvPr/>
        </p:nvPicPr>
        <p:blipFill>
          <a:blip r:embed="rId8"/>
          <a:stretch>
            <a:fillRect/>
          </a:stretch>
        </p:blipFill>
        <p:spPr>
          <a:xfrm>
            <a:off x="4501562" y="959500"/>
            <a:ext cx="3026274" cy="671654"/>
          </a:xfrm>
          <a:prstGeom prst="rect">
            <a:avLst/>
          </a:prstGeom>
        </p:spPr>
      </p:pic>
      <p:pic>
        <p:nvPicPr>
          <p:cNvPr id="7" name="图片 6"/>
          <p:cNvPicPr>
            <a:picLocks noChangeAspect="1"/>
          </p:cNvPicPr>
          <p:nvPr/>
        </p:nvPicPr>
        <p:blipFill>
          <a:blip r:embed="rId9"/>
          <a:stretch>
            <a:fillRect/>
          </a:stretch>
        </p:blipFill>
        <p:spPr>
          <a:xfrm rot="3180000" flipH="1">
            <a:off x="4134088" y="1612868"/>
            <a:ext cx="835791" cy="572948"/>
          </a:xfrm>
          <a:prstGeom prst="rect">
            <a:avLst/>
          </a:prstGeom>
        </p:spPr>
      </p:pic>
      <p:pic>
        <p:nvPicPr>
          <p:cNvPr id="8" name="图片 7"/>
          <p:cNvPicPr>
            <a:picLocks noChangeAspect="1"/>
          </p:cNvPicPr>
          <p:nvPr/>
        </p:nvPicPr>
        <p:blipFill>
          <a:blip r:embed="rId10"/>
          <a:stretch>
            <a:fillRect/>
          </a:stretch>
        </p:blipFill>
        <p:spPr>
          <a:xfrm>
            <a:off x="4543901" y="1973341"/>
            <a:ext cx="2613884" cy="693702"/>
          </a:xfrm>
          <a:prstGeom prst="rect">
            <a:avLst/>
          </a:prstGeom>
        </p:spPr>
      </p:pic>
      <p:pic>
        <p:nvPicPr>
          <p:cNvPr id="9" name="图片 8"/>
          <p:cNvPicPr>
            <a:picLocks noChangeAspect="1"/>
          </p:cNvPicPr>
          <p:nvPr/>
        </p:nvPicPr>
        <p:blipFill>
          <a:blip r:embed="rId11"/>
          <a:stretch>
            <a:fillRect/>
          </a:stretch>
        </p:blipFill>
        <p:spPr>
          <a:xfrm>
            <a:off x="7098172" y="1968007"/>
            <a:ext cx="1850073" cy="880549"/>
          </a:xfrm>
          <a:prstGeom prst="rect">
            <a:avLst/>
          </a:prstGeom>
        </p:spPr>
      </p:pic>
      <p:pic>
        <p:nvPicPr>
          <p:cNvPr id="10" name="图片 9"/>
          <p:cNvPicPr>
            <a:picLocks noChangeAspect="1"/>
          </p:cNvPicPr>
          <p:nvPr/>
        </p:nvPicPr>
        <p:blipFill>
          <a:blip r:embed="rId12"/>
          <a:stretch>
            <a:fillRect/>
          </a:stretch>
        </p:blipFill>
        <p:spPr>
          <a:xfrm>
            <a:off x="7329297" y="255031"/>
            <a:ext cx="1387861" cy="1242723"/>
          </a:xfrm>
          <a:prstGeom prst="rect">
            <a:avLst/>
          </a:prstGeom>
        </p:spPr>
      </p:pic>
      <p:pic>
        <p:nvPicPr>
          <p:cNvPr id="11" name="图片 10"/>
          <p:cNvPicPr>
            <a:picLocks noChangeAspect="1"/>
          </p:cNvPicPr>
          <p:nvPr/>
        </p:nvPicPr>
        <p:blipFill>
          <a:blip r:embed="rId13"/>
          <a:stretch>
            <a:fillRect/>
          </a:stretch>
        </p:blipFill>
        <p:spPr>
          <a:xfrm>
            <a:off x="3627453" y="1834657"/>
            <a:ext cx="1024377" cy="459169"/>
          </a:xfrm>
          <a:prstGeom prst="rect">
            <a:avLst/>
          </a:prstGeom>
        </p:spPr>
      </p:pic>
      <p:pic>
        <p:nvPicPr>
          <p:cNvPr id="12" name="图片 11"/>
          <p:cNvPicPr>
            <a:picLocks noChangeAspect="1"/>
          </p:cNvPicPr>
          <p:nvPr/>
        </p:nvPicPr>
        <p:blipFill>
          <a:blip r:embed="rId14"/>
          <a:stretch>
            <a:fillRect/>
          </a:stretch>
        </p:blipFill>
        <p:spPr>
          <a:xfrm>
            <a:off x="3593973" y="687228"/>
            <a:ext cx="1157518" cy="492990"/>
          </a:xfrm>
          <a:prstGeom prst="rect">
            <a:avLst/>
          </a:prstGeom>
        </p:spPr>
      </p:pic>
      <p:pic>
        <p:nvPicPr>
          <p:cNvPr id="13" name="图片 12"/>
          <p:cNvPicPr>
            <a:picLocks noChangeAspect="1"/>
          </p:cNvPicPr>
          <p:nvPr/>
        </p:nvPicPr>
        <p:blipFill>
          <a:blip r:embed="rId15"/>
          <a:stretch>
            <a:fillRect/>
          </a:stretch>
        </p:blipFill>
        <p:spPr>
          <a:xfrm>
            <a:off x="292322" y="1657016"/>
            <a:ext cx="2688876" cy="13110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3"/>
          <a:stretch>
            <a:fillRect/>
          </a:stretch>
        </p:blipFill>
        <p:spPr>
          <a:xfrm>
            <a:off x="0" y="-285750"/>
            <a:ext cx="9144000" cy="5715000"/>
          </a:xfrm>
          <a:prstGeom prst="rect">
            <a:avLst/>
          </a:prstGeom>
        </p:spPr>
      </p:pic>
      <p:pic>
        <p:nvPicPr>
          <p:cNvPr id="2" name="图片 1"/>
          <p:cNvPicPr>
            <a:picLocks noChangeAspect="1"/>
          </p:cNvPicPr>
          <p:nvPr/>
        </p:nvPicPr>
        <p:blipFill>
          <a:blip r:embed="rId4"/>
          <a:stretch>
            <a:fillRect/>
          </a:stretch>
        </p:blipFill>
        <p:spPr>
          <a:xfrm>
            <a:off x="-441293" y="96678"/>
            <a:ext cx="3977912" cy="714990"/>
          </a:xfrm>
          <a:prstGeom prst="rect">
            <a:avLst/>
          </a:prstGeom>
        </p:spPr>
      </p:pic>
      <p:pic>
        <p:nvPicPr>
          <p:cNvPr id="3" name="图片 2"/>
          <p:cNvPicPr>
            <a:picLocks noChangeAspect="1"/>
          </p:cNvPicPr>
          <p:nvPr/>
        </p:nvPicPr>
        <p:blipFill>
          <a:blip r:embed="rId5"/>
          <a:stretch>
            <a:fillRect/>
          </a:stretch>
        </p:blipFill>
        <p:spPr>
          <a:xfrm>
            <a:off x="257603" y="790527"/>
            <a:ext cx="6409578" cy="2526975"/>
          </a:xfrm>
          <a:prstGeom prst="rect">
            <a:avLst/>
          </a:prstGeom>
        </p:spPr>
      </p:pic>
      <p:pic>
        <p:nvPicPr>
          <p:cNvPr id="4" name="图片 3"/>
          <p:cNvPicPr>
            <a:picLocks noChangeAspect="1"/>
          </p:cNvPicPr>
          <p:nvPr/>
        </p:nvPicPr>
        <p:blipFill>
          <a:blip r:embed="rId6"/>
          <a:stretch>
            <a:fillRect/>
          </a:stretch>
        </p:blipFill>
        <p:spPr>
          <a:xfrm>
            <a:off x="257603" y="3532917"/>
            <a:ext cx="2321733" cy="1469831"/>
          </a:xfrm>
          <a:prstGeom prst="rect">
            <a:avLst/>
          </a:prstGeom>
        </p:spPr>
      </p:pic>
      <p:pic>
        <p:nvPicPr>
          <p:cNvPr id="5" name="图片 4"/>
          <p:cNvPicPr>
            <a:picLocks noChangeAspect="1"/>
          </p:cNvPicPr>
          <p:nvPr/>
        </p:nvPicPr>
        <p:blipFill>
          <a:blip r:embed="rId7"/>
          <a:stretch>
            <a:fillRect/>
          </a:stretch>
        </p:blipFill>
        <p:spPr>
          <a:xfrm>
            <a:off x="3463194" y="3944731"/>
            <a:ext cx="1218972" cy="551564"/>
          </a:xfrm>
          <a:prstGeom prst="rect">
            <a:avLst/>
          </a:prstGeom>
        </p:spPr>
      </p:pic>
      <p:pic>
        <p:nvPicPr>
          <p:cNvPr id="6" name="图片 5"/>
          <p:cNvPicPr>
            <a:picLocks noChangeAspect="1"/>
          </p:cNvPicPr>
          <p:nvPr/>
        </p:nvPicPr>
        <p:blipFill>
          <a:blip r:embed="rId8"/>
          <a:stretch>
            <a:fillRect/>
          </a:stretch>
        </p:blipFill>
        <p:spPr>
          <a:xfrm rot="21599999">
            <a:off x="2658237" y="3950017"/>
            <a:ext cx="776433" cy="541005"/>
          </a:xfrm>
          <a:prstGeom prst="rect">
            <a:avLst/>
          </a:prstGeom>
        </p:spPr>
      </p:pic>
      <p:pic>
        <p:nvPicPr>
          <p:cNvPr id="7" name="图片 6"/>
          <p:cNvPicPr>
            <a:picLocks noChangeAspect="1"/>
          </p:cNvPicPr>
          <p:nvPr/>
        </p:nvPicPr>
        <p:blipFill>
          <a:blip r:embed="rId8"/>
          <a:stretch>
            <a:fillRect/>
          </a:stretch>
        </p:blipFill>
        <p:spPr>
          <a:xfrm rot="21599999">
            <a:off x="4818792" y="3950017"/>
            <a:ext cx="776433" cy="541005"/>
          </a:xfrm>
          <a:prstGeom prst="rect">
            <a:avLst/>
          </a:prstGeom>
        </p:spPr>
      </p:pic>
      <p:pic>
        <p:nvPicPr>
          <p:cNvPr id="8" name="图片 7"/>
          <p:cNvPicPr>
            <a:picLocks noChangeAspect="1"/>
          </p:cNvPicPr>
          <p:nvPr/>
        </p:nvPicPr>
        <p:blipFill>
          <a:blip r:embed="rId9"/>
          <a:stretch>
            <a:fillRect/>
          </a:stretch>
        </p:blipFill>
        <p:spPr>
          <a:xfrm>
            <a:off x="5839872" y="3781091"/>
            <a:ext cx="360306" cy="525120"/>
          </a:xfrm>
          <a:prstGeom prst="rect">
            <a:avLst/>
          </a:prstGeom>
        </p:spPr>
      </p:pic>
      <p:pic>
        <p:nvPicPr>
          <p:cNvPr id="9" name="图片 8"/>
          <p:cNvPicPr>
            <a:picLocks noChangeAspect="1"/>
          </p:cNvPicPr>
          <p:nvPr/>
        </p:nvPicPr>
        <p:blipFill>
          <a:blip r:embed="rId10"/>
          <a:stretch>
            <a:fillRect/>
          </a:stretch>
        </p:blipFill>
        <p:spPr>
          <a:xfrm>
            <a:off x="6323218" y="3810238"/>
            <a:ext cx="418578" cy="466849"/>
          </a:xfrm>
          <a:prstGeom prst="rect">
            <a:avLst/>
          </a:prstGeom>
        </p:spPr>
      </p:pic>
      <p:pic>
        <p:nvPicPr>
          <p:cNvPr id="10" name="图片 9"/>
          <p:cNvPicPr>
            <a:picLocks noChangeAspect="1"/>
          </p:cNvPicPr>
          <p:nvPr/>
        </p:nvPicPr>
        <p:blipFill>
          <a:blip r:embed="rId11"/>
          <a:stretch>
            <a:fillRect/>
          </a:stretch>
        </p:blipFill>
        <p:spPr>
          <a:xfrm>
            <a:off x="7689294" y="3826478"/>
            <a:ext cx="510246" cy="485884"/>
          </a:xfrm>
          <a:prstGeom prst="rect">
            <a:avLst/>
          </a:prstGeom>
        </p:spPr>
      </p:pic>
      <p:pic>
        <p:nvPicPr>
          <p:cNvPr id="11" name="图片 10"/>
          <p:cNvPicPr>
            <a:picLocks noChangeAspect="1"/>
          </p:cNvPicPr>
          <p:nvPr/>
        </p:nvPicPr>
        <p:blipFill>
          <a:blip r:embed="rId12"/>
          <a:stretch>
            <a:fillRect/>
          </a:stretch>
        </p:blipFill>
        <p:spPr>
          <a:xfrm>
            <a:off x="5088302" y="4429363"/>
            <a:ext cx="2399240" cy="233532"/>
          </a:xfrm>
          <a:prstGeom prst="rect">
            <a:avLst/>
          </a:prstGeom>
        </p:spPr>
      </p:pic>
      <p:pic>
        <p:nvPicPr>
          <p:cNvPr id="12" name="图片 11"/>
          <p:cNvPicPr>
            <a:picLocks noChangeAspect="1"/>
          </p:cNvPicPr>
          <p:nvPr/>
        </p:nvPicPr>
        <p:blipFill>
          <a:blip r:embed="rId13"/>
          <a:stretch>
            <a:fillRect/>
          </a:stretch>
        </p:blipFill>
        <p:spPr>
          <a:xfrm>
            <a:off x="6707886" y="4429363"/>
            <a:ext cx="2399240" cy="233532"/>
          </a:xfrm>
          <a:prstGeom prst="rect">
            <a:avLst/>
          </a:prstGeom>
        </p:spPr>
      </p:pic>
      <p:pic>
        <p:nvPicPr>
          <p:cNvPr id="13" name="图片 12"/>
          <p:cNvPicPr>
            <a:picLocks noChangeAspect="1"/>
          </p:cNvPicPr>
          <p:nvPr/>
        </p:nvPicPr>
        <p:blipFill>
          <a:blip r:embed="rId14"/>
          <a:stretch>
            <a:fillRect/>
          </a:stretch>
        </p:blipFill>
        <p:spPr>
          <a:xfrm>
            <a:off x="2422398" y="3686746"/>
            <a:ext cx="1248130" cy="516008"/>
          </a:xfrm>
          <a:prstGeom prst="rect">
            <a:avLst/>
          </a:prstGeom>
        </p:spPr>
      </p:pic>
      <p:pic>
        <p:nvPicPr>
          <p:cNvPr id="14" name="图片 13"/>
          <p:cNvPicPr>
            <a:picLocks noChangeAspect="1"/>
          </p:cNvPicPr>
          <p:nvPr/>
        </p:nvPicPr>
        <p:blipFill>
          <a:blip r:embed="rId15"/>
          <a:stretch>
            <a:fillRect/>
          </a:stretch>
        </p:blipFill>
        <p:spPr>
          <a:xfrm>
            <a:off x="4582953" y="3686746"/>
            <a:ext cx="1248130" cy="516008"/>
          </a:xfrm>
          <a:prstGeom prst="rect">
            <a:avLst/>
          </a:prstGeom>
        </p:spPr>
      </p:pic>
      <p:pic>
        <p:nvPicPr>
          <p:cNvPr id="15" name="图片 14"/>
          <p:cNvPicPr>
            <a:picLocks noChangeAspect="1"/>
          </p:cNvPicPr>
          <p:nvPr/>
        </p:nvPicPr>
        <p:blipFill>
          <a:blip r:embed="rId16"/>
          <a:stretch>
            <a:fillRect/>
          </a:stretch>
        </p:blipFill>
        <p:spPr>
          <a:xfrm>
            <a:off x="6574536" y="3686746"/>
            <a:ext cx="1248130" cy="5160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0" y="-285750"/>
            <a:ext cx="9144000" cy="5715000"/>
          </a:xfrm>
          <a:prstGeom prst="rect">
            <a:avLst/>
          </a:prstGeom>
        </p:spPr>
      </p:pic>
      <p:pic>
        <p:nvPicPr>
          <p:cNvPr id="2" name="图片 1"/>
          <p:cNvPicPr>
            <a:picLocks noChangeAspect="1"/>
          </p:cNvPicPr>
          <p:nvPr/>
        </p:nvPicPr>
        <p:blipFill>
          <a:blip r:embed="rId4"/>
          <a:stretch>
            <a:fillRect/>
          </a:stretch>
        </p:blipFill>
        <p:spPr>
          <a:xfrm>
            <a:off x="-133350" y="79581"/>
            <a:ext cx="4149427" cy="735708"/>
          </a:xfrm>
          <a:prstGeom prst="rect">
            <a:avLst/>
          </a:prstGeom>
        </p:spPr>
      </p:pic>
      <p:pic>
        <p:nvPicPr>
          <p:cNvPr id="3" name="图片 2"/>
          <p:cNvPicPr>
            <a:picLocks noChangeAspect="1"/>
          </p:cNvPicPr>
          <p:nvPr/>
        </p:nvPicPr>
        <p:blipFill>
          <a:blip r:embed="rId5"/>
          <a:stretch>
            <a:fillRect/>
          </a:stretch>
        </p:blipFill>
        <p:spPr>
          <a:xfrm>
            <a:off x="3981831" y="252460"/>
            <a:ext cx="4889608" cy="4671484"/>
          </a:xfrm>
          <a:prstGeom prst="rect">
            <a:avLst/>
          </a:prstGeom>
        </p:spPr>
      </p:pic>
      <p:pic>
        <p:nvPicPr>
          <p:cNvPr id="4" name="图片 3"/>
          <p:cNvPicPr>
            <a:picLocks noChangeAspect="1"/>
          </p:cNvPicPr>
          <p:nvPr/>
        </p:nvPicPr>
        <p:blipFill>
          <a:blip r:embed="rId6"/>
          <a:stretch>
            <a:fillRect/>
          </a:stretch>
        </p:blipFill>
        <p:spPr>
          <a:xfrm>
            <a:off x="213074" y="846772"/>
            <a:ext cx="2880669" cy="377670"/>
          </a:xfrm>
          <a:prstGeom prst="rect">
            <a:avLst/>
          </a:prstGeom>
        </p:spPr>
      </p:pic>
      <p:pic>
        <p:nvPicPr>
          <p:cNvPr id="5" name="图片 4"/>
          <p:cNvPicPr>
            <a:picLocks noChangeAspect="1"/>
          </p:cNvPicPr>
          <p:nvPr/>
        </p:nvPicPr>
        <p:blipFill>
          <a:blip r:embed="rId7"/>
          <a:stretch>
            <a:fillRect/>
          </a:stretch>
        </p:blipFill>
        <p:spPr>
          <a:xfrm>
            <a:off x="467391" y="1790414"/>
            <a:ext cx="2087025" cy="255637"/>
          </a:xfrm>
          <a:prstGeom prst="rect">
            <a:avLst/>
          </a:prstGeom>
        </p:spPr>
      </p:pic>
      <p:pic>
        <p:nvPicPr>
          <p:cNvPr id="6" name="图片 5"/>
          <p:cNvPicPr>
            <a:picLocks noChangeAspect="1"/>
          </p:cNvPicPr>
          <p:nvPr/>
        </p:nvPicPr>
        <p:blipFill>
          <a:blip r:embed="rId8"/>
          <a:stretch>
            <a:fillRect/>
          </a:stretch>
        </p:blipFill>
        <p:spPr>
          <a:xfrm rot="5400000">
            <a:off x="1070181" y="2293286"/>
            <a:ext cx="881466" cy="597527"/>
          </a:xfrm>
          <a:prstGeom prst="rect">
            <a:avLst/>
          </a:prstGeom>
        </p:spPr>
      </p:pic>
      <p:pic>
        <p:nvPicPr>
          <p:cNvPr id="7" name="图片 6"/>
          <p:cNvPicPr>
            <a:picLocks noChangeAspect="1"/>
          </p:cNvPicPr>
          <p:nvPr/>
        </p:nvPicPr>
        <p:blipFill>
          <a:blip r:embed="rId9"/>
          <a:stretch>
            <a:fillRect/>
          </a:stretch>
        </p:blipFill>
        <p:spPr>
          <a:xfrm>
            <a:off x="467391" y="3034284"/>
            <a:ext cx="2626341" cy="255637"/>
          </a:xfrm>
          <a:prstGeom prst="rect">
            <a:avLst/>
          </a:prstGeom>
        </p:spPr>
      </p:pic>
      <p:pic>
        <p:nvPicPr>
          <p:cNvPr id="8" name="图片 7"/>
          <p:cNvPicPr>
            <a:picLocks noChangeAspect="1"/>
          </p:cNvPicPr>
          <p:nvPr/>
        </p:nvPicPr>
        <p:blipFill>
          <a:blip r:embed="rId8"/>
          <a:stretch>
            <a:fillRect/>
          </a:stretch>
        </p:blipFill>
        <p:spPr>
          <a:xfrm rot="5400000">
            <a:off x="1070181" y="3537156"/>
            <a:ext cx="881466" cy="597527"/>
          </a:xfrm>
          <a:prstGeom prst="rect">
            <a:avLst/>
          </a:prstGeom>
        </p:spPr>
      </p:pic>
      <p:pic>
        <p:nvPicPr>
          <p:cNvPr id="9" name="图片 8"/>
          <p:cNvPicPr>
            <a:picLocks noChangeAspect="1"/>
          </p:cNvPicPr>
          <p:nvPr/>
        </p:nvPicPr>
        <p:blipFill>
          <a:blip r:embed="rId10"/>
          <a:stretch>
            <a:fillRect/>
          </a:stretch>
        </p:blipFill>
        <p:spPr>
          <a:xfrm>
            <a:off x="363140" y="4364640"/>
            <a:ext cx="2626341" cy="255637"/>
          </a:xfrm>
          <a:prstGeom prst="rect">
            <a:avLst/>
          </a:prstGeom>
        </p:spPr>
      </p:pic>
      <p:pic>
        <p:nvPicPr>
          <p:cNvPr id="10" name="图片 9"/>
          <p:cNvPicPr>
            <a:picLocks noChangeAspect="1"/>
          </p:cNvPicPr>
          <p:nvPr/>
        </p:nvPicPr>
        <p:blipFill>
          <a:blip r:embed="rId11"/>
          <a:stretch>
            <a:fillRect/>
          </a:stretch>
        </p:blipFill>
        <p:spPr>
          <a:xfrm>
            <a:off x="1510903" y="2284666"/>
            <a:ext cx="1839158" cy="225276"/>
          </a:xfrm>
          <a:prstGeom prst="rect">
            <a:avLst/>
          </a:prstGeom>
        </p:spPr>
      </p:pic>
      <p:pic>
        <p:nvPicPr>
          <p:cNvPr id="11" name="图片 10"/>
          <p:cNvPicPr>
            <a:picLocks noChangeAspect="1"/>
          </p:cNvPicPr>
          <p:nvPr/>
        </p:nvPicPr>
        <p:blipFill>
          <a:blip r:embed="rId12"/>
          <a:stretch>
            <a:fillRect/>
          </a:stretch>
        </p:blipFill>
        <p:spPr>
          <a:xfrm>
            <a:off x="1510903" y="3610641"/>
            <a:ext cx="1839158" cy="2252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0" y="-285750"/>
            <a:ext cx="9144000" cy="5715000"/>
          </a:xfrm>
          <a:prstGeom prst="rect">
            <a:avLst/>
          </a:prstGeom>
        </p:spPr>
      </p:pic>
      <p:pic>
        <p:nvPicPr>
          <p:cNvPr id="2" name="图片 1"/>
          <p:cNvPicPr>
            <a:picLocks noChangeAspect="1"/>
          </p:cNvPicPr>
          <p:nvPr/>
        </p:nvPicPr>
        <p:blipFill>
          <a:blip r:embed="rId4"/>
          <a:stretch>
            <a:fillRect/>
          </a:stretch>
        </p:blipFill>
        <p:spPr>
          <a:xfrm>
            <a:off x="205263" y="299370"/>
            <a:ext cx="5384341" cy="469008"/>
          </a:xfrm>
          <a:prstGeom prst="rect">
            <a:avLst/>
          </a:prstGeom>
        </p:spPr>
      </p:pic>
      <p:pic>
        <p:nvPicPr>
          <p:cNvPr id="3" name="图片 2"/>
          <p:cNvPicPr>
            <a:picLocks noChangeAspect="1"/>
          </p:cNvPicPr>
          <p:nvPr/>
        </p:nvPicPr>
        <p:blipFill>
          <a:blip r:embed="rId5"/>
          <a:stretch>
            <a:fillRect/>
          </a:stretch>
        </p:blipFill>
        <p:spPr>
          <a:xfrm>
            <a:off x="-282749" y="1324498"/>
            <a:ext cx="6009771" cy="359628"/>
          </a:xfrm>
          <a:prstGeom prst="rect">
            <a:avLst/>
          </a:prstGeom>
        </p:spPr>
      </p:pic>
      <p:pic>
        <p:nvPicPr>
          <p:cNvPr id="4" name="图片 3"/>
          <p:cNvPicPr>
            <a:picLocks noChangeAspect="1"/>
          </p:cNvPicPr>
          <p:nvPr/>
        </p:nvPicPr>
        <p:blipFill>
          <a:blip r:embed="rId6"/>
          <a:stretch>
            <a:fillRect/>
          </a:stretch>
        </p:blipFill>
        <p:spPr>
          <a:xfrm>
            <a:off x="39385" y="2083689"/>
            <a:ext cx="6009771" cy="3596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0" y="-285750"/>
            <a:ext cx="9144000" cy="5715000"/>
          </a:xfrm>
          <a:prstGeom prst="rect">
            <a:avLst/>
          </a:prstGeom>
        </p:spPr>
      </p:pic>
      <p:pic>
        <p:nvPicPr>
          <p:cNvPr id="2" name="图片 1"/>
          <p:cNvPicPr>
            <a:picLocks noChangeAspect="1"/>
          </p:cNvPicPr>
          <p:nvPr/>
        </p:nvPicPr>
        <p:blipFill>
          <a:blip r:embed="rId3"/>
          <a:stretch>
            <a:fillRect/>
          </a:stretch>
        </p:blipFill>
        <p:spPr>
          <a:xfrm>
            <a:off x="452199" y="992362"/>
            <a:ext cx="7562845" cy="2708316"/>
          </a:xfrm>
          <a:prstGeom prst="rect">
            <a:avLst/>
          </a:prstGeom>
        </p:spPr>
      </p:pic>
      <p:pic>
        <p:nvPicPr>
          <p:cNvPr id="3" name="图片 2"/>
          <p:cNvPicPr>
            <a:picLocks noChangeAspect="1"/>
          </p:cNvPicPr>
          <p:nvPr/>
        </p:nvPicPr>
        <p:blipFill>
          <a:blip r:embed="rId4"/>
          <a:stretch>
            <a:fillRect/>
          </a:stretch>
        </p:blipFill>
        <p:spPr>
          <a:xfrm>
            <a:off x="372427" y="303514"/>
            <a:ext cx="3032317" cy="494560"/>
          </a:xfrm>
          <a:prstGeom prst="rect">
            <a:avLst/>
          </a:prstGeom>
        </p:spPr>
      </p:pic>
      <p:pic>
        <p:nvPicPr>
          <p:cNvPr id="4" name="图片 3"/>
          <p:cNvPicPr>
            <a:picLocks noChangeAspect="1"/>
          </p:cNvPicPr>
          <p:nvPr/>
        </p:nvPicPr>
        <p:blipFill>
          <a:blip r:embed="rId5"/>
          <a:stretch>
            <a:fillRect/>
          </a:stretch>
        </p:blipFill>
        <p:spPr>
          <a:xfrm>
            <a:off x="319325" y="4079890"/>
            <a:ext cx="8585105" cy="7523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285750"/>
            <a:ext cx="9144000" cy="5715000"/>
          </a:xfrm>
          <a:prstGeom prst="rect">
            <a:avLst/>
          </a:prstGeom>
        </p:spPr>
      </p:pic>
      <p:pic>
        <p:nvPicPr>
          <p:cNvPr id="2" name="图片 1"/>
          <p:cNvPicPr>
            <a:picLocks noChangeAspect="1"/>
          </p:cNvPicPr>
          <p:nvPr/>
        </p:nvPicPr>
        <p:blipFill>
          <a:blip r:embed="rId3"/>
          <a:stretch>
            <a:fillRect/>
          </a:stretch>
        </p:blipFill>
        <p:spPr>
          <a:xfrm>
            <a:off x="241839" y="417242"/>
            <a:ext cx="3148053" cy="414890"/>
          </a:xfrm>
          <a:prstGeom prst="rect">
            <a:avLst/>
          </a:prstGeom>
        </p:spPr>
      </p:pic>
      <p:pic>
        <p:nvPicPr>
          <p:cNvPr id="3" name="图片 2"/>
          <p:cNvPicPr>
            <a:picLocks noChangeAspect="1"/>
          </p:cNvPicPr>
          <p:nvPr/>
        </p:nvPicPr>
        <p:blipFill>
          <a:blip r:embed="rId4"/>
          <a:stretch>
            <a:fillRect/>
          </a:stretch>
        </p:blipFill>
        <p:spPr>
          <a:xfrm>
            <a:off x="241839" y="1451752"/>
            <a:ext cx="8513398" cy="20806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285750"/>
            <a:ext cx="9144000" cy="5715000"/>
          </a:xfrm>
          <a:prstGeom prst="rect">
            <a:avLst/>
          </a:prstGeom>
        </p:spPr>
      </p:pic>
      <p:pic>
        <p:nvPicPr>
          <p:cNvPr id="2" name="图片 1"/>
          <p:cNvPicPr>
            <a:picLocks noChangeAspect="1"/>
          </p:cNvPicPr>
          <p:nvPr/>
        </p:nvPicPr>
        <p:blipFill>
          <a:blip r:embed="rId3"/>
          <a:stretch>
            <a:fillRect/>
          </a:stretch>
        </p:blipFill>
        <p:spPr>
          <a:xfrm>
            <a:off x="232267" y="198405"/>
            <a:ext cx="3242010" cy="377533"/>
          </a:xfrm>
          <a:prstGeom prst="rect">
            <a:avLst/>
          </a:prstGeom>
        </p:spPr>
      </p:pic>
      <p:pic>
        <p:nvPicPr>
          <p:cNvPr id="3" name="图片 2"/>
          <p:cNvPicPr>
            <a:picLocks noChangeAspect="1"/>
          </p:cNvPicPr>
          <p:nvPr/>
        </p:nvPicPr>
        <p:blipFill>
          <a:blip r:embed="rId4"/>
          <a:stretch>
            <a:fillRect/>
          </a:stretch>
        </p:blipFill>
        <p:spPr>
          <a:xfrm>
            <a:off x="335565" y="751903"/>
            <a:ext cx="4571999" cy="1957866"/>
          </a:xfrm>
          <a:prstGeom prst="rect">
            <a:avLst/>
          </a:prstGeom>
        </p:spPr>
      </p:pic>
      <p:pic>
        <p:nvPicPr>
          <p:cNvPr id="4" name="图片 3"/>
          <p:cNvPicPr>
            <a:picLocks noChangeAspect="1"/>
          </p:cNvPicPr>
          <p:nvPr/>
        </p:nvPicPr>
        <p:blipFill>
          <a:blip r:embed="rId5"/>
          <a:stretch>
            <a:fillRect/>
          </a:stretch>
        </p:blipFill>
        <p:spPr>
          <a:xfrm>
            <a:off x="335565" y="3000756"/>
            <a:ext cx="3839540" cy="1834064"/>
          </a:xfrm>
          <a:prstGeom prst="rect">
            <a:avLst/>
          </a:prstGeom>
        </p:spPr>
      </p:pic>
      <p:pic>
        <p:nvPicPr>
          <p:cNvPr id="5" name="图片 4"/>
          <p:cNvPicPr>
            <a:picLocks noChangeAspect="1"/>
          </p:cNvPicPr>
          <p:nvPr/>
        </p:nvPicPr>
        <p:blipFill>
          <a:blip r:embed="rId6"/>
          <a:stretch>
            <a:fillRect/>
          </a:stretch>
        </p:blipFill>
        <p:spPr>
          <a:xfrm>
            <a:off x="4434982" y="3000756"/>
            <a:ext cx="4571999" cy="18402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285750"/>
            <a:ext cx="9144000" cy="5715000"/>
          </a:xfrm>
          <a:prstGeom prst="rect">
            <a:avLst/>
          </a:prstGeom>
        </p:spPr>
      </p:pic>
      <p:pic>
        <p:nvPicPr>
          <p:cNvPr id="2" name="图片 1"/>
          <p:cNvPicPr>
            <a:picLocks noChangeAspect="1"/>
          </p:cNvPicPr>
          <p:nvPr/>
        </p:nvPicPr>
        <p:blipFill>
          <a:blip r:embed="rId3"/>
          <a:stretch>
            <a:fillRect/>
          </a:stretch>
        </p:blipFill>
        <p:spPr>
          <a:xfrm>
            <a:off x="264509" y="519398"/>
            <a:ext cx="3032317" cy="494560"/>
          </a:xfrm>
          <a:prstGeom prst="rect">
            <a:avLst/>
          </a:prstGeom>
        </p:spPr>
      </p:pic>
      <p:pic>
        <p:nvPicPr>
          <p:cNvPr id="3" name="图片 2"/>
          <p:cNvPicPr>
            <a:picLocks noChangeAspect="1"/>
          </p:cNvPicPr>
          <p:nvPr/>
        </p:nvPicPr>
        <p:blipFill>
          <a:blip r:embed="rId4"/>
          <a:stretch>
            <a:fillRect/>
          </a:stretch>
        </p:blipFill>
        <p:spPr>
          <a:xfrm>
            <a:off x="452913" y="1319879"/>
            <a:ext cx="4770136" cy="719256"/>
          </a:xfrm>
          <a:prstGeom prst="rect">
            <a:avLst/>
          </a:prstGeom>
        </p:spPr>
      </p:pic>
      <p:pic>
        <p:nvPicPr>
          <p:cNvPr id="4" name="图片 3"/>
          <p:cNvPicPr>
            <a:picLocks noChangeAspect="1"/>
          </p:cNvPicPr>
          <p:nvPr/>
        </p:nvPicPr>
        <p:blipFill>
          <a:blip r:embed="rId5"/>
          <a:stretch>
            <a:fillRect/>
          </a:stretch>
        </p:blipFill>
        <p:spPr>
          <a:xfrm>
            <a:off x="452913" y="2391918"/>
            <a:ext cx="5133419" cy="719256"/>
          </a:xfrm>
          <a:prstGeom prst="rect">
            <a:avLst/>
          </a:prstGeom>
        </p:spPr>
      </p:pic>
      <p:pic>
        <p:nvPicPr>
          <p:cNvPr id="5" name="图片 4"/>
          <p:cNvPicPr>
            <a:picLocks noChangeAspect="1"/>
          </p:cNvPicPr>
          <p:nvPr/>
        </p:nvPicPr>
        <p:blipFill>
          <a:blip r:embed="rId6"/>
          <a:stretch>
            <a:fillRect/>
          </a:stretch>
        </p:blipFill>
        <p:spPr>
          <a:xfrm>
            <a:off x="6214586" y="4295013"/>
            <a:ext cx="4338799" cy="596682"/>
          </a:xfrm>
          <a:prstGeom prst="rect">
            <a:avLst/>
          </a:prstGeom>
        </p:spPr>
      </p:pic>
    </p:spTree>
  </p:cSld>
  <p:clrMapOvr>
    <a:masterClrMapping/>
  </p:clrMapOvr>
</p:sld>
</file>

<file path=ppt/theme/theme1.xml><?xml version="1.0" encoding="utf-8"?>
<a:theme xmlns:a="http://schemas.openxmlformats.org/drawingml/2006/main" name="unioffice Theme">
  <a:themeElements>
    <a:clrScheme name="Office">
      <a:dk1>
        <a:sysClr val="windowText" lastClr="000000"/>
      </a:dk1>
      <a:lt1>
        <a:sysClr val="window" lastClr="FFFFFF"/>
      </a:lt1>
      <a:dk2>
        <a:srgbClr val="44546A"/>
      </a:dk2>
      <a:lt2>
        <a:srgbClr val="E7E7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gs>
            <a:gs pos="50000">
              <a:schemeClr val="phClr"/>
            </a:gs>
          </a:gsLst>
          <a:lin ang="5400000" scaled="0"/>
        </a:gradFill>
        <a:gradFill rotWithShape="1">
          <a:gsLst>
            <a:gs pos="0">
              <a:schemeClr val="phClr"/>
            </a:gs>
            <a:gs pos="50000">
              <a:schemeClr val="phClr"/>
            </a:gs>
          </a:gsLst>
          <a:lin ang="5400000" scaled="0"/>
        </a:gradFill>
      </a:fillStyleLst>
      <a:lnStyleLst>
        <a:ln w="6350" cap="flat" cmpd="sng" algn="ctr"/>
        <a:ln w="12700" cap="flat" cmpd="sng" algn="ctr"/>
        <a:ln w="19050" cap="flat" cmpd="sng" algn="ctr"/>
      </a:lnStyleLst>
      <a:effectStyleLst>
        <a:effectStyle>
          <a:effectLst/>
        </a:effectStyle>
        <a:effectStyle>
          <a:effectLst/>
        </a:effectStyle>
        <a:effectStyle>
          <a:effectLst/>
        </a:effectStyle>
      </a:effectStyleLst>
      <a:bgFillStyleLst>
        <a:solidFill>
          <a:schemeClr val="phClr"/>
        </a:solidFill>
        <a:solidFill>
          <a:schemeClr val="phClr"/>
        </a:solidFill>
        <a:gradFill rotWithShape="1">
          <a:gsLst>
            <a:gs pos="0">
              <a:schemeClr val="phClr"/>
            </a:gs>
            <a:gs pos="50000">
              <a:schemeClr val="ph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279</Words>
  <Application>Microsoft Macintosh PowerPoint</Application>
  <DocSecurity>0</DocSecurity>
  <PresentationFormat>全屏显示(16:9)</PresentationFormat>
  <Paragraphs>19</Paragraphs>
  <Slides>14</Slides>
  <Notes>6</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PingFang SC</vt:lpstr>
      <vt:lpstr>Arial</vt:lpstr>
      <vt:lpstr>unioffice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FoxyUtils ehf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HANLIN CAI</cp:lastModifiedBy>
  <cp:revision>12</cp:revision>
  <dcterms:modified xsi:type="dcterms:W3CDTF">2022-11-26T09:31:19Z</dcterms:modified>
</cp:coreProperties>
</file>