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Relationship Target="ppt/presProps.xml" Type="http://schemas.openxmlformats.org/officeDocument/2006/relationships/presProps" Id="rId4"/><Relationship Target="ppt/viewProps.xml" Type="http://schemas.openxmlformats.org/officeDocument/2006/relationships/viewProps" Id="rId5"/><Relationship Target="ppt/tableStyles.xml" Type="http://schemas.openxmlformats.org/officeDocument/2006/relationships/tableStyles" Id="rId6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00000000-0000-0000-0000-000000000000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Relationship Target="slides/slide4.xml" Type="http://schemas.openxmlformats.org/officeDocument/2006/relationships/slide" Id="rId6"/><Relationship Target="slides/slide5.xml" Type="http://schemas.openxmlformats.org/officeDocument/2006/relationships/slide" Id="rId7"/><Relationship Target="slides/slide6.xml" Type="http://schemas.openxmlformats.org/officeDocument/2006/relationships/slide" Id="rId8"/><Relationship Target="slides/slide7.xml" Type="http://schemas.openxmlformats.org/officeDocument/2006/relationships/slide" Id="rId9"/><Relationship Target="slides/slide8.xml" Type="http://schemas.openxmlformats.org/officeDocument/2006/relationships/slide" Id="rId10"/><Relationship Target="slides/slide9.xml" Type="http://schemas.openxmlformats.org/officeDocument/2006/relationships/slide" Id="rId11"/><Relationship Target="slides/slide10.xml" Type="http://schemas.openxmlformats.org/officeDocument/2006/relationships/slide" Id="rId12"/><Relationship Target="slides/slide11.xml" Type="http://schemas.openxmlformats.org/officeDocument/2006/relationships/slide" Id="rId13"/><Relationship Target="slides/slide12.xml" Type="http://schemas.openxmlformats.org/officeDocument/2006/relationships/slide" Id="rId14"/><Relationship Target="slides/slide13.xml" Type="http://schemas.openxmlformats.org/officeDocument/2006/relationships/slide" Id="rId15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0.png" Type="http://schemas.openxmlformats.org/officeDocument/2006/relationships/image" Id="rId2"/><Relationship Target="../media/image21.png" Type="http://schemas.openxmlformats.org/officeDocument/2006/relationships/image" Id="rId3"/><Relationship Target="../media/image31.png" Type="http://schemas.openxmlformats.org/officeDocument/2006/relationships/image" Id="rId4"/><Relationship Target="../media/image41.png" Type="http://schemas.openxmlformats.org/officeDocument/2006/relationships/image" Id="rId5"/><Relationship Target="../media/image77.png" Type="http://schemas.openxmlformats.org/officeDocument/2006/relationships/image" Id="rId6"/><Relationship Target="../media/image83.png" Type="http://schemas.openxmlformats.org/officeDocument/2006/relationships/image" Id="rId7"/></Relationships>

</file>

<file path=ppt/slides/_rels/slide10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2.png" Type="http://schemas.openxmlformats.org/officeDocument/2006/relationships/image" Id="rId2"/><Relationship Target="../media/image24.png" Type="http://schemas.openxmlformats.org/officeDocument/2006/relationships/image" Id="rId3"/><Relationship Target="../media/image40.png" Type="http://schemas.openxmlformats.org/officeDocument/2006/relationships/image" Id="rId4"/><Relationship Target="../media/image53.png" Type="http://schemas.openxmlformats.org/officeDocument/2006/relationships/image" Id="rId5"/><Relationship Target="../media/image65.png" Type="http://schemas.openxmlformats.org/officeDocument/2006/relationships/image" Id="rId6"/></Relationships>

</file>

<file path=ppt/slides/_rels/slide1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3.png" Type="http://schemas.openxmlformats.org/officeDocument/2006/relationships/image" Id="rId2"/><Relationship Target="../media/image11.png" Type="http://schemas.openxmlformats.org/officeDocument/2006/relationships/image" Id="rId3"/><Relationship Target="../media/image25.png" Type="http://schemas.openxmlformats.org/officeDocument/2006/relationships/image" Id="rId4"/><Relationship Target="../media/image36.png" Type="http://schemas.openxmlformats.org/officeDocument/2006/relationships/image" Id="rId5"/><Relationship Target="../media/image46.png" Type="http://schemas.openxmlformats.org/officeDocument/2006/relationships/image" Id="rId6"/></Relationships>

</file>

<file path=ppt/slides/_rels/slide1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4.png" Type="http://schemas.openxmlformats.org/officeDocument/2006/relationships/image" Id="rId2"/><Relationship Target="../media/image17.png" Type="http://schemas.openxmlformats.org/officeDocument/2006/relationships/image" Id="rId3"/><Relationship Target="../media/image29.png" Type="http://schemas.openxmlformats.org/officeDocument/2006/relationships/image" Id="rId4"/><Relationship Target="../media/image39.png" Type="http://schemas.openxmlformats.org/officeDocument/2006/relationships/image" Id="rId5"/><Relationship Target="../media/image57.png" Type="http://schemas.openxmlformats.org/officeDocument/2006/relationships/image" Id="rId6"/></Relationships>

</file>

<file path=ppt/slides/_rels/slide1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6.png" Type="http://schemas.openxmlformats.org/officeDocument/2006/relationships/image" Id="rId2"/><Relationship Target="../media/image22.png" Type="http://schemas.openxmlformats.org/officeDocument/2006/relationships/image" Id="rId3"/><Relationship Target="../media/image35.png" Type="http://schemas.openxmlformats.org/officeDocument/2006/relationships/image" Id="rId4"/><Relationship Target="../media/image42.png" Type="http://schemas.openxmlformats.org/officeDocument/2006/relationships/image" Id="rId5"/><Relationship Target="../media/image52.png" Type="http://schemas.openxmlformats.org/officeDocument/2006/relationships/image" Id="rId6"/><Relationship Target="../media/image64.png" Type="http://schemas.openxmlformats.org/officeDocument/2006/relationships/image" Id="rId7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Relationship Target="../media/image18.png" Type="http://schemas.openxmlformats.org/officeDocument/2006/relationships/image" Id="rId3"/><Relationship Target="../media/image27.png" Type="http://schemas.openxmlformats.org/officeDocument/2006/relationships/image" Id="rId4"/><Relationship Target="../media/image38.png" Type="http://schemas.openxmlformats.org/officeDocument/2006/relationships/image" Id="rId5"/><Relationship Target="../media/image50.png" Type="http://schemas.openxmlformats.org/officeDocument/2006/relationships/image" Id="rId6"/><Relationship Target="../media/image51.png" Type="http://schemas.openxmlformats.org/officeDocument/2006/relationships/image" Id="rId7"/><Relationship Target="../media/image60.png" Type="http://schemas.openxmlformats.org/officeDocument/2006/relationships/image" Id="rId8"/><Relationship Target="../media/image67.png" Type="http://schemas.openxmlformats.org/officeDocument/2006/relationships/image" Id="rId9"/><Relationship Target="../media/image69.png" Type="http://schemas.openxmlformats.org/officeDocument/2006/relationships/image" Id="rId10"/><Relationship Target="../media/image71.png" Type="http://schemas.openxmlformats.org/officeDocument/2006/relationships/image" Id="rId11"/><Relationship Target="../media/image75.png" Type="http://schemas.openxmlformats.org/officeDocument/2006/relationships/image" Id="rId12"/><Relationship Target="../media/image76.png" Type="http://schemas.openxmlformats.org/officeDocument/2006/relationships/image" Id="rId13"/><Relationship Target="../media/image81.png" Type="http://schemas.openxmlformats.org/officeDocument/2006/relationships/image" Id="rId14"/><Relationship Target="../media/image86.png" Type="http://schemas.openxmlformats.org/officeDocument/2006/relationships/image" Id="rId15"/><Relationship Target="../media/image90.png" Type="http://schemas.openxmlformats.org/officeDocument/2006/relationships/image" Id="rId16"/><Relationship Target="../media/image93.png" Type="http://schemas.openxmlformats.org/officeDocument/2006/relationships/image" Id="rId17"/><Relationship Target="../media/image96.png" Type="http://schemas.openxmlformats.org/officeDocument/2006/relationships/image" Id="rId18"/><Relationship Target="../media/image99.png" Type="http://schemas.openxmlformats.org/officeDocument/2006/relationships/image" Id="rId19"/><Relationship Target="../media/image101.png" Type="http://schemas.openxmlformats.org/officeDocument/2006/relationships/image" Id="rId20"/><Relationship Target="../media/image102.png" Type="http://schemas.openxmlformats.org/officeDocument/2006/relationships/image" Id="rId21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7.png" Type="http://schemas.openxmlformats.org/officeDocument/2006/relationships/image" Id="rId2"/><Relationship Target="../media/image16.png" Type="http://schemas.openxmlformats.org/officeDocument/2006/relationships/image" Id="rId3"/><Relationship Target="../media/image45.png" Type="http://schemas.openxmlformats.org/officeDocument/2006/relationships/image" Id="rId4"/><Relationship Target="../media/image55.png" Type="http://schemas.openxmlformats.org/officeDocument/2006/relationships/image" Id="rId5"/><Relationship Target="../media/image61.png" Type="http://schemas.openxmlformats.org/officeDocument/2006/relationships/image" Id="rId6"/><Relationship Target="../media/image66.png" Type="http://schemas.openxmlformats.org/officeDocument/2006/relationships/image" Id="rId7"/><Relationship Target="../media/image72.png" Type="http://schemas.openxmlformats.org/officeDocument/2006/relationships/image" Id="rId8"/><Relationship Target="../media/image78.png" Type="http://schemas.openxmlformats.org/officeDocument/2006/relationships/image" Id="rId9"/><Relationship Target="../media/image82.png" Type="http://schemas.openxmlformats.org/officeDocument/2006/relationships/image" Id="rId10"/><Relationship Target="../media/image87.png" Type="http://schemas.openxmlformats.org/officeDocument/2006/relationships/image" Id="rId11"/><Relationship Target="../media/image91.png" Type="http://schemas.openxmlformats.org/officeDocument/2006/relationships/image" Id="rId12"/><Relationship Target="../media/image94.png" Type="http://schemas.openxmlformats.org/officeDocument/2006/relationships/image" Id="rId13"/><Relationship Target="../media/image97.png" Type="http://schemas.openxmlformats.org/officeDocument/2006/relationships/image" Id="rId14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20.png" Type="http://schemas.openxmlformats.org/officeDocument/2006/relationships/image" Id="rId2"/><Relationship Target="../media/image26.png" Type="http://schemas.openxmlformats.org/officeDocument/2006/relationships/image" Id="rId3"/><Relationship Target="../media/image37.png" Type="http://schemas.openxmlformats.org/officeDocument/2006/relationships/image" Id="rId4"/><Relationship Target="../media/image59.png" Type="http://schemas.openxmlformats.org/officeDocument/2006/relationships/image" Id="rId5"/></Relationships>

</file>

<file path=ppt/slides/_rels/slide5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8.png" Type="http://schemas.openxmlformats.org/officeDocument/2006/relationships/image" Id="rId2"/><Relationship Target="../media/image15.png" Type="http://schemas.openxmlformats.org/officeDocument/2006/relationships/image" Id="rId3"/><Relationship Target="../media/image32.png" Type="http://schemas.openxmlformats.org/officeDocument/2006/relationships/image" Id="rId4"/><Relationship Target="../media/image43.png" Type="http://schemas.openxmlformats.org/officeDocument/2006/relationships/image" Id="rId5"/><Relationship Target="../media/image58.png" Type="http://schemas.openxmlformats.org/officeDocument/2006/relationships/image" Id="rId6"/><Relationship Target="../media/image62.png" Type="http://schemas.openxmlformats.org/officeDocument/2006/relationships/image" Id="rId7"/><Relationship Target="../media/image70.png" Type="http://schemas.openxmlformats.org/officeDocument/2006/relationships/image" Id="rId8"/><Relationship Target="../media/image74.png" Type="http://schemas.openxmlformats.org/officeDocument/2006/relationships/image" Id="rId9"/><Relationship Target="../media/image80.png" Type="http://schemas.openxmlformats.org/officeDocument/2006/relationships/image" Id="rId10"/><Relationship Target="../media/image85.png" Type="http://schemas.openxmlformats.org/officeDocument/2006/relationships/image" Id="rId11"/><Relationship Target="../media/image89.png" Type="http://schemas.openxmlformats.org/officeDocument/2006/relationships/image" Id="rId12"/><Relationship Target="../media/image92.png" Type="http://schemas.openxmlformats.org/officeDocument/2006/relationships/image" Id="rId13"/><Relationship Target="../media/image95.png" Type="http://schemas.openxmlformats.org/officeDocument/2006/relationships/image" Id="rId14"/><Relationship Target="../media/image98.png" Type="http://schemas.openxmlformats.org/officeDocument/2006/relationships/image" Id="rId15"/><Relationship Target="../media/image100.png" Type="http://schemas.openxmlformats.org/officeDocument/2006/relationships/image" Id="rId16"/></Relationships>

</file>

<file path=ppt/slides/_rels/slide6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4.png" Type="http://schemas.openxmlformats.org/officeDocument/2006/relationships/image" Id="rId2"/><Relationship Target="../media/image30.png" Type="http://schemas.openxmlformats.org/officeDocument/2006/relationships/image" Id="rId3"/><Relationship Target="../media/image47.png" Type="http://schemas.openxmlformats.org/officeDocument/2006/relationships/image" Id="rId4"/><Relationship Target="../media/image48.png" Type="http://schemas.openxmlformats.org/officeDocument/2006/relationships/image" Id="rId5"/><Relationship Target="../media/image56.png" Type="http://schemas.openxmlformats.org/officeDocument/2006/relationships/image" Id="rId6"/><Relationship Target="../media/image63.png" Type="http://schemas.openxmlformats.org/officeDocument/2006/relationships/image" Id="rId7"/><Relationship Target="../media/image68.png" Type="http://schemas.openxmlformats.org/officeDocument/2006/relationships/image" Id="rId8"/><Relationship Target="../media/image73.png" Type="http://schemas.openxmlformats.org/officeDocument/2006/relationships/image" Id="rId9"/><Relationship Target="../media/image79.png" Type="http://schemas.openxmlformats.org/officeDocument/2006/relationships/image" Id="rId10"/><Relationship Target="../media/image84.png" Type="http://schemas.openxmlformats.org/officeDocument/2006/relationships/image" Id="rId11"/><Relationship Target="../media/image88.png" Type="http://schemas.openxmlformats.org/officeDocument/2006/relationships/image" Id="rId12"/></Relationships>

</file>

<file path=ppt/slides/_rels/slide7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9.png" Type="http://schemas.openxmlformats.org/officeDocument/2006/relationships/image" Id="rId2"/><Relationship Target="../media/image19.png" Type="http://schemas.openxmlformats.org/officeDocument/2006/relationships/image" Id="rId3"/><Relationship Target="../media/image28.png" Type="http://schemas.openxmlformats.org/officeDocument/2006/relationships/image" Id="rId4"/><Relationship Target="../media/image44.png" Type="http://schemas.openxmlformats.org/officeDocument/2006/relationships/image" Id="rId5"/><Relationship Target="../media/image54.png" Type="http://schemas.openxmlformats.org/officeDocument/2006/relationships/image" Id="rId6"/></Relationships>

</file>

<file path=ppt/slides/_rels/slide8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2.png" Type="http://schemas.openxmlformats.org/officeDocument/2006/relationships/image" Id="rId2"/><Relationship Target="../media/image23.png" Type="http://schemas.openxmlformats.org/officeDocument/2006/relationships/image" Id="rId3"/><Relationship Target="../media/image33.png" Type="http://schemas.openxmlformats.org/officeDocument/2006/relationships/image" Id="rId4"/><Relationship Target="../media/image49.png" Type="http://schemas.openxmlformats.org/officeDocument/2006/relationships/image" Id="rId5"/></Relationships>

</file>

<file path=ppt/slides/_rels/slide9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5.png" Type="http://schemas.openxmlformats.org/officeDocument/2006/relationships/image" Id="rId2"/><Relationship Target="../media/image13.png" Type="http://schemas.openxmlformats.org/officeDocument/2006/relationships/image" Id="rId3"/><Relationship Target="../media/image34.png" Type="http://schemas.openxmlformats.org/officeDocument/2006/relationships/image" Id="rId4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67451" y="1423939"/>
            <a:ext cx="8009068" cy="1034491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46945" y="3562921"/>
            <a:ext cx="5450086" cy="452103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1113" y="164115"/>
            <a:ext cx="774926" cy="814158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3403" y="89916"/>
            <a:ext cx="962616" cy="962616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12667" y="3028235"/>
            <a:ext cx="5450085" cy="452103"/>
          </a:xfrm>
          <a:prstGeom prst="rect"/>
        </p:spPr>
      </p:pic>
    </p:spTree>
  </p:cSld>
</p:sld>
</file>

<file path=ppt/slides/slide10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32267" y="198405"/>
            <a:ext cx="3242010" cy="377533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5565" y="751903"/>
            <a:ext cx="4571999" cy="1957866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5565" y="3000756"/>
            <a:ext cx="3839540" cy="1834064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34982" y="3000756"/>
            <a:ext cx="4571999" cy="1840245"/>
          </a:xfrm>
          <a:prstGeom prst="rect"/>
        </p:spPr>
      </p:pic>
    </p:spTree>
  </p:cSld>
</p:sld>
</file>

<file path=ppt/slides/slide1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4509" y="519398"/>
            <a:ext cx="3032317" cy="494560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73248" y="4611814"/>
            <a:ext cx="5159825" cy="348153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2913" y="1319879"/>
            <a:ext cx="4770136" cy="719256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2913" y="2391918"/>
            <a:ext cx="5133419" cy="719256"/>
          </a:xfrm>
          <a:prstGeom prst="rect"/>
        </p:spPr>
      </p:pic>
    </p:spTree>
  </p:cSld>
</p:sld>
</file>

<file path=ppt/slides/slide1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942" y="263794"/>
            <a:ext cx="6839509" cy="416873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0305" y="901922"/>
            <a:ext cx="7533358" cy="304138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6151" y="3663172"/>
            <a:ext cx="2751598" cy="1292467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0952" y="1453943"/>
            <a:ext cx="7159261" cy="1970357"/>
          </a:xfrm>
          <a:prstGeom prst="rect"/>
        </p:spPr>
      </p:pic>
    </p:spTree>
  </p:cSld>
</p:sld>
</file>

<file path=ppt/slides/slide1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3350" y="522779"/>
            <a:ext cx="8510922" cy="933453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1810" y="2775537"/>
            <a:ext cx="2567319" cy="2106638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1810" y="1801701"/>
            <a:ext cx="4180181" cy="670277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74806" y="4178522"/>
            <a:ext cx="4338800" cy="596682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29228" y="1550098"/>
            <a:ext cx="5049412" cy="2551558"/>
          </a:xfrm>
          <a:prstGeom prst="rect"/>
        </p:spPr>
      </p:pic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2086" y="1324213"/>
            <a:ext cx="1959054" cy="1959054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1618" y="2533745"/>
            <a:ext cx="500877" cy="500877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153" y="2650378"/>
            <a:ext cx="319872" cy="267699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88193" y="1439465"/>
            <a:ext cx="1728549" cy="1728549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82520" y="2533745"/>
            <a:ext cx="500877" cy="500877"/>
          </a:xfrm>
          <a:prstGeom prst="rect"/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73055" y="2650378"/>
            <a:ext cx="319872" cy="267699"/>
          </a:xfrm>
          <a:prstGeom prst="rect"/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795170" y="1324213"/>
            <a:ext cx="1959054" cy="1959054"/>
          </a:xfrm>
          <a:prstGeom prst="rect"/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04750" y="2533745"/>
            <a:ext cx="500877" cy="500877"/>
          </a:xfrm>
          <a:prstGeom prst="rect"/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095285" y="2650378"/>
            <a:ext cx="319872" cy="267699"/>
          </a:xfrm>
          <a:prstGeom prst="rect"/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23474" y="1510903"/>
            <a:ext cx="1585674" cy="1585674"/>
          </a:xfrm>
          <a:prstGeom prst="rect"/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246364" y="2533745"/>
            <a:ext cx="500877" cy="500877"/>
          </a:xfrm>
          <a:prstGeom prst="rect"/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336851" y="2650378"/>
            <a:ext cx="329358" cy="275639"/>
          </a:xfrm>
          <a:prstGeom prst="rect"/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821912" y="3250977"/>
            <a:ext cx="4167600" cy="1049537"/>
          </a:xfrm>
          <a:prstGeom prst="rect"/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316384" y="3257597"/>
            <a:ext cx="2472177" cy="1095816"/>
          </a:xfrm>
          <a:prstGeom prst="rect"/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265580" y="3257597"/>
            <a:ext cx="3018245" cy="1106646"/>
          </a:xfrm>
          <a:prstGeom prst="rect"/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840188" y="3257597"/>
            <a:ext cx="2352316" cy="1036320"/>
          </a:xfrm>
          <a:prstGeom prst="rect"/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539222" y="357425"/>
            <a:ext cx="4942506" cy="481512"/>
          </a:xfrm>
          <a:prstGeom prst="rect"/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91113" y="164115"/>
            <a:ext cx="774926" cy="814158"/>
          </a:xfrm>
          <a:prstGeom prst="rect"/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83403" y="89916"/>
            <a:ext cx="962616" cy="962616"/>
          </a:xfrm>
          <a:prstGeom prst="rect"/>
        </p:spPr>
      </p:pic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56199" y="133397"/>
            <a:ext cx="3738022" cy="686013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7935" y="3201162"/>
            <a:ext cx="8522024" cy="1744677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579495" y="979360"/>
            <a:ext cx="1231095" cy="785675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8632" y="953452"/>
            <a:ext cx="2977588" cy="759867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01562" y="959500"/>
            <a:ext cx="3026274" cy="671654"/>
          </a:xfrm>
          <a:prstGeom prst="rect"/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180000" flipH="1">
            <a:off x="4134088" y="1612868"/>
            <a:ext cx="835791" cy="572948"/>
          </a:xfrm>
          <a:prstGeom prst="rect"/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43901" y="1973341"/>
            <a:ext cx="2613884" cy="693702"/>
          </a:xfrm>
          <a:prstGeom prst="rect"/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98172" y="1968007"/>
            <a:ext cx="1850073" cy="880549"/>
          </a:xfrm>
          <a:prstGeom prst="rect"/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29297" y="255031"/>
            <a:ext cx="1387861" cy="1242723"/>
          </a:xfrm>
          <a:prstGeom prst="rect"/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627453" y="1834657"/>
            <a:ext cx="1024377" cy="459169"/>
          </a:xfrm>
          <a:prstGeom prst="rect"/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93973" y="687228"/>
            <a:ext cx="1157518" cy="492990"/>
          </a:xfrm>
          <a:prstGeom prst="rect"/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92322" y="1657016"/>
            <a:ext cx="2688876" cy="1311036"/>
          </a:xfrm>
          <a:prstGeom prst="rect"/>
        </p:spPr>
      </p:pic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3350" y="79581"/>
            <a:ext cx="4160248" cy="737015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23945" y="840390"/>
            <a:ext cx="6452028" cy="2589845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23945" y="3741943"/>
            <a:ext cx="8585702" cy="1132519"/>
          </a:xfrm>
          <a:prstGeom prst="rect"/>
        </p:spPr>
      </p:pic>
    </p:spTree>
  </p:cSld>
</p:sld>
</file>

<file path=ppt/slides/slide5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41293" y="96678"/>
            <a:ext cx="3977912" cy="714990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7603" y="790527"/>
            <a:ext cx="6409578" cy="2526975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7603" y="3532917"/>
            <a:ext cx="2321733" cy="1469831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63194" y="3944731"/>
            <a:ext cx="1218972" cy="551564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99999">
            <a:off x="2658237" y="3950017"/>
            <a:ext cx="776433" cy="541005"/>
          </a:xfrm>
          <a:prstGeom prst="rect"/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599999">
            <a:off x="4818792" y="3950017"/>
            <a:ext cx="776433" cy="541005"/>
          </a:xfrm>
          <a:prstGeom prst="rect"/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39872" y="3781091"/>
            <a:ext cx="360306" cy="525120"/>
          </a:xfrm>
          <a:prstGeom prst="rect"/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23218" y="3810238"/>
            <a:ext cx="418578" cy="466849"/>
          </a:xfrm>
          <a:prstGeom prst="rect"/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689294" y="3826478"/>
            <a:ext cx="510246" cy="485884"/>
          </a:xfrm>
          <a:prstGeom prst="rect"/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8302" y="4429363"/>
            <a:ext cx="2399240" cy="233532"/>
          </a:xfrm>
          <a:prstGeom prst="rect"/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07886" y="4429363"/>
            <a:ext cx="2399240" cy="233532"/>
          </a:xfrm>
          <a:prstGeom prst="rect"/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22398" y="3686746"/>
            <a:ext cx="1248130" cy="516008"/>
          </a:xfrm>
          <a:prstGeom prst="rect"/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582953" y="3686746"/>
            <a:ext cx="1248130" cy="516008"/>
          </a:xfrm>
          <a:prstGeom prst="rect"/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574536" y="3686746"/>
            <a:ext cx="1248130" cy="516008"/>
          </a:xfrm>
          <a:prstGeom prst="rect"/>
        </p:spPr>
      </p:pic>
    </p:spTree>
  </p:cSld>
</p:sld>
</file>

<file path=ppt/slides/slide6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3350" y="79581"/>
            <a:ext cx="4149427" cy="735708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81831" y="252460"/>
            <a:ext cx="4889608" cy="4671484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3074" y="846772"/>
            <a:ext cx="2880669" cy="377670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7391" y="1790414"/>
            <a:ext cx="2087025" cy="255637"/>
          </a:xfrm>
          <a:prstGeom prst="rect"/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70181" y="2293286"/>
            <a:ext cx="881466" cy="597527"/>
          </a:xfrm>
          <a:prstGeom prst="rect"/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7391" y="3034284"/>
            <a:ext cx="2626341" cy="255637"/>
          </a:xfrm>
          <a:prstGeom prst="rect"/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70181" y="3537156"/>
            <a:ext cx="881466" cy="597527"/>
          </a:xfrm>
          <a:prstGeom prst="rect"/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63140" y="4364640"/>
            <a:ext cx="2626341" cy="255637"/>
          </a:xfrm>
          <a:prstGeom prst="rect"/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10903" y="2284666"/>
            <a:ext cx="1839158" cy="225276"/>
          </a:xfrm>
          <a:prstGeom prst="rect"/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0903" y="3610641"/>
            <a:ext cx="1839158" cy="225276"/>
          </a:xfrm>
          <a:prstGeom prst="rect"/>
        </p:spPr>
      </p:pic>
    </p:spTree>
  </p:cSld>
</p:sld>
</file>

<file path=ppt/slides/slide7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5263" y="299370"/>
            <a:ext cx="5384341" cy="469008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82749" y="1324498"/>
            <a:ext cx="6009771" cy="359628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385" y="2083689"/>
            <a:ext cx="6009771" cy="359628"/>
          </a:xfrm>
          <a:prstGeom prst="rect"/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3248" y="4611814"/>
            <a:ext cx="5159825" cy="348153"/>
          </a:xfrm>
          <a:prstGeom prst="rect"/>
        </p:spPr>
      </p:pic>
    </p:spTree>
  </p:cSld>
</p:sld>
</file>

<file path=ppt/slides/slide8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2199" y="992362"/>
            <a:ext cx="7562845" cy="2708316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2427" y="303514"/>
            <a:ext cx="3032317" cy="494560"/>
          </a:xfrm>
          <a:prstGeom prst="rect"/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9325" y="4079890"/>
            <a:ext cx="8585105" cy="752316"/>
          </a:xfrm>
          <a:prstGeom prst="rect"/>
        </p:spPr>
      </p:pic>
    </p:spTree>
  </p:cSld>
</p:sld>
</file>

<file path=ppt/slides/slide9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285750"/>
            <a:ext cx="9144000" cy="5715000"/>
          </a:xfrm>
          <a:prstGeom prst="rect"/>
        </p:spPr>
      </p:pic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1839" y="417242"/>
            <a:ext cx="3148053" cy="414890"/>
          </a:xfrm>
          <a:prstGeom prst="rect"/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1839" y="1451752"/>
            <a:ext cx="8513398" cy="2080693"/>
          </a:xfrm>
          <a:prstGeom prst="rect"/>
        </p:spPr>
      </p:pic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LinksUpToDate>false</LinksUpToDate>
  <Application>github.com/unidoc/unioffice</Application>
  <AppVersion>01.0017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