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11"/>
    <p:restoredTop sz="94626"/>
  </p:normalViewPr>
  <p:slideViewPr>
    <p:cSldViewPr snapToGrid="0">
      <p:cViewPr>
        <p:scale>
          <a:sx n="135" d="100"/>
          <a:sy n="135" d="100"/>
        </p:scale>
        <p:origin x="9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85750"/>
            <a:ext cx="9144000" cy="5715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51" y="1756981"/>
            <a:ext cx="7925561" cy="5172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1301" y="3216925"/>
            <a:ext cx="3542061" cy="45210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3363" y="2274236"/>
            <a:ext cx="2935333" cy="2352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85750"/>
            <a:ext cx="9144000" cy="5715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350" y="25479"/>
            <a:ext cx="4289101" cy="7525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512" y="1312068"/>
            <a:ext cx="1094856" cy="106389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7981" y="1280445"/>
            <a:ext cx="1301979" cy="11240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1139" y="1280445"/>
            <a:ext cx="1260836" cy="1127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7996" y="2358437"/>
            <a:ext cx="1061984" cy="12935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2083" y="2440781"/>
            <a:ext cx="1188786" cy="109405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07043" y="2440781"/>
            <a:ext cx="1268903" cy="115625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614" y="1141523"/>
            <a:ext cx="2991155" cy="26162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7911" y="3931586"/>
            <a:ext cx="2800605" cy="34600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98697" y="3931586"/>
            <a:ext cx="3015553" cy="3460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85750"/>
            <a:ext cx="9144000" cy="5715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1" y="87106"/>
            <a:ext cx="5125295" cy="71735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223944" y="1481851"/>
            <a:ext cx="929889" cy="62358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134" y="789193"/>
            <a:ext cx="1569723" cy="20089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6716" y="1075372"/>
            <a:ext cx="1679329" cy="14365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4598" y="3091434"/>
            <a:ext cx="2148386" cy="26542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0195" y="3469481"/>
            <a:ext cx="2497201" cy="14025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4933950" y="1481851"/>
            <a:ext cx="929889" cy="6235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19773" y="2114407"/>
            <a:ext cx="2138240" cy="26417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89084" y="2134076"/>
            <a:ext cx="1819585" cy="2248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27931" y="1437941"/>
            <a:ext cx="2777441" cy="80852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3626" y="3097196"/>
            <a:ext cx="2345067" cy="25389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89249" y="3636216"/>
            <a:ext cx="2789074" cy="103235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774" y="3550396"/>
            <a:ext cx="3024740" cy="124067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98453" y="3091434"/>
            <a:ext cx="2669565" cy="2654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85750"/>
            <a:ext cx="9144000" cy="5715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4896" y="986885"/>
            <a:ext cx="10533837" cy="10506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363" y="2305145"/>
            <a:ext cx="2756362" cy="35181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83072" y="3105673"/>
            <a:ext cx="4087644" cy="5217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951" y="3730371"/>
            <a:ext cx="10710503" cy="3086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951" y="4114800"/>
            <a:ext cx="10710503" cy="3086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ni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DocSecurity>0</DocSecurity>
  <PresentationFormat>全屏显示(16:9)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Arial</vt:lpstr>
      <vt:lpstr>unioffice Theme</vt:lpstr>
      <vt:lpstr>PowerPoint 演示文稿</vt:lpstr>
      <vt:lpstr>PowerPoint 演示文稿</vt:lpstr>
      <vt:lpstr>PowerPoint 演示文稿</vt:lpstr>
      <vt:lpstr>PowerPoint 演示文稿</vt:lpstr>
    </vt:vector>
  </TitlesOfParts>
  <Company>FoxyUtils ehf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HANLIN CAI</cp:lastModifiedBy>
  <cp:revision>1</cp:revision>
  <dcterms:modified xsi:type="dcterms:W3CDTF">2022-09-24T09:53:39Z</dcterms:modified>
</cp:coreProperties>
</file>